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99AB7-5B20-4DDC-8D30-262BD1D2353B}" v="32" dt="2024-03-14T16:20:0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豪 卢" userId="2969cfe648ce6ab2" providerId="LiveId" clId="{9DA99AB7-5B20-4DDC-8D30-262BD1D2353B}"/>
    <pc:docChg chg="undo custSel addSld modSld">
      <pc:chgData name="健豪 卢" userId="2969cfe648ce6ab2" providerId="LiveId" clId="{9DA99AB7-5B20-4DDC-8D30-262BD1D2353B}" dt="2024-03-14T16:20:13.433" v="76" actId="20577"/>
      <pc:docMkLst>
        <pc:docMk/>
      </pc:docMkLst>
      <pc:sldChg chg="addSp delSp modSp mod">
        <pc:chgData name="健豪 卢" userId="2969cfe648ce6ab2" providerId="LiveId" clId="{9DA99AB7-5B20-4DDC-8D30-262BD1D2353B}" dt="2024-03-14T16:05:06.660" v="37" actId="1076"/>
        <pc:sldMkLst>
          <pc:docMk/>
          <pc:sldMk cId="525856701" sldId="256"/>
        </pc:sldMkLst>
        <pc:spChg chg="mod">
          <ac:chgData name="健豪 卢" userId="2969cfe648ce6ab2" providerId="LiveId" clId="{9DA99AB7-5B20-4DDC-8D30-262BD1D2353B}" dt="2024-03-14T16:05:06.660" v="37" actId="1076"/>
          <ac:spMkLst>
            <pc:docMk/>
            <pc:sldMk cId="525856701" sldId="256"/>
            <ac:spMk id="2" creationId="{5F5BFABB-D4EC-C5A0-AAF9-A25D5971F382}"/>
          </ac:spMkLst>
        </pc:spChg>
        <pc:spChg chg="mod">
          <ac:chgData name="健豪 卢" userId="2969cfe648ce6ab2" providerId="LiveId" clId="{9DA99AB7-5B20-4DDC-8D30-262BD1D2353B}" dt="2024-03-14T16:03:32.012" v="32" actId="20577"/>
          <ac:spMkLst>
            <pc:docMk/>
            <pc:sldMk cId="525856701" sldId="256"/>
            <ac:spMk id="3" creationId="{23D8443E-632C-FC4B-AAC0-1DAC0E76E2D2}"/>
          </ac:spMkLst>
        </pc:spChg>
        <pc:picChg chg="del">
          <ac:chgData name="健豪 卢" userId="2969cfe648ce6ab2" providerId="LiveId" clId="{9DA99AB7-5B20-4DDC-8D30-262BD1D2353B}" dt="2024-03-14T15:57:58.272" v="22" actId="478"/>
          <ac:picMkLst>
            <pc:docMk/>
            <pc:sldMk cId="525856701" sldId="256"/>
            <ac:picMk id="1026" creationId="{480EFC74-9DB3-E0C9-F89F-76B7C7CD35C9}"/>
          </ac:picMkLst>
        </pc:picChg>
        <pc:picChg chg="add mod">
          <ac:chgData name="健豪 卢" userId="2969cfe648ce6ab2" providerId="LiveId" clId="{9DA99AB7-5B20-4DDC-8D30-262BD1D2353B}" dt="2024-03-14T16:03:34.435" v="33" actId="1076"/>
          <ac:picMkLst>
            <pc:docMk/>
            <pc:sldMk cId="525856701" sldId="256"/>
            <ac:picMk id="1028" creationId="{D48AAD75-23CB-1D1D-2AA5-601ED5C551E9}"/>
          </ac:picMkLst>
        </pc:picChg>
      </pc:sldChg>
      <pc:sldChg chg="modSp add mod">
        <pc:chgData name="健豪 卢" userId="2969cfe648ce6ab2" providerId="LiveId" clId="{9DA99AB7-5B20-4DDC-8D30-262BD1D2353B}" dt="2024-03-14T16:06:10.869" v="41"/>
        <pc:sldMkLst>
          <pc:docMk/>
          <pc:sldMk cId="1802776072" sldId="257"/>
        </pc:sldMkLst>
        <pc:spChg chg="mod">
          <ac:chgData name="健豪 卢" userId="2969cfe648ce6ab2" providerId="LiveId" clId="{9DA99AB7-5B20-4DDC-8D30-262BD1D2353B}" dt="2024-03-14T16:05:01.797" v="36" actId="1076"/>
          <ac:spMkLst>
            <pc:docMk/>
            <pc:sldMk cId="1802776072" sldId="257"/>
            <ac:spMk id="2" creationId="{5F5BFABB-D4EC-C5A0-AAF9-A25D5971F382}"/>
          </ac:spMkLst>
        </pc:spChg>
        <pc:spChg chg="mod">
          <ac:chgData name="健豪 卢" userId="2969cfe648ce6ab2" providerId="LiveId" clId="{9DA99AB7-5B20-4DDC-8D30-262BD1D2353B}" dt="2024-03-14T16:06:10.869" v="41"/>
          <ac:spMkLst>
            <pc:docMk/>
            <pc:sldMk cId="1802776072" sldId="257"/>
            <ac:spMk id="3" creationId="{23D8443E-632C-FC4B-AAC0-1DAC0E76E2D2}"/>
          </ac:spMkLst>
        </pc:spChg>
        <pc:picChg chg="mod">
          <ac:chgData name="健豪 卢" userId="2969cfe648ce6ab2" providerId="LiveId" clId="{9DA99AB7-5B20-4DDC-8D30-262BD1D2353B}" dt="2024-03-14T15:57:55.383" v="21" actId="1076"/>
          <ac:picMkLst>
            <pc:docMk/>
            <pc:sldMk cId="1802776072" sldId="257"/>
            <ac:picMk id="1026" creationId="{480EFC74-9DB3-E0C9-F89F-76B7C7CD35C9}"/>
          </ac:picMkLst>
        </pc:picChg>
      </pc:sldChg>
      <pc:sldChg chg="addSp delSp modSp add mod">
        <pc:chgData name="健豪 卢" userId="2969cfe648ce6ab2" providerId="LiveId" clId="{9DA99AB7-5B20-4DDC-8D30-262BD1D2353B}" dt="2024-03-14T16:20:13.433" v="76" actId="20577"/>
        <pc:sldMkLst>
          <pc:docMk/>
          <pc:sldMk cId="2973214143" sldId="258"/>
        </pc:sldMkLst>
        <pc:spChg chg="mod">
          <ac:chgData name="健豪 卢" userId="2969cfe648ce6ab2" providerId="LiveId" clId="{9DA99AB7-5B20-4DDC-8D30-262BD1D2353B}" dt="2024-03-14T16:20:13.433" v="76" actId="20577"/>
          <ac:spMkLst>
            <pc:docMk/>
            <pc:sldMk cId="2973214143" sldId="258"/>
            <ac:spMk id="2" creationId="{5F5BFABB-D4EC-C5A0-AAF9-A25D5971F382}"/>
          </ac:spMkLst>
        </pc:spChg>
        <pc:spChg chg="add del mod">
          <ac:chgData name="健豪 卢" userId="2969cfe648ce6ab2" providerId="LiveId" clId="{9DA99AB7-5B20-4DDC-8D30-262BD1D2353B}" dt="2024-03-14T16:19:59.508" v="60" actId="478"/>
          <ac:spMkLst>
            <pc:docMk/>
            <pc:sldMk cId="2973214143" sldId="258"/>
            <ac:spMk id="3" creationId="{23D8443E-632C-FC4B-AAC0-1DAC0E76E2D2}"/>
          </ac:spMkLst>
        </pc:spChg>
        <pc:picChg chg="del">
          <ac:chgData name="健豪 卢" userId="2969cfe648ce6ab2" providerId="LiveId" clId="{9DA99AB7-5B20-4DDC-8D30-262BD1D2353B}" dt="2024-03-14T16:19:21.756" v="44" actId="478"/>
          <ac:picMkLst>
            <pc:docMk/>
            <pc:sldMk cId="2973214143" sldId="258"/>
            <ac:picMk id="1026" creationId="{480EFC74-9DB3-E0C9-F89F-76B7C7CD35C9}"/>
          </ac:picMkLst>
        </pc:picChg>
        <pc:picChg chg="add del mod">
          <ac:chgData name="健豪 卢" userId="2969cfe648ce6ab2" providerId="LiveId" clId="{9DA99AB7-5B20-4DDC-8D30-262BD1D2353B}" dt="2024-03-14T16:20:03.139" v="61" actId="1076"/>
          <ac:picMkLst>
            <pc:docMk/>
            <pc:sldMk cId="2973214143" sldId="258"/>
            <ac:picMk id="2050" creationId="{C8685D0D-7581-A52B-F9CA-8BF4D037CF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BD92-8415-D9C6-1AED-8EF4F1E0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430E9-9345-7D9D-4498-B8D232E4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22541-8F3F-0874-1DFF-B6439175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F67BF-70E4-4DA9-D2B8-C628DCB8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2329-ADBA-3142-AE52-A4CAC9D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F9C8-B061-627A-363B-02D5DF24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19D44-42C8-9104-3007-E1C96ED4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0DBC-0ED4-4BB9-94CF-F709B169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C9A10-9A0A-A08B-1141-B8DEBE0F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427C4-3754-BFBF-69A0-36C4CA0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0082D5-3830-5429-A90B-1A6AC54F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1EA89-B34E-CD63-98CC-A9FEFE80F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DC76C-AE10-5456-9DD9-1E2FC89B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19DFF-4716-21E1-9338-460093EB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F15D1-1B07-0EBA-94EB-D524125C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A0222-C9B9-D3FB-128B-C8D9F06C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25E47-F027-257A-F806-FA502410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83C08-AD47-5D18-8D02-76C13306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366C2-6DD7-AA2E-D904-87E0F6AE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3F072-7B03-C807-4601-223A8EE5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6C1AE-01AB-7795-860B-E5D395A7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17A51-3773-D7ED-ADC6-5FA3D63C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676F3-F3B7-A3EA-5D80-411BEF5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33F3C-4CF3-AC2D-1FD2-191BF470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68B87-2434-2C16-B814-673D496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0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F2733-F81C-8F54-7355-A678D0FA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F033F-4D30-E9FD-6A4B-D5A41E385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5ABDE-05B0-9011-69E4-7CDD5C93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D451A-D499-3B54-A405-204A604C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BF114-6817-3E6C-963D-7CA91523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492B9-A7DB-AD1A-1D45-F33D2D04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2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2ED1-F43F-09D5-8324-B4F35BEE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13A0C-B85A-468B-95E4-8C4E8630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21049-42DD-6CC3-AE14-618A77F2C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00698-991D-DD09-8457-770D8C855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AD9518-B1F1-F3E2-0E2F-14678F219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C0714-07AD-77B3-F9D8-41D0A379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B7B47-3198-0F6D-19B6-26A4A9F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A4AF20-7EF7-8970-37A3-5A2BFAE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7F39-D39E-22D8-6A5E-087BE644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33EDC-9E1C-2701-59DB-2483316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A1354-E0CD-79AC-FDBF-B14ACEF4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7669A-9D27-54EC-9DF8-9C19310A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5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6667E4-411E-C975-1121-85447FE2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09FEDA-2614-645F-8C21-711D4934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8A5D2-65AF-E23F-37B3-A36BD85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8DADE-FC09-8F70-EB86-EAEC49DD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8372B-8C00-1D43-6EE9-22F3A107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C8E99-5CEF-9F6A-09FA-9207E260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6AF0E-7D1C-954D-8B9E-EDDB8333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30D0D-7E81-B542-178B-EEE9CA70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451D9-8805-7B07-10A5-61FD2862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294C-701E-F17E-DACF-7728087F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A21949-3836-D82D-199E-2E01107D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FCE3F-E8AF-3E28-0C35-7F534045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CFEDC-E100-3B43-08E9-388BC7DF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173C0-178C-DC4D-7742-112EC1A6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07E38-B2D6-D6DD-6D3A-813CA8C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C21B8F-2500-C17C-64A8-A62CBC6C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A215A-DE62-E1E2-1779-1E1DA5AF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DC1F6-5C6A-884D-4EB4-08ACBFF8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605CC-22CE-4F84-9173-C50F957AB5B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7FC09-C496-D0DA-9C62-9E30A9B8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71526-3BF2-2A9C-15BA-DD3157EA8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FF7FD-3A0C-4E2D-AADB-21238BA5A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FABB-D4EC-C5A0-AAF9-A25D5971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6" y="170640"/>
            <a:ext cx="9144000" cy="921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Ajax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8443E-632C-FC4B-AAC0-1DAC0E76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" y="1203649"/>
            <a:ext cx="10481388" cy="5187820"/>
          </a:xfrm>
        </p:spPr>
        <p:txBody>
          <a:bodyPr/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全称为</a:t>
            </a:r>
            <a:r>
              <a:rPr lang="en-US" altLang="zh-CN" dirty="0"/>
              <a:t>Asynchronous JavaScript and XML</a:t>
            </a:r>
            <a:r>
              <a:rPr lang="zh-CN" altLang="en-US" dirty="0"/>
              <a:t>，即异步的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的优点是在不重新加载整个页面的情况下，可以与服务器交换数据并更新部分网页内容。使用异步的方式与服务器通信，不需要中断操作。</a:t>
            </a:r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8AAD75-23CB-1D1D-2AA5-601ED5C55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5" y="2905901"/>
            <a:ext cx="10440189" cy="25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5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FABB-D4EC-C5A0-AAF9-A25D5971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6" y="136639"/>
            <a:ext cx="9144000" cy="921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Ajax</a:t>
            </a:r>
            <a:r>
              <a:rPr lang="zh-CN" altLang="en-US" dirty="0"/>
              <a:t>的工作原理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8443E-632C-FC4B-AAC0-1DAC0E76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" y="1203649"/>
            <a:ext cx="11028784" cy="5187820"/>
          </a:xfrm>
        </p:spPr>
        <p:txBody>
          <a:bodyPr/>
          <a:lstStyle/>
          <a:p>
            <a:pPr algn="l"/>
            <a:r>
              <a:rPr lang="en-US" altLang="zh-CN" dirty="0"/>
              <a:t>Ajax</a:t>
            </a:r>
            <a:r>
              <a:rPr lang="zh-CN" altLang="en-US" dirty="0"/>
              <a:t>的工作原理相当于在用户和服务器之间加了一个中间层</a:t>
            </a:r>
            <a:r>
              <a:rPr lang="en-US" altLang="zh-CN" dirty="0"/>
              <a:t>(Ajax</a:t>
            </a:r>
            <a:r>
              <a:rPr lang="zh-CN" altLang="en-US" dirty="0"/>
              <a:t>引擎</a:t>
            </a:r>
            <a:r>
              <a:rPr lang="en-US" altLang="zh-CN" dirty="0"/>
              <a:t>)</a:t>
            </a:r>
            <a:r>
              <a:rPr lang="zh-CN" altLang="en-US" dirty="0"/>
              <a:t>，使用户操作与服务器响应异步化。并不是所有用户请求都提交服务器。像一些数据验证和数据处理等都交给</a:t>
            </a:r>
            <a:r>
              <a:rPr lang="en-US" altLang="zh-CN" dirty="0"/>
              <a:t>Ajax</a:t>
            </a:r>
            <a:r>
              <a:rPr lang="zh-CN" altLang="en-US" dirty="0"/>
              <a:t>引擎自己来做，只有确定需要从服务器读取新数据时再由</a:t>
            </a:r>
            <a:r>
              <a:rPr lang="en-US" altLang="zh-CN" dirty="0"/>
              <a:t>Ajax</a:t>
            </a:r>
            <a:r>
              <a:rPr lang="zh-CN" altLang="en-US" dirty="0"/>
              <a:t>引擎代为向服务器提交请求。</a:t>
            </a:r>
          </a:p>
          <a:p>
            <a:pPr algn="l"/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EFC74-9DB3-E0C9-F89F-76B7C7CD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2582603"/>
            <a:ext cx="8951855" cy="36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7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FABB-D4EC-C5A0-AAF9-A25D5971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6" y="136639"/>
            <a:ext cx="9144000" cy="921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Ajax</a:t>
            </a:r>
            <a:r>
              <a:rPr lang="zh-CN" altLang="en-US" dirty="0"/>
              <a:t>的使用方法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8685D0D-7581-A52B-F9CA-8BF4D037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7" y="1327091"/>
            <a:ext cx="9067284" cy="5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1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Ajax简介</vt:lpstr>
      <vt:lpstr>Ajax的工作原理</vt:lpstr>
      <vt:lpstr>Ajax的使用方法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Ajax简介</dc:title>
  <dc:creator>健豪 卢</dc:creator>
  <cp:lastModifiedBy>健豪 卢</cp:lastModifiedBy>
  <cp:revision>3</cp:revision>
  <dcterms:created xsi:type="dcterms:W3CDTF">2024-03-14T15:36:24Z</dcterms:created>
  <dcterms:modified xsi:type="dcterms:W3CDTF">2024-03-14T16:20:21Z</dcterms:modified>
</cp:coreProperties>
</file>