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0" r:id="rId15"/>
    <p:sldId id="27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AD272-7886-080E-B8DD-E41D17D07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8007C-69E2-C3FE-9851-CB3521AA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AFB0C-4A4A-AEB0-088D-719D1F3C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E846D-3CC1-A99E-10B0-CEE82523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36708-E507-DE5C-ADB5-C7FC018D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6916F-376C-1C42-3B25-E8BF27AC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51797-F30D-E6C2-EB31-5FC27349E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70867-230E-3183-EA3F-13E26BB8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6162-8401-79EE-5FF3-BA4FEAD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1565E-663E-1AA4-0263-F94FAE72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97657-5D76-774C-A9EE-378882483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C4FFC-889C-18EB-6919-1E12F8BD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A3676-96D3-C191-C4A2-A238471D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4140F-A08E-03C3-EBDF-CA4663C9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A13F5-9380-03F8-A602-6FDFDF69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4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60B20-7853-B9C5-AA53-7D8D68E5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E32B1-5494-3F23-F3C5-2B05E645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05621-F031-3936-7D34-3C46D696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F8ED9-DF55-24EB-7175-9377F8E6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68307-6FD1-6AF7-15F6-88C0822C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519B9-CB7D-8E9F-3FF0-AF47DFDE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B86BC-4518-B8FF-B967-BF548EA1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82B3-F346-6461-F4F5-99053CC0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7D1C9-BF34-5E05-9D45-CB58E11C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0E323-8737-6788-C82B-6E8F8327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E19B9-6B2F-A485-201F-E8BCC703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019B8-4CC0-C07E-8CF2-A89F23BD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36A6FB-5FFA-4BF4-D7E7-EDE4B8B1B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4F2C4-3AB7-A719-0A66-2E08923D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75FAC-53D2-8690-E706-F40177A9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F07B36-D2C0-E6CA-0751-57764775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7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B8102-9B1A-4EDD-23A4-7A5EC318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D2EBC-AE53-59F8-D66F-564B464DF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58F28-8CB7-EC53-C8E9-4DB0DA62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370F4A-DB6D-809C-6BA7-719D64C22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BC3DE8-1D57-E2A4-C6F0-E9A01CEAA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501C54-8CD9-2C42-815E-DBA0DFC4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A5FF28-E507-73BF-9958-928B2F1B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43CC5E-C93D-6ACF-542F-26BFD32D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3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5CD95-EC06-FE57-7B41-7F45C213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7E5E87-A31E-3A7F-157C-C6225B00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541A2-AF9D-D3DF-7E11-DD6B1C05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29EE9-FE80-A13E-3888-F3A4028B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0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08B034-FB96-ADE3-A95F-0F8C8A10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60D214-6214-07FC-243C-860F3BDB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C697B-0EB8-77D9-065B-47E0F325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5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7D214-B96F-501D-6991-3394DB15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2A6D0-724F-FC70-3697-AA1C0724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00EE7-7DFF-D21A-E400-0EB73C20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F4628-D73E-A649-85B0-B46FE5BC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EE76A-772D-C8EF-2800-DE1C4234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132788-51B9-C9D2-1CCA-A3B617B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7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3F58A-05DD-E175-E3F1-3B752ECE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84AB0-72A4-34E0-ABC7-9149243D6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C4A8C-6145-3E7E-D94A-521E05E7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E7406-112B-28A1-38ED-2137C4B3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106B3-4616-0EF5-A7BF-667320BF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23F3F-8807-4799-7197-B214EF5C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2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39233-3323-9256-0700-47967C74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D138B-59BC-6EA4-3FAE-63AA395A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33310-EDE0-7740-7634-19FABF72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5532-F9B1-45D5-8FAD-518E1E1560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C6C4F-7401-FCF9-1951-FB305CED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E99E8-73BB-5884-9F61-B4FF293DB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7CA0-1447-4FCF-A645-1EDFC8C3F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9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114923-71A7-7298-BA17-295EDCE5B291}"/>
              </a:ext>
            </a:extLst>
          </p:cNvPr>
          <p:cNvSpPr txBox="1"/>
          <p:nvPr/>
        </p:nvSpPr>
        <p:spPr>
          <a:xfrm>
            <a:off x="4274875" y="2228671"/>
            <a:ext cx="3642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圆与</a:t>
            </a:r>
            <a:r>
              <a:rPr lang="en-US" altLang="zh-CN" sz="7200" dirty="0"/>
              <a:t>GPS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7593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54E07E-8444-014B-ED83-91D99501F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18" y="598117"/>
            <a:ext cx="7185764" cy="538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9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4F5F0F-502C-0C33-875F-21DAFEA58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5" y="607512"/>
            <a:ext cx="11717810" cy="56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6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B22E6D-2D4C-4550-31FC-17F9A6C3E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2" y="920662"/>
            <a:ext cx="11811043" cy="50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4064F5-2321-F365-17CF-B4EE713E7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0" y="951978"/>
            <a:ext cx="11979779" cy="49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5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8FC73E-5BBB-A974-9200-22AC34340824}"/>
              </a:ext>
            </a:extLst>
          </p:cNvPr>
          <p:cNvSpPr txBox="1"/>
          <p:nvPr/>
        </p:nvSpPr>
        <p:spPr>
          <a:xfrm>
            <a:off x="4033381" y="1057146"/>
            <a:ext cx="39036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/>
              <a:t>2x = 10</a:t>
            </a:r>
          </a:p>
          <a:p>
            <a:endParaRPr lang="en-US" altLang="zh-CN" sz="6600" dirty="0"/>
          </a:p>
          <a:p>
            <a:r>
              <a:rPr lang="en-US" altLang="zh-CN" sz="6600" dirty="0"/>
              <a:t>x + y = 10</a:t>
            </a:r>
          </a:p>
          <a:p>
            <a:r>
              <a:rPr lang="en-US" altLang="zh-CN" sz="6600" dirty="0"/>
              <a:t>x – y = 0</a:t>
            </a:r>
          </a:p>
        </p:txBody>
      </p:sp>
    </p:spTree>
    <p:extLst>
      <p:ext uri="{BB962C8B-B14F-4D97-AF65-F5344CB8AC3E}">
        <p14:creationId xmlns:p14="http://schemas.microsoft.com/office/powerpoint/2010/main" val="312602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C7A650-0097-2886-854F-CBCEF82A7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" y="951978"/>
            <a:ext cx="12061166" cy="49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9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8CEF13-CDD3-3AC7-103B-EC5B8E0CC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7" y="951977"/>
            <a:ext cx="11548272" cy="50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5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CB8B240-1E7C-B21A-46BC-A53586A7BAB6}"/>
              </a:ext>
            </a:extLst>
          </p:cNvPr>
          <p:cNvSpPr txBox="1"/>
          <p:nvPr/>
        </p:nvSpPr>
        <p:spPr>
          <a:xfrm>
            <a:off x="809937" y="2167003"/>
            <a:ext cx="1057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狭义相对论：速度越快，时间越慢</a:t>
            </a:r>
            <a:endParaRPr lang="en-US" altLang="zh-CN" sz="5400" dirty="0"/>
          </a:p>
          <a:p>
            <a:r>
              <a:rPr lang="zh-CN" altLang="en-US" sz="5400" dirty="0"/>
              <a:t>广义相对论：引力越大，时间越慢</a:t>
            </a:r>
          </a:p>
        </p:txBody>
      </p:sp>
    </p:spTree>
    <p:extLst>
      <p:ext uri="{BB962C8B-B14F-4D97-AF65-F5344CB8AC3E}">
        <p14:creationId xmlns:p14="http://schemas.microsoft.com/office/powerpoint/2010/main" val="58875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2AAAD30-8DBD-62BC-8D74-94641B2CDF69}"/>
              </a:ext>
            </a:extLst>
          </p:cNvPr>
          <p:cNvSpPr txBox="1"/>
          <p:nvPr/>
        </p:nvSpPr>
        <p:spPr>
          <a:xfrm>
            <a:off x="2428222" y="2367171"/>
            <a:ext cx="733555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dirty="0"/>
              <a:t>遇事不决 量子力学</a:t>
            </a:r>
            <a:endParaRPr lang="en-US" altLang="zh-CN" sz="6600" dirty="0"/>
          </a:p>
          <a:p>
            <a:r>
              <a:rPr lang="zh-CN" altLang="en-US" sz="6600" dirty="0"/>
              <a:t>解释不通 穿越时空</a:t>
            </a:r>
          </a:p>
        </p:txBody>
      </p:sp>
    </p:spTree>
    <p:extLst>
      <p:ext uri="{BB962C8B-B14F-4D97-AF65-F5344CB8AC3E}">
        <p14:creationId xmlns:p14="http://schemas.microsoft.com/office/powerpoint/2010/main" val="377040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3C5026-7652-62C6-4E29-1A3336177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972" y="1808568"/>
            <a:ext cx="3688488" cy="27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6BD910-EC74-A62F-D2FC-9C4CDCE49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98" y="832982"/>
            <a:ext cx="4988704" cy="46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3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C1261E-2C0C-2C7B-C6B2-E2C50C00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13" y="230357"/>
            <a:ext cx="5445429" cy="57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8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90D01C-9CD5-056B-771A-0D48B2D3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7" y="1280085"/>
            <a:ext cx="735432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6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31E6AF-E4B5-9E44-6096-E3780BDE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1518426"/>
            <a:ext cx="683990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4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505481-E321-BBD7-3061-4DCAA3D5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30" y="1923382"/>
            <a:ext cx="6411340" cy="301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6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F8CAAD-F3BA-56DE-B544-374B476D0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1740894"/>
            <a:ext cx="685895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6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1BD1E-114B-9455-CA1A-652A53B7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002" y="2444445"/>
            <a:ext cx="1992682" cy="1325563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GPS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4417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宽屏</PresentationFormat>
  <Paragraphs>10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luke</dc:creator>
  <cp:lastModifiedBy>chen luke</cp:lastModifiedBy>
  <cp:revision>1</cp:revision>
  <dcterms:created xsi:type="dcterms:W3CDTF">2023-03-09T14:12:05Z</dcterms:created>
  <dcterms:modified xsi:type="dcterms:W3CDTF">2023-03-09T14:28:36Z</dcterms:modified>
</cp:coreProperties>
</file>