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872A-D807-4679-9DD9-58E123B5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4C0F-6236-419A-A5EF-1D0C8A65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withheld grading DocPac 32 until the forms were in.</a:t>
            </a:r>
          </a:p>
          <a:p>
            <a:pPr lvl="1"/>
            <a:r>
              <a:rPr lang="en-US" dirty="0"/>
              <a:t>Many people did not hand in all of their forms</a:t>
            </a:r>
          </a:p>
          <a:p>
            <a:r>
              <a:rPr lang="en-US" dirty="0"/>
              <a:t>I received no pull requests this week</a:t>
            </a:r>
          </a:p>
          <a:p>
            <a:pPr lvl="1"/>
            <a:r>
              <a:rPr lang="en-US" dirty="0"/>
              <a:t>Which means if you haven’t gotten the ITF Preparation assignment done, you got another 0.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READ THE DOCPAC! LISTEN TO THE WEEKLY REVIEW!</a:t>
            </a:r>
          </a:p>
          <a:p>
            <a:r>
              <a:rPr lang="en-US" dirty="0"/>
              <a:t>We will do a code review today or as soon as we can (people taking cert exams today)</a:t>
            </a:r>
          </a:p>
          <a:p>
            <a:pPr lvl="1"/>
            <a:r>
              <a:rPr lang="en-US" dirty="0"/>
              <a:t>I will try to have everything graded early this week</a:t>
            </a:r>
          </a:p>
        </p:txBody>
      </p:sp>
    </p:spTree>
    <p:extLst>
      <p:ext uri="{BB962C8B-B14F-4D97-AF65-F5344CB8AC3E}">
        <p14:creationId xmlns:p14="http://schemas.microsoft.com/office/powerpoint/2010/main" val="109499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7AB-4E41-4CD7-A66B-8FD6B103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43FF-E8A5-4698-B68F-32BCAFBD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requirements to graduating:</a:t>
            </a:r>
          </a:p>
          <a:p>
            <a:pPr lvl="1"/>
            <a:r>
              <a:rPr lang="en-US" dirty="0"/>
              <a:t>Either do well on the Keystones, or get an industry certification</a:t>
            </a:r>
          </a:p>
          <a:p>
            <a:r>
              <a:rPr lang="en-US" dirty="0"/>
              <a:t>Because so many in this class are at risk of not graduating, but we cannot single out students, we are all now getting OSHA certification</a:t>
            </a:r>
          </a:p>
          <a:p>
            <a:r>
              <a:rPr lang="en-US" dirty="0" err="1"/>
              <a:t>Sidenote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988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8405-BB36-4887-87F3-378D079E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Chair Auction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E28A-B41C-4868-9FEC-784B1F95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141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DocPac Grading</vt:lpstr>
      <vt:lpstr>OSHA Certifications</vt:lpstr>
      <vt:lpstr>Chair Auction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97</cp:revision>
  <dcterms:created xsi:type="dcterms:W3CDTF">2022-11-07T12:25:34Z</dcterms:created>
  <dcterms:modified xsi:type="dcterms:W3CDTF">2023-05-08T12:06:08Z</dcterms:modified>
</cp:coreProperties>
</file>