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42" autoAdjust="0"/>
    <p:restoredTop sz="94660"/>
  </p:normalViewPr>
  <p:slideViewPr>
    <p:cSldViewPr snapToGrid="0">
      <p:cViewPr varScale="1">
        <p:scale>
          <a:sx n="87" d="100"/>
          <a:sy n="87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Smith" userId="dd7fc2d5-9988-40ef-9498-c94fd49fd9a4" providerId="ADAL" clId="{B2BBA405-35FA-4A5E-8204-D15AB9D95074}"/>
    <pc:docChg chg="custSel modSld">
      <pc:chgData name="Christopher Smith" userId="dd7fc2d5-9988-40ef-9498-c94fd49fd9a4" providerId="ADAL" clId="{B2BBA405-35FA-4A5E-8204-D15AB9D95074}" dt="2022-12-19T18:35:26.069" v="654" actId="20577"/>
      <pc:docMkLst>
        <pc:docMk/>
      </pc:docMkLst>
      <pc:sldChg chg="modSp modAnim">
        <pc:chgData name="Christopher Smith" userId="dd7fc2d5-9988-40ef-9498-c94fd49fd9a4" providerId="ADAL" clId="{B2BBA405-35FA-4A5E-8204-D15AB9D95074}" dt="2022-12-19T18:34:26.721" v="547" actId="20577"/>
        <pc:sldMkLst>
          <pc:docMk/>
          <pc:sldMk cId="1917243919" sldId="257"/>
        </pc:sldMkLst>
        <pc:spChg chg="mod">
          <ac:chgData name="Christopher Smith" userId="dd7fc2d5-9988-40ef-9498-c94fd49fd9a4" providerId="ADAL" clId="{B2BBA405-35FA-4A5E-8204-D15AB9D95074}" dt="2022-12-19T18:34:26.721" v="547" actId="20577"/>
          <ac:spMkLst>
            <pc:docMk/>
            <pc:sldMk cId="1917243919" sldId="257"/>
            <ac:spMk id="3" creationId="{04C0D878-023F-858F-D040-CFAC77F18211}"/>
          </ac:spMkLst>
        </pc:spChg>
      </pc:sldChg>
      <pc:sldChg chg="modSp modAnim">
        <pc:chgData name="Christopher Smith" userId="dd7fc2d5-9988-40ef-9498-c94fd49fd9a4" providerId="ADAL" clId="{B2BBA405-35FA-4A5E-8204-D15AB9D95074}" dt="2022-12-19T18:34:53.080" v="588" actId="20577"/>
        <pc:sldMkLst>
          <pc:docMk/>
          <pc:sldMk cId="4224663803" sldId="264"/>
        </pc:sldMkLst>
        <pc:spChg chg="mod">
          <ac:chgData name="Christopher Smith" userId="dd7fc2d5-9988-40ef-9498-c94fd49fd9a4" providerId="ADAL" clId="{B2BBA405-35FA-4A5E-8204-D15AB9D95074}" dt="2022-12-19T18:34:53.080" v="588" actId="20577"/>
          <ac:spMkLst>
            <pc:docMk/>
            <pc:sldMk cId="4224663803" sldId="264"/>
            <ac:spMk id="3" creationId="{EF67D36F-EF0D-465C-9E70-4D7C003EE719}"/>
          </ac:spMkLst>
        </pc:spChg>
      </pc:sldChg>
      <pc:sldChg chg="modSp modAnim">
        <pc:chgData name="Christopher Smith" userId="dd7fc2d5-9988-40ef-9498-c94fd49fd9a4" providerId="ADAL" clId="{B2BBA405-35FA-4A5E-8204-D15AB9D95074}" dt="2022-12-19T18:35:26.069" v="654" actId="20577"/>
        <pc:sldMkLst>
          <pc:docMk/>
          <pc:sldMk cId="3186301414" sldId="265"/>
        </pc:sldMkLst>
        <pc:spChg chg="mod">
          <ac:chgData name="Christopher Smith" userId="dd7fc2d5-9988-40ef-9498-c94fd49fd9a4" providerId="ADAL" clId="{B2BBA405-35FA-4A5E-8204-D15AB9D95074}" dt="2022-12-19T18:35:26.069" v="654" actId="20577"/>
          <ac:spMkLst>
            <pc:docMk/>
            <pc:sldMk cId="3186301414" sldId="265"/>
            <ac:spMk id="3" creationId="{45EC885E-E553-4463-BA3B-228F45C073F1}"/>
          </ac:spMkLst>
        </pc:spChg>
      </pc:sldChg>
    </pc:docChg>
  </pc:docChgLst>
  <pc:docChgLst>
    <pc:chgData name="Christopher Smith" userId="dd7fc2d5-9988-40ef-9498-c94fd49fd9a4" providerId="ADAL" clId="{15AE9901-C18F-405B-BE92-F2413947EFD8}"/>
    <pc:docChg chg="custSel addSld delSld modSld">
      <pc:chgData name="Christopher Smith" userId="dd7fc2d5-9988-40ef-9498-c94fd49fd9a4" providerId="ADAL" clId="{15AE9901-C18F-405B-BE92-F2413947EFD8}" dt="2022-12-05T18:34:30.260" v="4630" actId="20577"/>
      <pc:docMkLst>
        <pc:docMk/>
      </pc:docMkLst>
      <pc:sldChg chg="modSp modAnim">
        <pc:chgData name="Christopher Smith" userId="dd7fc2d5-9988-40ef-9498-c94fd49fd9a4" providerId="ADAL" clId="{15AE9901-C18F-405B-BE92-F2413947EFD8}" dt="2022-12-05T17:35:38.793" v="148" actId="20577"/>
        <pc:sldMkLst>
          <pc:docMk/>
          <pc:sldMk cId="1917243919" sldId="257"/>
        </pc:sldMkLst>
        <pc:spChg chg="mod">
          <ac:chgData name="Christopher Smith" userId="dd7fc2d5-9988-40ef-9498-c94fd49fd9a4" providerId="ADAL" clId="{15AE9901-C18F-405B-BE92-F2413947EFD8}" dt="2022-12-05T17:35:38.793" v="148" actId="20577"/>
          <ac:spMkLst>
            <pc:docMk/>
            <pc:sldMk cId="1917243919" sldId="257"/>
            <ac:spMk id="3" creationId="{04C0D878-023F-858F-D040-CFAC77F18211}"/>
          </ac:spMkLst>
        </pc:spChg>
      </pc:sldChg>
      <pc:sldChg chg="modSp add">
        <pc:chgData name="Christopher Smith" userId="dd7fc2d5-9988-40ef-9498-c94fd49fd9a4" providerId="ADAL" clId="{15AE9901-C18F-405B-BE92-F2413947EFD8}" dt="2022-12-05T18:34:30.260" v="4630" actId="20577"/>
        <pc:sldMkLst>
          <pc:docMk/>
          <pc:sldMk cId="4224663803" sldId="264"/>
        </pc:sldMkLst>
        <pc:spChg chg="mod">
          <ac:chgData name="Christopher Smith" userId="dd7fc2d5-9988-40ef-9498-c94fd49fd9a4" providerId="ADAL" clId="{15AE9901-C18F-405B-BE92-F2413947EFD8}" dt="2022-12-05T18:28:03.357" v="4209" actId="20577"/>
          <ac:spMkLst>
            <pc:docMk/>
            <pc:sldMk cId="4224663803" sldId="264"/>
            <ac:spMk id="2" creationId="{8C4D4132-9E67-49FF-A9EE-42064948D5BF}"/>
          </ac:spMkLst>
        </pc:spChg>
        <pc:spChg chg="mod">
          <ac:chgData name="Christopher Smith" userId="dd7fc2d5-9988-40ef-9498-c94fd49fd9a4" providerId="ADAL" clId="{15AE9901-C18F-405B-BE92-F2413947EFD8}" dt="2022-12-05T18:34:30.260" v="4630" actId="20577"/>
          <ac:spMkLst>
            <pc:docMk/>
            <pc:sldMk cId="4224663803" sldId="264"/>
            <ac:spMk id="3" creationId="{EF67D36F-EF0D-465C-9E70-4D7C003EE719}"/>
          </ac:spMkLst>
        </pc:spChg>
      </pc:sldChg>
    </pc:docChg>
  </pc:docChgLst>
  <pc:docChgLst>
    <pc:chgData name="SMITH, CHRISTOPHER" userId="dd7fc2d5-9988-40ef-9498-c94fd49fd9a4" providerId="ADAL" clId="{144693F2-4DF0-4E8C-AEC4-0714B98BD2E4}"/>
    <pc:docChg chg="custSel addSld delSld modSld">
      <pc:chgData name="SMITH, CHRISTOPHER" userId="dd7fc2d5-9988-40ef-9498-c94fd49fd9a4" providerId="ADAL" clId="{144693F2-4DF0-4E8C-AEC4-0714B98BD2E4}" dt="2022-11-07T13:22:17.177" v="814"/>
      <pc:docMkLst>
        <pc:docMk/>
      </pc:docMkLst>
      <pc:sldChg chg="modSp new mod">
        <pc:chgData name="SMITH, CHRISTOPHER" userId="dd7fc2d5-9988-40ef-9498-c94fd49fd9a4" providerId="ADAL" clId="{144693F2-4DF0-4E8C-AEC4-0714B98BD2E4}" dt="2022-11-07T13:07:53.277" v="17" actId="20577"/>
        <pc:sldMkLst>
          <pc:docMk/>
          <pc:sldMk cId="2541524166" sldId="256"/>
        </pc:sldMkLst>
        <pc:spChg chg="mod">
          <ac:chgData name="SMITH, CHRISTOPHER" userId="dd7fc2d5-9988-40ef-9498-c94fd49fd9a4" providerId="ADAL" clId="{144693F2-4DF0-4E8C-AEC4-0714B98BD2E4}" dt="2022-11-07T13:07:53.277" v="17" actId="20577"/>
          <ac:spMkLst>
            <pc:docMk/>
            <pc:sldMk cId="2541524166" sldId="256"/>
            <ac:spMk id="2" creationId="{EB9B4792-2497-B151-033F-4D9075963DA9}"/>
          </ac:spMkLst>
        </pc:spChg>
      </pc:sldChg>
      <pc:sldChg chg="modSp new mod modAnim">
        <pc:chgData name="SMITH, CHRISTOPHER" userId="dd7fc2d5-9988-40ef-9498-c94fd49fd9a4" providerId="ADAL" clId="{144693F2-4DF0-4E8C-AEC4-0714B98BD2E4}" dt="2022-11-07T13:21:49.335" v="808"/>
        <pc:sldMkLst>
          <pc:docMk/>
          <pc:sldMk cId="1917243919" sldId="257"/>
        </pc:sldMkLst>
        <pc:spChg chg="mod">
          <ac:chgData name="SMITH, CHRISTOPHER" userId="dd7fc2d5-9988-40ef-9498-c94fd49fd9a4" providerId="ADAL" clId="{144693F2-4DF0-4E8C-AEC4-0714B98BD2E4}" dt="2022-11-07T13:14:27.629" v="26" actId="20577"/>
          <ac:spMkLst>
            <pc:docMk/>
            <pc:sldMk cId="1917243919" sldId="257"/>
            <ac:spMk id="2" creationId="{905DA2DD-32C4-F00D-2DDF-8D3727D48941}"/>
          </ac:spMkLst>
        </pc:spChg>
        <pc:spChg chg="mod">
          <ac:chgData name="SMITH, CHRISTOPHER" userId="dd7fc2d5-9988-40ef-9498-c94fd49fd9a4" providerId="ADAL" clId="{144693F2-4DF0-4E8C-AEC4-0714B98BD2E4}" dt="2022-11-07T13:16:34.876" v="200" actId="20577"/>
          <ac:spMkLst>
            <pc:docMk/>
            <pc:sldMk cId="1917243919" sldId="257"/>
            <ac:spMk id="3" creationId="{04C0D878-023F-858F-D040-CFAC77F18211}"/>
          </ac:spMkLst>
        </pc:spChg>
      </pc:sldChg>
    </pc:docChg>
  </pc:docChgLst>
  <pc:docChgLst>
    <pc:chgData name="SMITH, CHRISTOPHER" userId="dd7fc2d5-9988-40ef-9498-c94fd49fd9a4" providerId="ADAL" clId="{C6264BE3-5230-4E2E-8C9B-C6F16851FEF8}"/>
    <pc:docChg chg="custSel delSld modSld">
      <pc:chgData name="SMITH, CHRISTOPHER" userId="dd7fc2d5-9988-40ef-9498-c94fd49fd9a4" providerId="ADAL" clId="{C6264BE3-5230-4E2E-8C9B-C6F16851FEF8}" dt="2022-11-14T14:20:50.419" v="170"/>
      <pc:docMkLst>
        <pc:docMk/>
      </pc:docMkLst>
      <pc:sldChg chg="modSp mod modAnim">
        <pc:chgData name="SMITH, CHRISTOPHER" userId="dd7fc2d5-9988-40ef-9498-c94fd49fd9a4" providerId="ADAL" clId="{C6264BE3-5230-4E2E-8C9B-C6F16851FEF8}" dt="2022-11-14T14:20:50.419" v="170"/>
        <pc:sldMkLst>
          <pc:docMk/>
          <pc:sldMk cId="1917243919" sldId="257"/>
        </pc:sldMkLst>
        <pc:spChg chg="mod">
          <ac:chgData name="SMITH, CHRISTOPHER" userId="dd7fc2d5-9988-40ef-9498-c94fd49fd9a4" providerId="ADAL" clId="{C6264BE3-5230-4E2E-8C9B-C6F16851FEF8}" dt="2022-11-14T14:18:17.131" v="168" actId="20577"/>
          <ac:spMkLst>
            <pc:docMk/>
            <pc:sldMk cId="1917243919" sldId="257"/>
            <ac:spMk id="3" creationId="{04C0D878-023F-858F-D040-CFAC77F18211}"/>
          </ac:spMkLst>
        </pc:spChg>
      </pc:sldChg>
    </pc:docChg>
  </pc:docChgLst>
  <pc:docChgLst>
    <pc:chgData name="SMITH, CHRISTOPHER" userId="dd7fc2d5-9988-40ef-9498-c94fd49fd9a4" providerId="ADAL" clId="{68E16C9F-A2A2-4C60-929F-D6EEB65D3CB6}"/>
    <pc:docChg chg="custSel addSld delSld modSld">
      <pc:chgData name="SMITH, CHRISTOPHER" userId="dd7fc2d5-9988-40ef-9498-c94fd49fd9a4" providerId="ADAL" clId="{68E16C9F-A2A2-4C60-929F-D6EEB65D3CB6}" dt="2022-12-12T13:21:00.192" v="437"/>
      <pc:docMkLst>
        <pc:docMk/>
      </pc:docMkLst>
      <pc:sldChg chg="modSp modAnim">
        <pc:chgData name="SMITH, CHRISTOPHER" userId="dd7fc2d5-9988-40ef-9498-c94fd49fd9a4" providerId="ADAL" clId="{68E16C9F-A2A2-4C60-929F-D6EEB65D3CB6}" dt="2022-12-12T13:17:28.212" v="218" actId="20577"/>
        <pc:sldMkLst>
          <pc:docMk/>
          <pc:sldMk cId="1917243919" sldId="257"/>
        </pc:sldMkLst>
        <pc:spChg chg="mod">
          <ac:chgData name="SMITH, CHRISTOPHER" userId="dd7fc2d5-9988-40ef-9498-c94fd49fd9a4" providerId="ADAL" clId="{68E16C9F-A2A2-4C60-929F-D6EEB65D3CB6}" dt="2022-12-12T13:17:28.212" v="218" actId="20577"/>
          <ac:spMkLst>
            <pc:docMk/>
            <pc:sldMk cId="1917243919" sldId="257"/>
            <ac:spMk id="3" creationId="{04C0D878-023F-858F-D040-CFAC77F18211}"/>
          </ac:spMkLst>
        </pc:spChg>
      </pc:sldChg>
      <pc:sldChg chg="modSp modAnim">
        <pc:chgData name="SMITH, CHRISTOPHER" userId="dd7fc2d5-9988-40ef-9498-c94fd49fd9a4" providerId="ADAL" clId="{68E16C9F-A2A2-4C60-929F-D6EEB65D3CB6}" dt="2022-12-12T13:21:00.192" v="437"/>
        <pc:sldMkLst>
          <pc:docMk/>
          <pc:sldMk cId="4224663803" sldId="264"/>
        </pc:sldMkLst>
        <pc:spChg chg="mod">
          <ac:chgData name="SMITH, CHRISTOPHER" userId="dd7fc2d5-9988-40ef-9498-c94fd49fd9a4" providerId="ADAL" clId="{68E16C9F-A2A2-4C60-929F-D6EEB65D3CB6}" dt="2022-12-12T13:15:33.649" v="129" actId="20577"/>
          <ac:spMkLst>
            <pc:docMk/>
            <pc:sldMk cId="4224663803" sldId="264"/>
            <ac:spMk id="3" creationId="{EF67D36F-EF0D-465C-9E70-4D7C003EE719}"/>
          </ac:spMkLst>
        </pc:spChg>
      </pc:sldChg>
      <pc:sldChg chg="modSp add modAnim">
        <pc:chgData name="SMITH, CHRISTOPHER" userId="dd7fc2d5-9988-40ef-9498-c94fd49fd9a4" providerId="ADAL" clId="{68E16C9F-A2A2-4C60-929F-D6EEB65D3CB6}" dt="2022-12-12T13:20:58.505" v="436"/>
        <pc:sldMkLst>
          <pc:docMk/>
          <pc:sldMk cId="3186301414" sldId="265"/>
        </pc:sldMkLst>
        <pc:spChg chg="mod">
          <ac:chgData name="SMITH, CHRISTOPHER" userId="dd7fc2d5-9988-40ef-9498-c94fd49fd9a4" providerId="ADAL" clId="{68E16C9F-A2A2-4C60-929F-D6EEB65D3CB6}" dt="2022-12-12T13:17:39.277" v="228" actId="20577"/>
          <ac:spMkLst>
            <pc:docMk/>
            <pc:sldMk cId="3186301414" sldId="265"/>
            <ac:spMk id="2" creationId="{D8A007DE-64F1-498B-BB5C-EE0FC11B39B7}"/>
          </ac:spMkLst>
        </pc:spChg>
        <pc:spChg chg="mod">
          <ac:chgData name="SMITH, CHRISTOPHER" userId="dd7fc2d5-9988-40ef-9498-c94fd49fd9a4" providerId="ADAL" clId="{68E16C9F-A2A2-4C60-929F-D6EEB65D3CB6}" dt="2022-12-12T13:20:32.372" v="435" actId="20577"/>
          <ac:spMkLst>
            <pc:docMk/>
            <pc:sldMk cId="3186301414" sldId="265"/>
            <ac:spMk id="3" creationId="{45EC885E-E553-4463-BA3B-228F45C073F1}"/>
          </ac:spMkLst>
        </pc:spChg>
      </pc:sldChg>
    </pc:docChg>
  </pc:docChgLst>
  <pc:docChgLst>
    <pc:chgData name="Christopher Smith" userId="dd7fc2d5-9988-40ef-9498-c94fd49fd9a4" providerId="ADAL" clId="{182432FF-D0C4-481D-BB37-6DE8DB18A53C}"/>
    <pc:docChg chg="custSel addSld modSld">
      <pc:chgData name="Christopher Smith" userId="dd7fc2d5-9988-40ef-9498-c94fd49fd9a4" providerId="ADAL" clId="{182432FF-D0C4-481D-BB37-6DE8DB18A53C}" dt="2022-11-30T12:39:53.640" v="444" actId="20577"/>
      <pc:docMkLst>
        <pc:docMk/>
      </pc:docMkLst>
      <pc:sldChg chg="modSp modAnim">
        <pc:chgData name="Christopher Smith" userId="dd7fc2d5-9988-40ef-9498-c94fd49fd9a4" providerId="ADAL" clId="{182432FF-D0C4-481D-BB37-6DE8DB18A53C}" dt="2022-11-30T12:39:53.640" v="444" actId="20577"/>
        <pc:sldMkLst>
          <pc:docMk/>
          <pc:sldMk cId="1917243919" sldId="257"/>
        </pc:sldMkLst>
        <pc:spChg chg="mod">
          <ac:chgData name="Christopher Smith" userId="dd7fc2d5-9988-40ef-9498-c94fd49fd9a4" providerId="ADAL" clId="{182432FF-D0C4-481D-BB37-6DE8DB18A53C}" dt="2022-11-30T12:39:53.640" v="444" actId="20577"/>
          <ac:spMkLst>
            <pc:docMk/>
            <pc:sldMk cId="1917243919" sldId="257"/>
            <ac:spMk id="3" creationId="{04C0D878-023F-858F-D040-CFAC77F1821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965D1-1E4B-2BB4-DA64-3ACF6FDE1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506454-8C3C-7442-F6C1-A88F93DE1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2C11A-970D-8698-B5FC-E6E820D70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38559-F221-F5D8-0EE6-B8F71BEF7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F14A6-C2FA-6FAD-5872-8F967369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58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4B013-0D8C-73A5-A712-F8894F3D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0D4197-2AEF-C3A5-F675-CD92F7C95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F0706-D03D-BCDE-848B-CF23940A5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A8CE5-B6B3-3324-D8B2-40ACECF42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90831-DE83-4CD9-FBBC-4C92C1E28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6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8AD3E2-164D-E647-9EB5-F74B73AD3F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FB177-DC8C-FA60-CB8B-58D84F72D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009DF-FF28-1CE1-1EBA-A2C5F4037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1EAE1-BC6F-D181-B333-9A7DB77C2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BE209-C420-C317-4049-C3D6DA55A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47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CA82-70C0-BB61-2606-3E05E7E65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3416A-9BB2-5351-06A6-854B4A422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56A5B-1EB9-E9DA-1B73-78562D9E9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03A20-F14F-98B1-DE5F-86FEC65BB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459B7-D042-F907-8DB8-707BF713C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4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4EE66-87D0-C4B2-3389-1B17BE9A4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9EB38-F2C4-37DA-B1B5-5868B5117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E687D-5BF4-DCB1-38CB-EC543B501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01CF8-0D34-35E8-38FC-A828CEFF0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3B74E-7FCC-F28C-4AF0-2C07AEA4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17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E1A1C-ABEA-E2BC-0F53-18CC8FC01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1863F-1510-43F4-9433-AF25402901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2D8CD-9221-43C3-C549-77FE70009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CC0A8-7230-123C-6DF3-58A74F9DF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0749F-CBEB-DBF9-804B-A33A49EF4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8E1CE-43DB-EAB9-DAE2-42D5E6377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6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2D3E8-3D02-4F2D-1FA5-3BF2D2273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126F7-DA33-5FBC-CFB9-EBAC2A4E2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16EEEC-C902-892F-B5F0-F21B8C2CC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04C416-A4A4-950E-B06D-C0F8A62ED0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AD0B0D-1DE6-1831-EADE-F5C7F68FC9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DA7CAC-FDBF-D49D-CBCE-B782A490E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016EA6-BCC6-96CF-F022-7FC8ABA4D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C096DB-387E-B676-B7BB-A13F0F22C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83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CB3F7-77A6-CDE0-651C-D6EFC4B31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F69AC5-8AB3-5223-38DD-4EA1A0FCC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FC024B-DC36-411C-AB26-F8CFE255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C49475-F267-158D-1FEF-483CBC6FC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01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294801-ACFD-1614-4BDA-8390BE4A9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62D9E5-3666-655C-8438-65209F5BE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E76DA-9A03-AA29-4C9E-26DE87D2D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91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3E852-C0F6-841E-45B4-34C415752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DD24C-C45D-5270-9A78-D8B915C43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5F263-99CB-DC8F-A406-103DCB459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51D11-26B5-4459-84A2-4DB69673A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0F6A0-2F48-8038-51E2-0FA084172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6F4A0-6A5D-4E1D-3DAD-B7A8D5F70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56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4E390-0333-4D11-85FA-075EE1FF8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247113-4E40-9681-67DC-9D76119D1A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AB60FD-67A8-98AF-CBDA-BEED50FAC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969BA-73B6-3099-4DC6-CDE01639D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7852-9903-96A8-F0FD-B2EE5CA90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B30F8-0C79-DFF0-7361-819C5842F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0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F3F9A7-7517-2E3D-515A-C4DFF11C0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07E20-EE47-1B12-F237-C3D71AF26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A44AB-12C2-E609-AB18-EB4BFB84E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97E66-812A-4864-A707-4D377C761408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55BBF-1F56-E3A0-B5A6-515089E1D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DF9BD-CE1F-3726-6C10-F24CDDEF65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58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B4792-2497-B151-033F-4D9075963D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96C09-BA14-C2AD-8CD5-C42FB7EC37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524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DD606-E641-41FC-BC97-6EDC7C717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AEF9D-676F-4206-8E41-A7B96CC42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gained five 5lbs over the weekend…</a:t>
            </a:r>
          </a:p>
        </p:txBody>
      </p:sp>
    </p:spTree>
    <p:extLst>
      <p:ext uri="{BB962C8B-B14F-4D97-AF65-F5344CB8AC3E}">
        <p14:creationId xmlns:p14="http://schemas.microsoft.com/office/powerpoint/2010/main" val="3679562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92DA5-4B81-4E11-9C9C-26FE03FC6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Fundamentals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03B3D-9137-4DCF-9B33-1DE510336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Parker Fink</a:t>
            </a:r>
          </a:p>
          <a:p>
            <a:r>
              <a:rPr lang="en-US" dirty="0"/>
              <a:t>Xavier Matheson</a:t>
            </a:r>
          </a:p>
          <a:p>
            <a:r>
              <a:rPr lang="en-US" dirty="0"/>
              <a:t>Tyler </a:t>
            </a:r>
            <a:r>
              <a:rPr lang="en-US" dirty="0" err="1"/>
              <a:t>Siegmund</a:t>
            </a:r>
            <a:endParaRPr lang="en-US" dirty="0"/>
          </a:p>
          <a:p>
            <a:r>
              <a:rPr lang="en-US" dirty="0"/>
              <a:t>Riley Royer</a:t>
            </a:r>
          </a:p>
          <a:p>
            <a:r>
              <a:rPr lang="en-US" dirty="0"/>
              <a:t>Jayson Ziegler</a:t>
            </a:r>
          </a:p>
          <a:p>
            <a:r>
              <a:rPr lang="en-US" dirty="0"/>
              <a:t>Luke Thompson</a:t>
            </a:r>
          </a:p>
          <a:p>
            <a:r>
              <a:rPr lang="en-US" dirty="0"/>
              <a:t>David Seifert</a:t>
            </a:r>
          </a:p>
          <a:p>
            <a:r>
              <a:rPr lang="en-US" dirty="0"/>
              <a:t>Carmen </a:t>
            </a:r>
            <a:r>
              <a:rPr lang="en-US" dirty="0" err="1"/>
              <a:t>Cedano</a:t>
            </a:r>
            <a:endParaRPr lang="en-US" dirty="0"/>
          </a:p>
          <a:p>
            <a:r>
              <a:rPr lang="en-US" dirty="0"/>
              <a:t>Brandon Camacho</a:t>
            </a:r>
          </a:p>
          <a:p>
            <a:r>
              <a:rPr lang="en-US" dirty="0"/>
              <a:t>Beckham Phillips</a:t>
            </a:r>
          </a:p>
          <a:p>
            <a:r>
              <a:rPr lang="en-US" dirty="0"/>
              <a:t>Alexander Plitt</a:t>
            </a:r>
          </a:p>
          <a:p>
            <a:r>
              <a:rPr lang="en-US" dirty="0"/>
              <a:t>Logan Danner</a:t>
            </a:r>
          </a:p>
          <a:p>
            <a:r>
              <a:rPr lang="en-US" dirty="0"/>
              <a:t>Logan Cruz</a:t>
            </a:r>
          </a:p>
        </p:txBody>
      </p:sp>
    </p:spTree>
    <p:extLst>
      <p:ext uri="{BB962C8B-B14F-4D97-AF65-F5344CB8AC3E}">
        <p14:creationId xmlns:p14="http://schemas.microsoft.com/office/powerpoint/2010/main" val="380746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FF1E9-A9DD-4E17-91DB-A8ACB43D2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Co-Op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19DC6-FA11-4982-91EB-B21B44D41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Macarios</a:t>
            </a:r>
            <a:r>
              <a:rPr lang="en-US" dirty="0"/>
              <a:t> Hoover</a:t>
            </a:r>
          </a:p>
        </p:txBody>
      </p:sp>
    </p:spTree>
    <p:extLst>
      <p:ext uri="{BB962C8B-B14F-4D97-AF65-F5344CB8AC3E}">
        <p14:creationId xmlns:p14="http://schemas.microsoft.com/office/powerpoint/2010/main" val="2686629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517AB-4E41-4CD7-A66B-8FD6B103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D43FF-E8A5-4698-B68F-32BCAFBD6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Everyone must complete the OSHA 10</a:t>
            </a:r>
          </a:p>
          <a:p>
            <a:r>
              <a:rPr lang="en-US" dirty="0"/>
              <a:t>Do not spend too long on it, as you are expected to complete the Company Project Progress from last week.</a:t>
            </a:r>
          </a:p>
          <a:p>
            <a:pPr lvl="1"/>
            <a:r>
              <a:rPr lang="en-US" dirty="0"/>
              <a:t>Many are still at risk of failing and being unable to graduate, so do not slack off just because the end of the year is almost here. </a:t>
            </a:r>
          </a:p>
        </p:txBody>
      </p:sp>
    </p:spTree>
    <p:extLst>
      <p:ext uri="{BB962C8B-B14F-4D97-AF65-F5344CB8AC3E}">
        <p14:creationId xmlns:p14="http://schemas.microsoft.com/office/powerpoint/2010/main" val="959880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4701</TotalTime>
  <Words>101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Weekly Review</vt:lpstr>
      <vt:lpstr>PowerPoint Presentation</vt:lpstr>
      <vt:lpstr>IT Fundamentals</vt:lpstr>
      <vt:lpstr>IT Co-Op</vt:lpstr>
      <vt:lpstr>This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Review</dc:title>
  <dc:creator>SMITH, CHRISTOPHER</dc:creator>
  <cp:lastModifiedBy>Christopher Smith</cp:lastModifiedBy>
  <cp:revision>99</cp:revision>
  <dcterms:created xsi:type="dcterms:W3CDTF">2022-11-07T12:25:34Z</dcterms:created>
  <dcterms:modified xsi:type="dcterms:W3CDTF">2023-05-15T16:41:48Z</dcterms:modified>
</cp:coreProperties>
</file>