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6F0B-6D59-4E82-BC1E-FAE3E23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C1E-8A93-4539-A269-A0463651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I’m getting really tired of this so this is the last one</a:t>
            </a:r>
          </a:p>
          <a:p>
            <a:r>
              <a:rPr lang="en-US" dirty="0"/>
              <a:t>Logan Danner – 131 days and completed friends quest</a:t>
            </a:r>
          </a:p>
          <a:p>
            <a:r>
              <a:rPr lang="en-US" dirty="0"/>
              <a:t>Alex Plitt – 195 days</a:t>
            </a:r>
          </a:p>
          <a:p>
            <a:r>
              <a:rPr lang="en-US" dirty="0"/>
              <a:t>Logan Cruz – 216 days</a:t>
            </a:r>
          </a:p>
          <a:p>
            <a:r>
              <a:rPr lang="en-US" dirty="0"/>
              <a:t>Tyler </a:t>
            </a:r>
            <a:r>
              <a:rPr lang="en-US" dirty="0" err="1"/>
              <a:t>Siegmund</a:t>
            </a:r>
            <a:r>
              <a:rPr lang="en-US" dirty="0"/>
              <a:t> – 185 days</a:t>
            </a:r>
          </a:p>
          <a:p>
            <a:r>
              <a:rPr lang="en-US" dirty="0"/>
              <a:t>Xavier Matheson – 177 days</a:t>
            </a:r>
          </a:p>
          <a:p>
            <a:r>
              <a:rPr lang="en-US" dirty="0"/>
              <a:t>Of 14 currents and former students, 5 are still doing </a:t>
            </a:r>
            <a:r>
              <a:rPr lang="en-US" dirty="0" err="1"/>
              <a:t>duolingo</a:t>
            </a:r>
            <a:endParaRPr lang="en-US" dirty="0"/>
          </a:p>
          <a:p>
            <a:r>
              <a:rPr lang="en-US" dirty="0"/>
              <a:t>Bilingualism (especially Spanish) is a major resume piece, and can earn you raises for doing the same job</a:t>
            </a:r>
          </a:p>
        </p:txBody>
      </p:sp>
    </p:spTree>
    <p:extLst>
      <p:ext uri="{BB962C8B-B14F-4D97-AF65-F5344CB8AC3E}">
        <p14:creationId xmlns:p14="http://schemas.microsoft.com/office/powerpoint/2010/main" val="6594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585-B821-4FEC-8FAB-D2AC913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Hires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9ED5-9E1F-45A9-B4E8-8A23BB2B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Formbar.js – Alex Plitt, Ryan Stevenson</a:t>
            </a:r>
          </a:p>
          <a:p>
            <a:r>
              <a:rPr lang="en-US" dirty="0" err="1"/>
              <a:t>DoggoLake</a:t>
            </a:r>
            <a:r>
              <a:rPr lang="en-US" dirty="0"/>
              <a:t> – Luke Thompson, Talon Pauling</a:t>
            </a:r>
          </a:p>
          <a:p>
            <a:r>
              <a:rPr lang="en-US" dirty="0"/>
              <a:t>Scratch Clone – Logan Cruz</a:t>
            </a:r>
          </a:p>
          <a:p>
            <a:r>
              <a:rPr lang="en-US" dirty="0"/>
              <a:t>Code Factory – Brandon Camacho, </a:t>
            </a:r>
            <a:r>
              <a:rPr lang="en-US" dirty="0" err="1"/>
              <a:t>Macarios</a:t>
            </a:r>
            <a:r>
              <a:rPr lang="en-US" dirty="0"/>
              <a:t> Hoover</a:t>
            </a:r>
          </a:p>
          <a:p>
            <a:r>
              <a:rPr lang="en-US" dirty="0" err="1"/>
              <a:t>Blapperture</a:t>
            </a:r>
            <a:r>
              <a:rPr lang="en-US" dirty="0"/>
              <a:t> Mesa – Beckham Phillips, Carmen </a:t>
            </a:r>
            <a:r>
              <a:rPr lang="en-US" dirty="0" err="1"/>
              <a:t>Cedano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Juice Cleans and </a:t>
            </a:r>
            <a:r>
              <a:rPr lang="en-US" dirty="0" err="1"/>
              <a:t>Onlypogs</a:t>
            </a:r>
            <a:r>
              <a:rPr lang="en-US" dirty="0"/>
              <a:t>, no hires?</a:t>
            </a:r>
          </a:p>
          <a:p>
            <a:r>
              <a:rPr lang="en-US" dirty="0"/>
              <a:t>Logan Danner and David Siefert, Shane </a:t>
            </a:r>
            <a:r>
              <a:rPr lang="en-US" dirty="0" err="1"/>
              <a:t>Winpigler</a:t>
            </a:r>
            <a:r>
              <a:rPr lang="en-US" dirty="0"/>
              <a:t> not hired?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DFCF-49AA-48A0-92CE-8A1BECD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46A7-AA7C-4F53-B315-508AB88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DocPac:</a:t>
            </a:r>
          </a:p>
          <a:p>
            <a:pPr lvl="1"/>
            <a:r>
              <a:rPr lang="en-US" dirty="0"/>
              <a:t>Determine the repo maintainer for your project</a:t>
            </a:r>
          </a:p>
          <a:p>
            <a:pPr lvl="1"/>
            <a:r>
              <a:rPr lang="en-US" dirty="0"/>
              <a:t>Set up the repo and branches</a:t>
            </a:r>
          </a:p>
          <a:p>
            <a:pPr lvl="1"/>
            <a:r>
              <a:rPr lang="en-US" dirty="0"/>
              <a:t>Get permissions to team members and remove old members</a:t>
            </a:r>
          </a:p>
          <a:p>
            <a:pPr lvl="1"/>
            <a:r>
              <a:rPr lang="en-US" dirty="0"/>
              <a:t>Determine a workflow for merging code</a:t>
            </a:r>
          </a:p>
          <a:p>
            <a:pPr lvl="1"/>
            <a:r>
              <a:rPr lang="en-US" dirty="0"/>
              <a:t>Determine a first goal and create Issues accordingly</a:t>
            </a:r>
          </a:p>
          <a:p>
            <a:pPr lvl="1"/>
            <a:r>
              <a:rPr lang="en-US" dirty="0"/>
              <a:t>Assign an issue to each team member that can be completed in one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47C3-7807-4C13-A386-0CAA70C6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Fundamentals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BD78-74B7-4F55-9D36-DD478317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getting vouchers to achieve this certification</a:t>
            </a:r>
          </a:p>
          <a:p>
            <a:r>
              <a:rPr lang="en-US" dirty="0"/>
              <a:t>The school will pay most of the cost</a:t>
            </a:r>
          </a:p>
          <a:p>
            <a:r>
              <a:rPr lang="en-US" dirty="0"/>
              <a:t>You will need to provide $20 and parent permission</a:t>
            </a:r>
          </a:p>
          <a:p>
            <a:pPr lvl="1"/>
            <a:r>
              <a:rPr lang="en-US" dirty="0"/>
              <a:t>Contact me immediately if this will be an issue</a:t>
            </a:r>
          </a:p>
          <a:p>
            <a:r>
              <a:rPr lang="en-US" dirty="0"/>
              <a:t>Paperwork is due this week in the DocPac</a:t>
            </a:r>
          </a:p>
          <a:p>
            <a:pPr lvl="1"/>
            <a:r>
              <a:rPr lang="en-US" dirty="0"/>
              <a:t>We will have separate envelopes for the money</a:t>
            </a:r>
          </a:p>
          <a:p>
            <a:r>
              <a:rPr lang="en-US" dirty="0"/>
              <a:t>I will turn in these papers this week and we will receive vouchers back</a:t>
            </a:r>
          </a:p>
          <a:p>
            <a:r>
              <a:rPr lang="en-US" dirty="0"/>
              <a:t>We must then immediately schedule the test</a:t>
            </a:r>
          </a:p>
          <a:p>
            <a:pPr lvl="1"/>
            <a:r>
              <a:rPr lang="en-US" dirty="0"/>
              <a:t>The test may be taken after the school year ends, but must be scheduled before</a:t>
            </a:r>
          </a:p>
        </p:txBody>
      </p:sp>
    </p:spTree>
    <p:extLst>
      <p:ext uri="{BB962C8B-B14F-4D97-AF65-F5344CB8AC3E}">
        <p14:creationId xmlns:p14="http://schemas.microsoft.com/office/powerpoint/2010/main" val="17077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12C8-E773-41FA-8562-4BE6DF1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Pogs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B6FD-9F45-4F9C-8148-731AA6C4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 Pogs are rewarded to those who take advantage of opportunities in their life and participate in their community at school</a:t>
            </a:r>
          </a:p>
          <a:p>
            <a:r>
              <a:rPr lang="en-US" dirty="0"/>
              <a:t>Silver Pogs are then traded for a Gold Pog</a:t>
            </a:r>
          </a:p>
          <a:p>
            <a:r>
              <a:rPr lang="en-US" dirty="0"/>
              <a:t>A Gold Pog entitles you (assuming your behavior continues) to additional career help from me, such as good references</a:t>
            </a:r>
          </a:p>
          <a:p>
            <a:pPr lvl="1"/>
            <a:r>
              <a:rPr lang="en-US" dirty="0"/>
              <a:t>You’ve proven that you will not ruin my reputation by earning the Silver Pogs</a:t>
            </a:r>
          </a:p>
          <a:p>
            <a:r>
              <a:rPr lang="en-US" dirty="0"/>
              <a:t>Gold Pog recipients can continue to earn additional Gold Pogs after graduation</a:t>
            </a:r>
          </a:p>
          <a:p>
            <a:pPr lvl="1"/>
            <a:r>
              <a:rPr lang="en-US" dirty="0"/>
              <a:t>Each year you participate in OAC, presentations, and school events</a:t>
            </a:r>
          </a:p>
          <a:p>
            <a:pPr lvl="1"/>
            <a:r>
              <a:rPr lang="en-US" dirty="0"/>
              <a:t>Each school year your company survives after you graduate</a:t>
            </a:r>
          </a:p>
        </p:txBody>
      </p:sp>
    </p:spTree>
    <p:extLst>
      <p:ext uri="{BB962C8B-B14F-4D97-AF65-F5344CB8AC3E}">
        <p14:creationId xmlns:p14="http://schemas.microsoft.com/office/powerpoint/2010/main" val="11785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385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Duolingo</vt:lpstr>
      <vt:lpstr>Company Hires</vt:lpstr>
      <vt:lpstr>Company First Steps</vt:lpstr>
      <vt:lpstr>IT Fundamentals Testing</vt:lpstr>
      <vt:lpstr>Golden Pogs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91</cp:revision>
  <dcterms:created xsi:type="dcterms:W3CDTF">2022-11-07T12:25:34Z</dcterms:created>
  <dcterms:modified xsi:type="dcterms:W3CDTF">2023-04-24T17:31:10Z</dcterms:modified>
</cp:coreProperties>
</file>