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409" r:id="rId3"/>
    <p:sldId id="410" r:id="rId4"/>
    <p:sldId id="411" r:id="rId5"/>
    <p:sldId id="412" r:id="rId6"/>
    <p:sldId id="413" r:id="rId7"/>
    <p:sldId id="414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74.xml"/><Relationship Id="rId8" Type="http://schemas.openxmlformats.org/officeDocument/2006/relationships/tags" Target="../tags/tag73.xml"/><Relationship Id="rId7" Type="http://schemas.openxmlformats.org/officeDocument/2006/relationships/tags" Target="../tags/tag72.xml"/><Relationship Id="rId6" Type="http://schemas.openxmlformats.org/officeDocument/2006/relationships/tags" Target="../tags/tag71.xml"/><Relationship Id="rId5" Type="http://schemas.openxmlformats.org/officeDocument/2006/relationships/tags" Target="../tags/tag70.xml"/><Relationship Id="rId4" Type="http://schemas.openxmlformats.org/officeDocument/2006/relationships/tags" Target="../tags/tag69.xml"/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4" Type="http://schemas.openxmlformats.org/officeDocument/2006/relationships/slideLayout" Target="../slideLayouts/slideLayout7.xml"/><Relationship Id="rId13" Type="http://schemas.openxmlformats.org/officeDocument/2006/relationships/tags" Target="../tags/tag78.xml"/><Relationship Id="rId12" Type="http://schemas.openxmlformats.org/officeDocument/2006/relationships/tags" Target="../tags/tag77.xml"/><Relationship Id="rId11" Type="http://schemas.openxmlformats.org/officeDocument/2006/relationships/tags" Target="../tags/tag76.xml"/><Relationship Id="rId10" Type="http://schemas.openxmlformats.org/officeDocument/2006/relationships/tags" Target="../tags/tag75.xml"/><Relationship Id="rId1" Type="http://schemas.openxmlformats.org/officeDocument/2006/relationships/tags" Target="../tags/tag66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81.xml"/><Relationship Id="rId2" Type="http://schemas.openxmlformats.org/officeDocument/2006/relationships/tags" Target="../tags/tag80.xml"/><Relationship Id="rId1" Type="http://schemas.openxmlformats.org/officeDocument/2006/relationships/tags" Target="../tags/tag79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84.xml"/><Relationship Id="rId2" Type="http://schemas.openxmlformats.org/officeDocument/2006/relationships/tags" Target="../tags/tag83.xml"/><Relationship Id="rId1" Type="http://schemas.openxmlformats.org/officeDocument/2006/relationships/tags" Target="../tags/tag82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87.xml"/><Relationship Id="rId2" Type="http://schemas.openxmlformats.org/officeDocument/2006/relationships/tags" Target="../tags/tag86.xml"/><Relationship Id="rId1" Type="http://schemas.openxmlformats.org/officeDocument/2006/relationships/tags" Target="../tags/tag85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90.xml"/><Relationship Id="rId2" Type="http://schemas.openxmlformats.org/officeDocument/2006/relationships/tags" Target="../tags/tag89.xml"/><Relationship Id="rId1" Type="http://schemas.openxmlformats.org/officeDocument/2006/relationships/tags" Target="../tags/tag8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zh-CN" altLang="zh-CN"/>
              <a:t>移动开发应用综合实践</a:t>
            </a:r>
            <a:endParaRPr lang="zh-CN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>
            <a:normAutofit lnSpcReduction="10000"/>
          </a:bodyPr>
          <a:p>
            <a:r>
              <a:rPr lang="zh-CN" altLang="en-US"/>
              <a:t>期末大作业</a:t>
            </a:r>
            <a:endParaRPr lang="zh-CN" altLang="en-US"/>
          </a:p>
          <a:p>
            <a:r>
              <a:rPr lang="zh-CN" altLang="en-US"/>
              <a:t>第五组</a:t>
            </a:r>
            <a:endParaRPr lang="zh-CN" altLang="en-US"/>
          </a:p>
          <a:p>
            <a:r>
              <a:rPr lang="zh-CN" altLang="en-US"/>
              <a:t>苏杨 史鑫祺 骆铭 施孟宇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/>
          <p:cNvSpPr txBox="1"/>
          <p:nvPr>
            <p:custDataLst>
              <p:tags r:id="rId1"/>
            </p:custDataLst>
          </p:nvPr>
        </p:nvSpPr>
        <p:spPr>
          <a:xfrm>
            <a:off x="5768975" y="1936113"/>
            <a:ext cx="958850" cy="76835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altLang="zh-CN" sz="440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01.</a:t>
            </a:r>
            <a:endParaRPr lang="en-US" altLang="zh-CN" sz="4400" b="1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8" name="文本框 17"/>
          <p:cNvSpPr txBox="1"/>
          <p:nvPr>
            <p:custDataLst>
              <p:tags r:id="rId2"/>
            </p:custDataLst>
          </p:nvPr>
        </p:nvSpPr>
        <p:spPr>
          <a:xfrm>
            <a:off x="6878955" y="1936113"/>
            <a:ext cx="4246245" cy="770400"/>
          </a:xfrm>
          <a:prstGeom prst="rect">
            <a:avLst/>
          </a:prstGeom>
          <a:noFill/>
        </p:spPr>
        <p:txBody>
          <a:bodyPr wrap="square" bIns="46990" rtlCol="0" anchor="ctr" anchorCtr="0">
            <a:normAutofit/>
          </a:bodyPr>
          <a:lstStyle/>
          <a:p>
            <a:pPr fontAlgn="auto">
              <a:lnSpc>
                <a:spcPct val="120000"/>
              </a:lnSpc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分工情况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6" name="文本框 25"/>
          <p:cNvSpPr txBox="1"/>
          <p:nvPr>
            <p:custDataLst>
              <p:tags r:id="rId3"/>
            </p:custDataLst>
          </p:nvPr>
        </p:nvSpPr>
        <p:spPr>
          <a:xfrm>
            <a:off x="5768975" y="2948305"/>
            <a:ext cx="958850" cy="76835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altLang="zh-CN" sz="440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02.</a:t>
            </a:r>
            <a:endParaRPr lang="en-US" altLang="zh-CN" sz="4400" b="1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9" name="文本框 28"/>
          <p:cNvSpPr txBox="1"/>
          <p:nvPr>
            <p:custDataLst>
              <p:tags r:id="rId4"/>
            </p:custDataLst>
          </p:nvPr>
        </p:nvSpPr>
        <p:spPr>
          <a:xfrm>
            <a:off x="5768975" y="3960494"/>
            <a:ext cx="958850" cy="76835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altLang="zh-CN" sz="4400" b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03.</a:t>
            </a:r>
            <a:endParaRPr lang="en-US" altLang="zh-CN" sz="4400" b="1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2" name="文本框 31"/>
          <p:cNvSpPr txBox="1"/>
          <p:nvPr>
            <p:custDataLst>
              <p:tags r:id="rId5"/>
            </p:custDataLst>
          </p:nvPr>
        </p:nvSpPr>
        <p:spPr>
          <a:xfrm>
            <a:off x="5768975" y="4972685"/>
            <a:ext cx="958850" cy="76835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altLang="zh-CN" sz="4400" b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04.</a:t>
            </a:r>
            <a:endParaRPr lang="en-US" altLang="zh-CN" sz="4400" b="1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cxnSp>
        <p:nvCxnSpPr>
          <p:cNvPr id="38" name="直接连接符 37"/>
          <p:cNvCxnSpPr/>
          <p:nvPr>
            <p:custDataLst>
              <p:tags r:id="rId6"/>
            </p:custDataLst>
          </p:nvPr>
        </p:nvCxnSpPr>
        <p:spPr>
          <a:xfrm>
            <a:off x="5876925" y="1515110"/>
            <a:ext cx="524827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>
            <p:custDataLst>
              <p:tags r:id="rId7"/>
            </p:custDataLst>
          </p:nvPr>
        </p:nvSpPr>
        <p:spPr>
          <a:xfrm>
            <a:off x="887096" y="1393190"/>
            <a:ext cx="1851660" cy="768350"/>
          </a:xfrm>
          <a:prstGeom prst="rect">
            <a:avLst/>
          </a:prstGeom>
          <a:noFill/>
        </p:spPr>
        <p:txBody>
          <a:bodyPr wrap="square" rtlCol="0">
            <a:normAutofit fontScale="97500"/>
          </a:bodyPr>
          <a:lstStyle/>
          <a:p>
            <a:pPr algn="r"/>
            <a:r>
              <a:rPr lang="zh-CN" altLang="en-US" sz="44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目录</a:t>
            </a:r>
            <a:endParaRPr lang="zh-CN" altLang="en-US" sz="4400" b="1" spc="3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文本框 14"/>
          <p:cNvSpPr txBox="1"/>
          <p:nvPr>
            <p:custDataLst>
              <p:tags r:id="rId8"/>
            </p:custDataLst>
          </p:nvPr>
        </p:nvSpPr>
        <p:spPr>
          <a:xfrm>
            <a:off x="887095" y="2161540"/>
            <a:ext cx="1851660" cy="36830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r"/>
            <a:r>
              <a:rPr lang="en-US" altLang="zh-CN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CONTENTS</a:t>
            </a:r>
            <a:endParaRPr lang="en-US" altLang="zh-CN" spc="3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6" name="矩形 15"/>
          <p:cNvSpPr/>
          <p:nvPr>
            <p:custDataLst>
              <p:tags r:id="rId9"/>
            </p:custDataLst>
          </p:nvPr>
        </p:nvSpPr>
        <p:spPr>
          <a:xfrm>
            <a:off x="2897505" y="1515110"/>
            <a:ext cx="76200" cy="9226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9" name="文本框 18"/>
          <p:cNvSpPr txBox="1"/>
          <p:nvPr>
            <p:custDataLst>
              <p:tags r:id="rId10"/>
            </p:custDataLst>
          </p:nvPr>
        </p:nvSpPr>
        <p:spPr>
          <a:xfrm>
            <a:off x="6878955" y="2948305"/>
            <a:ext cx="4246245" cy="770400"/>
          </a:xfrm>
          <a:prstGeom prst="rect">
            <a:avLst/>
          </a:prstGeom>
          <a:noFill/>
        </p:spPr>
        <p:txBody>
          <a:bodyPr wrap="square" bIns="46990" rtlCol="0" anchor="ctr" anchorCtr="0">
            <a:normAutofit/>
          </a:bodyPr>
          <a:lstStyle/>
          <a:p>
            <a:pPr fontAlgn="auto">
              <a:lnSpc>
                <a:spcPct val="120000"/>
              </a:lnSpc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整体架构设计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0" name="文本框 19"/>
          <p:cNvSpPr txBox="1"/>
          <p:nvPr>
            <p:custDataLst>
              <p:tags r:id="rId11"/>
            </p:custDataLst>
          </p:nvPr>
        </p:nvSpPr>
        <p:spPr>
          <a:xfrm>
            <a:off x="6878955" y="3958589"/>
            <a:ext cx="4246245" cy="770400"/>
          </a:xfrm>
          <a:prstGeom prst="rect">
            <a:avLst/>
          </a:prstGeom>
          <a:noFill/>
        </p:spPr>
        <p:txBody>
          <a:bodyPr wrap="square" bIns="46990" rtlCol="0" anchor="ctr" anchorCtr="0">
            <a:normAutofit/>
          </a:bodyPr>
          <a:lstStyle/>
          <a:p>
            <a:pPr fontAlgn="auto">
              <a:lnSpc>
                <a:spcPct val="120000"/>
              </a:lnSpc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所用技术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1" name="文本框 20"/>
          <p:cNvSpPr txBox="1"/>
          <p:nvPr>
            <p:custDataLst>
              <p:tags r:id="rId12"/>
            </p:custDataLst>
          </p:nvPr>
        </p:nvSpPr>
        <p:spPr>
          <a:xfrm>
            <a:off x="6878955" y="4972685"/>
            <a:ext cx="4246245" cy="770400"/>
          </a:xfrm>
          <a:prstGeom prst="rect">
            <a:avLst/>
          </a:prstGeom>
          <a:noFill/>
        </p:spPr>
        <p:txBody>
          <a:bodyPr wrap="square" bIns="46990" rtlCol="0" anchor="ctr" anchorCtr="0">
            <a:normAutofit/>
          </a:bodyPr>
          <a:lstStyle/>
          <a:p>
            <a:pPr fontAlgn="auto">
              <a:lnSpc>
                <a:spcPct val="120000"/>
              </a:lnSpc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项目优势及不足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custDataLst>
      <p:tags r:id="rId1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分工情况</a:t>
            </a:r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/>
              <a:t>骆铭：专辑以列表方式显示</a:t>
            </a:r>
            <a:r>
              <a:rPr lang="en-US" altLang="zh-CN" dirty="0"/>
              <a:t>,歌曲播放</a:t>
            </a:r>
            <a:r>
              <a:rPr dirty="0"/>
              <a:t>，歌曲海报，调试程序，完成以上基本功能，录制视频</a:t>
            </a:r>
            <a:endParaRPr dirty="0"/>
          </a:p>
          <a:p>
            <a:r>
              <a:rPr lang="zh-CN" altLang="en-US" dirty="0"/>
              <a:t>施孟宇：制作初始启动广告页</a:t>
            </a:r>
            <a:r>
              <a:rPr lang="en-US" altLang="zh-CN" dirty="0"/>
              <a:t>,setting</a:t>
            </a:r>
            <a:r>
              <a:rPr dirty="0"/>
              <a:t>页 ，</a:t>
            </a:r>
            <a:r>
              <a:rPr lang="en-US" altLang="zh-CN" dirty="0"/>
              <a:t>FAQ</a:t>
            </a:r>
            <a:r>
              <a:rPr dirty="0"/>
              <a:t>页，UI设计</a:t>
            </a:r>
            <a:endParaRPr dirty="0"/>
          </a:p>
          <a:p>
            <a:r>
              <a:rPr lang="zh-CN" altLang="en-US" dirty="0"/>
              <a:t>史鑫祺</a:t>
            </a:r>
            <a:r>
              <a:rPr lang="en-US" altLang="zh-CN" dirty="0"/>
              <a:t>:数据存储于服务器上</a:t>
            </a:r>
            <a:r>
              <a:rPr dirty="0"/>
              <a:t>，在Github上提交</a:t>
            </a:r>
            <a:endParaRPr dirty="0"/>
          </a:p>
          <a:p>
            <a:r>
              <a:rPr lang="zh-CN" altLang="en-US" dirty="0"/>
              <a:t>苏杨</a:t>
            </a:r>
            <a:r>
              <a:rPr lang="en-US" altLang="zh-CN" dirty="0"/>
              <a:t>:docker方式发布后台服务，并使用docker-compose完成管理</a:t>
            </a:r>
            <a:r>
              <a:rPr dirty="0"/>
              <a:t>，制作</a:t>
            </a:r>
            <a:r>
              <a:rPr lang="en-US" altLang="zh-CN" dirty="0"/>
              <a:t>PPT</a:t>
            </a:r>
            <a:endParaRPr lang="en-US" altLang="zh-CN" dirty="0"/>
          </a:p>
        </p:txBody>
      </p:sp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>
                <a:solidFill>
                  <a:schemeClr val="tx1">
                    <a:lumMod val="65000"/>
                    <a:lumOff val="35000"/>
                  </a:schemeClr>
                </a:solidFill>
                <a:cs typeface="微软雅黑" panose="020B0503020204020204" pitchFamily="34" charset="-122"/>
                <a:sym typeface="Arial" panose="020B0604020202020204" pitchFamily="34" charset="0"/>
              </a:rPr>
              <a:t>整体架构设计</a:t>
            </a:r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/>
              <a:t>ReactNative完成以上项目</a:t>
            </a:r>
            <a:endParaRPr lang="zh-CN" altLang="en-US" dirty="0"/>
          </a:p>
          <a:p>
            <a:r>
              <a:rPr lang="zh-CN" altLang="en-US" dirty="0"/>
              <a:t>抽屉式菜单：主页，制作人员页</a:t>
            </a:r>
            <a:endParaRPr lang="zh-CN" altLang="en-US" dirty="0"/>
          </a:p>
          <a:p>
            <a:r>
              <a:rPr lang="zh-CN" altLang="en-US" dirty="0"/>
              <a:t>底部菜单：</a:t>
            </a:r>
            <a:r>
              <a:rPr lang="en-US" altLang="zh-CN" dirty="0"/>
              <a:t>main</a:t>
            </a:r>
            <a:r>
              <a:rPr dirty="0"/>
              <a:t>，</a:t>
            </a:r>
            <a:r>
              <a:rPr lang="en-US" altLang="zh-CN" dirty="0"/>
              <a:t>music</a:t>
            </a:r>
            <a:r>
              <a:rPr dirty="0"/>
              <a:t>，</a:t>
            </a:r>
            <a:r>
              <a:rPr lang="en-US" altLang="zh-CN" dirty="0"/>
              <a:t>FAQ</a:t>
            </a:r>
            <a:endParaRPr lang="en-US" altLang="zh-CN" dirty="0"/>
          </a:p>
          <a:p>
            <a:r>
              <a:rPr dirty="0"/>
              <a:t>后台：阿里云服务器部署，</a:t>
            </a:r>
            <a:r>
              <a:rPr lang="en-US" altLang="zh-CN" dirty="0"/>
              <a:t>docker</a:t>
            </a:r>
            <a:endParaRPr lang="en-US" altLang="zh-CN" dirty="0"/>
          </a:p>
        </p:txBody>
      </p:sp>
    </p:spTree>
    <p:custDataLst>
      <p:tags r:id="rId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>
                <a:solidFill>
                  <a:schemeClr val="tx1">
                    <a:lumMod val="65000"/>
                    <a:lumOff val="35000"/>
                  </a:schemeClr>
                </a:solidFill>
                <a:cs typeface="微软雅黑" panose="020B0503020204020204" pitchFamily="34" charset="-122"/>
                <a:sym typeface="Arial" panose="020B0604020202020204" pitchFamily="34" charset="0"/>
              </a:rPr>
              <a:t>所用技术</a:t>
            </a:r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zh-CN" dirty="0"/>
              <a:t>react native</a:t>
            </a:r>
            <a:r>
              <a:rPr dirty="0"/>
              <a:t>，</a:t>
            </a:r>
            <a:r>
              <a:rPr lang="en-US" altLang="zh-CN" dirty="0"/>
              <a:t>docker</a:t>
            </a:r>
            <a:r>
              <a:rPr dirty="0"/>
              <a:t>，</a:t>
            </a:r>
            <a:r>
              <a:rPr lang="en-US" altLang="zh-CN" dirty="0"/>
              <a:t>springboot</a:t>
            </a:r>
            <a:r>
              <a:rPr dirty="0"/>
              <a:t>，</a:t>
            </a:r>
            <a:r>
              <a:rPr lang="en-US" altLang="zh-CN" dirty="0"/>
              <a:t>mybatis</a:t>
            </a:r>
            <a:endParaRPr lang="en-US" altLang="zh-CN" dirty="0"/>
          </a:p>
        </p:txBody>
      </p:sp>
    </p:spTree>
    <p:custDataLst>
      <p:tags r:id="rId3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>
                <a:solidFill>
                  <a:schemeClr val="tx1">
                    <a:lumMod val="65000"/>
                    <a:lumOff val="35000"/>
                  </a:schemeClr>
                </a:solidFill>
                <a:cs typeface="微软雅黑" panose="020B0503020204020204" pitchFamily="34" charset="-122"/>
                <a:sym typeface="Arial" panose="020B0604020202020204" pitchFamily="34" charset="0"/>
              </a:rPr>
              <a:t>项目优势及不足</a:t>
            </a:r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优势：技术先进，页面色彩丰富且赏心悦目，动态专辑生动，歌曲动听。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劣势：开发时间较长，功能不够丰富，技术不够熟悉且运用不够自如。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custom20205176_4*l_h_i*1_1_1"/>
  <p:tag name="KSO_WM_TEMPLATE_CATEGORY" val="custom"/>
  <p:tag name="KSO_WM_TEMPLATE_INDEX" val="20205176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0"/>
</p:tagLst>
</file>

<file path=ppt/tags/tag67.xml><?xml version="1.0" encoding="utf-8"?>
<p:tagLst xmlns:p="http://schemas.openxmlformats.org/presentationml/2006/main">
  <p:tag name="KSO_WM_UNIT_ISCONTENTSTITLE" val="0"/>
  <p:tag name="KSO_WM_UNIT_PRESET_TEXT" val="单击输入章节标题......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custom20205176_4*l_h_f*1_1_1"/>
  <p:tag name="KSO_WM_TEMPLATE_CATEGORY" val="custom"/>
  <p:tag name="KSO_WM_TEMPLATE_INDEX" val="20205176"/>
  <p:tag name="KSO_WM_UNIT_LAYERLEVEL" val="1_1_1"/>
  <p:tag name="KSO_WM_TAG_VERSION" val="1.0"/>
  <p:tag name="KSO_WM_BEAUTIFY_FLAG" val="#wm#"/>
  <p:tag name="KSO_WM_UNIT_SHOW_EDIT_AREA_INDICATION" val="1"/>
  <p:tag name="KSO_WM_UNIT_TEXT_FILL_FORE_SCHEMECOLOR_INDEX" val="13"/>
  <p:tag name="KSO_WM_UNIT_TEXT_FILL_TYPE" val="1"/>
  <p:tag name="KSO_WM_UNIT_USESOURCEFORMAT_APPLY" val="0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custom20205176_4*l_h_i*1_2_1"/>
  <p:tag name="KSO_WM_TEMPLATE_CATEGORY" val="custom"/>
  <p:tag name="KSO_WM_TEMPLATE_INDEX" val="20205176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0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custom20205176_4*l_h_i*1_3_1"/>
  <p:tag name="KSO_WM_TEMPLATE_CATEGORY" val="custom"/>
  <p:tag name="KSO_WM_TEMPLATE_INDEX" val="20205176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0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ID" val="custom20205176_4*l_h_i*1_4_1"/>
  <p:tag name="KSO_WM_TEMPLATE_CATEGORY" val="custom"/>
  <p:tag name="KSO_WM_TEMPLATE_INDEX" val="20205176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0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2"/>
  <p:tag name="KSO_WM_UNIT_ID" val="custom20205176_4*i*2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LINE_FORE_SCHEMECOLOR_INDEX" val="14"/>
  <p:tag name="KSO_WM_UNIT_LINE_FILL_TYPE" val="2"/>
  <p:tag name="KSO_WM_UNIT_USESOURCEFORMAT_APPLY" val="0"/>
</p:tagLst>
</file>

<file path=ppt/tags/tag72.xml><?xml version="1.0" encoding="utf-8"?>
<p:tagLst xmlns:p="http://schemas.openxmlformats.org/presentationml/2006/main">
  <p:tag name="KSO_WM_UNIT_ISCONTENTSTITLE" val="1"/>
  <p:tag name="KSO_WM_UNIT_PRESET_TEXT" val="目录"/>
  <p:tag name="KSO_WM_UNIT_NOCLEAR" val="1"/>
  <p:tag name="KSO_WM_UNIT_VALUE" val="2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custom20205176_4*a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0"/>
</p:tagLst>
</file>

<file path=ppt/tags/tag73.xml><?xml version="1.0" encoding="utf-8"?>
<p:tagLst xmlns:p="http://schemas.openxmlformats.org/presentationml/2006/main">
  <p:tag name="KSO_WM_UNIT_ISCONTENTSTITLE" val="0"/>
  <p:tag name="KSO_WM_UNIT_PRESET_TEXT" val="CONTENTS"/>
  <p:tag name="KSO_WM_UNIT_NOCLEAR" val="1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5176_4*b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0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1"/>
  <p:tag name="KSO_WM_UNIT_ID" val="custom20205176_4*i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FILL_FORE_SCHEMECOLOR_INDEX" val="13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75.xml><?xml version="1.0" encoding="utf-8"?>
<p:tagLst xmlns:p="http://schemas.openxmlformats.org/presentationml/2006/main">
  <p:tag name="KSO_WM_UNIT_ISCONTENTSTITLE" val="0"/>
  <p:tag name="KSO_WM_UNIT_PRESET_TEXT" val="单击输入章节标题......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custom20205176_4*l_h_f*1_2_1"/>
  <p:tag name="KSO_WM_TEMPLATE_CATEGORY" val="custom"/>
  <p:tag name="KSO_WM_TEMPLATE_INDEX" val="20205176"/>
  <p:tag name="KSO_WM_UNIT_LAYERLEVEL" val="1_1_1"/>
  <p:tag name="KSO_WM_TAG_VERSION" val="1.0"/>
  <p:tag name="KSO_WM_BEAUTIFY_FLAG" val="#wm#"/>
  <p:tag name="KSO_WM_UNIT_SHOW_EDIT_AREA_INDICATION" val="1"/>
  <p:tag name="KSO_WM_UNIT_TEXT_FILL_FORE_SCHEMECOLOR_INDEX" val="13"/>
  <p:tag name="KSO_WM_UNIT_TEXT_FILL_TYPE" val="1"/>
  <p:tag name="KSO_WM_UNIT_USESOURCEFORMAT_APPLY" val="0"/>
</p:tagLst>
</file>

<file path=ppt/tags/tag76.xml><?xml version="1.0" encoding="utf-8"?>
<p:tagLst xmlns:p="http://schemas.openxmlformats.org/presentationml/2006/main">
  <p:tag name="KSO_WM_UNIT_ISCONTENTSTITLE" val="0"/>
  <p:tag name="KSO_WM_UNIT_PRESET_TEXT" val="单击输入章节标题......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custom20205176_4*l_h_f*1_3_1"/>
  <p:tag name="KSO_WM_TEMPLATE_CATEGORY" val="custom"/>
  <p:tag name="KSO_WM_TEMPLATE_INDEX" val="20205176"/>
  <p:tag name="KSO_WM_UNIT_LAYERLEVEL" val="1_1_1"/>
  <p:tag name="KSO_WM_TAG_VERSION" val="1.0"/>
  <p:tag name="KSO_WM_BEAUTIFY_FLAG" val="#wm#"/>
  <p:tag name="KSO_WM_UNIT_SHOW_EDIT_AREA_INDICATION" val="1"/>
  <p:tag name="KSO_WM_UNIT_TEXT_FILL_FORE_SCHEMECOLOR_INDEX" val="13"/>
  <p:tag name="KSO_WM_UNIT_TEXT_FILL_TYPE" val="1"/>
  <p:tag name="KSO_WM_UNIT_USESOURCEFORMAT_APPLY" val="0"/>
</p:tagLst>
</file>

<file path=ppt/tags/tag77.xml><?xml version="1.0" encoding="utf-8"?>
<p:tagLst xmlns:p="http://schemas.openxmlformats.org/presentationml/2006/main">
  <p:tag name="KSO_WM_UNIT_ISCONTENTSTITLE" val="0"/>
  <p:tag name="KSO_WM_UNIT_PRESET_TEXT" val="单击输入章节标题......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custom20205176_4*l_h_f*1_4_1"/>
  <p:tag name="KSO_WM_TEMPLATE_CATEGORY" val="custom"/>
  <p:tag name="KSO_WM_TEMPLATE_INDEX" val="20205176"/>
  <p:tag name="KSO_WM_UNIT_LAYERLEVEL" val="1_1_1"/>
  <p:tag name="KSO_WM_TAG_VERSION" val="1.0"/>
  <p:tag name="KSO_WM_BEAUTIFY_FLAG" val="#wm#"/>
  <p:tag name="KSO_WM_UNIT_SHOW_EDIT_AREA_INDICATION" val="1"/>
  <p:tag name="KSO_WM_UNIT_TEXT_FILL_FORE_SCHEMECOLOR_INDEX" val="13"/>
  <p:tag name="KSO_WM_UNIT_TEXT_FILL_TYPE" val="1"/>
  <p:tag name="KSO_WM_UNIT_USESOURCEFORMAT_APPLY" val="0"/>
</p:tagLst>
</file>

<file path=ppt/tags/tag78.xml><?xml version="1.0" encoding="utf-8"?>
<p:tagLst xmlns:p="http://schemas.openxmlformats.org/presentationml/2006/main">
  <p:tag name="KSO_WM_SLIDE_ID" val="custom20205176_4"/>
  <p:tag name="KSO_WM_TEMPLATE_SUBCATEGORY" val="19"/>
  <p:tag name="KSO_WM_TEMPLATE_MASTER_TYPE" val="0"/>
  <p:tag name="KSO_WM_TEMPLATE_COLOR_TYPE" val="1"/>
  <p:tag name="KSO_WM_SLIDE_TYPE" val="contents"/>
  <p:tag name="KSO_WM_SLIDE_SUBTYPE" val="diag"/>
  <p:tag name="KSO_WM_SLIDE_ITEM_CNT" val="4"/>
  <p:tag name="KSO_WM_SLIDE_INDEX" val="4"/>
  <p:tag name="KSO_WM_DIAGRAM_GROUP_CODE" val="l1-1"/>
  <p:tag name="KSO_WM_SLIDE_DIAGTYPE" val="l"/>
  <p:tag name="KSO_WM_TAG_VERSION" val="1.0"/>
  <p:tag name="KSO_WM_BEAUTIFY_FLAG" val="#wm#"/>
  <p:tag name="KSO_WM_TEMPLATE_CATEGORY" val="custom"/>
  <p:tag name="KSO_WM_TEMPLATE_INDEX" val="20205176"/>
  <p:tag name="KSO_WM_SLIDE_LAYOUT" val="a_b_l"/>
  <p:tag name="KSO_WM_SLIDE_LAYOUT_CNT" val="1_1_1"/>
  <p:tag name="KSO_WM_UNIT_SHOW_EDIT_AREA_INDICATION" val="1"/>
</p:tagLst>
</file>

<file path=ppt/tags/tag79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SHOW_EDIT_AREA_INDICATION" val="1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3*a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ISNUMDGMTITLE" val="0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PRESET_TEXT" val="单击此处添加正文"/>
  <p:tag name="KSO_WM_UNIT_NOCLEAR" val="0"/>
  <p:tag name="KSO_WM_UNIT_SHOW_EDIT_AREA_INDICATION" val="1"/>
  <p:tag name="KSO_WM_UNIT_VALUE" val="68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5176_13*f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LIDE_ID" val="custom20205176_13"/>
  <p:tag name="KSO_WM_TEMPLATE_SUBCATEGORY" val="19"/>
  <p:tag name="KSO_WM_TEMPLATE_MASTER_TYPE" val="0"/>
  <p:tag name="KSO_WM_TEMPLATE_COLOR_TYPE" val="1"/>
  <p:tag name="KSO_WM_SLIDE_ITEM_CNT" val="0"/>
  <p:tag name="KSO_WM_SLIDE_INDEX" val="13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UNIT_SHOW_EDIT_AREA_INDICATION" val="1"/>
</p:tagLst>
</file>

<file path=ppt/tags/tag82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SHOW_EDIT_AREA_INDICATION" val="1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3*a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ISNUMDGMTITLE" val="0"/>
</p:tagLst>
</file>

<file path=ppt/tags/tag83.xml><?xml version="1.0" encoding="utf-8"?>
<p:tagLst xmlns:p="http://schemas.openxmlformats.org/presentationml/2006/main">
  <p:tag name="KSO_WM_UNIT_PRESET_TEXT" val="单击此处添加正文"/>
  <p:tag name="KSO_WM_UNIT_NOCLEAR" val="0"/>
  <p:tag name="KSO_WM_UNIT_SHOW_EDIT_AREA_INDICATION" val="1"/>
  <p:tag name="KSO_WM_UNIT_VALUE" val="68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5176_13*f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LIDE_ID" val="custom20205176_13"/>
  <p:tag name="KSO_WM_TEMPLATE_SUBCATEGORY" val="19"/>
  <p:tag name="KSO_WM_TEMPLATE_MASTER_TYPE" val="0"/>
  <p:tag name="KSO_WM_TEMPLATE_COLOR_TYPE" val="1"/>
  <p:tag name="KSO_WM_SLIDE_ITEM_CNT" val="0"/>
  <p:tag name="KSO_WM_SLIDE_INDEX" val="13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UNIT_SHOW_EDIT_AREA_INDICATION" val="1"/>
</p:tagLst>
</file>

<file path=ppt/tags/tag85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SHOW_EDIT_AREA_INDICATION" val="1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3*a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ISNUMDGMTITLE" val="0"/>
</p:tagLst>
</file>

<file path=ppt/tags/tag86.xml><?xml version="1.0" encoding="utf-8"?>
<p:tagLst xmlns:p="http://schemas.openxmlformats.org/presentationml/2006/main">
  <p:tag name="KSO_WM_UNIT_PRESET_TEXT" val="单击此处添加正文"/>
  <p:tag name="KSO_WM_UNIT_NOCLEAR" val="0"/>
  <p:tag name="KSO_WM_UNIT_SHOW_EDIT_AREA_INDICATION" val="1"/>
  <p:tag name="KSO_WM_UNIT_VALUE" val="68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5176_13*f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LIDE_ID" val="custom20205176_13"/>
  <p:tag name="KSO_WM_TEMPLATE_SUBCATEGORY" val="19"/>
  <p:tag name="KSO_WM_TEMPLATE_MASTER_TYPE" val="0"/>
  <p:tag name="KSO_WM_TEMPLATE_COLOR_TYPE" val="1"/>
  <p:tag name="KSO_WM_SLIDE_ITEM_CNT" val="0"/>
  <p:tag name="KSO_WM_SLIDE_INDEX" val="13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UNIT_SHOW_EDIT_AREA_INDICATION" val="1"/>
</p:tagLst>
</file>

<file path=ppt/tags/tag88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SHOW_EDIT_AREA_INDICATION" val="1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3*a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ISNUMDGMTITLE" val="0"/>
</p:tagLst>
</file>

<file path=ppt/tags/tag89.xml><?xml version="1.0" encoding="utf-8"?>
<p:tagLst xmlns:p="http://schemas.openxmlformats.org/presentationml/2006/main">
  <p:tag name="KSO_WM_UNIT_PRESET_TEXT" val="单击此处添加正文"/>
  <p:tag name="KSO_WM_UNIT_NOCLEAR" val="0"/>
  <p:tag name="KSO_WM_UNIT_SHOW_EDIT_AREA_INDICATION" val="1"/>
  <p:tag name="KSO_WM_UNIT_VALUE" val="68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5176_13*f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LIDE_ID" val="custom20205176_13"/>
  <p:tag name="KSO_WM_TEMPLATE_SUBCATEGORY" val="19"/>
  <p:tag name="KSO_WM_TEMPLATE_MASTER_TYPE" val="0"/>
  <p:tag name="KSO_WM_TEMPLATE_COLOR_TYPE" val="1"/>
  <p:tag name="KSO_WM_SLIDE_ITEM_CNT" val="0"/>
  <p:tag name="KSO_WM_SLIDE_INDEX" val="13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UNIT_SHOW_EDIT_AREA_INDICATION" val="1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407</Words>
  <Application>WPS 演示</Application>
  <PresentationFormat>宽屏</PresentationFormat>
  <Paragraphs>52</Paragraphs>
  <Slides>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主题​​</vt:lpstr>
      <vt:lpstr>空白演示</vt:lpstr>
      <vt:lpstr>PowerPoint 演示文稿</vt:lpstr>
      <vt:lpstr>单击此处添加标题</vt:lpstr>
      <vt:lpstr>单击此处添加标题</vt:lpstr>
      <vt:lpstr>单击此处添加标题</vt:lpstr>
      <vt:lpstr>单击此处添加标题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SM NO Y</cp:lastModifiedBy>
  <cp:revision>172</cp:revision>
  <dcterms:created xsi:type="dcterms:W3CDTF">2019-06-19T02:08:00Z</dcterms:created>
  <dcterms:modified xsi:type="dcterms:W3CDTF">2020-06-18T12:56:11Z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2052-11.1.0.9739</vt:lpwstr>
  </property>
</Properties>
</file>