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8" r:id="rId3"/>
    <p:sldId id="257" r:id="rId4"/>
    <p:sldId id="259" r:id="rId5"/>
    <p:sldId id="261" r:id="rId6"/>
    <p:sldId id="258" r:id="rId7"/>
    <p:sldId id="262" r:id="rId8"/>
    <p:sldId id="265" r:id="rId9"/>
    <p:sldId id="272" r:id="rId10"/>
    <p:sldId id="266" r:id="rId11"/>
    <p:sldId id="260" r:id="rId12"/>
    <p:sldId id="270" r:id="rId13"/>
    <p:sldId id="267" r:id="rId14"/>
    <p:sldId id="269" r:id="rId15"/>
    <p:sldId id="271" r:id="rId16"/>
    <p:sldId id="26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818C-AEF5-41F2-A505-09717A669C44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27BD1-7966-4E90-ACFC-8C49DBA726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16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27BD1-7966-4E90-ACFC-8C49DBA726F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30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8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94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71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1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4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95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4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37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37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04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2F5E9B-5179-4289-B13B-5625E17FB62B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95B741-6FA1-447D-B012-90350DB0BB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1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fon/gramofon-modern-cloud-jukebox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https://hackpad-attachments.imgix.net/hackpad.com_NN6qazt5MVO_p.503699_1446501624356_%E5%9C%96%E7%89%87%201.png?fit=max&amp;w=882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www.pimusicbox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nctu.me/record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eon-iot.mybluemix.net/re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nctu.me/mopif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hackpad-attachments.imgix.net/hackpad.com_NN6qazt5MVO_p.503699_1446488398937_cloud_computing-2.png?fit=max&amp;w=88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https://hackpad-attachments.imgix.net/hackpad.com_NN6qazt5MVO_p.503699_1446510218217_cloud_computing-3.png?fit=max&amp;w=882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 Voice Controlled Streaming Jukebox 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based on IBM </a:t>
            </a:r>
            <a:r>
              <a:rPr lang="en-US" altLang="zh-TW" dirty="0" err="1"/>
              <a:t>Bluemix</a:t>
            </a:r>
            <a:r>
              <a:rPr lang="en-US" altLang="zh-TW" dirty="0"/>
              <a:t> Cloud 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49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Command</a:t>
            </a:r>
            <a:endParaRPr lang="zh-TW" altLang="en-US" b="1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Play/Pause/Again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Next/Previous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Shut up/Wake up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What is the song?/What’s next?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Who are you?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Play XXX</a:t>
            </a:r>
          </a:p>
        </p:txBody>
      </p:sp>
    </p:spTree>
    <p:extLst>
      <p:ext uri="{BB962C8B-B14F-4D97-AF65-F5344CB8AC3E}">
        <p14:creationId xmlns:p14="http://schemas.microsoft.com/office/powerpoint/2010/main" val="34661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Related Work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err="1" smtClean="0">
                <a:hlinkClick r:id="rId3"/>
              </a:rPr>
              <a:t>Gramofon</a:t>
            </a:r>
            <a:endParaRPr lang="en-US" altLang="zh-TW" sz="32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>
                <a:hlinkClick r:id="rId4"/>
              </a:rPr>
              <a:t>Pi </a:t>
            </a:r>
            <a:r>
              <a:rPr lang="en-US" altLang="zh-TW" sz="3200" dirty="0" err="1" smtClean="0">
                <a:hlinkClick r:id="rId4"/>
              </a:rPr>
              <a:t>MusicBox</a:t>
            </a:r>
            <a:endParaRPr lang="en-US" altLang="zh-TW" sz="3200" dirty="0"/>
          </a:p>
          <a:p>
            <a:endParaRPr lang="zh-TW" altLang="en-US" sz="3200" dirty="0"/>
          </a:p>
        </p:txBody>
      </p:sp>
      <p:pic>
        <p:nvPicPr>
          <p:cNvPr id="4098" name="Picture 2" descr="https://hackpad-attachments.imgix.net/hackpad.com_NN6qazt5MVO_p.503699_1446501624356_%E5%9C%96%E7%89%87%201.png?fit=max&amp;w=882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0"/>
          <a:stretch>
            <a:fillRect/>
          </a:stretch>
        </p:blipFill>
        <p:spPr bwMode="auto">
          <a:xfrm>
            <a:off x="5304212" y="3057817"/>
            <a:ext cx="4366359" cy="281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s://ksr-ugc.imgix.net/projects/923543/photo-original.jpg?v=1397873492&amp;w=1536&amp;h=1152&amp;fit=crop&amp;auto=format&amp;q=92&amp;s=8ad933ce5af7f14e630b8606df6f63d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38" y="2428220"/>
            <a:ext cx="4904509" cy="36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2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Post it on Facebook</a:t>
            </a:r>
            <a:r>
              <a:rPr lang="en-US" altLang="zh-TW" b="1" dirty="0" smtClean="0"/>
              <a:t>!</a:t>
            </a:r>
            <a:endParaRPr lang="zh-TW" altLang="en-US" b="1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Exclamation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Link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Hashtag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17" y="1942292"/>
            <a:ext cx="4353157" cy="42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Recommendation</a:t>
            </a:r>
            <a:endParaRPr lang="zh-TW" altLang="en-US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2961816" y="1757463"/>
            <a:ext cx="6161711" cy="4423177"/>
            <a:chOff x="2961816" y="1757463"/>
            <a:chExt cx="6161711" cy="4423177"/>
          </a:xfrm>
        </p:grpSpPr>
        <p:grpSp>
          <p:nvGrpSpPr>
            <p:cNvPr id="11" name="群組 10"/>
            <p:cNvGrpSpPr/>
            <p:nvPr/>
          </p:nvGrpSpPr>
          <p:grpSpPr>
            <a:xfrm>
              <a:off x="4687795" y="1959427"/>
              <a:ext cx="2865446" cy="3479471"/>
              <a:chOff x="4937177" y="1959428"/>
              <a:chExt cx="2378606" cy="2888308"/>
            </a:xfrm>
          </p:grpSpPr>
          <p:pic>
            <p:nvPicPr>
              <p:cNvPr id="2066" name="Picture 18" descr="http://previews.123rf.com/images/kbuntu/kbuntu1108/kbuntu110800250/10444995-Thumbs-up-like-button-on-white-background--Stock-Photo-social-media-marketing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54" t="2991" r="10054" b="8160"/>
              <a:stretch/>
            </p:blipFill>
            <p:spPr bwMode="auto">
              <a:xfrm>
                <a:off x="4937177" y="2010265"/>
                <a:ext cx="2378606" cy="2837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矩形 9"/>
              <p:cNvSpPr/>
              <p:nvPr/>
            </p:nvSpPr>
            <p:spPr>
              <a:xfrm>
                <a:off x="6222670" y="1959428"/>
                <a:ext cx="1045029" cy="739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橢圓 15"/>
            <p:cNvSpPr/>
            <p:nvPr/>
          </p:nvSpPr>
          <p:spPr>
            <a:xfrm>
              <a:off x="4134917" y="1877232"/>
              <a:ext cx="4047182" cy="404718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0" name="Picture 2" descr="http://www.claylamp.com/wp-content/themes/striking/includes/timthumb.php?src=http://www.claylamp.com/wp-content/uploads/2012/01/claylamp-weather.png&amp;h=300&amp;w=630&amp;zc=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661"/>
            <a:stretch/>
          </p:blipFill>
          <p:spPr bwMode="auto">
            <a:xfrm>
              <a:off x="3039662" y="1920713"/>
              <a:ext cx="1570286" cy="1239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cdn2.bigcommerce.com/n-biq04i/7pkabk3/product_images/uploaded_images/hot-and-cold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3241" y="1757463"/>
              <a:ext cx="1570286" cy="156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816" y="4697155"/>
              <a:ext cx="1725979" cy="1483485"/>
            </a:xfrm>
            <a:prstGeom prst="rect">
              <a:avLst/>
            </a:prstGeom>
          </p:spPr>
        </p:pic>
        <p:pic>
          <p:nvPicPr>
            <p:cNvPr id="2068" name="Picture 20" descr="http://thaibbpro.com/wp-content/uploads/2015/07/TAP13.feature2.icon_week-420-90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3" t="4794" r="13807" b="2836"/>
            <a:stretch/>
          </p:blipFill>
          <p:spPr bwMode="auto">
            <a:xfrm>
              <a:off x="7572425" y="4697155"/>
              <a:ext cx="1531918" cy="147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57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Features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33858"/>
            <a:ext cx="10058400" cy="4923201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Sound-driven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Bi-directional connection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Lightweight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 </a:t>
            </a:r>
            <a:r>
              <a:rPr lang="en-US" altLang="zh-TW" sz="3200" dirty="0" smtClean="0"/>
              <a:t>Remote-controlled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solidFill>
                  <a:srgbClr val="00B0F0"/>
                </a:solidFill>
              </a:rPr>
              <a:t> </a:t>
            </a:r>
            <a:r>
              <a:rPr lang="en-US" altLang="zh-TW" sz="3000" dirty="0" smtClean="0">
                <a:solidFill>
                  <a:srgbClr val="00B0F0"/>
                </a:solidFill>
                <a:hlinkClick r:id="rId2"/>
              </a:rPr>
              <a:t>https://nctu.me/recorder</a:t>
            </a:r>
            <a:endParaRPr lang="en-US" altLang="zh-TW" sz="3000" dirty="0" smtClean="0">
              <a:solidFill>
                <a:srgbClr val="00B0F0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zh-TW" sz="3200" dirty="0"/>
          </a:p>
        </p:txBody>
      </p:sp>
      <p:grpSp>
        <p:nvGrpSpPr>
          <p:cNvPr id="9" name="群組 8"/>
          <p:cNvGrpSpPr/>
          <p:nvPr/>
        </p:nvGrpSpPr>
        <p:grpSpPr>
          <a:xfrm>
            <a:off x="6362831" y="1011981"/>
            <a:ext cx="3260128" cy="5803844"/>
            <a:chOff x="6362831" y="1011981"/>
            <a:chExt cx="3260128" cy="580384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831" y="1011981"/>
              <a:ext cx="3260128" cy="580384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86799" y="4537733"/>
              <a:ext cx="121219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4800" b="1" dirty="0" smtClean="0">
                  <a:solidFill>
                    <a:srgbClr val="0070C0"/>
                  </a:solidFill>
                </a:rPr>
                <a:t>APP</a:t>
              </a:r>
              <a:endParaRPr lang="zh-TW" altLang="en-US" sz="48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4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Skills &amp; Techniques</a:t>
            </a:r>
            <a:endParaRPr lang="zh-TW" altLang="en-US" b="1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</a:t>
            </a:r>
            <a:r>
              <a:rPr lang="en-US" altLang="zh-TW" sz="3200" dirty="0" smtClean="0">
                <a:hlinkClick r:id="rId2"/>
              </a:rPr>
              <a:t>Node-RED</a:t>
            </a:r>
            <a:r>
              <a:rPr lang="en-US" altLang="zh-TW" sz="3200" dirty="0" smtClean="0"/>
              <a:t> layout design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API calls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Node JS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4849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Future Work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More Artificial Intelligence</a:t>
            </a:r>
            <a:endParaRPr lang="en-US" altLang="zh-TW" sz="3000" dirty="0" smtClean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zh-TW" sz="3000" dirty="0" smtClean="0"/>
              <a:t> Linguistic Analysis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zh-TW" sz="3000" dirty="0"/>
              <a:t> </a:t>
            </a:r>
            <a:r>
              <a:rPr lang="en-US" altLang="zh-TW" sz="3000" dirty="0" smtClean="0"/>
              <a:t>Correspondent discoveries</a:t>
            </a:r>
            <a:endParaRPr lang="en-US" altLang="zh-TW" sz="32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More Integration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zh-TW" sz="3000" dirty="0" smtClean="0"/>
              <a:t> Music recognition</a:t>
            </a:r>
            <a:endParaRPr lang="en-US" altLang="zh-TW" sz="30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zh-TW" sz="3000" dirty="0" smtClean="0"/>
              <a:t> Lyrics synchronization</a:t>
            </a:r>
            <a:endParaRPr lang="zh-TW" altLang="en-US" sz="2800" dirty="0"/>
          </a:p>
          <a:p>
            <a:endParaRPr lang="zh-TW" altLang="en-US" dirty="0"/>
          </a:p>
        </p:txBody>
      </p:sp>
      <p:pic>
        <p:nvPicPr>
          <p:cNvPr id="6146" name="Picture 2" descr="http://blog.fashionsealhealthcare.com/sites/default/files/styles/blog_image_display/public/field/image/blogs/ibm_watson.png?itok=KfjKZa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7" y="2703045"/>
            <a:ext cx="3274423" cy="327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Introduction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33859"/>
            <a:ext cx="10058400" cy="402336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An </a:t>
            </a:r>
            <a:r>
              <a:rPr lang="en-US" altLang="zh-TW" sz="3200" dirty="0" err="1" smtClean="0"/>
              <a:t>IoT</a:t>
            </a:r>
            <a:r>
              <a:rPr lang="en-US" altLang="zh-TW" sz="3200" dirty="0" smtClean="0"/>
              <a:t> production</a:t>
            </a:r>
          </a:p>
          <a:p>
            <a:pPr marL="0" indent="0">
              <a:buClrTx/>
              <a:buNone/>
            </a:pPr>
            <a:endParaRPr lang="en-US" altLang="zh-TW" sz="32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Based on IBM </a:t>
            </a:r>
            <a:r>
              <a:rPr lang="en-US" altLang="zh-TW" sz="3200" dirty="0" err="1" smtClean="0"/>
              <a:t>Bluemix</a:t>
            </a:r>
            <a:r>
              <a:rPr lang="en-US" altLang="zh-TW" sz="3200" dirty="0" smtClean="0"/>
              <a:t> cloud service.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Use </a:t>
            </a:r>
            <a:r>
              <a:rPr lang="en-US" altLang="zh-TW" sz="3200" dirty="0" err="1" smtClean="0"/>
              <a:t>Mopidy</a:t>
            </a:r>
            <a:r>
              <a:rPr lang="en-US" altLang="zh-TW" sz="3200" dirty="0" smtClean="0"/>
              <a:t> to stream Spotify music.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Implement the Jukebox on Raspberry Pi.</a:t>
            </a:r>
          </a:p>
          <a:p>
            <a:pPr marL="0" indent="0">
              <a:buClrTx/>
              <a:buNone/>
            </a:pP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1121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Features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33858"/>
            <a:ext cx="10058400" cy="4923201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Sound-driven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Remote-controlled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Bi-directional connection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altLang="zh-TW" sz="32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Lightweight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3923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IBM </a:t>
            </a:r>
            <a:r>
              <a:rPr lang="en-US" altLang="zh-TW" b="1" dirty="0" err="1" smtClean="0"/>
              <a:t>Bluemix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err="1" smtClean="0"/>
              <a:t>PaaS</a:t>
            </a:r>
            <a:r>
              <a:rPr lang="en-US" altLang="zh-TW" sz="3200" dirty="0" smtClean="0"/>
              <a:t> developed by IBM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Speech to Text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Node RED</a:t>
            </a:r>
          </a:p>
        </p:txBody>
      </p:sp>
      <p:pic>
        <p:nvPicPr>
          <p:cNvPr id="4" name="Picture 4" descr="http://static4.ithome.com.tw/sites/default/files/field/image/bluemix-logo-r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6" y="413047"/>
            <a:ext cx="3579223" cy="13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7" y="2327202"/>
            <a:ext cx="5753596" cy="41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Mopidy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 An extensible music server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dirty="0"/>
              <a:t> </a:t>
            </a:r>
            <a:r>
              <a:rPr lang="en-US" altLang="zh-TW" sz="3200" dirty="0" smtClean="0"/>
              <a:t>Streaming music from the cloud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TW" sz="3200" b="1" dirty="0" smtClean="0"/>
              <a:t> </a:t>
            </a:r>
            <a:r>
              <a:rPr lang="en-US" altLang="zh-TW" sz="3200" dirty="0" smtClean="0">
                <a:hlinkClick r:id="rId2"/>
              </a:rPr>
              <a:t>https://nctu.me/mopify/</a:t>
            </a:r>
            <a:endParaRPr lang="en-US" altLang="zh-TW" sz="3200" dirty="0"/>
          </a:p>
          <a:p>
            <a:r>
              <a:rPr lang="en-US" altLang="zh-TW" sz="3200" dirty="0"/>
              <a:t/>
            </a:r>
            <a:br>
              <a:rPr lang="en-US" altLang="zh-TW" sz="3200" dirty="0"/>
            </a:br>
            <a:endParaRPr lang="en-US" altLang="zh-TW" sz="3200" dirty="0" smtClean="0"/>
          </a:p>
        </p:txBody>
      </p:sp>
      <p:pic>
        <p:nvPicPr>
          <p:cNvPr id="4" name="Picture 2" descr="http://cdn.inside.com.tw/wp-content/uploads/2013/09/spotify-logo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5" b="29812"/>
          <a:stretch/>
        </p:blipFill>
        <p:spPr bwMode="auto">
          <a:xfrm>
            <a:off x="6597585" y="4408428"/>
            <a:ext cx="4558095" cy="146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Mopidy</a:t>
            </a:r>
            <a:r>
              <a:rPr lang="en-US" altLang="zh-TW" b="1" dirty="0" smtClean="0"/>
              <a:t> on Raspberry Pi</a:t>
            </a:r>
            <a:endParaRPr lang="zh-TW" altLang="en-US" dirty="0"/>
          </a:p>
        </p:txBody>
      </p:sp>
      <p:pic>
        <p:nvPicPr>
          <p:cNvPr id="2050" name="Picture 2" descr="Raspberry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89" y="2419082"/>
            <a:ext cx="4490591" cy="29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vatars2.githubusercontent.com/u/451998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30" y="2419082"/>
            <a:ext cx="2996067" cy="29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230762" y="3101507"/>
            <a:ext cx="8226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0" b="1" dirty="0" smtClean="0"/>
              <a:t>+</a:t>
            </a:r>
            <a:endParaRPr lang="zh-TW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1439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Proposed Model</a:t>
            </a:r>
            <a:endParaRPr lang="zh-TW" altLang="en-US" b="1" dirty="0"/>
          </a:p>
        </p:txBody>
      </p:sp>
      <p:pic>
        <p:nvPicPr>
          <p:cNvPr id="3074" name="Picture 2" descr="https://hackpad-attachments.imgix.net/hackpad.com_NN6qazt5MVO_p.503699_1446488398937_cloud_computing-2.png?fit=max&amp;w=882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25" y="2096480"/>
            <a:ext cx="5042355" cy="209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126480" y="3603748"/>
            <a:ext cx="5119452" cy="2570596"/>
            <a:chOff x="6126480" y="3616448"/>
            <a:chExt cx="5119452" cy="2570596"/>
          </a:xfrm>
        </p:grpSpPr>
        <p:grpSp>
          <p:nvGrpSpPr>
            <p:cNvPr id="4" name="群組 3"/>
            <p:cNvGrpSpPr/>
            <p:nvPr/>
          </p:nvGrpSpPr>
          <p:grpSpPr>
            <a:xfrm>
              <a:off x="6126480" y="3616448"/>
              <a:ext cx="5119452" cy="2570596"/>
              <a:chOff x="6126480" y="3616448"/>
              <a:chExt cx="5119452" cy="2570596"/>
            </a:xfrm>
          </p:grpSpPr>
          <p:pic>
            <p:nvPicPr>
              <p:cNvPr id="3075" name="Picture 3" descr="https://hackpad-attachments.imgix.net/hackpad.com_NN6qazt5MVO_p.503699_1446510218217_cloud_computing-3.png?fit=max&amp;w=882"/>
              <p:cNvPicPr>
                <a:picLocks noChangeAspect="1" noChangeArrowheads="1"/>
              </p:cNvPicPr>
              <p:nvPr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6480" y="3616448"/>
                <a:ext cx="5069938" cy="2534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矩形 2"/>
              <p:cNvSpPr/>
              <p:nvPr/>
            </p:nvSpPr>
            <p:spPr>
              <a:xfrm>
                <a:off x="9048997" y="4963886"/>
                <a:ext cx="2196935" cy="12231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026" name="Picture 2" descr="http://www.embeda.com.tw/tw/wp-content/uploads/2012/08/websocke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138" y="5142016"/>
              <a:ext cx="628274" cy="866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直線單箭頭接點 5"/>
          <p:cNvCxnSpPr/>
          <p:nvPr/>
        </p:nvCxnSpPr>
        <p:spPr>
          <a:xfrm>
            <a:off x="8989620" y="4987636"/>
            <a:ext cx="617518" cy="344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Connection</a:t>
            </a:r>
            <a:endParaRPr lang="zh-TW" altLang="en-US" b="1" dirty="0"/>
          </a:p>
        </p:txBody>
      </p:sp>
      <p:pic>
        <p:nvPicPr>
          <p:cNvPr id="7170" name="Picture 2" descr="雲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" y="1908855"/>
            <a:ext cx="10601325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ilydev.files.wordpress.com/2013/04/f082_makey_makey_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50" y="2208614"/>
            <a:ext cx="6773100" cy="353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群組 26"/>
          <p:cNvGrpSpPr/>
          <p:nvPr/>
        </p:nvGrpSpPr>
        <p:grpSpPr>
          <a:xfrm>
            <a:off x="1432489" y="1168049"/>
            <a:ext cx="6238971" cy="5376952"/>
            <a:chOff x="1432489" y="1168049"/>
            <a:chExt cx="6238971" cy="5376952"/>
          </a:xfrm>
        </p:grpSpPr>
        <p:cxnSp>
          <p:nvCxnSpPr>
            <p:cNvPr id="7" name="直線單箭頭接點 6"/>
            <p:cNvCxnSpPr>
              <a:stCxn id="8" idx="3"/>
            </p:cNvCxnSpPr>
            <p:nvPr/>
          </p:nvCxnSpPr>
          <p:spPr>
            <a:xfrm>
              <a:off x="2847492" y="3227557"/>
              <a:ext cx="762607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432489" y="2904391"/>
              <a:ext cx="14150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600" b="1" dirty="0" smtClean="0">
                  <a:solidFill>
                    <a:srgbClr val="0070C0"/>
                  </a:solidFill>
                </a:rPr>
                <a:t>PAUSE</a:t>
              </a:r>
              <a:endParaRPr lang="zh-TW" altLang="en-US" sz="36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541319" y="5898670"/>
              <a:ext cx="15063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600" b="1" dirty="0" smtClean="0">
                  <a:solidFill>
                    <a:srgbClr val="0070C0"/>
                  </a:solidFill>
                </a:rPr>
                <a:t>DOWN</a:t>
              </a:r>
              <a:endParaRPr lang="zh-TW" altLang="en-US" sz="36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V="1">
              <a:off x="3445088" y="4733858"/>
              <a:ext cx="972533" cy="1152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5418978" y="5890004"/>
              <a:ext cx="110883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600" b="1" dirty="0" smtClean="0">
                  <a:solidFill>
                    <a:srgbClr val="0070C0"/>
                  </a:solidFill>
                </a:rPr>
                <a:t>PLAY</a:t>
              </a:r>
              <a:endParaRPr lang="zh-TW" altLang="en-US" sz="36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8" name="直線單箭頭接點 17"/>
            <p:cNvCxnSpPr>
              <a:stCxn id="17" idx="0"/>
            </p:cNvCxnSpPr>
            <p:nvPr/>
          </p:nvCxnSpPr>
          <p:spPr>
            <a:xfrm flipH="1" flipV="1">
              <a:off x="5534087" y="4087526"/>
              <a:ext cx="439306" cy="18024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464637" y="1168049"/>
              <a:ext cx="7312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600" b="1" dirty="0" smtClean="0">
                  <a:solidFill>
                    <a:srgbClr val="0070C0"/>
                  </a:solidFill>
                </a:rPr>
                <a:t>UP</a:t>
              </a:r>
              <a:endParaRPr lang="zh-TW" altLang="en-US" sz="36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 flipH="1">
              <a:off x="4952010" y="1814380"/>
              <a:ext cx="878272" cy="8044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https://lh6.ggpht.com/Cu0A6dj3YMLJim6sXhXWAuZxx1m2RZZmkDwSnH7lQipYPPQ6qVyi_kapcu_jKm4iFn8=w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1586" y="2918502"/>
              <a:ext cx="1429874" cy="1429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3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4221</TotalTime>
  <Words>192</Words>
  <Application>Microsoft Office PowerPoint</Application>
  <PresentationFormat>寬螢幕</PresentationFormat>
  <Paragraphs>69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回顧</vt:lpstr>
      <vt:lpstr>A Voice Controlled Streaming Jukebox </vt:lpstr>
      <vt:lpstr>Introduction</vt:lpstr>
      <vt:lpstr>Features</vt:lpstr>
      <vt:lpstr>IBM Bluemix</vt:lpstr>
      <vt:lpstr>Mopidy</vt:lpstr>
      <vt:lpstr>Mopidy on Raspberry Pi</vt:lpstr>
      <vt:lpstr>Proposed Model</vt:lpstr>
      <vt:lpstr>Connection</vt:lpstr>
      <vt:lpstr>PowerPoint 簡報</vt:lpstr>
      <vt:lpstr>Command</vt:lpstr>
      <vt:lpstr>Related Work</vt:lpstr>
      <vt:lpstr>Post it on Facebook!</vt:lpstr>
      <vt:lpstr>Recommendation</vt:lpstr>
      <vt:lpstr>Features</vt:lpstr>
      <vt:lpstr>Skills &amp; Techniques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Voice Controlled Streaming Jukebox</dc:title>
  <dc:creator>LI AN YANG</dc:creator>
  <cp:lastModifiedBy>LI AN YANG</cp:lastModifiedBy>
  <cp:revision>45</cp:revision>
  <dcterms:created xsi:type="dcterms:W3CDTF">2015-12-24T10:39:07Z</dcterms:created>
  <dcterms:modified xsi:type="dcterms:W3CDTF">2016-01-15T17:58:21Z</dcterms:modified>
</cp:coreProperties>
</file>