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60" r:id="rId3"/>
    <p:sldId id="265" r:id="rId4"/>
    <p:sldId id="261" r:id="rId5"/>
    <p:sldId id="292" r:id="rId6"/>
    <p:sldId id="264" r:id="rId7"/>
    <p:sldId id="266" r:id="rId8"/>
    <p:sldId id="267" r:id="rId9"/>
    <p:sldId id="268" r:id="rId10"/>
    <p:sldId id="294" r:id="rId11"/>
    <p:sldId id="295" r:id="rId12"/>
    <p:sldId id="296" r:id="rId13"/>
    <p:sldId id="298" r:id="rId14"/>
    <p:sldId id="29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DF996F5-6D74-48D0-86F7-59C7D02BC5C9}">
          <p14:sldIdLst>
            <p14:sldId id="259"/>
            <p14:sldId id="260"/>
          </p14:sldIdLst>
        </p14:section>
        <p14:section name="1.遊戲分析" id="{F59687F3-48E5-4C3A-BB87-D7E49941A36C}">
          <p14:sldIdLst>
            <p14:sldId id="265"/>
            <p14:sldId id="261"/>
          </p14:sldIdLst>
        </p14:section>
        <p14:section name="2.功能需求" id="{0BE278E2-0357-4D0A-A703-0DD748A7E882}">
          <p14:sldIdLst>
            <p14:sldId id="292"/>
            <p14:sldId id="264"/>
          </p14:sldIdLst>
        </p14:section>
        <p14:section name="3.效能需求" id="{40F431C7-32E0-4A42-87FB-A4542E78DE95}">
          <p14:sldIdLst>
            <p14:sldId id="266"/>
            <p14:sldId id="267"/>
          </p14:sldIdLst>
        </p14:section>
        <p14:section name="4.實驗環境" id="{7CEDDEE9-E09D-46A5-863B-D07549D9006A}">
          <p14:sldIdLst>
            <p14:sldId id="268"/>
            <p14:sldId id="294"/>
          </p14:sldIdLst>
        </p14:section>
        <p14:section name="5.BreakDown" id="{FD50C530-C189-4FBB-A5AD-3E42130829B8}">
          <p14:sldIdLst>
            <p14:sldId id="295"/>
            <p14:sldId id="296"/>
          </p14:sldIdLst>
        </p14:section>
        <p14:section name="6.Training Model" id="{317770C9-7F70-4BC7-8488-5467138488B6}">
          <p14:sldIdLst>
            <p14:sldId id="298"/>
            <p14:sldId id="29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235" autoAdjust="0"/>
  </p:normalViewPr>
  <p:slideViewPr>
    <p:cSldViewPr snapToGrid="0">
      <p:cViewPr varScale="1">
        <p:scale>
          <a:sx n="96" d="100"/>
          <a:sy n="96" d="100"/>
        </p:scale>
        <p:origin x="1116" y="90"/>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F6796-6333-4D0E-807E-DC911E1881C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TW" altLang="en-US"/>
        </a:p>
      </dgm:t>
    </dgm:pt>
    <dgm:pt modelId="{D2F13727-A582-42FA-BA7F-B297666C2F89}">
      <dgm:prSet phldrT="[文字]"/>
      <dgm:spPr/>
      <dgm:t>
        <a:bodyPr/>
        <a:lstStyle/>
        <a:p>
          <a:r>
            <a:rPr lang="en-US" altLang="zh-TW" dirty="0">
              <a:latin typeface="Microsoft JhengHei Light" panose="020B0304030504040204" pitchFamily="34" charset="-120"/>
              <a:ea typeface="Microsoft JhengHei Light" panose="020B0304030504040204" pitchFamily="34" charset="-120"/>
            </a:rPr>
            <a:t>Ping Pong</a:t>
          </a:r>
          <a:endParaRPr lang="zh-TW" altLang="en-US" dirty="0"/>
        </a:p>
      </dgm:t>
    </dgm:pt>
    <dgm:pt modelId="{5DAECD85-C927-4513-AF80-BBA0A7FF60C8}" type="parTrans" cxnId="{6C33C1E7-B05F-42B2-9030-3B41429ED9F2}">
      <dgm:prSet/>
      <dgm:spPr/>
      <dgm:t>
        <a:bodyPr/>
        <a:lstStyle/>
        <a:p>
          <a:endParaRPr lang="zh-TW" altLang="en-US"/>
        </a:p>
      </dgm:t>
    </dgm:pt>
    <dgm:pt modelId="{C84E2C69-2717-4F14-ADA0-5DD27CB86183}" type="sibTrans" cxnId="{6C33C1E7-B05F-42B2-9030-3B41429ED9F2}">
      <dgm:prSet/>
      <dgm:spPr/>
      <dgm:t>
        <a:bodyPr/>
        <a:lstStyle/>
        <a:p>
          <a:endParaRPr lang="zh-TW" altLang="en-US"/>
        </a:p>
      </dgm:t>
    </dgm:pt>
    <dgm:pt modelId="{AFC2E0F7-30FB-4148-9FFC-46EC09BA9D79}">
      <dgm:prSet/>
      <dgm:spPr/>
      <dgm:t>
        <a:bodyPr/>
        <a:lstStyle/>
        <a:p>
          <a:r>
            <a:rPr lang="en-US" altLang="zh-TW" dirty="0">
              <a:latin typeface="Times New Roman" panose="02020603050405020304" pitchFamily="18" charset="0"/>
              <a:cs typeface="Times New Roman" panose="02020603050405020304" pitchFamily="18" charset="0"/>
            </a:rPr>
            <a:t>Rule-based</a:t>
          </a:r>
          <a:endParaRPr lang="zh-TW" altLang="en-US" dirty="0"/>
        </a:p>
      </dgm:t>
    </dgm:pt>
    <dgm:pt modelId="{3D4108FD-8B09-42F9-87C2-4F6E97BE3A5B}" type="parTrans" cxnId="{CEB6C90C-A368-4E55-9D0B-DA955725DD8D}">
      <dgm:prSet/>
      <dgm:spPr/>
      <dgm:t>
        <a:bodyPr/>
        <a:lstStyle/>
        <a:p>
          <a:endParaRPr lang="zh-TW" altLang="en-US"/>
        </a:p>
      </dgm:t>
    </dgm:pt>
    <dgm:pt modelId="{86BD5544-ED26-4AA8-B61E-9B322DF3903B}" type="sibTrans" cxnId="{CEB6C90C-A368-4E55-9D0B-DA955725DD8D}">
      <dgm:prSet/>
      <dgm:spPr/>
      <dgm:t>
        <a:bodyPr/>
        <a:lstStyle/>
        <a:p>
          <a:endParaRPr lang="zh-TW" altLang="en-US"/>
        </a:p>
      </dgm:t>
    </dgm:pt>
    <dgm:pt modelId="{EB504E7F-1446-42D6-97DA-198765F33E24}">
      <dgm:prSet phldrT="[文字]"/>
      <dgm:spPr/>
      <dgm:t>
        <a:bodyPr/>
        <a:lstStyle/>
        <a:p>
          <a:r>
            <a:rPr lang="zh-TW" altLang="en-US" dirty="0"/>
            <a:t>收集</a:t>
          </a:r>
          <a:r>
            <a:rPr lang="en-US" altLang="zh-TW" dirty="0"/>
            <a:t>Log</a:t>
          </a:r>
          <a:r>
            <a:rPr lang="zh-TW" altLang="en-US" dirty="0"/>
            <a:t> </a:t>
          </a:r>
          <a:r>
            <a:rPr lang="en-US" altLang="zh-TW" dirty="0"/>
            <a:t>Files</a:t>
          </a:r>
          <a:endParaRPr lang="zh-TW" altLang="en-US" dirty="0"/>
        </a:p>
      </dgm:t>
    </dgm:pt>
    <dgm:pt modelId="{D718710C-ED0C-44F6-BEF4-888ED0644A77}" type="parTrans" cxnId="{72D792CA-1E3A-4784-8092-4EF3F85B1732}">
      <dgm:prSet/>
      <dgm:spPr/>
      <dgm:t>
        <a:bodyPr/>
        <a:lstStyle/>
        <a:p>
          <a:endParaRPr lang="zh-TW" altLang="en-US"/>
        </a:p>
      </dgm:t>
    </dgm:pt>
    <dgm:pt modelId="{FDEE2952-FE5B-49D4-A565-77DEF451FBE0}" type="sibTrans" cxnId="{72D792CA-1E3A-4784-8092-4EF3F85B1732}">
      <dgm:prSet/>
      <dgm:spPr/>
      <dgm:t>
        <a:bodyPr/>
        <a:lstStyle/>
        <a:p>
          <a:endParaRPr lang="zh-TW" altLang="en-US"/>
        </a:p>
      </dgm:t>
    </dgm:pt>
    <dgm:pt modelId="{EB1D082B-BE44-47D2-A567-703D4E575FB3}">
      <dgm:prSet phldrT="[文字]"/>
      <dgm:spPr>
        <a:solidFill>
          <a:schemeClr val="accent4">
            <a:lumMod val="40000"/>
            <a:lumOff val="60000"/>
            <a:alpha val="90000"/>
          </a:schemeClr>
        </a:solidFill>
      </dgm:spPr>
      <dgm:t>
        <a:bodyPr/>
        <a:lstStyle/>
        <a:p>
          <a:r>
            <a:rPr lang="zh-TW" altLang="en-US" dirty="0"/>
            <a:t>訓練</a:t>
          </a:r>
        </a:p>
      </dgm:t>
    </dgm:pt>
    <dgm:pt modelId="{947F5A9D-4F85-4620-917B-B14CA55B3542}" type="parTrans" cxnId="{5150DAAA-0012-4402-98A5-8C307A80E16F}">
      <dgm:prSet/>
      <dgm:spPr/>
      <dgm:t>
        <a:bodyPr/>
        <a:lstStyle/>
        <a:p>
          <a:endParaRPr lang="zh-TW" altLang="en-US"/>
        </a:p>
      </dgm:t>
    </dgm:pt>
    <dgm:pt modelId="{D618A116-6012-4611-8E0B-DE80F49CB015}" type="sibTrans" cxnId="{5150DAAA-0012-4402-98A5-8C307A80E16F}">
      <dgm:prSet/>
      <dgm:spPr/>
      <dgm:t>
        <a:bodyPr/>
        <a:lstStyle/>
        <a:p>
          <a:endParaRPr lang="zh-TW" altLang="en-US"/>
        </a:p>
      </dgm:t>
    </dgm:pt>
    <dgm:pt modelId="{7CF6A149-827F-45F9-A026-9A766D1C7ACE}">
      <dgm:prSet/>
      <dgm:spPr/>
      <dgm:t>
        <a:bodyPr/>
        <a:lstStyle/>
        <a:p>
          <a:r>
            <a:rPr lang="zh-TW" altLang="en-US" dirty="0">
              <a:latin typeface="Microsoft JhengHei Light" panose="020B0304030504040204" pitchFamily="34" charset="-120"/>
              <a:ea typeface="Microsoft JhengHei Light" panose="020B0304030504040204" pitchFamily="34" charset="-120"/>
            </a:rPr>
            <a:t>篩選資料</a:t>
          </a:r>
          <a:endParaRPr lang="zh-TW" altLang="en-US" dirty="0"/>
        </a:p>
      </dgm:t>
    </dgm:pt>
    <dgm:pt modelId="{AB5F24E7-1B47-404B-ABDB-9C74A16A31EC}" type="parTrans" cxnId="{59FD03C8-C9D0-46EA-8417-6BAE240848E4}">
      <dgm:prSet/>
      <dgm:spPr/>
      <dgm:t>
        <a:bodyPr/>
        <a:lstStyle/>
        <a:p>
          <a:endParaRPr lang="zh-TW" altLang="en-US"/>
        </a:p>
      </dgm:t>
    </dgm:pt>
    <dgm:pt modelId="{27C9AC4A-A5B9-43DC-8173-3FBD7CD69332}" type="sibTrans" cxnId="{59FD03C8-C9D0-46EA-8417-6BAE240848E4}">
      <dgm:prSet/>
      <dgm:spPr/>
      <dgm:t>
        <a:bodyPr/>
        <a:lstStyle/>
        <a:p>
          <a:endParaRPr lang="zh-TW" altLang="en-US"/>
        </a:p>
      </dgm:t>
    </dgm:pt>
    <dgm:pt modelId="{E509F883-1910-4C57-BC8A-3196D4DB17AA}">
      <dgm:prSet phldrT="[文字]"/>
      <dgm:spPr>
        <a:solidFill>
          <a:schemeClr val="accent4">
            <a:lumMod val="40000"/>
            <a:lumOff val="60000"/>
            <a:alpha val="90000"/>
          </a:schemeClr>
        </a:solidFill>
      </dgm:spPr>
      <dgm:t>
        <a:bodyPr/>
        <a:lstStyle/>
        <a:p>
          <a:r>
            <a:rPr lang="zh-TW" altLang="en-US" dirty="0"/>
            <a:t>收集數據</a:t>
          </a:r>
        </a:p>
      </dgm:t>
    </dgm:pt>
    <dgm:pt modelId="{87C9681A-18A6-4A2C-AE0F-227DA2B48E09}" type="parTrans" cxnId="{132418A4-42B3-41B1-8DBB-A885FC615AA7}">
      <dgm:prSet/>
      <dgm:spPr/>
      <dgm:t>
        <a:bodyPr/>
        <a:lstStyle/>
        <a:p>
          <a:endParaRPr lang="zh-TW" altLang="en-US"/>
        </a:p>
      </dgm:t>
    </dgm:pt>
    <dgm:pt modelId="{ACF64030-C717-4F07-9D3A-3D1826106677}" type="sibTrans" cxnId="{132418A4-42B3-41B1-8DBB-A885FC615AA7}">
      <dgm:prSet/>
      <dgm:spPr/>
      <dgm:t>
        <a:bodyPr/>
        <a:lstStyle/>
        <a:p>
          <a:endParaRPr lang="zh-TW" altLang="en-US"/>
        </a:p>
      </dgm:t>
    </dgm:pt>
    <dgm:pt modelId="{5BC9EE59-2261-42A6-A5CF-1668C82AE467}">
      <dgm:prSet/>
      <dgm:spPr/>
      <dgm:t>
        <a:bodyPr/>
        <a:lstStyle/>
        <a:p>
          <a:r>
            <a:rPr lang="en-US" altLang="zh-TW" dirty="0">
              <a:latin typeface="Microsoft JhengHei Light" panose="020B0304030504040204" pitchFamily="34" charset="-120"/>
              <a:ea typeface="Microsoft JhengHei Light" panose="020B0304030504040204" pitchFamily="34" charset="-120"/>
            </a:rPr>
            <a:t>Training Code</a:t>
          </a:r>
          <a:endParaRPr lang="zh-TW" altLang="en-US" dirty="0">
            <a:latin typeface="Microsoft JhengHei Light" panose="020B0304030504040204" pitchFamily="34" charset="-120"/>
            <a:ea typeface="Microsoft JhengHei Light" panose="020B0304030504040204" pitchFamily="34" charset="-120"/>
          </a:endParaRPr>
        </a:p>
      </dgm:t>
    </dgm:pt>
    <dgm:pt modelId="{A0CB8B97-899D-4472-BDBE-B8DD80BF9D03}" type="parTrans" cxnId="{8FA6E243-E2E0-4D6A-AB42-DD27C1FEC23E}">
      <dgm:prSet/>
      <dgm:spPr/>
      <dgm:t>
        <a:bodyPr/>
        <a:lstStyle/>
        <a:p>
          <a:endParaRPr lang="zh-TW" altLang="en-US"/>
        </a:p>
      </dgm:t>
    </dgm:pt>
    <dgm:pt modelId="{13D55D17-5485-4BED-9BE8-C77138C1EE80}" type="sibTrans" cxnId="{8FA6E243-E2E0-4D6A-AB42-DD27C1FEC23E}">
      <dgm:prSet/>
      <dgm:spPr/>
      <dgm:t>
        <a:bodyPr/>
        <a:lstStyle/>
        <a:p>
          <a:endParaRPr lang="zh-TW" altLang="en-US"/>
        </a:p>
      </dgm:t>
    </dgm:pt>
    <dgm:pt modelId="{DAA49805-F0C0-4856-B8A7-155FCDC6A847}">
      <dgm:prSet/>
      <dgm:spPr/>
      <dgm:t>
        <a:bodyPr/>
        <a:lstStyle/>
        <a:p>
          <a:r>
            <a:rPr lang="en-US" altLang="zh-TW" dirty="0">
              <a:latin typeface="Microsoft JhengHei Light" panose="020B0304030504040204" pitchFamily="34" charset="-120"/>
              <a:ea typeface="Microsoft JhengHei Light" panose="020B0304030504040204" pitchFamily="34" charset="-120"/>
            </a:rPr>
            <a:t>Training</a:t>
          </a:r>
          <a:endParaRPr lang="zh-TW" altLang="en-US" dirty="0">
            <a:latin typeface="Microsoft JhengHei Light" panose="020B0304030504040204" pitchFamily="34" charset="-120"/>
            <a:ea typeface="Microsoft JhengHei Light" panose="020B0304030504040204" pitchFamily="34" charset="-120"/>
          </a:endParaRPr>
        </a:p>
      </dgm:t>
    </dgm:pt>
    <dgm:pt modelId="{0BD66FF2-B0CD-440C-B388-03866A3D1A6B}" type="parTrans" cxnId="{C98C9D41-43F0-448B-9090-D56F27507704}">
      <dgm:prSet/>
      <dgm:spPr/>
      <dgm:t>
        <a:bodyPr/>
        <a:lstStyle/>
        <a:p>
          <a:endParaRPr lang="zh-TW" altLang="en-US"/>
        </a:p>
      </dgm:t>
    </dgm:pt>
    <dgm:pt modelId="{90FFD7A2-D5AD-4046-B944-D0C1F3368F6C}" type="sibTrans" cxnId="{C98C9D41-43F0-448B-9090-D56F27507704}">
      <dgm:prSet/>
      <dgm:spPr/>
      <dgm:t>
        <a:bodyPr/>
        <a:lstStyle/>
        <a:p>
          <a:endParaRPr lang="zh-TW" altLang="en-US"/>
        </a:p>
      </dgm:t>
    </dgm:pt>
    <dgm:pt modelId="{EB715650-534B-4703-B860-C467181235D5}">
      <dgm:prSet/>
      <dgm:spPr>
        <a:solidFill>
          <a:schemeClr val="accent4">
            <a:lumMod val="40000"/>
            <a:lumOff val="60000"/>
            <a:alpha val="90000"/>
          </a:schemeClr>
        </a:solidFill>
      </dgm:spPr>
      <dgm:t>
        <a:bodyPr/>
        <a:lstStyle/>
        <a:p>
          <a:r>
            <a:rPr lang="zh-TW" altLang="en-US" dirty="0">
              <a:latin typeface="Microsoft JhengHei Light" panose="020B0304030504040204" pitchFamily="34" charset="-120"/>
              <a:ea typeface="Microsoft JhengHei Light" panose="020B0304030504040204" pitchFamily="34" charset="-120"/>
            </a:rPr>
            <a:t>修正</a:t>
          </a:r>
        </a:p>
      </dgm:t>
    </dgm:pt>
    <dgm:pt modelId="{255F4A38-FD8A-4B66-B8C8-9C2D5E415230}" type="parTrans" cxnId="{1CA41D16-1AB4-4AB5-9B66-C4B252D6684B}">
      <dgm:prSet/>
      <dgm:spPr/>
      <dgm:t>
        <a:bodyPr/>
        <a:lstStyle/>
        <a:p>
          <a:endParaRPr lang="zh-TW" altLang="en-US"/>
        </a:p>
      </dgm:t>
    </dgm:pt>
    <dgm:pt modelId="{C8A427E9-B42C-41AC-AC1A-57D287DC6CFC}" type="sibTrans" cxnId="{1CA41D16-1AB4-4AB5-9B66-C4B252D6684B}">
      <dgm:prSet/>
      <dgm:spPr/>
      <dgm:t>
        <a:bodyPr/>
        <a:lstStyle/>
        <a:p>
          <a:endParaRPr lang="zh-TW" altLang="en-US"/>
        </a:p>
      </dgm:t>
    </dgm:pt>
    <dgm:pt modelId="{69B628C6-D220-45DD-8D54-B12D32A768AF}">
      <dgm:prSet/>
      <dgm:spPr/>
      <dgm:t>
        <a:bodyPr/>
        <a:lstStyle/>
        <a:p>
          <a:r>
            <a:rPr lang="zh-TW" altLang="en-US" dirty="0">
              <a:latin typeface="Microsoft JhengHei Light" panose="020B0304030504040204" pitchFamily="34" charset="-120"/>
              <a:ea typeface="Microsoft JhengHei Light" panose="020B0304030504040204" pitchFamily="34" charset="-120"/>
            </a:rPr>
            <a:t>測試結果</a:t>
          </a:r>
        </a:p>
      </dgm:t>
    </dgm:pt>
    <dgm:pt modelId="{F1B71AD4-E90D-4A5F-ABE5-D707FCDDBDF9}" type="parTrans" cxnId="{024BB619-001F-480F-83FA-E399029B01E5}">
      <dgm:prSet/>
      <dgm:spPr/>
      <dgm:t>
        <a:bodyPr/>
        <a:lstStyle/>
        <a:p>
          <a:endParaRPr lang="zh-TW" altLang="en-US"/>
        </a:p>
      </dgm:t>
    </dgm:pt>
    <dgm:pt modelId="{A1A417B2-7985-42E3-9FEE-2A3D293B290F}" type="sibTrans" cxnId="{024BB619-001F-480F-83FA-E399029B01E5}">
      <dgm:prSet/>
      <dgm:spPr/>
      <dgm:t>
        <a:bodyPr/>
        <a:lstStyle/>
        <a:p>
          <a:endParaRPr lang="zh-TW" altLang="en-US"/>
        </a:p>
      </dgm:t>
    </dgm:pt>
    <dgm:pt modelId="{B365B453-4C85-45BF-A520-D2B2B8E8F0C8}">
      <dgm:prSet/>
      <dgm:spPr/>
      <dgm:t>
        <a:bodyPr/>
        <a:lstStyle/>
        <a:p>
          <a:r>
            <a:rPr lang="zh-TW" altLang="en-US" dirty="0">
              <a:latin typeface="Microsoft JhengHei Light" panose="020B0304030504040204" pitchFamily="34" charset="-120"/>
              <a:ea typeface="Microsoft JhengHei Light" panose="020B0304030504040204" pitchFamily="34" charset="-120"/>
            </a:rPr>
            <a:t>修改</a:t>
          </a:r>
          <a:r>
            <a:rPr lang="en-US" altLang="zh-TW" dirty="0">
              <a:latin typeface="Microsoft JhengHei Light" panose="020B0304030504040204" pitchFamily="34" charset="-120"/>
              <a:ea typeface="Microsoft JhengHei Light" panose="020B0304030504040204" pitchFamily="34" charset="-120"/>
            </a:rPr>
            <a:t>Code</a:t>
          </a:r>
          <a:r>
            <a:rPr lang="zh-TW" altLang="en-US" dirty="0">
              <a:latin typeface="Microsoft JhengHei Light" panose="020B0304030504040204" pitchFamily="34" charset="-120"/>
              <a:ea typeface="Microsoft JhengHei Light" panose="020B0304030504040204" pitchFamily="34" charset="-120"/>
            </a:rPr>
            <a:t>以改良訓練成果</a:t>
          </a:r>
        </a:p>
      </dgm:t>
    </dgm:pt>
    <dgm:pt modelId="{9D33D83C-32B7-48D9-81AE-C6EA6A7EAB94}" type="parTrans" cxnId="{D7920E71-CEA8-47D8-BB1D-1CDA32895E8D}">
      <dgm:prSet/>
      <dgm:spPr/>
      <dgm:t>
        <a:bodyPr/>
        <a:lstStyle/>
        <a:p>
          <a:endParaRPr lang="zh-TW" altLang="en-US"/>
        </a:p>
      </dgm:t>
    </dgm:pt>
    <dgm:pt modelId="{FA033BFA-9A88-439D-89BD-763D39DF3253}" type="sibTrans" cxnId="{D7920E71-CEA8-47D8-BB1D-1CDA32895E8D}">
      <dgm:prSet/>
      <dgm:spPr/>
      <dgm:t>
        <a:bodyPr/>
        <a:lstStyle/>
        <a:p>
          <a:endParaRPr lang="zh-TW" altLang="en-US"/>
        </a:p>
      </dgm:t>
    </dgm:pt>
    <dgm:pt modelId="{09A74798-0D73-4212-838B-F4A330B37CE9}" type="pres">
      <dgm:prSet presAssocID="{319F6796-6333-4D0E-807E-DC911E1881C1}" presName="hierChild1" presStyleCnt="0">
        <dgm:presLayoutVars>
          <dgm:chPref val="1"/>
          <dgm:dir/>
          <dgm:animOne val="branch"/>
          <dgm:animLvl val="lvl"/>
          <dgm:resizeHandles/>
        </dgm:presLayoutVars>
      </dgm:prSet>
      <dgm:spPr/>
    </dgm:pt>
    <dgm:pt modelId="{39938366-20E1-4412-9EB7-ACC9804AB1F5}" type="pres">
      <dgm:prSet presAssocID="{D2F13727-A582-42FA-BA7F-B297666C2F89}" presName="hierRoot1" presStyleCnt="0"/>
      <dgm:spPr/>
    </dgm:pt>
    <dgm:pt modelId="{EE7123D6-9A7A-4624-A223-E9BD065814C9}" type="pres">
      <dgm:prSet presAssocID="{D2F13727-A582-42FA-BA7F-B297666C2F89}" presName="composite" presStyleCnt="0"/>
      <dgm:spPr/>
    </dgm:pt>
    <dgm:pt modelId="{69C5029A-6171-4805-93F7-6623989DF513}" type="pres">
      <dgm:prSet presAssocID="{D2F13727-A582-42FA-BA7F-B297666C2F89}" presName="background" presStyleLbl="node0" presStyleIdx="0" presStyleCnt="1"/>
      <dgm:spPr/>
    </dgm:pt>
    <dgm:pt modelId="{3ABBDD1E-B915-4B0E-94D7-7D6B66B77603}" type="pres">
      <dgm:prSet presAssocID="{D2F13727-A582-42FA-BA7F-B297666C2F89}" presName="text" presStyleLbl="fgAcc0" presStyleIdx="0" presStyleCnt="1" custScaleX="164047">
        <dgm:presLayoutVars>
          <dgm:chPref val="3"/>
        </dgm:presLayoutVars>
      </dgm:prSet>
      <dgm:spPr/>
    </dgm:pt>
    <dgm:pt modelId="{E3A20E09-A89A-4E64-9A39-D9BCC5E39519}" type="pres">
      <dgm:prSet presAssocID="{D2F13727-A582-42FA-BA7F-B297666C2F89}" presName="hierChild2" presStyleCnt="0"/>
      <dgm:spPr/>
    </dgm:pt>
    <dgm:pt modelId="{567A97DF-AB22-40EF-BDF0-CAB98CDBC325}" type="pres">
      <dgm:prSet presAssocID="{87C9681A-18A6-4A2C-AE0F-227DA2B48E09}" presName="Name10" presStyleLbl="parChTrans1D2" presStyleIdx="0" presStyleCnt="3"/>
      <dgm:spPr/>
    </dgm:pt>
    <dgm:pt modelId="{B8F5488C-50DE-4842-BB87-B5184E4BDF9C}" type="pres">
      <dgm:prSet presAssocID="{E509F883-1910-4C57-BC8A-3196D4DB17AA}" presName="hierRoot2" presStyleCnt="0"/>
      <dgm:spPr/>
    </dgm:pt>
    <dgm:pt modelId="{A9897AD8-9ECD-404A-A630-CC4C889943CB}" type="pres">
      <dgm:prSet presAssocID="{E509F883-1910-4C57-BC8A-3196D4DB17AA}" presName="composite2" presStyleCnt="0"/>
      <dgm:spPr/>
    </dgm:pt>
    <dgm:pt modelId="{8D85787F-C234-49B9-9785-81E6B764480F}" type="pres">
      <dgm:prSet presAssocID="{E509F883-1910-4C57-BC8A-3196D4DB17AA}" presName="background2" presStyleLbl="node2" presStyleIdx="0" presStyleCnt="3"/>
      <dgm:spPr/>
    </dgm:pt>
    <dgm:pt modelId="{C979B7F2-3F88-4D08-AA26-12D876C0FEB7}" type="pres">
      <dgm:prSet presAssocID="{E509F883-1910-4C57-BC8A-3196D4DB17AA}" presName="text2" presStyleLbl="fgAcc2" presStyleIdx="0" presStyleCnt="3">
        <dgm:presLayoutVars>
          <dgm:chPref val="3"/>
        </dgm:presLayoutVars>
      </dgm:prSet>
      <dgm:spPr/>
    </dgm:pt>
    <dgm:pt modelId="{DB238674-1D03-435C-9C47-30F019AAD051}" type="pres">
      <dgm:prSet presAssocID="{E509F883-1910-4C57-BC8A-3196D4DB17AA}" presName="hierChild3" presStyleCnt="0"/>
      <dgm:spPr/>
    </dgm:pt>
    <dgm:pt modelId="{D5B2F651-2F8E-4DFC-A984-8E9730ED2F7D}" type="pres">
      <dgm:prSet presAssocID="{3D4108FD-8B09-42F9-87C2-4F6E97BE3A5B}" presName="Name17" presStyleLbl="parChTrans1D3" presStyleIdx="0" presStyleCnt="3"/>
      <dgm:spPr/>
    </dgm:pt>
    <dgm:pt modelId="{27FF3655-E486-415D-B452-31926AAE2C81}" type="pres">
      <dgm:prSet presAssocID="{AFC2E0F7-30FB-4148-9FFC-46EC09BA9D79}" presName="hierRoot3" presStyleCnt="0"/>
      <dgm:spPr/>
    </dgm:pt>
    <dgm:pt modelId="{00851EBF-FCEA-4321-911E-998E45BB6B17}" type="pres">
      <dgm:prSet presAssocID="{AFC2E0F7-30FB-4148-9FFC-46EC09BA9D79}" presName="composite3" presStyleCnt="0"/>
      <dgm:spPr/>
    </dgm:pt>
    <dgm:pt modelId="{61C2465A-8E9E-43CC-9882-21BA43372359}" type="pres">
      <dgm:prSet presAssocID="{AFC2E0F7-30FB-4148-9FFC-46EC09BA9D79}" presName="background3" presStyleLbl="node3" presStyleIdx="0" presStyleCnt="3"/>
      <dgm:spPr/>
    </dgm:pt>
    <dgm:pt modelId="{B4899178-5ECE-4A16-A9C1-FD24EB586896}" type="pres">
      <dgm:prSet presAssocID="{AFC2E0F7-30FB-4148-9FFC-46EC09BA9D79}" presName="text3" presStyleLbl="fgAcc3" presStyleIdx="0" presStyleCnt="3">
        <dgm:presLayoutVars>
          <dgm:chPref val="3"/>
        </dgm:presLayoutVars>
      </dgm:prSet>
      <dgm:spPr/>
    </dgm:pt>
    <dgm:pt modelId="{F2EF0B41-67F6-4344-8B78-FC67A597AD70}" type="pres">
      <dgm:prSet presAssocID="{AFC2E0F7-30FB-4148-9FFC-46EC09BA9D79}" presName="hierChild4" presStyleCnt="0"/>
      <dgm:spPr/>
    </dgm:pt>
    <dgm:pt modelId="{B858AE7C-8BEB-4B1E-B616-2BEAD1C1A4B4}" type="pres">
      <dgm:prSet presAssocID="{D718710C-ED0C-44F6-BEF4-888ED0644A77}" presName="Name23" presStyleLbl="parChTrans1D4" presStyleIdx="0" presStyleCnt="4"/>
      <dgm:spPr/>
    </dgm:pt>
    <dgm:pt modelId="{04FEF459-198B-4E03-BD39-62F6DF62BA9B}" type="pres">
      <dgm:prSet presAssocID="{EB504E7F-1446-42D6-97DA-198765F33E24}" presName="hierRoot4" presStyleCnt="0"/>
      <dgm:spPr/>
    </dgm:pt>
    <dgm:pt modelId="{7FC9F2A4-207B-4F62-8993-653D4DAB2DA1}" type="pres">
      <dgm:prSet presAssocID="{EB504E7F-1446-42D6-97DA-198765F33E24}" presName="composite4" presStyleCnt="0"/>
      <dgm:spPr/>
    </dgm:pt>
    <dgm:pt modelId="{C81BD2BE-59D9-4ED2-9DC0-DF91C4FA59B8}" type="pres">
      <dgm:prSet presAssocID="{EB504E7F-1446-42D6-97DA-198765F33E24}" presName="background4" presStyleLbl="node4" presStyleIdx="0" presStyleCnt="4"/>
      <dgm:spPr/>
    </dgm:pt>
    <dgm:pt modelId="{34C705F8-0F20-4E19-BA2B-4C3E5184FB08}" type="pres">
      <dgm:prSet presAssocID="{EB504E7F-1446-42D6-97DA-198765F33E24}" presName="text4" presStyleLbl="fgAcc4" presStyleIdx="0" presStyleCnt="4">
        <dgm:presLayoutVars>
          <dgm:chPref val="3"/>
        </dgm:presLayoutVars>
      </dgm:prSet>
      <dgm:spPr/>
    </dgm:pt>
    <dgm:pt modelId="{67C4FD13-61AB-4ACD-B756-DA9D3C8921A2}" type="pres">
      <dgm:prSet presAssocID="{EB504E7F-1446-42D6-97DA-198765F33E24}" presName="hierChild5" presStyleCnt="0"/>
      <dgm:spPr/>
    </dgm:pt>
    <dgm:pt modelId="{D62024D7-9A92-4B42-AAA8-3B4AB13E2CBF}" type="pres">
      <dgm:prSet presAssocID="{947F5A9D-4F85-4620-917B-B14CA55B3542}" presName="Name10" presStyleLbl="parChTrans1D2" presStyleIdx="1" presStyleCnt="3"/>
      <dgm:spPr/>
    </dgm:pt>
    <dgm:pt modelId="{AAE47B84-DC50-487C-A1EE-281ED743513D}" type="pres">
      <dgm:prSet presAssocID="{EB1D082B-BE44-47D2-A567-703D4E575FB3}" presName="hierRoot2" presStyleCnt="0"/>
      <dgm:spPr/>
    </dgm:pt>
    <dgm:pt modelId="{D6410559-CAB4-4F53-8DE8-E465C308B35D}" type="pres">
      <dgm:prSet presAssocID="{EB1D082B-BE44-47D2-A567-703D4E575FB3}" presName="composite2" presStyleCnt="0"/>
      <dgm:spPr/>
    </dgm:pt>
    <dgm:pt modelId="{2AD8104C-3DE6-4AB8-B8B1-9045E056D679}" type="pres">
      <dgm:prSet presAssocID="{EB1D082B-BE44-47D2-A567-703D4E575FB3}" presName="background2" presStyleLbl="node2" presStyleIdx="1" presStyleCnt="3"/>
      <dgm:spPr/>
    </dgm:pt>
    <dgm:pt modelId="{FB7A05BB-4F92-4E1A-9EDF-1E5936BA6C9F}" type="pres">
      <dgm:prSet presAssocID="{EB1D082B-BE44-47D2-A567-703D4E575FB3}" presName="text2" presStyleLbl="fgAcc2" presStyleIdx="1" presStyleCnt="3">
        <dgm:presLayoutVars>
          <dgm:chPref val="3"/>
        </dgm:presLayoutVars>
      </dgm:prSet>
      <dgm:spPr/>
    </dgm:pt>
    <dgm:pt modelId="{A9214D31-84FE-45F5-9CAF-1656BFF219D2}" type="pres">
      <dgm:prSet presAssocID="{EB1D082B-BE44-47D2-A567-703D4E575FB3}" presName="hierChild3" presStyleCnt="0"/>
      <dgm:spPr/>
    </dgm:pt>
    <dgm:pt modelId="{4D46AEBB-1BB8-4152-B590-16DE5006FFC8}" type="pres">
      <dgm:prSet presAssocID="{AB5F24E7-1B47-404B-ABDB-9C74A16A31EC}" presName="Name17" presStyleLbl="parChTrans1D3" presStyleIdx="1" presStyleCnt="3"/>
      <dgm:spPr/>
    </dgm:pt>
    <dgm:pt modelId="{6E488FDB-CE45-4E65-AF34-8415E7132761}" type="pres">
      <dgm:prSet presAssocID="{7CF6A149-827F-45F9-A026-9A766D1C7ACE}" presName="hierRoot3" presStyleCnt="0"/>
      <dgm:spPr/>
    </dgm:pt>
    <dgm:pt modelId="{1298B4A8-B6D5-4E4B-9EED-E52AC9EE8476}" type="pres">
      <dgm:prSet presAssocID="{7CF6A149-827F-45F9-A026-9A766D1C7ACE}" presName="composite3" presStyleCnt="0"/>
      <dgm:spPr/>
    </dgm:pt>
    <dgm:pt modelId="{FD5A03E9-945A-48A1-A0B8-AAF207539B47}" type="pres">
      <dgm:prSet presAssocID="{7CF6A149-827F-45F9-A026-9A766D1C7ACE}" presName="background3" presStyleLbl="node3" presStyleIdx="1" presStyleCnt="3"/>
      <dgm:spPr/>
    </dgm:pt>
    <dgm:pt modelId="{107E88B0-FFD0-47A6-93B8-E50C8B191066}" type="pres">
      <dgm:prSet presAssocID="{7CF6A149-827F-45F9-A026-9A766D1C7ACE}" presName="text3" presStyleLbl="fgAcc3" presStyleIdx="1" presStyleCnt="3">
        <dgm:presLayoutVars>
          <dgm:chPref val="3"/>
        </dgm:presLayoutVars>
      </dgm:prSet>
      <dgm:spPr/>
    </dgm:pt>
    <dgm:pt modelId="{AA61E296-2D99-4FD8-91DA-C64BC081668F}" type="pres">
      <dgm:prSet presAssocID="{7CF6A149-827F-45F9-A026-9A766D1C7ACE}" presName="hierChild4" presStyleCnt="0"/>
      <dgm:spPr/>
    </dgm:pt>
    <dgm:pt modelId="{9F4EE618-A96B-4AE1-B2CF-CE476C2A5BD1}" type="pres">
      <dgm:prSet presAssocID="{A0CB8B97-899D-4472-BDBE-B8DD80BF9D03}" presName="Name23" presStyleLbl="parChTrans1D4" presStyleIdx="1" presStyleCnt="4"/>
      <dgm:spPr/>
    </dgm:pt>
    <dgm:pt modelId="{F0FE1202-521C-48C5-A8A8-50FDC7DA3297}" type="pres">
      <dgm:prSet presAssocID="{5BC9EE59-2261-42A6-A5CF-1668C82AE467}" presName="hierRoot4" presStyleCnt="0"/>
      <dgm:spPr/>
    </dgm:pt>
    <dgm:pt modelId="{2415E543-5DA9-455E-B2EB-584FD2D01D7B}" type="pres">
      <dgm:prSet presAssocID="{5BC9EE59-2261-42A6-A5CF-1668C82AE467}" presName="composite4" presStyleCnt="0"/>
      <dgm:spPr/>
    </dgm:pt>
    <dgm:pt modelId="{9B39A9D2-8BCE-45E1-B5A5-A9ADC85A7E00}" type="pres">
      <dgm:prSet presAssocID="{5BC9EE59-2261-42A6-A5CF-1668C82AE467}" presName="background4" presStyleLbl="node4" presStyleIdx="1" presStyleCnt="4"/>
      <dgm:spPr/>
    </dgm:pt>
    <dgm:pt modelId="{94981784-E144-422B-9316-BBBED95E9957}" type="pres">
      <dgm:prSet presAssocID="{5BC9EE59-2261-42A6-A5CF-1668C82AE467}" presName="text4" presStyleLbl="fgAcc4" presStyleIdx="1" presStyleCnt="4">
        <dgm:presLayoutVars>
          <dgm:chPref val="3"/>
        </dgm:presLayoutVars>
      </dgm:prSet>
      <dgm:spPr/>
    </dgm:pt>
    <dgm:pt modelId="{FC03791B-D561-4DBD-A33A-63F742735444}" type="pres">
      <dgm:prSet presAssocID="{5BC9EE59-2261-42A6-A5CF-1668C82AE467}" presName="hierChild5" presStyleCnt="0"/>
      <dgm:spPr/>
    </dgm:pt>
    <dgm:pt modelId="{43DFAD1C-48F5-4E79-BD01-7CCA6303C336}" type="pres">
      <dgm:prSet presAssocID="{0BD66FF2-B0CD-440C-B388-03866A3D1A6B}" presName="Name23" presStyleLbl="parChTrans1D4" presStyleIdx="2" presStyleCnt="4"/>
      <dgm:spPr/>
    </dgm:pt>
    <dgm:pt modelId="{7602CD77-3491-4FE1-ACA6-59B14A71359C}" type="pres">
      <dgm:prSet presAssocID="{DAA49805-F0C0-4856-B8A7-155FCDC6A847}" presName="hierRoot4" presStyleCnt="0"/>
      <dgm:spPr/>
    </dgm:pt>
    <dgm:pt modelId="{DACDA530-EEDD-48C2-87EA-616A70A18D16}" type="pres">
      <dgm:prSet presAssocID="{DAA49805-F0C0-4856-B8A7-155FCDC6A847}" presName="composite4" presStyleCnt="0"/>
      <dgm:spPr/>
    </dgm:pt>
    <dgm:pt modelId="{C445363C-CC61-4E89-9483-0DC9205DFC2E}" type="pres">
      <dgm:prSet presAssocID="{DAA49805-F0C0-4856-B8A7-155FCDC6A847}" presName="background4" presStyleLbl="node4" presStyleIdx="2" presStyleCnt="4"/>
      <dgm:spPr/>
    </dgm:pt>
    <dgm:pt modelId="{183F89A2-C4ED-497C-B44A-7C17CBB2D742}" type="pres">
      <dgm:prSet presAssocID="{DAA49805-F0C0-4856-B8A7-155FCDC6A847}" presName="text4" presStyleLbl="fgAcc4" presStyleIdx="2" presStyleCnt="4">
        <dgm:presLayoutVars>
          <dgm:chPref val="3"/>
        </dgm:presLayoutVars>
      </dgm:prSet>
      <dgm:spPr/>
    </dgm:pt>
    <dgm:pt modelId="{8D557E1D-1855-49F7-B88E-A975946A6B4D}" type="pres">
      <dgm:prSet presAssocID="{DAA49805-F0C0-4856-B8A7-155FCDC6A847}" presName="hierChild5" presStyleCnt="0"/>
      <dgm:spPr/>
    </dgm:pt>
    <dgm:pt modelId="{E6806554-D876-43C9-9517-0410CB1548A7}" type="pres">
      <dgm:prSet presAssocID="{255F4A38-FD8A-4B66-B8C8-9C2D5E415230}" presName="Name10" presStyleLbl="parChTrans1D2" presStyleIdx="2" presStyleCnt="3"/>
      <dgm:spPr/>
    </dgm:pt>
    <dgm:pt modelId="{CCA96C77-32A7-41E4-99F6-6F8B4EB70261}" type="pres">
      <dgm:prSet presAssocID="{EB715650-534B-4703-B860-C467181235D5}" presName="hierRoot2" presStyleCnt="0"/>
      <dgm:spPr/>
    </dgm:pt>
    <dgm:pt modelId="{42B88DD7-9A51-441E-920B-5157DCF8BB2E}" type="pres">
      <dgm:prSet presAssocID="{EB715650-534B-4703-B860-C467181235D5}" presName="composite2" presStyleCnt="0"/>
      <dgm:spPr/>
    </dgm:pt>
    <dgm:pt modelId="{074BC764-0286-4424-BADE-010CA60BE37B}" type="pres">
      <dgm:prSet presAssocID="{EB715650-534B-4703-B860-C467181235D5}" presName="background2" presStyleLbl="node2" presStyleIdx="2" presStyleCnt="3"/>
      <dgm:spPr/>
    </dgm:pt>
    <dgm:pt modelId="{CABCBEC8-45F4-45C2-BDF3-553A915B70EE}" type="pres">
      <dgm:prSet presAssocID="{EB715650-534B-4703-B860-C467181235D5}" presName="text2" presStyleLbl="fgAcc2" presStyleIdx="2" presStyleCnt="3">
        <dgm:presLayoutVars>
          <dgm:chPref val="3"/>
        </dgm:presLayoutVars>
      </dgm:prSet>
      <dgm:spPr/>
    </dgm:pt>
    <dgm:pt modelId="{B4F913E0-AC03-4D1D-B3C3-F1D03EBEB442}" type="pres">
      <dgm:prSet presAssocID="{EB715650-534B-4703-B860-C467181235D5}" presName="hierChild3" presStyleCnt="0"/>
      <dgm:spPr/>
    </dgm:pt>
    <dgm:pt modelId="{760DE804-BF4E-46BF-929F-872723EE7A49}" type="pres">
      <dgm:prSet presAssocID="{F1B71AD4-E90D-4A5F-ABE5-D707FCDDBDF9}" presName="Name17" presStyleLbl="parChTrans1D3" presStyleIdx="2" presStyleCnt="3"/>
      <dgm:spPr/>
    </dgm:pt>
    <dgm:pt modelId="{9615F665-D540-4868-9116-DB5CDF31AD4D}" type="pres">
      <dgm:prSet presAssocID="{69B628C6-D220-45DD-8D54-B12D32A768AF}" presName="hierRoot3" presStyleCnt="0"/>
      <dgm:spPr/>
    </dgm:pt>
    <dgm:pt modelId="{C705BB77-8795-46D0-8BFD-DF2413ADAF8A}" type="pres">
      <dgm:prSet presAssocID="{69B628C6-D220-45DD-8D54-B12D32A768AF}" presName="composite3" presStyleCnt="0"/>
      <dgm:spPr/>
    </dgm:pt>
    <dgm:pt modelId="{BA889F43-A575-454A-8061-D8F96FEF9539}" type="pres">
      <dgm:prSet presAssocID="{69B628C6-D220-45DD-8D54-B12D32A768AF}" presName="background3" presStyleLbl="node3" presStyleIdx="2" presStyleCnt="3"/>
      <dgm:spPr/>
    </dgm:pt>
    <dgm:pt modelId="{1B619822-6F6F-406C-AC31-20510231C61D}" type="pres">
      <dgm:prSet presAssocID="{69B628C6-D220-45DD-8D54-B12D32A768AF}" presName="text3" presStyleLbl="fgAcc3" presStyleIdx="2" presStyleCnt="3">
        <dgm:presLayoutVars>
          <dgm:chPref val="3"/>
        </dgm:presLayoutVars>
      </dgm:prSet>
      <dgm:spPr/>
    </dgm:pt>
    <dgm:pt modelId="{A6E413A1-111C-4128-8026-19DB7C0075A4}" type="pres">
      <dgm:prSet presAssocID="{69B628C6-D220-45DD-8D54-B12D32A768AF}" presName="hierChild4" presStyleCnt="0"/>
      <dgm:spPr/>
    </dgm:pt>
    <dgm:pt modelId="{B898DA6A-0052-4164-9EBB-747CB0C848E4}" type="pres">
      <dgm:prSet presAssocID="{9D33D83C-32B7-48D9-81AE-C6EA6A7EAB94}" presName="Name23" presStyleLbl="parChTrans1D4" presStyleIdx="3" presStyleCnt="4"/>
      <dgm:spPr/>
    </dgm:pt>
    <dgm:pt modelId="{E641B5A7-90D5-45EC-A835-91451C1B515E}" type="pres">
      <dgm:prSet presAssocID="{B365B453-4C85-45BF-A520-D2B2B8E8F0C8}" presName="hierRoot4" presStyleCnt="0"/>
      <dgm:spPr/>
    </dgm:pt>
    <dgm:pt modelId="{5C81673A-4883-43EC-83FD-E4C4BC89D530}" type="pres">
      <dgm:prSet presAssocID="{B365B453-4C85-45BF-A520-D2B2B8E8F0C8}" presName="composite4" presStyleCnt="0"/>
      <dgm:spPr/>
    </dgm:pt>
    <dgm:pt modelId="{6096A348-678B-4CC0-B60C-4EDE185F4A73}" type="pres">
      <dgm:prSet presAssocID="{B365B453-4C85-45BF-A520-D2B2B8E8F0C8}" presName="background4" presStyleLbl="node4" presStyleIdx="3" presStyleCnt="4"/>
      <dgm:spPr/>
    </dgm:pt>
    <dgm:pt modelId="{5CE7C092-A52F-4BB5-B088-C2ED2BBE20D9}" type="pres">
      <dgm:prSet presAssocID="{B365B453-4C85-45BF-A520-D2B2B8E8F0C8}" presName="text4" presStyleLbl="fgAcc4" presStyleIdx="3" presStyleCnt="4">
        <dgm:presLayoutVars>
          <dgm:chPref val="3"/>
        </dgm:presLayoutVars>
      </dgm:prSet>
      <dgm:spPr/>
    </dgm:pt>
    <dgm:pt modelId="{CB16E7F2-58B0-4418-87E6-AB2EF700A6C1}" type="pres">
      <dgm:prSet presAssocID="{B365B453-4C85-45BF-A520-D2B2B8E8F0C8}" presName="hierChild5" presStyleCnt="0"/>
      <dgm:spPr/>
    </dgm:pt>
  </dgm:ptLst>
  <dgm:cxnLst>
    <dgm:cxn modelId="{77912108-6107-4595-A093-F308EA44B684}" type="presOf" srcId="{947F5A9D-4F85-4620-917B-B14CA55B3542}" destId="{D62024D7-9A92-4B42-AAA8-3B4AB13E2CBF}" srcOrd="0" destOrd="0" presId="urn:microsoft.com/office/officeart/2005/8/layout/hierarchy1"/>
    <dgm:cxn modelId="{40AA220A-F719-4DEF-AC68-CDB3EC4CF325}" type="presOf" srcId="{D718710C-ED0C-44F6-BEF4-888ED0644A77}" destId="{B858AE7C-8BEB-4B1E-B616-2BEAD1C1A4B4}" srcOrd="0" destOrd="0" presId="urn:microsoft.com/office/officeart/2005/8/layout/hierarchy1"/>
    <dgm:cxn modelId="{CEB6C90C-A368-4E55-9D0B-DA955725DD8D}" srcId="{E509F883-1910-4C57-BC8A-3196D4DB17AA}" destId="{AFC2E0F7-30FB-4148-9FFC-46EC09BA9D79}" srcOrd="0" destOrd="0" parTransId="{3D4108FD-8B09-42F9-87C2-4F6E97BE3A5B}" sibTransId="{86BD5544-ED26-4AA8-B61E-9B322DF3903B}"/>
    <dgm:cxn modelId="{1CA41D16-1AB4-4AB5-9B66-C4B252D6684B}" srcId="{D2F13727-A582-42FA-BA7F-B297666C2F89}" destId="{EB715650-534B-4703-B860-C467181235D5}" srcOrd="2" destOrd="0" parTransId="{255F4A38-FD8A-4B66-B8C8-9C2D5E415230}" sibTransId="{C8A427E9-B42C-41AC-AC1A-57D287DC6CFC}"/>
    <dgm:cxn modelId="{024BB619-001F-480F-83FA-E399029B01E5}" srcId="{EB715650-534B-4703-B860-C467181235D5}" destId="{69B628C6-D220-45DD-8D54-B12D32A768AF}" srcOrd="0" destOrd="0" parTransId="{F1B71AD4-E90D-4A5F-ABE5-D707FCDDBDF9}" sibTransId="{A1A417B2-7985-42E3-9FEE-2A3D293B290F}"/>
    <dgm:cxn modelId="{EE02902C-03E8-44B5-9610-D2144B2A600D}" type="presOf" srcId="{AB5F24E7-1B47-404B-ABDB-9C74A16A31EC}" destId="{4D46AEBB-1BB8-4152-B590-16DE5006FFC8}" srcOrd="0" destOrd="0" presId="urn:microsoft.com/office/officeart/2005/8/layout/hierarchy1"/>
    <dgm:cxn modelId="{926E125B-C459-4DBE-8F3F-C9400F0F5E94}" type="presOf" srcId="{255F4A38-FD8A-4B66-B8C8-9C2D5E415230}" destId="{E6806554-D876-43C9-9517-0410CB1548A7}" srcOrd="0" destOrd="0" presId="urn:microsoft.com/office/officeart/2005/8/layout/hierarchy1"/>
    <dgm:cxn modelId="{C98C9D41-43F0-448B-9090-D56F27507704}" srcId="{5BC9EE59-2261-42A6-A5CF-1668C82AE467}" destId="{DAA49805-F0C0-4856-B8A7-155FCDC6A847}" srcOrd="0" destOrd="0" parTransId="{0BD66FF2-B0CD-440C-B388-03866A3D1A6B}" sibTransId="{90FFD7A2-D5AD-4046-B944-D0C1F3368F6C}"/>
    <dgm:cxn modelId="{21ABDB61-1259-4D2E-A66A-D62D7AB35B0E}" type="presOf" srcId="{B365B453-4C85-45BF-A520-D2B2B8E8F0C8}" destId="{5CE7C092-A52F-4BB5-B088-C2ED2BBE20D9}" srcOrd="0" destOrd="0" presId="urn:microsoft.com/office/officeart/2005/8/layout/hierarchy1"/>
    <dgm:cxn modelId="{C7F87142-1A41-4F6D-9D86-11BEA285D333}" type="presOf" srcId="{0BD66FF2-B0CD-440C-B388-03866A3D1A6B}" destId="{43DFAD1C-48F5-4E79-BD01-7CCA6303C336}" srcOrd="0" destOrd="0" presId="urn:microsoft.com/office/officeart/2005/8/layout/hierarchy1"/>
    <dgm:cxn modelId="{8FA6E243-E2E0-4D6A-AB42-DD27C1FEC23E}" srcId="{7CF6A149-827F-45F9-A026-9A766D1C7ACE}" destId="{5BC9EE59-2261-42A6-A5CF-1668C82AE467}" srcOrd="0" destOrd="0" parTransId="{A0CB8B97-899D-4472-BDBE-B8DD80BF9D03}" sibTransId="{13D55D17-5485-4BED-9BE8-C77138C1EE80}"/>
    <dgm:cxn modelId="{AFDCDF64-BAB2-41BE-B671-7A3A5C97AE26}" type="presOf" srcId="{5BC9EE59-2261-42A6-A5CF-1668C82AE467}" destId="{94981784-E144-422B-9316-BBBED95E9957}" srcOrd="0" destOrd="0" presId="urn:microsoft.com/office/officeart/2005/8/layout/hierarchy1"/>
    <dgm:cxn modelId="{6508896F-0E91-47E8-AFF2-9F9614A4B50C}" type="presOf" srcId="{EB504E7F-1446-42D6-97DA-198765F33E24}" destId="{34C705F8-0F20-4E19-BA2B-4C3E5184FB08}" srcOrd="0" destOrd="0" presId="urn:microsoft.com/office/officeart/2005/8/layout/hierarchy1"/>
    <dgm:cxn modelId="{D7920E71-CEA8-47D8-BB1D-1CDA32895E8D}" srcId="{69B628C6-D220-45DD-8D54-B12D32A768AF}" destId="{B365B453-4C85-45BF-A520-D2B2B8E8F0C8}" srcOrd="0" destOrd="0" parTransId="{9D33D83C-32B7-48D9-81AE-C6EA6A7EAB94}" sibTransId="{FA033BFA-9A88-439D-89BD-763D39DF3253}"/>
    <dgm:cxn modelId="{20F5CC73-46C9-41AD-8B73-D79D7B7B4EE3}" type="presOf" srcId="{E509F883-1910-4C57-BC8A-3196D4DB17AA}" destId="{C979B7F2-3F88-4D08-AA26-12D876C0FEB7}" srcOrd="0" destOrd="0" presId="urn:microsoft.com/office/officeart/2005/8/layout/hierarchy1"/>
    <dgm:cxn modelId="{20170D56-8FCC-4723-8971-1DA05D622616}" type="presOf" srcId="{7CF6A149-827F-45F9-A026-9A766D1C7ACE}" destId="{107E88B0-FFD0-47A6-93B8-E50C8B191066}" srcOrd="0" destOrd="0" presId="urn:microsoft.com/office/officeart/2005/8/layout/hierarchy1"/>
    <dgm:cxn modelId="{CE04D78A-CE4D-4E2D-868A-30088D862900}" type="presOf" srcId="{87C9681A-18A6-4A2C-AE0F-227DA2B48E09}" destId="{567A97DF-AB22-40EF-BDF0-CAB98CDBC325}" srcOrd="0" destOrd="0" presId="urn:microsoft.com/office/officeart/2005/8/layout/hierarchy1"/>
    <dgm:cxn modelId="{CFB342A2-D2FD-427C-96CD-F569E9A720E6}" type="presOf" srcId="{69B628C6-D220-45DD-8D54-B12D32A768AF}" destId="{1B619822-6F6F-406C-AC31-20510231C61D}" srcOrd="0" destOrd="0" presId="urn:microsoft.com/office/officeart/2005/8/layout/hierarchy1"/>
    <dgm:cxn modelId="{132418A4-42B3-41B1-8DBB-A885FC615AA7}" srcId="{D2F13727-A582-42FA-BA7F-B297666C2F89}" destId="{E509F883-1910-4C57-BC8A-3196D4DB17AA}" srcOrd="0" destOrd="0" parTransId="{87C9681A-18A6-4A2C-AE0F-227DA2B48E09}" sibTransId="{ACF64030-C717-4F07-9D3A-3D1826106677}"/>
    <dgm:cxn modelId="{DF8AD1A9-32F9-49F1-9329-42491B2E654C}" type="presOf" srcId="{9D33D83C-32B7-48D9-81AE-C6EA6A7EAB94}" destId="{B898DA6A-0052-4164-9EBB-747CB0C848E4}" srcOrd="0" destOrd="0" presId="urn:microsoft.com/office/officeart/2005/8/layout/hierarchy1"/>
    <dgm:cxn modelId="{5150DAAA-0012-4402-98A5-8C307A80E16F}" srcId="{D2F13727-A582-42FA-BA7F-B297666C2F89}" destId="{EB1D082B-BE44-47D2-A567-703D4E575FB3}" srcOrd="1" destOrd="0" parTransId="{947F5A9D-4F85-4620-917B-B14CA55B3542}" sibTransId="{D618A116-6012-4611-8E0B-DE80F49CB015}"/>
    <dgm:cxn modelId="{41BBD9AE-D774-4E3E-AC73-7CA5D500C351}" type="presOf" srcId="{A0CB8B97-899D-4472-BDBE-B8DD80BF9D03}" destId="{9F4EE618-A96B-4AE1-B2CF-CE476C2A5BD1}" srcOrd="0" destOrd="0" presId="urn:microsoft.com/office/officeart/2005/8/layout/hierarchy1"/>
    <dgm:cxn modelId="{05F4F4AF-6AFC-4423-B67F-5253EDC7B265}" type="presOf" srcId="{EB715650-534B-4703-B860-C467181235D5}" destId="{CABCBEC8-45F4-45C2-BDF3-553A915B70EE}" srcOrd="0" destOrd="0" presId="urn:microsoft.com/office/officeart/2005/8/layout/hierarchy1"/>
    <dgm:cxn modelId="{615B88B7-39A1-4367-AE19-159F7FE438C5}" type="presOf" srcId="{DAA49805-F0C0-4856-B8A7-155FCDC6A847}" destId="{183F89A2-C4ED-497C-B44A-7C17CBB2D742}" srcOrd="0" destOrd="0" presId="urn:microsoft.com/office/officeart/2005/8/layout/hierarchy1"/>
    <dgm:cxn modelId="{DF33D8BC-4C06-4A78-B61F-5BF3F701AE22}" type="presOf" srcId="{3D4108FD-8B09-42F9-87C2-4F6E97BE3A5B}" destId="{D5B2F651-2F8E-4DFC-A984-8E9730ED2F7D}" srcOrd="0" destOrd="0" presId="urn:microsoft.com/office/officeart/2005/8/layout/hierarchy1"/>
    <dgm:cxn modelId="{5EE970C5-1A1B-4D3B-B506-7A1D4F82DE88}" type="presOf" srcId="{319F6796-6333-4D0E-807E-DC911E1881C1}" destId="{09A74798-0D73-4212-838B-F4A330B37CE9}" srcOrd="0" destOrd="0" presId="urn:microsoft.com/office/officeart/2005/8/layout/hierarchy1"/>
    <dgm:cxn modelId="{59FD03C8-C9D0-46EA-8417-6BAE240848E4}" srcId="{EB1D082B-BE44-47D2-A567-703D4E575FB3}" destId="{7CF6A149-827F-45F9-A026-9A766D1C7ACE}" srcOrd="0" destOrd="0" parTransId="{AB5F24E7-1B47-404B-ABDB-9C74A16A31EC}" sibTransId="{27C9AC4A-A5B9-43DC-8173-3FBD7CD69332}"/>
    <dgm:cxn modelId="{72D792CA-1E3A-4784-8092-4EF3F85B1732}" srcId="{AFC2E0F7-30FB-4148-9FFC-46EC09BA9D79}" destId="{EB504E7F-1446-42D6-97DA-198765F33E24}" srcOrd="0" destOrd="0" parTransId="{D718710C-ED0C-44F6-BEF4-888ED0644A77}" sibTransId="{FDEE2952-FE5B-49D4-A565-77DEF451FBE0}"/>
    <dgm:cxn modelId="{D20AEFD7-ED34-416B-90CA-A771AC2D27D3}" type="presOf" srcId="{EB1D082B-BE44-47D2-A567-703D4E575FB3}" destId="{FB7A05BB-4F92-4E1A-9EDF-1E5936BA6C9F}" srcOrd="0" destOrd="0" presId="urn:microsoft.com/office/officeart/2005/8/layout/hierarchy1"/>
    <dgm:cxn modelId="{6C33C1E7-B05F-42B2-9030-3B41429ED9F2}" srcId="{319F6796-6333-4D0E-807E-DC911E1881C1}" destId="{D2F13727-A582-42FA-BA7F-B297666C2F89}" srcOrd="0" destOrd="0" parTransId="{5DAECD85-C927-4513-AF80-BBA0A7FF60C8}" sibTransId="{C84E2C69-2717-4F14-ADA0-5DD27CB86183}"/>
    <dgm:cxn modelId="{657B19EA-9485-4440-BBE2-82BB8596BBF2}" type="presOf" srcId="{AFC2E0F7-30FB-4148-9FFC-46EC09BA9D79}" destId="{B4899178-5ECE-4A16-A9C1-FD24EB586896}" srcOrd="0" destOrd="0" presId="urn:microsoft.com/office/officeart/2005/8/layout/hierarchy1"/>
    <dgm:cxn modelId="{8C4D81F8-88A7-4592-BC95-B8B0B11692E0}" type="presOf" srcId="{F1B71AD4-E90D-4A5F-ABE5-D707FCDDBDF9}" destId="{760DE804-BF4E-46BF-929F-872723EE7A49}" srcOrd="0" destOrd="0" presId="urn:microsoft.com/office/officeart/2005/8/layout/hierarchy1"/>
    <dgm:cxn modelId="{C6DAB7FF-260F-4070-90BF-22215C2E5037}" type="presOf" srcId="{D2F13727-A582-42FA-BA7F-B297666C2F89}" destId="{3ABBDD1E-B915-4B0E-94D7-7D6B66B77603}" srcOrd="0" destOrd="0" presId="urn:microsoft.com/office/officeart/2005/8/layout/hierarchy1"/>
    <dgm:cxn modelId="{2539CDCA-E147-4F82-B727-12F73A605F73}" type="presParOf" srcId="{09A74798-0D73-4212-838B-F4A330B37CE9}" destId="{39938366-20E1-4412-9EB7-ACC9804AB1F5}" srcOrd="0" destOrd="0" presId="urn:microsoft.com/office/officeart/2005/8/layout/hierarchy1"/>
    <dgm:cxn modelId="{BB307496-6ACD-458E-A2BB-3955709D64DD}" type="presParOf" srcId="{39938366-20E1-4412-9EB7-ACC9804AB1F5}" destId="{EE7123D6-9A7A-4624-A223-E9BD065814C9}" srcOrd="0" destOrd="0" presId="urn:microsoft.com/office/officeart/2005/8/layout/hierarchy1"/>
    <dgm:cxn modelId="{150677D2-462B-46DF-BD7C-1E5866385E7F}" type="presParOf" srcId="{EE7123D6-9A7A-4624-A223-E9BD065814C9}" destId="{69C5029A-6171-4805-93F7-6623989DF513}" srcOrd="0" destOrd="0" presId="urn:microsoft.com/office/officeart/2005/8/layout/hierarchy1"/>
    <dgm:cxn modelId="{9169818A-0D3C-4978-9F36-39E6CEBED8D0}" type="presParOf" srcId="{EE7123D6-9A7A-4624-A223-E9BD065814C9}" destId="{3ABBDD1E-B915-4B0E-94D7-7D6B66B77603}" srcOrd="1" destOrd="0" presId="urn:microsoft.com/office/officeart/2005/8/layout/hierarchy1"/>
    <dgm:cxn modelId="{0B2F2DB9-E149-4F42-99B2-5597635FB3D7}" type="presParOf" srcId="{39938366-20E1-4412-9EB7-ACC9804AB1F5}" destId="{E3A20E09-A89A-4E64-9A39-D9BCC5E39519}" srcOrd="1" destOrd="0" presId="urn:microsoft.com/office/officeart/2005/8/layout/hierarchy1"/>
    <dgm:cxn modelId="{15B6EC74-8EC0-4E24-BD45-12181424E750}" type="presParOf" srcId="{E3A20E09-A89A-4E64-9A39-D9BCC5E39519}" destId="{567A97DF-AB22-40EF-BDF0-CAB98CDBC325}" srcOrd="0" destOrd="0" presId="urn:microsoft.com/office/officeart/2005/8/layout/hierarchy1"/>
    <dgm:cxn modelId="{EBDDD1B8-5BA7-4BB0-8EC9-C3DF707A3258}" type="presParOf" srcId="{E3A20E09-A89A-4E64-9A39-D9BCC5E39519}" destId="{B8F5488C-50DE-4842-BB87-B5184E4BDF9C}" srcOrd="1" destOrd="0" presId="urn:microsoft.com/office/officeart/2005/8/layout/hierarchy1"/>
    <dgm:cxn modelId="{FEFC7EBC-CD5A-45C9-B540-C16C6DABCA79}" type="presParOf" srcId="{B8F5488C-50DE-4842-BB87-B5184E4BDF9C}" destId="{A9897AD8-9ECD-404A-A630-CC4C889943CB}" srcOrd="0" destOrd="0" presId="urn:microsoft.com/office/officeart/2005/8/layout/hierarchy1"/>
    <dgm:cxn modelId="{089F8E93-457A-45AF-9F08-C22910954744}" type="presParOf" srcId="{A9897AD8-9ECD-404A-A630-CC4C889943CB}" destId="{8D85787F-C234-49B9-9785-81E6B764480F}" srcOrd="0" destOrd="0" presId="urn:microsoft.com/office/officeart/2005/8/layout/hierarchy1"/>
    <dgm:cxn modelId="{6DC9D58F-CE90-40F0-B8F5-3C4139628A1C}" type="presParOf" srcId="{A9897AD8-9ECD-404A-A630-CC4C889943CB}" destId="{C979B7F2-3F88-4D08-AA26-12D876C0FEB7}" srcOrd="1" destOrd="0" presId="urn:microsoft.com/office/officeart/2005/8/layout/hierarchy1"/>
    <dgm:cxn modelId="{37A926F9-54FE-428E-BE55-0F4DF84C139B}" type="presParOf" srcId="{B8F5488C-50DE-4842-BB87-B5184E4BDF9C}" destId="{DB238674-1D03-435C-9C47-30F019AAD051}" srcOrd="1" destOrd="0" presId="urn:microsoft.com/office/officeart/2005/8/layout/hierarchy1"/>
    <dgm:cxn modelId="{7CB423EF-E543-4081-8CC1-0C0A61EBDA8F}" type="presParOf" srcId="{DB238674-1D03-435C-9C47-30F019AAD051}" destId="{D5B2F651-2F8E-4DFC-A984-8E9730ED2F7D}" srcOrd="0" destOrd="0" presId="urn:microsoft.com/office/officeart/2005/8/layout/hierarchy1"/>
    <dgm:cxn modelId="{0BB8D21D-F84F-4130-BE12-4A7A82AD44A3}" type="presParOf" srcId="{DB238674-1D03-435C-9C47-30F019AAD051}" destId="{27FF3655-E486-415D-B452-31926AAE2C81}" srcOrd="1" destOrd="0" presId="urn:microsoft.com/office/officeart/2005/8/layout/hierarchy1"/>
    <dgm:cxn modelId="{65FD9658-E7B0-402D-88B0-CB8BADD798EC}" type="presParOf" srcId="{27FF3655-E486-415D-B452-31926AAE2C81}" destId="{00851EBF-FCEA-4321-911E-998E45BB6B17}" srcOrd="0" destOrd="0" presId="urn:microsoft.com/office/officeart/2005/8/layout/hierarchy1"/>
    <dgm:cxn modelId="{6FB2C8BC-584D-43B3-B5A1-9F5ECA7B8B73}" type="presParOf" srcId="{00851EBF-FCEA-4321-911E-998E45BB6B17}" destId="{61C2465A-8E9E-43CC-9882-21BA43372359}" srcOrd="0" destOrd="0" presId="urn:microsoft.com/office/officeart/2005/8/layout/hierarchy1"/>
    <dgm:cxn modelId="{D5EC6512-8AF5-4BAE-A197-DDFA41C98A0E}" type="presParOf" srcId="{00851EBF-FCEA-4321-911E-998E45BB6B17}" destId="{B4899178-5ECE-4A16-A9C1-FD24EB586896}" srcOrd="1" destOrd="0" presId="urn:microsoft.com/office/officeart/2005/8/layout/hierarchy1"/>
    <dgm:cxn modelId="{7C15485E-2AF5-44DD-9885-09EC3A66A025}" type="presParOf" srcId="{27FF3655-E486-415D-B452-31926AAE2C81}" destId="{F2EF0B41-67F6-4344-8B78-FC67A597AD70}" srcOrd="1" destOrd="0" presId="urn:microsoft.com/office/officeart/2005/8/layout/hierarchy1"/>
    <dgm:cxn modelId="{E9EEAA3D-514D-4295-93DA-E283B6136BF6}" type="presParOf" srcId="{F2EF0B41-67F6-4344-8B78-FC67A597AD70}" destId="{B858AE7C-8BEB-4B1E-B616-2BEAD1C1A4B4}" srcOrd="0" destOrd="0" presId="urn:microsoft.com/office/officeart/2005/8/layout/hierarchy1"/>
    <dgm:cxn modelId="{D8F4B7EC-3C87-4B70-BECE-50463D126D43}" type="presParOf" srcId="{F2EF0B41-67F6-4344-8B78-FC67A597AD70}" destId="{04FEF459-198B-4E03-BD39-62F6DF62BA9B}" srcOrd="1" destOrd="0" presId="urn:microsoft.com/office/officeart/2005/8/layout/hierarchy1"/>
    <dgm:cxn modelId="{A0F43F73-D819-46CF-B021-3B75DFB7FB6E}" type="presParOf" srcId="{04FEF459-198B-4E03-BD39-62F6DF62BA9B}" destId="{7FC9F2A4-207B-4F62-8993-653D4DAB2DA1}" srcOrd="0" destOrd="0" presId="urn:microsoft.com/office/officeart/2005/8/layout/hierarchy1"/>
    <dgm:cxn modelId="{34A1E2C6-CD17-4652-A314-5FD6E5A43C23}" type="presParOf" srcId="{7FC9F2A4-207B-4F62-8993-653D4DAB2DA1}" destId="{C81BD2BE-59D9-4ED2-9DC0-DF91C4FA59B8}" srcOrd="0" destOrd="0" presId="urn:microsoft.com/office/officeart/2005/8/layout/hierarchy1"/>
    <dgm:cxn modelId="{CB21940F-BB94-4954-8A3D-43AE64667DEF}" type="presParOf" srcId="{7FC9F2A4-207B-4F62-8993-653D4DAB2DA1}" destId="{34C705F8-0F20-4E19-BA2B-4C3E5184FB08}" srcOrd="1" destOrd="0" presId="urn:microsoft.com/office/officeart/2005/8/layout/hierarchy1"/>
    <dgm:cxn modelId="{6CE5A08D-445C-45DD-B00F-3E7A5368755E}" type="presParOf" srcId="{04FEF459-198B-4E03-BD39-62F6DF62BA9B}" destId="{67C4FD13-61AB-4ACD-B756-DA9D3C8921A2}" srcOrd="1" destOrd="0" presId="urn:microsoft.com/office/officeart/2005/8/layout/hierarchy1"/>
    <dgm:cxn modelId="{0C7BEA8A-861F-4E9E-8EE1-17DC75266ADD}" type="presParOf" srcId="{E3A20E09-A89A-4E64-9A39-D9BCC5E39519}" destId="{D62024D7-9A92-4B42-AAA8-3B4AB13E2CBF}" srcOrd="2" destOrd="0" presId="urn:microsoft.com/office/officeart/2005/8/layout/hierarchy1"/>
    <dgm:cxn modelId="{90B0D18C-2407-4BB6-97BF-FE8B145B090B}" type="presParOf" srcId="{E3A20E09-A89A-4E64-9A39-D9BCC5E39519}" destId="{AAE47B84-DC50-487C-A1EE-281ED743513D}" srcOrd="3" destOrd="0" presId="urn:microsoft.com/office/officeart/2005/8/layout/hierarchy1"/>
    <dgm:cxn modelId="{F4193A8B-C25D-4107-91F7-D26CF4E9195A}" type="presParOf" srcId="{AAE47B84-DC50-487C-A1EE-281ED743513D}" destId="{D6410559-CAB4-4F53-8DE8-E465C308B35D}" srcOrd="0" destOrd="0" presId="urn:microsoft.com/office/officeart/2005/8/layout/hierarchy1"/>
    <dgm:cxn modelId="{1C312D91-C02D-430B-9531-D901D90EDEB4}" type="presParOf" srcId="{D6410559-CAB4-4F53-8DE8-E465C308B35D}" destId="{2AD8104C-3DE6-4AB8-B8B1-9045E056D679}" srcOrd="0" destOrd="0" presId="urn:microsoft.com/office/officeart/2005/8/layout/hierarchy1"/>
    <dgm:cxn modelId="{F016C877-CF98-418A-8967-06D2C510A8A8}" type="presParOf" srcId="{D6410559-CAB4-4F53-8DE8-E465C308B35D}" destId="{FB7A05BB-4F92-4E1A-9EDF-1E5936BA6C9F}" srcOrd="1" destOrd="0" presId="urn:microsoft.com/office/officeart/2005/8/layout/hierarchy1"/>
    <dgm:cxn modelId="{C9AEC471-7078-42D1-B584-FB5243FF1544}" type="presParOf" srcId="{AAE47B84-DC50-487C-A1EE-281ED743513D}" destId="{A9214D31-84FE-45F5-9CAF-1656BFF219D2}" srcOrd="1" destOrd="0" presId="urn:microsoft.com/office/officeart/2005/8/layout/hierarchy1"/>
    <dgm:cxn modelId="{640E367D-52D7-4E60-84FA-243BD4361F40}" type="presParOf" srcId="{A9214D31-84FE-45F5-9CAF-1656BFF219D2}" destId="{4D46AEBB-1BB8-4152-B590-16DE5006FFC8}" srcOrd="0" destOrd="0" presId="urn:microsoft.com/office/officeart/2005/8/layout/hierarchy1"/>
    <dgm:cxn modelId="{10AD32A2-121C-443A-835D-9D81507FC61F}" type="presParOf" srcId="{A9214D31-84FE-45F5-9CAF-1656BFF219D2}" destId="{6E488FDB-CE45-4E65-AF34-8415E7132761}" srcOrd="1" destOrd="0" presId="urn:microsoft.com/office/officeart/2005/8/layout/hierarchy1"/>
    <dgm:cxn modelId="{8920020E-C9D3-47F2-9C4D-258A0058BF66}" type="presParOf" srcId="{6E488FDB-CE45-4E65-AF34-8415E7132761}" destId="{1298B4A8-B6D5-4E4B-9EED-E52AC9EE8476}" srcOrd="0" destOrd="0" presId="urn:microsoft.com/office/officeart/2005/8/layout/hierarchy1"/>
    <dgm:cxn modelId="{88AD0A3A-2656-4379-92AC-497EDF800D22}" type="presParOf" srcId="{1298B4A8-B6D5-4E4B-9EED-E52AC9EE8476}" destId="{FD5A03E9-945A-48A1-A0B8-AAF207539B47}" srcOrd="0" destOrd="0" presId="urn:microsoft.com/office/officeart/2005/8/layout/hierarchy1"/>
    <dgm:cxn modelId="{5BDCCEC4-58E2-4C71-949B-4E1C1E715666}" type="presParOf" srcId="{1298B4A8-B6D5-4E4B-9EED-E52AC9EE8476}" destId="{107E88B0-FFD0-47A6-93B8-E50C8B191066}" srcOrd="1" destOrd="0" presId="urn:microsoft.com/office/officeart/2005/8/layout/hierarchy1"/>
    <dgm:cxn modelId="{D3DCD0FA-7895-4BE9-9D96-4A06D2D99319}" type="presParOf" srcId="{6E488FDB-CE45-4E65-AF34-8415E7132761}" destId="{AA61E296-2D99-4FD8-91DA-C64BC081668F}" srcOrd="1" destOrd="0" presId="urn:microsoft.com/office/officeart/2005/8/layout/hierarchy1"/>
    <dgm:cxn modelId="{F3E4CB40-4910-4C1F-8FC7-F1C70092C07E}" type="presParOf" srcId="{AA61E296-2D99-4FD8-91DA-C64BC081668F}" destId="{9F4EE618-A96B-4AE1-B2CF-CE476C2A5BD1}" srcOrd="0" destOrd="0" presId="urn:microsoft.com/office/officeart/2005/8/layout/hierarchy1"/>
    <dgm:cxn modelId="{55D22667-ABC8-4A89-B3A0-E312B048E6CD}" type="presParOf" srcId="{AA61E296-2D99-4FD8-91DA-C64BC081668F}" destId="{F0FE1202-521C-48C5-A8A8-50FDC7DA3297}" srcOrd="1" destOrd="0" presId="urn:microsoft.com/office/officeart/2005/8/layout/hierarchy1"/>
    <dgm:cxn modelId="{C9EE451B-A797-4DAE-86C4-EE88D8334C67}" type="presParOf" srcId="{F0FE1202-521C-48C5-A8A8-50FDC7DA3297}" destId="{2415E543-5DA9-455E-B2EB-584FD2D01D7B}" srcOrd="0" destOrd="0" presId="urn:microsoft.com/office/officeart/2005/8/layout/hierarchy1"/>
    <dgm:cxn modelId="{0C1B0DBE-89C8-4F3E-AAC1-B975F0121101}" type="presParOf" srcId="{2415E543-5DA9-455E-B2EB-584FD2D01D7B}" destId="{9B39A9D2-8BCE-45E1-B5A5-A9ADC85A7E00}" srcOrd="0" destOrd="0" presId="urn:microsoft.com/office/officeart/2005/8/layout/hierarchy1"/>
    <dgm:cxn modelId="{4CB19C28-3FAF-4D19-8BAC-0A176DABEC5C}" type="presParOf" srcId="{2415E543-5DA9-455E-B2EB-584FD2D01D7B}" destId="{94981784-E144-422B-9316-BBBED95E9957}" srcOrd="1" destOrd="0" presId="urn:microsoft.com/office/officeart/2005/8/layout/hierarchy1"/>
    <dgm:cxn modelId="{B24059DB-E9DC-4802-82F7-FE081F1BFA83}" type="presParOf" srcId="{F0FE1202-521C-48C5-A8A8-50FDC7DA3297}" destId="{FC03791B-D561-4DBD-A33A-63F742735444}" srcOrd="1" destOrd="0" presId="urn:microsoft.com/office/officeart/2005/8/layout/hierarchy1"/>
    <dgm:cxn modelId="{0EA74F52-B5E8-448C-A532-0152A344D169}" type="presParOf" srcId="{FC03791B-D561-4DBD-A33A-63F742735444}" destId="{43DFAD1C-48F5-4E79-BD01-7CCA6303C336}" srcOrd="0" destOrd="0" presId="urn:microsoft.com/office/officeart/2005/8/layout/hierarchy1"/>
    <dgm:cxn modelId="{39EE13CF-FFD4-4CC2-A090-CE4344CFD0C8}" type="presParOf" srcId="{FC03791B-D561-4DBD-A33A-63F742735444}" destId="{7602CD77-3491-4FE1-ACA6-59B14A71359C}" srcOrd="1" destOrd="0" presId="urn:microsoft.com/office/officeart/2005/8/layout/hierarchy1"/>
    <dgm:cxn modelId="{BDB2A833-F14D-4A0E-934B-40C894DBB48C}" type="presParOf" srcId="{7602CD77-3491-4FE1-ACA6-59B14A71359C}" destId="{DACDA530-EEDD-48C2-87EA-616A70A18D16}" srcOrd="0" destOrd="0" presId="urn:microsoft.com/office/officeart/2005/8/layout/hierarchy1"/>
    <dgm:cxn modelId="{9C3C7452-4282-4B9E-815F-5D2A4327031D}" type="presParOf" srcId="{DACDA530-EEDD-48C2-87EA-616A70A18D16}" destId="{C445363C-CC61-4E89-9483-0DC9205DFC2E}" srcOrd="0" destOrd="0" presId="urn:microsoft.com/office/officeart/2005/8/layout/hierarchy1"/>
    <dgm:cxn modelId="{97A87E3E-405E-4D35-A6AD-E79BDEEDD37E}" type="presParOf" srcId="{DACDA530-EEDD-48C2-87EA-616A70A18D16}" destId="{183F89A2-C4ED-497C-B44A-7C17CBB2D742}" srcOrd="1" destOrd="0" presId="urn:microsoft.com/office/officeart/2005/8/layout/hierarchy1"/>
    <dgm:cxn modelId="{3D980AB0-D075-4411-AD1A-2354E1A3D170}" type="presParOf" srcId="{7602CD77-3491-4FE1-ACA6-59B14A71359C}" destId="{8D557E1D-1855-49F7-B88E-A975946A6B4D}" srcOrd="1" destOrd="0" presId="urn:microsoft.com/office/officeart/2005/8/layout/hierarchy1"/>
    <dgm:cxn modelId="{277139EC-7C00-467D-A6C4-6857CB171879}" type="presParOf" srcId="{E3A20E09-A89A-4E64-9A39-D9BCC5E39519}" destId="{E6806554-D876-43C9-9517-0410CB1548A7}" srcOrd="4" destOrd="0" presId="urn:microsoft.com/office/officeart/2005/8/layout/hierarchy1"/>
    <dgm:cxn modelId="{91107DB8-2440-4F5F-A391-B2110BCBEA35}" type="presParOf" srcId="{E3A20E09-A89A-4E64-9A39-D9BCC5E39519}" destId="{CCA96C77-32A7-41E4-99F6-6F8B4EB70261}" srcOrd="5" destOrd="0" presId="urn:microsoft.com/office/officeart/2005/8/layout/hierarchy1"/>
    <dgm:cxn modelId="{6E68D7BB-AA54-450C-8B30-3FF9BAE35DE7}" type="presParOf" srcId="{CCA96C77-32A7-41E4-99F6-6F8B4EB70261}" destId="{42B88DD7-9A51-441E-920B-5157DCF8BB2E}" srcOrd="0" destOrd="0" presId="urn:microsoft.com/office/officeart/2005/8/layout/hierarchy1"/>
    <dgm:cxn modelId="{7BB5A813-E9CE-450A-9906-52A890F9176A}" type="presParOf" srcId="{42B88DD7-9A51-441E-920B-5157DCF8BB2E}" destId="{074BC764-0286-4424-BADE-010CA60BE37B}" srcOrd="0" destOrd="0" presId="urn:microsoft.com/office/officeart/2005/8/layout/hierarchy1"/>
    <dgm:cxn modelId="{841DBCA9-3F26-4B05-82C3-3D1FF6E49325}" type="presParOf" srcId="{42B88DD7-9A51-441E-920B-5157DCF8BB2E}" destId="{CABCBEC8-45F4-45C2-BDF3-553A915B70EE}" srcOrd="1" destOrd="0" presId="urn:microsoft.com/office/officeart/2005/8/layout/hierarchy1"/>
    <dgm:cxn modelId="{CDE83BF1-14EE-4C3B-AE14-9958197DEBB0}" type="presParOf" srcId="{CCA96C77-32A7-41E4-99F6-6F8B4EB70261}" destId="{B4F913E0-AC03-4D1D-B3C3-F1D03EBEB442}" srcOrd="1" destOrd="0" presId="urn:microsoft.com/office/officeart/2005/8/layout/hierarchy1"/>
    <dgm:cxn modelId="{265798DC-CBDD-45A4-B162-A791AE2323FB}" type="presParOf" srcId="{B4F913E0-AC03-4D1D-B3C3-F1D03EBEB442}" destId="{760DE804-BF4E-46BF-929F-872723EE7A49}" srcOrd="0" destOrd="0" presId="urn:microsoft.com/office/officeart/2005/8/layout/hierarchy1"/>
    <dgm:cxn modelId="{0BB3BD08-D88B-4BCE-8020-71C74AFDB915}" type="presParOf" srcId="{B4F913E0-AC03-4D1D-B3C3-F1D03EBEB442}" destId="{9615F665-D540-4868-9116-DB5CDF31AD4D}" srcOrd="1" destOrd="0" presId="urn:microsoft.com/office/officeart/2005/8/layout/hierarchy1"/>
    <dgm:cxn modelId="{7AFB7E2F-7E74-400A-AD84-89E965C7847C}" type="presParOf" srcId="{9615F665-D540-4868-9116-DB5CDF31AD4D}" destId="{C705BB77-8795-46D0-8BFD-DF2413ADAF8A}" srcOrd="0" destOrd="0" presId="urn:microsoft.com/office/officeart/2005/8/layout/hierarchy1"/>
    <dgm:cxn modelId="{CD365743-3F1D-42AF-B035-8172BE0AB19D}" type="presParOf" srcId="{C705BB77-8795-46D0-8BFD-DF2413ADAF8A}" destId="{BA889F43-A575-454A-8061-D8F96FEF9539}" srcOrd="0" destOrd="0" presId="urn:microsoft.com/office/officeart/2005/8/layout/hierarchy1"/>
    <dgm:cxn modelId="{FD235612-83B9-4AC4-8278-DAC841154B34}" type="presParOf" srcId="{C705BB77-8795-46D0-8BFD-DF2413ADAF8A}" destId="{1B619822-6F6F-406C-AC31-20510231C61D}" srcOrd="1" destOrd="0" presId="urn:microsoft.com/office/officeart/2005/8/layout/hierarchy1"/>
    <dgm:cxn modelId="{CEEC60B8-33AE-42A8-9D13-69B11D539822}" type="presParOf" srcId="{9615F665-D540-4868-9116-DB5CDF31AD4D}" destId="{A6E413A1-111C-4128-8026-19DB7C0075A4}" srcOrd="1" destOrd="0" presId="urn:microsoft.com/office/officeart/2005/8/layout/hierarchy1"/>
    <dgm:cxn modelId="{97D9F860-588B-4DB2-87DC-117D0EBBC22E}" type="presParOf" srcId="{A6E413A1-111C-4128-8026-19DB7C0075A4}" destId="{B898DA6A-0052-4164-9EBB-747CB0C848E4}" srcOrd="0" destOrd="0" presId="urn:microsoft.com/office/officeart/2005/8/layout/hierarchy1"/>
    <dgm:cxn modelId="{48E8E7F7-E7D8-4395-9F02-2D38F58CBF6B}" type="presParOf" srcId="{A6E413A1-111C-4128-8026-19DB7C0075A4}" destId="{E641B5A7-90D5-45EC-A835-91451C1B515E}" srcOrd="1" destOrd="0" presId="urn:microsoft.com/office/officeart/2005/8/layout/hierarchy1"/>
    <dgm:cxn modelId="{AA612BBE-150A-4163-8E46-59A794CCAC2B}" type="presParOf" srcId="{E641B5A7-90D5-45EC-A835-91451C1B515E}" destId="{5C81673A-4883-43EC-83FD-E4C4BC89D530}" srcOrd="0" destOrd="0" presId="urn:microsoft.com/office/officeart/2005/8/layout/hierarchy1"/>
    <dgm:cxn modelId="{C97EFDDC-93A5-46D9-B1C9-A95FB0D188F6}" type="presParOf" srcId="{5C81673A-4883-43EC-83FD-E4C4BC89D530}" destId="{6096A348-678B-4CC0-B60C-4EDE185F4A73}" srcOrd="0" destOrd="0" presId="urn:microsoft.com/office/officeart/2005/8/layout/hierarchy1"/>
    <dgm:cxn modelId="{183D1B90-1A84-4BA7-B845-C6CE274FEA7E}" type="presParOf" srcId="{5C81673A-4883-43EC-83FD-E4C4BC89D530}" destId="{5CE7C092-A52F-4BB5-B088-C2ED2BBE20D9}" srcOrd="1" destOrd="0" presId="urn:microsoft.com/office/officeart/2005/8/layout/hierarchy1"/>
    <dgm:cxn modelId="{572C11C9-9A13-4614-ACA9-9D9E20CD6B3C}" type="presParOf" srcId="{E641B5A7-90D5-45EC-A835-91451C1B515E}" destId="{CB16E7F2-58B0-4418-87E6-AB2EF700A6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DA6A-0052-4164-9EBB-747CB0C848E4}">
      <dsp:nvSpPr>
        <dsp:cNvPr id="0" name=""/>
        <dsp:cNvSpPr/>
      </dsp:nvSpPr>
      <dsp:spPr>
        <a:xfrm>
          <a:off x="4971083"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0DE804-BF4E-46BF-929F-872723EE7A49}">
      <dsp:nvSpPr>
        <dsp:cNvPr id="0" name=""/>
        <dsp:cNvSpPr/>
      </dsp:nvSpPr>
      <dsp:spPr>
        <a:xfrm>
          <a:off x="4971083"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06554-D876-43C9-9517-0410CB1548A7}">
      <dsp:nvSpPr>
        <dsp:cNvPr id="0" name=""/>
        <dsp:cNvSpPr/>
      </dsp:nvSpPr>
      <dsp:spPr>
        <a:xfrm>
          <a:off x="3662611" y="706525"/>
          <a:ext cx="1354192" cy="322236"/>
        </a:xfrm>
        <a:custGeom>
          <a:avLst/>
          <a:gdLst/>
          <a:ahLst/>
          <a:cxnLst/>
          <a:rect l="0" t="0" r="0" b="0"/>
          <a:pathLst>
            <a:path>
              <a:moveTo>
                <a:pt x="0" y="0"/>
              </a:moveTo>
              <a:lnTo>
                <a:pt x="0" y="219594"/>
              </a:lnTo>
              <a:lnTo>
                <a:pt x="1354192" y="219594"/>
              </a:lnTo>
              <a:lnTo>
                <a:pt x="1354192"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FAD1C-48F5-4E79-BD01-7CCA6303C336}">
      <dsp:nvSpPr>
        <dsp:cNvPr id="0" name=""/>
        <dsp:cNvSpPr/>
      </dsp:nvSpPr>
      <dsp:spPr>
        <a:xfrm>
          <a:off x="3616891" y="3783928"/>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EE618-A96B-4AE1-B2CF-CE476C2A5BD1}">
      <dsp:nvSpPr>
        <dsp:cNvPr id="0" name=""/>
        <dsp:cNvSpPr/>
      </dsp:nvSpPr>
      <dsp:spPr>
        <a:xfrm>
          <a:off x="3616891"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46AEBB-1BB8-4152-B590-16DE5006FFC8}">
      <dsp:nvSpPr>
        <dsp:cNvPr id="0" name=""/>
        <dsp:cNvSpPr/>
      </dsp:nvSpPr>
      <dsp:spPr>
        <a:xfrm>
          <a:off x="3616891"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2024D7-9A92-4B42-AAA8-3B4AB13E2CBF}">
      <dsp:nvSpPr>
        <dsp:cNvPr id="0" name=""/>
        <dsp:cNvSpPr/>
      </dsp:nvSpPr>
      <dsp:spPr>
        <a:xfrm>
          <a:off x="3616891" y="706525"/>
          <a:ext cx="91440" cy="322236"/>
        </a:xfrm>
        <a:custGeom>
          <a:avLst/>
          <a:gdLst/>
          <a:ahLst/>
          <a:cxnLst/>
          <a:rect l="0" t="0" r="0" b="0"/>
          <a:pathLst>
            <a:path>
              <a:moveTo>
                <a:pt x="45720" y="0"/>
              </a:moveTo>
              <a:lnTo>
                <a:pt x="4572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8AE7C-8BEB-4B1E-B616-2BEAD1C1A4B4}">
      <dsp:nvSpPr>
        <dsp:cNvPr id="0" name=""/>
        <dsp:cNvSpPr/>
      </dsp:nvSpPr>
      <dsp:spPr>
        <a:xfrm>
          <a:off x="2262698" y="2758127"/>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B2F651-2F8E-4DFC-A984-8E9730ED2F7D}">
      <dsp:nvSpPr>
        <dsp:cNvPr id="0" name=""/>
        <dsp:cNvSpPr/>
      </dsp:nvSpPr>
      <dsp:spPr>
        <a:xfrm>
          <a:off x="2262698" y="1732326"/>
          <a:ext cx="91440" cy="322236"/>
        </a:xfrm>
        <a:custGeom>
          <a:avLst/>
          <a:gdLst/>
          <a:ahLst/>
          <a:cxnLst/>
          <a:rect l="0" t="0" r="0" b="0"/>
          <a:pathLst>
            <a:path>
              <a:moveTo>
                <a:pt x="45720" y="0"/>
              </a:moveTo>
              <a:lnTo>
                <a:pt x="45720" y="3222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7A97DF-AB22-40EF-BDF0-CAB98CDBC325}">
      <dsp:nvSpPr>
        <dsp:cNvPr id="0" name=""/>
        <dsp:cNvSpPr/>
      </dsp:nvSpPr>
      <dsp:spPr>
        <a:xfrm>
          <a:off x="2308418" y="706525"/>
          <a:ext cx="1354192" cy="322236"/>
        </a:xfrm>
        <a:custGeom>
          <a:avLst/>
          <a:gdLst/>
          <a:ahLst/>
          <a:cxnLst/>
          <a:rect l="0" t="0" r="0" b="0"/>
          <a:pathLst>
            <a:path>
              <a:moveTo>
                <a:pt x="1354192" y="0"/>
              </a:moveTo>
              <a:lnTo>
                <a:pt x="1354192" y="219594"/>
              </a:lnTo>
              <a:lnTo>
                <a:pt x="0" y="219594"/>
              </a:lnTo>
              <a:lnTo>
                <a:pt x="0" y="322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C5029A-6171-4805-93F7-6623989DF513}">
      <dsp:nvSpPr>
        <dsp:cNvPr id="0" name=""/>
        <dsp:cNvSpPr/>
      </dsp:nvSpPr>
      <dsp:spPr>
        <a:xfrm>
          <a:off x="2753810" y="2961"/>
          <a:ext cx="1817600"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BDD1E-B915-4B0E-94D7-7D6B66B77603}">
      <dsp:nvSpPr>
        <dsp:cNvPr id="0" name=""/>
        <dsp:cNvSpPr/>
      </dsp:nvSpPr>
      <dsp:spPr>
        <a:xfrm>
          <a:off x="2876919" y="119914"/>
          <a:ext cx="1817600"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Ping Pong</a:t>
          </a:r>
          <a:endParaRPr lang="zh-TW" altLang="en-US" sz="1200" kern="1200" dirty="0"/>
        </a:p>
      </dsp:txBody>
      <dsp:txXfrm>
        <a:off x="2897526" y="140521"/>
        <a:ext cx="1776386" cy="662350"/>
      </dsp:txXfrm>
    </dsp:sp>
    <dsp:sp modelId="{8D85787F-C234-49B9-9785-81E6B764480F}">
      <dsp:nvSpPr>
        <dsp:cNvPr id="0" name=""/>
        <dsp:cNvSpPr/>
      </dsp:nvSpPr>
      <dsp:spPr>
        <a:xfrm>
          <a:off x="1754431"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9B7F2-3F88-4D08-AA26-12D876C0FEB7}">
      <dsp:nvSpPr>
        <dsp:cNvPr id="0" name=""/>
        <dsp:cNvSpPr/>
      </dsp:nvSpPr>
      <dsp:spPr>
        <a:xfrm>
          <a:off x="1877539"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收集數據</a:t>
          </a:r>
        </a:p>
      </dsp:txBody>
      <dsp:txXfrm>
        <a:off x="1898146" y="1166321"/>
        <a:ext cx="1066761" cy="662350"/>
      </dsp:txXfrm>
    </dsp:sp>
    <dsp:sp modelId="{61C2465A-8E9E-43CC-9882-21BA43372359}">
      <dsp:nvSpPr>
        <dsp:cNvPr id="0" name=""/>
        <dsp:cNvSpPr/>
      </dsp:nvSpPr>
      <dsp:spPr>
        <a:xfrm>
          <a:off x="1754431"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899178-5ECE-4A16-A9C1-FD24EB586896}">
      <dsp:nvSpPr>
        <dsp:cNvPr id="0" name=""/>
        <dsp:cNvSpPr/>
      </dsp:nvSpPr>
      <dsp:spPr>
        <a:xfrm>
          <a:off x="1877539"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Times New Roman" panose="02020603050405020304" pitchFamily="18" charset="0"/>
              <a:cs typeface="Times New Roman" panose="02020603050405020304" pitchFamily="18" charset="0"/>
            </a:rPr>
            <a:t>Rule-based</a:t>
          </a:r>
          <a:endParaRPr lang="zh-TW" altLang="en-US" sz="1200" kern="1200" dirty="0"/>
        </a:p>
      </dsp:txBody>
      <dsp:txXfrm>
        <a:off x="1898146" y="2192122"/>
        <a:ext cx="1066761" cy="662350"/>
      </dsp:txXfrm>
    </dsp:sp>
    <dsp:sp modelId="{C81BD2BE-59D9-4ED2-9DC0-DF91C4FA59B8}">
      <dsp:nvSpPr>
        <dsp:cNvPr id="0" name=""/>
        <dsp:cNvSpPr/>
      </dsp:nvSpPr>
      <dsp:spPr>
        <a:xfrm>
          <a:off x="1754431"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C705F8-0F20-4E19-BA2B-4C3E5184FB08}">
      <dsp:nvSpPr>
        <dsp:cNvPr id="0" name=""/>
        <dsp:cNvSpPr/>
      </dsp:nvSpPr>
      <dsp:spPr>
        <a:xfrm>
          <a:off x="1877539"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收集</a:t>
          </a:r>
          <a:r>
            <a:rPr lang="en-US" altLang="zh-TW" sz="1200" kern="1200" dirty="0"/>
            <a:t>Log</a:t>
          </a:r>
          <a:r>
            <a:rPr lang="zh-TW" altLang="en-US" sz="1200" kern="1200" dirty="0"/>
            <a:t> </a:t>
          </a:r>
          <a:r>
            <a:rPr lang="en-US" altLang="zh-TW" sz="1200" kern="1200" dirty="0"/>
            <a:t>Files</a:t>
          </a:r>
          <a:endParaRPr lang="zh-TW" altLang="en-US" sz="1200" kern="1200" dirty="0"/>
        </a:p>
      </dsp:txBody>
      <dsp:txXfrm>
        <a:off x="1898146" y="3217923"/>
        <a:ext cx="1066761" cy="662350"/>
      </dsp:txXfrm>
    </dsp:sp>
    <dsp:sp modelId="{2AD8104C-3DE6-4AB8-B8B1-9045E056D679}">
      <dsp:nvSpPr>
        <dsp:cNvPr id="0" name=""/>
        <dsp:cNvSpPr/>
      </dsp:nvSpPr>
      <dsp:spPr>
        <a:xfrm>
          <a:off x="3108623"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7A05BB-4F92-4E1A-9EDF-1E5936BA6C9F}">
      <dsp:nvSpPr>
        <dsp:cNvPr id="0" name=""/>
        <dsp:cNvSpPr/>
      </dsp:nvSpPr>
      <dsp:spPr>
        <a:xfrm>
          <a:off x="3231731"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t>訓練</a:t>
          </a:r>
        </a:p>
      </dsp:txBody>
      <dsp:txXfrm>
        <a:off x="3252338" y="1166321"/>
        <a:ext cx="1066761" cy="662350"/>
      </dsp:txXfrm>
    </dsp:sp>
    <dsp:sp modelId="{FD5A03E9-945A-48A1-A0B8-AAF207539B47}">
      <dsp:nvSpPr>
        <dsp:cNvPr id="0" name=""/>
        <dsp:cNvSpPr/>
      </dsp:nvSpPr>
      <dsp:spPr>
        <a:xfrm>
          <a:off x="3108623"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E88B0-FFD0-47A6-93B8-E50C8B191066}">
      <dsp:nvSpPr>
        <dsp:cNvPr id="0" name=""/>
        <dsp:cNvSpPr/>
      </dsp:nvSpPr>
      <dsp:spPr>
        <a:xfrm>
          <a:off x="3231731"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篩選資料</a:t>
          </a:r>
          <a:endParaRPr lang="zh-TW" altLang="en-US" sz="1200" kern="1200" dirty="0"/>
        </a:p>
      </dsp:txBody>
      <dsp:txXfrm>
        <a:off x="3252338" y="2192122"/>
        <a:ext cx="1066761" cy="662350"/>
      </dsp:txXfrm>
    </dsp:sp>
    <dsp:sp modelId="{9B39A9D2-8BCE-45E1-B5A5-A9ADC85A7E00}">
      <dsp:nvSpPr>
        <dsp:cNvPr id="0" name=""/>
        <dsp:cNvSpPr/>
      </dsp:nvSpPr>
      <dsp:spPr>
        <a:xfrm>
          <a:off x="3108623"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81784-E144-422B-9316-BBBED95E9957}">
      <dsp:nvSpPr>
        <dsp:cNvPr id="0" name=""/>
        <dsp:cNvSpPr/>
      </dsp:nvSpPr>
      <dsp:spPr>
        <a:xfrm>
          <a:off x="3231731"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 Code</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3217923"/>
        <a:ext cx="1066761" cy="662350"/>
      </dsp:txXfrm>
    </dsp:sp>
    <dsp:sp modelId="{C445363C-CC61-4E89-9483-0DC9205DFC2E}">
      <dsp:nvSpPr>
        <dsp:cNvPr id="0" name=""/>
        <dsp:cNvSpPr/>
      </dsp:nvSpPr>
      <dsp:spPr>
        <a:xfrm>
          <a:off x="3108623" y="4106164"/>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F89A2-C4ED-497C-B44A-7C17CBB2D742}">
      <dsp:nvSpPr>
        <dsp:cNvPr id="0" name=""/>
        <dsp:cNvSpPr/>
      </dsp:nvSpPr>
      <dsp:spPr>
        <a:xfrm>
          <a:off x="3231731" y="4223117"/>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Light" panose="020B0304030504040204" pitchFamily="34" charset="-120"/>
              <a:ea typeface="Microsoft JhengHei Light" panose="020B0304030504040204" pitchFamily="34" charset="-120"/>
            </a:rPr>
            <a:t>Training</a:t>
          </a:r>
          <a:endParaRPr lang="zh-TW" altLang="en-US" sz="1200" kern="1200" dirty="0">
            <a:latin typeface="Microsoft JhengHei Light" panose="020B0304030504040204" pitchFamily="34" charset="-120"/>
            <a:ea typeface="Microsoft JhengHei Light" panose="020B0304030504040204" pitchFamily="34" charset="-120"/>
          </a:endParaRPr>
        </a:p>
      </dsp:txBody>
      <dsp:txXfrm>
        <a:off x="3252338" y="4243724"/>
        <a:ext cx="1066761" cy="662350"/>
      </dsp:txXfrm>
    </dsp:sp>
    <dsp:sp modelId="{074BC764-0286-4424-BADE-010CA60BE37B}">
      <dsp:nvSpPr>
        <dsp:cNvPr id="0" name=""/>
        <dsp:cNvSpPr/>
      </dsp:nvSpPr>
      <dsp:spPr>
        <a:xfrm>
          <a:off x="4462815" y="10287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BCBEC8-45F4-45C2-BDF3-553A915B70EE}">
      <dsp:nvSpPr>
        <dsp:cNvPr id="0" name=""/>
        <dsp:cNvSpPr/>
      </dsp:nvSpPr>
      <dsp:spPr>
        <a:xfrm>
          <a:off x="4585924" y="1145714"/>
          <a:ext cx="1107975" cy="703564"/>
        </a:xfrm>
        <a:prstGeom prst="roundRect">
          <a:avLst>
            <a:gd name="adj" fmla="val 10000"/>
          </a:avLst>
        </a:prstGeom>
        <a:solidFill>
          <a:schemeClr val="accent4">
            <a:lumMod val="40000"/>
            <a:lumOff val="6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修正</a:t>
          </a:r>
        </a:p>
      </dsp:txBody>
      <dsp:txXfrm>
        <a:off x="4606531" y="1166321"/>
        <a:ext cx="1066761" cy="662350"/>
      </dsp:txXfrm>
    </dsp:sp>
    <dsp:sp modelId="{BA889F43-A575-454A-8061-D8F96FEF9539}">
      <dsp:nvSpPr>
        <dsp:cNvPr id="0" name=""/>
        <dsp:cNvSpPr/>
      </dsp:nvSpPr>
      <dsp:spPr>
        <a:xfrm>
          <a:off x="4462815" y="2054562"/>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19822-6F6F-406C-AC31-20510231C61D}">
      <dsp:nvSpPr>
        <dsp:cNvPr id="0" name=""/>
        <dsp:cNvSpPr/>
      </dsp:nvSpPr>
      <dsp:spPr>
        <a:xfrm>
          <a:off x="4585924" y="2171515"/>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測試結果</a:t>
          </a:r>
        </a:p>
      </dsp:txBody>
      <dsp:txXfrm>
        <a:off x="4606531" y="2192122"/>
        <a:ext cx="1066761" cy="662350"/>
      </dsp:txXfrm>
    </dsp:sp>
    <dsp:sp modelId="{6096A348-678B-4CC0-B60C-4EDE185F4A73}">
      <dsp:nvSpPr>
        <dsp:cNvPr id="0" name=""/>
        <dsp:cNvSpPr/>
      </dsp:nvSpPr>
      <dsp:spPr>
        <a:xfrm>
          <a:off x="4462815" y="3080363"/>
          <a:ext cx="1107975" cy="7035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7C092-A52F-4BB5-B088-C2ED2BBE20D9}">
      <dsp:nvSpPr>
        <dsp:cNvPr id="0" name=""/>
        <dsp:cNvSpPr/>
      </dsp:nvSpPr>
      <dsp:spPr>
        <a:xfrm>
          <a:off x="4585924" y="3197316"/>
          <a:ext cx="1107975" cy="703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Light" panose="020B0304030504040204" pitchFamily="34" charset="-120"/>
              <a:ea typeface="Microsoft JhengHei Light" panose="020B0304030504040204" pitchFamily="34" charset="-120"/>
            </a:rPr>
            <a:t>修改</a:t>
          </a:r>
          <a:r>
            <a:rPr lang="en-US" altLang="zh-TW" sz="1200" kern="1200" dirty="0">
              <a:latin typeface="Microsoft JhengHei Light" panose="020B0304030504040204" pitchFamily="34" charset="-120"/>
              <a:ea typeface="Microsoft JhengHei Light" panose="020B0304030504040204" pitchFamily="34" charset="-120"/>
            </a:rPr>
            <a:t>Code</a:t>
          </a:r>
          <a:r>
            <a:rPr lang="zh-TW" altLang="en-US" sz="1200" kern="1200" dirty="0">
              <a:latin typeface="Microsoft JhengHei Light" panose="020B0304030504040204" pitchFamily="34" charset="-120"/>
              <a:ea typeface="Microsoft JhengHei Light" panose="020B0304030504040204" pitchFamily="34" charset="-120"/>
            </a:rPr>
            <a:t>以改良訓練成果</a:t>
          </a:r>
        </a:p>
      </dsp:txBody>
      <dsp:txXfrm>
        <a:off x="4606531" y="3217923"/>
        <a:ext cx="1066761" cy="662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pPr/>
              <a:t>2020/11/25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pPr/>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pPr/>
              <a:t>2020/11/25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pPr/>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pPr/>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4</a:t>
            </a:fld>
            <a:endParaRPr lang="zh-TW" altLang="en-US"/>
          </a:p>
        </p:txBody>
      </p:sp>
    </p:spTree>
    <p:extLst>
      <p:ext uri="{BB962C8B-B14F-4D97-AF65-F5344CB8AC3E}">
        <p14:creationId xmlns:p14="http://schemas.microsoft.com/office/powerpoint/2010/main" val="122714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6</a:t>
            </a:fld>
            <a:endParaRPr lang="zh-TW" altLang="en-US"/>
          </a:p>
        </p:txBody>
      </p:sp>
    </p:spTree>
    <p:extLst>
      <p:ext uri="{BB962C8B-B14F-4D97-AF65-F5344CB8AC3E}">
        <p14:creationId xmlns:p14="http://schemas.microsoft.com/office/powerpoint/2010/main" val="282022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8</a:t>
            </a:fld>
            <a:endParaRPr lang="zh-TW" altLang="en-US"/>
          </a:p>
        </p:txBody>
      </p:sp>
    </p:spTree>
    <p:extLst>
      <p:ext uri="{BB962C8B-B14F-4D97-AF65-F5344CB8AC3E}">
        <p14:creationId xmlns:p14="http://schemas.microsoft.com/office/powerpoint/2010/main" val="86381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10</a:t>
            </a:fld>
            <a:endParaRPr lang="zh-TW" altLang="en-US"/>
          </a:p>
        </p:txBody>
      </p:sp>
    </p:spTree>
    <p:extLst>
      <p:ext uri="{BB962C8B-B14F-4D97-AF65-F5344CB8AC3E}">
        <p14:creationId xmlns:p14="http://schemas.microsoft.com/office/powerpoint/2010/main" val="98932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cs typeface="Calibri"/>
            </a:endParaRPr>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pPr/>
              <a:t>12</a:t>
            </a:fld>
            <a:endParaRPr lang="zh-TW" altLang="en-US"/>
          </a:p>
        </p:txBody>
      </p:sp>
    </p:spTree>
    <p:extLst>
      <p:ext uri="{BB962C8B-B14F-4D97-AF65-F5344CB8AC3E}">
        <p14:creationId xmlns:p14="http://schemas.microsoft.com/office/powerpoint/2010/main" val="316216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pPr/>
              <a:t>2020/11/25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pPr/>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2020/11/25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cstate="print">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894026"/>
            <a:ext cx="10515600" cy="1900208"/>
          </a:xfrm>
        </p:spPr>
        <p:txBody>
          <a:bodyPr anchor="t">
            <a:normAutofit/>
          </a:bodyPr>
          <a:lstStyle/>
          <a:p>
            <a:pPr>
              <a:lnSpc>
                <a:spcPct val="125000"/>
              </a:lnSpc>
            </a:pPr>
            <a:r>
              <a:rPr lang="zh-TW" altLang="en-US" sz="7200" i="1" dirty="0"/>
              <a:t>乒乓專案分析</a:t>
            </a:r>
          </a:p>
        </p:txBody>
      </p:sp>
      <p:sp>
        <p:nvSpPr>
          <p:cNvPr id="4" name="副標題 2">
            <a:extLst>
              <a:ext uri="{FF2B5EF4-FFF2-40B4-BE49-F238E27FC236}">
                <a16:creationId xmlns:a16="http://schemas.microsoft.com/office/drawing/2014/main" id="{740F54DA-0CB3-4612-9332-33584D816B57}"/>
              </a:ext>
            </a:extLst>
          </p:cNvPr>
          <p:cNvSpPr txBox="1">
            <a:spLocks/>
          </p:cNvSpPr>
          <p:nvPr/>
        </p:nvSpPr>
        <p:spPr>
          <a:xfrm>
            <a:off x="1222131" y="5276192"/>
            <a:ext cx="9144000" cy="752137"/>
          </a:xfrm>
          <a:prstGeom prst="rect">
            <a:avLst/>
          </a:prstGeom>
        </p:spPr>
        <p:txBody>
          <a:bodyPr vert="horz" lIns="91440" tIns="45720" rIns="91440" bIns="45720" rtlCol="0">
            <a:normAutofit lnSpcReduction="10000"/>
          </a:bodyPr>
          <a:lstStyle>
            <a:lvl1pPr marL="0" indent="0" algn="l" defTabSz="914400" rtl="0" eaLnBrk="1" latinLnBrk="0" hangingPunct="0">
              <a:lnSpc>
                <a:spcPct val="90000"/>
              </a:lnSpc>
              <a:spcBef>
                <a:spcPts val="1000"/>
              </a:spcBef>
              <a:buFont typeface="Arial" panose="020B0604020202020204" pitchFamily="34" charset="0"/>
              <a:buNone/>
              <a:defRPr sz="2000" kern="1200" baseline="0">
                <a:solidFill>
                  <a:schemeClr val="tx1"/>
                </a:solidFill>
                <a:latin typeface="Times New Roman" panose="02020603050405020304" pitchFamily="18" charset="0"/>
                <a:ea typeface="標楷體" panose="03000509000000000000" pitchFamily="65" charset="-120"/>
                <a:cs typeface="+mn-cs"/>
              </a:defRPr>
            </a:lvl1pPr>
            <a:lvl2pPr marL="457200" indent="0" algn="ctr" defTabSz="914400" rtl="0" eaLnBrk="1" latinLnBrk="0" hangingPunct="0">
              <a:lnSpc>
                <a:spcPct val="90000"/>
              </a:lnSpc>
              <a:spcBef>
                <a:spcPts val="300"/>
              </a:spcBef>
              <a:buFont typeface="Arial" panose="020B0604020202020204" pitchFamily="34" charset="0"/>
              <a:buNone/>
              <a:defRPr sz="2000" kern="1200" baseline="0">
                <a:solidFill>
                  <a:schemeClr val="tx1"/>
                </a:solidFill>
                <a:latin typeface="Times New Roman" panose="02020603050405020304" pitchFamily="18" charset="0"/>
                <a:ea typeface="標楷體" panose="03000509000000000000" pitchFamily="65" charset="-120"/>
                <a:cs typeface="+mn-cs"/>
              </a:defRPr>
            </a:lvl2pPr>
            <a:lvl3pPr marL="914400" indent="0" algn="ctr" defTabSz="914400" rtl="0" eaLnBrk="1" latinLnBrk="0" hangingPunct="0">
              <a:lnSpc>
                <a:spcPct val="90000"/>
              </a:lnSpc>
              <a:spcBef>
                <a:spcPts val="300"/>
              </a:spcBef>
              <a:buFont typeface="Arial" panose="020B0604020202020204" pitchFamily="34" charset="0"/>
              <a:buNone/>
              <a:defRPr sz="1800" kern="1200" baseline="0">
                <a:solidFill>
                  <a:schemeClr val="tx1"/>
                </a:solidFill>
                <a:latin typeface="Times New Roman" panose="02020603050405020304" pitchFamily="18" charset="0"/>
                <a:ea typeface="標楷體" panose="03000509000000000000" pitchFamily="65" charset="-120"/>
                <a:cs typeface="+mn-cs"/>
              </a:defRPr>
            </a:lvl3pPr>
            <a:lvl4pPr marL="1371600" indent="0" algn="ctr" defTabSz="914400" rtl="0" eaLnBrk="1" latinLnBrk="0" hangingPunct="0">
              <a:lnSpc>
                <a:spcPct val="90000"/>
              </a:lnSpc>
              <a:spcBef>
                <a:spcPts val="300"/>
              </a:spcBef>
              <a:buFont typeface="Arial" panose="020B0604020202020204" pitchFamily="34" charset="0"/>
              <a:buNone/>
              <a:defRPr sz="1600" kern="1200" baseline="0">
                <a:solidFill>
                  <a:schemeClr val="tx1"/>
                </a:solidFill>
                <a:latin typeface="Times New Roman" panose="02020603050405020304" pitchFamily="18" charset="0"/>
                <a:ea typeface="標楷體" panose="03000509000000000000" pitchFamily="65" charset="-120"/>
                <a:cs typeface="+mn-cs"/>
              </a:defRPr>
            </a:lvl4pPr>
            <a:lvl5pPr marL="1828800" indent="0" algn="ctr" defTabSz="914400" rtl="0" eaLnBrk="1" latinLnBrk="0" hangingPunct="0">
              <a:lnSpc>
                <a:spcPct val="90000"/>
              </a:lnSpc>
              <a:spcBef>
                <a:spcPts val="300"/>
              </a:spcBef>
              <a:buFont typeface="Arial" panose="020B0604020202020204" pitchFamily="34" charset="0"/>
              <a:buNone/>
              <a:defRPr sz="1600" kern="1200" baseline="0">
                <a:solidFill>
                  <a:schemeClr val="tx1"/>
                </a:solidFill>
                <a:latin typeface="Times New Roman" panose="02020603050405020304" pitchFamily="18" charset="0"/>
                <a:ea typeface="標楷體" panose="03000509000000000000" pitchFamily="65" charset="-12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a:latin typeface="標楷體" panose="03000509000000000000" pitchFamily="65" charset="-120"/>
              </a:rPr>
              <a:t>指導教授</a:t>
            </a:r>
            <a:r>
              <a:rPr lang="en-US" altLang="zh-TW" dirty="0">
                <a:latin typeface="標楷體" panose="03000509000000000000" pitchFamily="65" charset="-120"/>
              </a:rPr>
              <a:t>:</a:t>
            </a:r>
            <a:r>
              <a:rPr lang="zh-TW" altLang="en-US" dirty="0">
                <a:latin typeface="標楷體" panose="03000509000000000000" pitchFamily="65" charset="-120"/>
              </a:rPr>
              <a:t>陳朝烈</a:t>
            </a:r>
            <a:endParaRPr lang="en-US" altLang="zh-TW" dirty="0">
              <a:latin typeface="標楷體" panose="03000509000000000000" pitchFamily="65" charset="-120"/>
            </a:endParaRPr>
          </a:p>
          <a:p>
            <a:r>
              <a:rPr lang="zh-TW" altLang="en-US" dirty="0">
                <a:latin typeface="標楷體" panose="03000509000000000000" pitchFamily="65" charset="-120"/>
              </a:rPr>
              <a:t>學生</a:t>
            </a:r>
            <a:r>
              <a:rPr lang="en-US" altLang="zh-TW" dirty="0">
                <a:latin typeface="標楷體" panose="03000509000000000000" pitchFamily="65" charset="-120"/>
              </a:rPr>
              <a:t>:</a:t>
            </a:r>
            <a:r>
              <a:rPr lang="zh-TW" altLang="en-US" dirty="0">
                <a:latin typeface="標楷體" panose="03000509000000000000" pitchFamily="65" charset="-120"/>
              </a:rPr>
              <a:t> </a:t>
            </a:r>
            <a:r>
              <a:rPr lang="en-US" altLang="zh-TW" dirty="0">
                <a:latin typeface="標楷體" panose="03000509000000000000" pitchFamily="65" charset="-120"/>
              </a:rPr>
              <a:t>F109112127</a:t>
            </a:r>
            <a:r>
              <a:rPr lang="zh-TW" altLang="en-US" dirty="0">
                <a:latin typeface="標楷體" panose="03000509000000000000" pitchFamily="65" charset="-120"/>
              </a:rPr>
              <a:t> 朱可望</a:t>
            </a:r>
            <a:endParaRPr lang="en-US" altLang="zh-TW" dirty="0">
              <a:latin typeface="標楷體" panose="03000509000000000000" pitchFamily="65" charset="-120"/>
            </a:endParaRPr>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zh-TW" altLang="en-US" dirty="0">
                <a:cs typeface="Times New Roman"/>
              </a:rPr>
              <a:t>實驗環境</a:t>
            </a:r>
            <a:endParaRPr lang="zh-TW" dirty="0"/>
          </a:p>
        </p:txBody>
      </p:sp>
      <p:sp>
        <p:nvSpPr>
          <p:cNvPr id="4" name="文本框 51">
            <a:extLst>
              <a:ext uri="{FF2B5EF4-FFF2-40B4-BE49-F238E27FC236}">
                <a16:creationId xmlns:a16="http://schemas.microsoft.com/office/drawing/2014/main" id="{835681E9-C059-4C4C-B6A7-7D9C3CBC5D34}"/>
              </a:ext>
            </a:extLst>
          </p:cNvPr>
          <p:cNvSpPr txBox="1"/>
          <p:nvPr/>
        </p:nvSpPr>
        <p:spPr>
          <a:xfrm>
            <a:off x="838200" y="1337373"/>
            <a:ext cx="10515600" cy="4433842"/>
          </a:xfrm>
          <a:prstGeom prst="rect">
            <a:avLst/>
          </a:prstGeom>
          <a:noFill/>
        </p:spPr>
        <p:txBody>
          <a:bodyPr wrap="square" rtlCol="0">
            <a:spAutoFit/>
          </a:bodyPr>
          <a:lstStyle/>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OS:</a:t>
            </a:r>
            <a:r>
              <a:rPr lang="zh-TW" altLang="en-US"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win10</a:t>
            </a:r>
          </a:p>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RAM: 8G</a:t>
            </a:r>
          </a:p>
          <a:p>
            <a:pPr marL="514350" indent="-514350">
              <a:lnSpc>
                <a:spcPct val="150000"/>
              </a:lnSpc>
              <a:buFont typeface="+mj-lt"/>
              <a:buAutoNum type="arabicPeriod"/>
            </a:pP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Python: 3.6</a:t>
            </a:r>
          </a:p>
          <a:p>
            <a:pPr marL="514350" indent="-514350">
              <a:lnSpc>
                <a:spcPct val="150000"/>
              </a:lnSpc>
              <a:buFont typeface="+mj-lt"/>
              <a:buAutoNum type="arabicPeriod"/>
            </a:pP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Pygame</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1.9.4</a:t>
            </a:r>
          </a:p>
          <a:p>
            <a:pPr marL="514350" indent="-514350">
              <a:lnSpc>
                <a:spcPct val="150000"/>
              </a:lnSpc>
              <a:buFont typeface="+mj-lt"/>
              <a:buAutoNum type="arabicPeriod"/>
            </a:pP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LanKuDot</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a:t>
            </a:r>
            <a:r>
              <a:rPr lang="en-US" altLang="zh-TW" sz="3200" dirty="0" err="1">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MLGame</a:t>
            </a:r>
            <a:r>
              <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 beta4.0</a:t>
            </a:r>
          </a:p>
          <a:p>
            <a:pPr marL="457200" indent="-457200">
              <a:lnSpc>
                <a:spcPct val="150000"/>
              </a:lnSpc>
              <a:buFont typeface="Arial" panose="020B0604020202020204" pitchFamily="34" charset="0"/>
              <a:buChar char="•"/>
            </a:pPr>
            <a:endParaRPr lang="en-US" altLang="zh-TW" sz="3200"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88547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en-US" altLang="zh-TW" dirty="0" err="1">
                <a:latin typeface="Times New Roman"/>
                <a:ea typeface="標楷體"/>
                <a:cs typeface="Times New Roman"/>
              </a:rPr>
              <a:t>BreakDown</a:t>
            </a:r>
            <a:endParaRPr lang="en-US" altLang="zh-TW" dirty="0">
              <a:latin typeface="Times New Roman"/>
              <a:ea typeface="標楷體"/>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5041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en-US" altLang="zh-TW" dirty="0" err="1">
                <a:cs typeface="Times New Roman"/>
              </a:rPr>
              <a:t>BreakDown</a:t>
            </a:r>
            <a:endParaRPr lang="en-US" altLang="zh-TW" dirty="0">
              <a:cs typeface="Times New Roman"/>
            </a:endParaRPr>
          </a:p>
        </p:txBody>
      </p:sp>
      <p:graphicFrame>
        <p:nvGraphicFramePr>
          <p:cNvPr id="2" name="資料庫圖表 1">
            <a:extLst>
              <a:ext uri="{FF2B5EF4-FFF2-40B4-BE49-F238E27FC236}">
                <a16:creationId xmlns:a16="http://schemas.microsoft.com/office/drawing/2014/main" id="{44804D8F-C98A-4B48-AB27-D886BB018DA7}"/>
              </a:ext>
            </a:extLst>
          </p:cNvPr>
          <p:cNvGraphicFramePr/>
          <p:nvPr>
            <p:extLst>
              <p:ext uri="{D42A27DB-BD31-4B8C-83A1-F6EECF244321}">
                <p14:modId xmlns:p14="http://schemas.microsoft.com/office/powerpoint/2010/main" val="356176783"/>
              </p:ext>
            </p:extLst>
          </p:nvPr>
        </p:nvGraphicFramePr>
        <p:xfrm>
          <a:off x="2371834" y="1238507"/>
          <a:ext cx="7448331" cy="4929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94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en-US" altLang="zh-TW" dirty="0">
                <a:latin typeface="Times New Roman"/>
                <a:ea typeface="標楷體"/>
                <a:cs typeface="Times New Roman"/>
              </a:rPr>
              <a:t>Training Model</a:t>
            </a: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9605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BD0A202-6025-46C7-827C-7DB34CF4084D}"/>
              </a:ext>
            </a:extLst>
          </p:cNvPr>
          <p:cNvSpPr>
            <a:spLocks noGrp="1"/>
          </p:cNvSpPr>
          <p:nvPr>
            <p:ph type="title"/>
          </p:nvPr>
        </p:nvSpPr>
        <p:spPr/>
        <p:txBody>
          <a:bodyPr/>
          <a:lstStyle/>
          <a:p>
            <a:r>
              <a:rPr lang="en-US" altLang="zh-TW" dirty="0"/>
              <a:t>Training Model</a:t>
            </a:r>
            <a:endParaRPr lang="zh-TW" altLang="en-US" dirty="0"/>
          </a:p>
        </p:txBody>
      </p:sp>
      <p:pic>
        <p:nvPicPr>
          <p:cNvPr id="5" name="圖片 4">
            <a:extLst>
              <a:ext uri="{FF2B5EF4-FFF2-40B4-BE49-F238E27FC236}">
                <a16:creationId xmlns:a16="http://schemas.microsoft.com/office/drawing/2014/main" id="{3D9CCDB3-A5F8-4CF2-872C-6823C4A8B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88470"/>
            <a:ext cx="6095238" cy="4676190"/>
          </a:xfrm>
          <a:prstGeom prst="rect">
            <a:avLst/>
          </a:prstGeom>
        </p:spPr>
      </p:pic>
      <p:sp>
        <p:nvSpPr>
          <p:cNvPr id="6" name="文字方塊 5">
            <a:extLst>
              <a:ext uri="{FF2B5EF4-FFF2-40B4-BE49-F238E27FC236}">
                <a16:creationId xmlns:a16="http://schemas.microsoft.com/office/drawing/2014/main" id="{18A24335-A6E9-4575-B304-46C84AB53CCE}"/>
              </a:ext>
            </a:extLst>
          </p:cNvPr>
          <p:cNvSpPr txBox="1"/>
          <p:nvPr/>
        </p:nvSpPr>
        <p:spPr>
          <a:xfrm>
            <a:off x="6722165" y="1488470"/>
            <a:ext cx="4631635" cy="923330"/>
          </a:xfrm>
          <a:prstGeom prst="rect">
            <a:avLst/>
          </a:prstGeom>
          <a:noFill/>
        </p:spPr>
        <p:txBody>
          <a:bodyPr wrap="square" rtlCol="0">
            <a:spAutoFit/>
          </a:bodyPr>
          <a:lstStyle/>
          <a:p>
            <a:r>
              <a:rPr lang="en-US" altLang="zh-TW" dirty="0"/>
              <a:t>Decision Tree(</a:t>
            </a:r>
            <a:r>
              <a:rPr lang="zh-TW" altLang="en-US" dirty="0"/>
              <a:t>決策樹</a:t>
            </a:r>
            <a:r>
              <a:rPr lang="en-US" altLang="zh-TW" dirty="0"/>
              <a:t>):</a:t>
            </a:r>
          </a:p>
          <a:p>
            <a:r>
              <a:rPr lang="zh-TW" altLang="en-US" dirty="0"/>
              <a:t>每層使用不同的問題利用資料的特徵將資料分割到不同邊成為不同的分支</a:t>
            </a:r>
          </a:p>
        </p:txBody>
      </p:sp>
    </p:spTree>
    <p:extLst>
      <p:ext uri="{BB962C8B-B14F-4D97-AF65-F5344CB8AC3E}">
        <p14:creationId xmlns:p14="http://schemas.microsoft.com/office/powerpoint/2010/main" val="352512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D102541-C88C-4475-AEB2-90909B8BFC8F}"/>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zh-TW" altLang="en-US" sz="2800" dirty="0">
                <a:latin typeface="Times New Roman"/>
                <a:ea typeface="標楷體"/>
                <a:cs typeface="Times New Roman"/>
              </a:rPr>
              <a:t>遊戲環境分析</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功能需求</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效能需求</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zh-TW" altLang="en-US" sz="2800" dirty="0">
                <a:latin typeface="Times New Roman"/>
                <a:ea typeface="標楷體"/>
                <a:cs typeface="Times New Roman"/>
              </a:rPr>
              <a:t>實驗環境</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en-US" altLang="zh-TW" sz="2800" dirty="0" err="1">
                <a:latin typeface="Times New Roman"/>
                <a:ea typeface="標楷體"/>
                <a:cs typeface="Times New Roman"/>
              </a:rPr>
              <a:t>BreakDown</a:t>
            </a:r>
            <a:endParaRPr lang="en-US" altLang="zh-TW" sz="2800" dirty="0">
              <a:latin typeface="Times New Roman"/>
              <a:ea typeface="標楷體"/>
              <a:cs typeface="Times New Roman"/>
            </a:endParaRPr>
          </a:p>
          <a:p>
            <a:pPr marL="514350" indent="-514350">
              <a:buFont typeface="+mj-lt"/>
              <a:buAutoNum type="arabicPeriod"/>
            </a:pPr>
            <a:endParaRPr lang="en-US" altLang="zh-TW" sz="2800" dirty="0">
              <a:latin typeface="Times New Roman"/>
              <a:ea typeface="標楷體"/>
              <a:cs typeface="Times New Roman"/>
            </a:endParaRPr>
          </a:p>
          <a:p>
            <a:pPr marL="514350" indent="-514350">
              <a:buFont typeface="+mj-lt"/>
              <a:buAutoNum type="arabicPeriod"/>
            </a:pPr>
            <a:r>
              <a:rPr lang="en-US" altLang="zh-TW" sz="2800" dirty="0">
                <a:latin typeface="Times New Roman"/>
                <a:ea typeface="標楷體"/>
                <a:cs typeface="Times New Roman"/>
              </a:rPr>
              <a:t>Training Model</a:t>
            </a:r>
          </a:p>
          <a:p>
            <a:pPr marL="143510" indent="-143510"/>
            <a:endParaRPr lang="en-US" sz="2800" dirty="0">
              <a:cs typeface="Times New Roman"/>
            </a:endParaRPr>
          </a:p>
          <a:p>
            <a:pPr marL="514350" indent="-514350">
              <a:buFont typeface="+mj-lt"/>
              <a:buAutoNum type="arabicPeriod"/>
            </a:pPr>
            <a:endParaRPr lang="en-US" sz="2800" dirty="0">
              <a:cs typeface="Times New Roman"/>
            </a:endParaRPr>
          </a:p>
          <a:p>
            <a:pPr marL="143510" indent="-143510"/>
            <a:endParaRPr lang="en-US" altLang="zh-TW" sz="2800" dirty="0">
              <a:cs typeface="Times New Roman"/>
            </a:endParaRPr>
          </a:p>
        </p:txBody>
      </p:sp>
      <p:sp>
        <p:nvSpPr>
          <p:cNvPr id="3" name="標題 2">
            <a:extLst>
              <a:ext uri="{FF2B5EF4-FFF2-40B4-BE49-F238E27FC236}">
                <a16:creationId xmlns:a16="http://schemas.microsoft.com/office/drawing/2014/main" id="{EBC1F578-60FB-4764-BF1E-959F24CE5D47}"/>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146353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遊戲環境分析</a:t>
            </a:r>
            <a:endParaRPr lang="zh-TW" altLang="en-US"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4278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FDB8CF9-D997-4BE4-89C5-CB8FBAFD1544}"/>
              </a:ext>
            </a:extLst>
          </p:cNvPr>
          <p:cNvSpPr>
            <a:spLocks noGrp="1"/>
          </p:cNvSpPr>
          <p:nvPr>
            <p:ph type="title"/>
          </p:nvPr>
        </p:nvSpPr>
        <p:spPr>
          <a:xfrm>
            <a:off x="838200" y="365125"/>
            <a:ext cx="10515600" cy="720000"/>
          </a:xfrm>
        </p:spPr>
        <p:txBody>
          <a:bodyPr/>
          <a:lstStyle/>
          <a:p>
            <a:r>
              <a:rPr lang="zh-TW" altLang="en-US" dirty="0">
                <a:cs typeface="Times New Roman"/>
              </a:rPr>
              <a:t>遊戲環境分析</a:t>
            </a:r>
            <a:endParaRPr lang="en-US" altLang="zh-TW" dirty="0">
              <a:cs typeface="Times New Roman"/>
            </a:endParaRPr>
          </a:p>
        </p:txBody>
      </p:sp>
      <p:grpSp>
        <p:nvGrpSpPr>
          <p:cNvPr id="26" name="群組 25">
            <a:extLst>
              <a:ext uri="{FF2B5EF4-FFF2-40B4-BE49-F238E27FC236}">
                <a16:creationId xmlns:a16="http://schemas.microsoft.com/office/drawing/2014/main" id="{9A2D2127-49D6-49AC-91E3-5475070B2821}"/>
              </a:ext>
            </a:extLst>
          </p:cNvPr>
          <p:cNvGrpSpPr/>
          <p:nvPr/>
        </p:nvGrpSpPr>
        <p:grpSpPr>
          <a:xfrm>
            <a:off x="838200" y="1248296"/>
            <a:ext cx="2724111" cy="5609704"/>
            <a:chOff x="2343415" y="940216"/>
            <a:chExt cx="2724111" cy="5609704"/>
          </a:xfrm>
        </p:grpSpPr>
        <p:pic>
          <p:nvPicPr>
            <p:cNvPr id="7" name="圖片 6">
              <a:extLst>
                <a:ext uri="{FF2B5EF4-FFF2-40B4-BE49-F238E27FC236}">
                  <a16:creationId xmlns:a16="http://schemas.microsoft.com/office/drawing/2014/main" id="{1B19C564-BEB6-47DD-806F-D6804141F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340" y="940216"/>
              <a:ext cx="1920406" cy="5075360"/>
            </a:xfrm>
            <a:prstGeom prst="rect">
              <a:avLst/>
            </a:prstGeom>
          </p:spPr>
        </p:pic>
        <p:sp>
          <p:nvSpPr>
            <p:cNvPr id="12" name="文字方塊 11">
              <a:extLst>
                <a:ext uri="{FF2B5EF4-FFF2-40B4-BE49-F238E27FC236}">
                  <a16:creationId xmlns:a16="http://schemas.microsoft.com/office/drawing/2014/main" id="{E0EC5112-31B6-4641-87F8-4A54D7E487CA}"/>
                </a:ext>
              </a:extLst>
            </p:cNvPr>
            <p:cNvSpPr txBox="1"/>
            <p:nvPr/>
          </p:nvSpPr>
          <p:spPr>
            <a:xfrm>
              <a:off x="2589940" y="2162207"/>
              <a:ext cx="1689886" cy="646331"/>
            </a:xfrm>
            <a:prstGeom prst="rect">
              <a:avLst/>
            </a:prstGeom>
            <a:noFill/>
          </p:spPr>
          <p:txBody>
            <a:bodyPr wrap="none" rtlCol="0">
              <a:spAutoFit/>
            </a:bodyPr>
            <a:lstStyle/>
            <a:p>
              <a:r>
                <a:rPr lang="en-US" altLang="zh-TW" dirty="0">
                  <a:solidFill>
                    <a:schemeClr val="bg1"/>
                  </a:solidFill>
                </a:rPr>
                <a:t>2P</a:t>
              </a:r>
              <a:r>
                <a:rPr lang="zh-TW" altLang="en-US" dirty="0">
                  <a:solidFill>
                    <a:schemeClr val="bg1"/>
                  </a:solidFill>
                </a:rPr>
                <a:t>平板</a:t>
              </a:r>
              <a:r>
                <a:rPr lang="en-US" altLang="zh-TW" dirty="0">
                  <a:solidFill>
                    <a:schemeClr val="bg1"/>
                  </a:solidFill>
                </a:rPr>
                <a:t>Y</a:t>
              </a:r>
              <a:r>
                <a:rPr lang="zh-TW" altLang="en-US" dirty="0">
                  <a:solidFill>
                    <a:schemeClr val="bg1"/>
                  </a:solidFill>
                </a:rPr>
                <a:t>座標</a:t>
              </a:r>
              <a:r>
                <a:rPr lang="en-US" altLang="zh-TW" dirty="0">
                  <a:solidFill>
                    <a:schemeClr val="bg1"/>
                  </a:solidFill>
                </a:rPr>
                <a:t>80</a:t>
              </a:r>
            </a:p>
            <a:p>
              <a:r>
                <a:rPr lang="en-US" altLang="zh-TW" dirty="0">
                  <a:solidFill>
                    <a:schemeClr val="bg1"/>
                  </a:solidFill>
                </a:rPr>
                <a:t>(</a:t>
              </a:r>
              <a:r>
                <a:rPr lang="zh-TW" altLang="en-US" dirty="0">
                  <a:solidFill>
                    <a:schemeClr val="bg1"/>
                  </a:solidFill>
                </a:rPr>
                <a:t>擊球面座標</a:t>
              </a:r>
              <a:r>
                <a:rPr lang="en-US" altLang="zh-TW" dirty="0">
                  <a:solidFill>
                    <a:schemeClr val="bg1"/>
                  </a:solidFill>
                </a:rPr>
                <a:t>)</a:t>
              </a:r>
              <a:r>
                <a:rPr lang="zh-TW" altLang="en-US" dirty="0">
                  <a:solidFill>
                    <a:schemeClr val="bg1"/>
                  </a:solidFill>
                </a:rPr>
                <a:t> </a:t>
              </a:r>
            </a:p>
          </p:txBody>
        </p:sp>
        <p:sp>
          <p:nvSpPr>
            <p:cNvPr id="14" name="文字方塊 13">
              <a:extLst>
                <a:ext uri="{FF2B5EF4-FFF2-40B4-BE49-F238E27FC236}">
                  <a16:creationId xmlns:a16="http://schemas.microsoft.com/office/drawing/2014/main" id="{3075090B-1CDC-474C-A081-F767816A640F}"/>
                </a:ext>
              </a:extLst>
            </p:cNvPr>
            <p:cNvSpPr txBox="1"/>
            <p:nvPr/>
          </p:nvSpPr>
          <p:spPr>
            <a:xfrm>
              <a:off x="2603125" y="4382887"/>
              <a:ext cx="1806905" cy="646331"/>
            </a:xfrm>
            <a:prstGeom prst="rect">
              <a:avLst/>
            </a:prstGeom>
            <a:noFill/>
          </p:spPr>
          <p:txBody>
            <a:bodyPr wrap="none" rtlCol="0">
              <a:spAutoFit/>
            </a:bodyPr>
            <a:lstStyle/>
            <a:p>
              <a:r>
                <a:rPr lang="en-US" altLang="zh-TW" dirty="0">
                  <a:solidFill>
                    <a:schemeClr val="bg1"/>
                  </a:solidFill>
                </a:rPr>
                <a:t>1P</a:t>
              </a:r>
              <a:r>
                <a:rPr lang="zh-TW" altLang="en-US" dirty="0">
                  <a:solidFill>
                    <a:schemeClr val="bg1"/>
                  </a:solidFill>
                </a:rPr>
                <a:t>平板</a:t>
              </a:r>
              <a:r>
                <a:rPr lang="en-US" altLang="zh-TW" dirty="0">
                  <a:solidFill>
                    <a:schemeClr val="bg1"/>
                  </a:solidFill>
                </a:rPr>
                <a:t>Y</a:t>
              </a:r>
              <a:r>
                <a:rPr lang="zh-TW" altLang="en-US" dirty="0">
                  <a:solidFill>
                    <a:schemeClr val="bg1"/>
                  </a:solidFill>
                </a:rPr>
                <a:t>座標</a:t>
              </a:r>
              <a:r>
                <a:rPr lang="en-US" altLang="zh-TW" dirty="0">
                  <a:solidFill>
                    <a:schemeClr val="bg1"/>
                  </a:solidFill>
                </a:rPr>
                <a:t>420</a:t>
              </a:r>
            </a:p>
            <a:p>
              <a:r>
                <a:rPr lang="en-US" altLang="zh-TW" dirty="0">
                  <a:solidFill>
                    <a:schemeClr val="bg1"/>
                  </a:solidFill>
                </a:rPr>
                <a:t>(</a:t>
              </a:r>
              <a:r>
                <a:rPr lang="zh-TW" altLang="en-US" dirty="0">
                  <a:solidFill>
                    <a:schemeClr val="bg1"/>
                  </a:solidFill>
                </a:rPr>
                <a:t>擊球面座標</a:t>
              </a:r>
              <a:r>
                <a:rPr lang="en-US" altLang="zh-TW" dirty="0">
                  <a:solidFill>
                    <a:schemeClr val="bg1"/>
                  </a:solidFill>
                </a:rPr>
                <a:t>)</a:t>
              </a:r>
              <a:r>
                <a:rPr lang="zh-TW" altLang="en-US" dirty="0">
                  <a:solidFill>
                    <a:schemeClr val="bg1"/>
                  </a:solidFill>
                </a:rPr>
                <a:t>  </a:t>
              </a:r>
            </a:p>
          </p:txBody>
        </p:sp>
        <p:sp>
          <p:nvSpPr>
            <p:cNvPr id="15" name="文字方塊 14">
              <a:extLst>
                <a:ext uri="{FF2B5EF4-FFF2-40B4-BE49-F238E27FC236}">
                  <a16:creationId xmlns:a16="http://schemas.microsoft.com/office/drawing/2014/main" id="{48EFCCEA-949D-43AF-B8EC-D5E6DD77C3F3}"/>
                </a:ext>
              </a:extLst>
            </p:cNvPr>
            <p:cNvSpPr txBox="1"/>
            <p:nvPr/>
          </p:nvSpPr>
          <p:spPr>
            <a:xfrm>
              <a:off x="4626380" y="1123534"/>
              <a:ext cx="312906" cy="369332"/>
            </a:xfrm>
            <a:prstGeom prst="rect">
              <a:avLst/>
            </a:prstGeom>
            <a:noFill/>
          </p:spPr>
          <p:txBody>
            <a:bodyPr wrap="none" rtlCol="0">
              <a:spAutoFit/>
            </a:bodyPr>
            <a:lstStyle/>
            <a:p>
              <a:r>
                <a:rPr lang="en-US" altLang="zh-TW" dirty="0"/>
                <a:t>0</a:t>
              </a:r>
              <a:endParaRPr lang="zh-TW" altLang="en-US" dirty="0"/>
            </a:p>
          </p:txBody>
        </p:sp>
        <p:sp>
          <p:nvSpPr>
            <p:cNvPr id="16" name="文字方塊 15">
              <a:extLst>
                <a:ext uri="{FF2B5EF4-FFF2-40B4-BE49-F238E27FC236}">
                  <a16:creationId xmlns:a16="http://schemas.microsoft.com/office/drawing/2014/main" id="{81A0B3F1-6750-482E-BE5F-BB8C82A21CA4}"/>
                </a:ext>
              </a:extLst>
            </p:cNvPr>
            <p:cNvSpPr txBox="1"/>
            <p:nvPr/>
          </p:nvSpPr>
          <p:spPr>
            <a:xfrm>
              <a:off x="4498139" y="5737134"/>
              <a:ext cx="569387" cy="369332"/>
            </a:xfrm>
            <a:prstGeom prst="rect">
              <a:avLst/>
            </a:prstGeom>
            <a:noFill/>
          </p:spPr>
          <p:txBody>
            <a:bodyPr wrap="none" rtlCol="0">
              <a:spAutoFit/>
            </a:bodyPr>
            <a:lstStyle/>
            <a:p>
              <a:r>
                <a:rPr lang="en-US" altLang="zh-TW" dirty="0"/>
                <a:t>500</a:t>
              </a:r>
              <a:endParaRPr lang="zh-TW" altLang="en-US" dirty="0"/>
            </a:p>
          </p:txBody>
        </p:sp>
        <p:sp>
          <p:nvSpPr>
            <p:cNvPr id="17" name="文字方塊 16">
              <a:extLst>
                <a:ext uri="{FF2B5EF4-FFF2-40B4-BE49-F238E27FC236}">
                  <a16:creationId xmlns:a16="http://schemas.microsoft.com/office/drawing/2014/main" id="{C11F81FA-5EF4-4F57-BD5F-C088B97E4D25}"/>
                </a:ext>
              </a:extLst>
            </p:cNvPr>
            <p:cNvSpPr txBox="1"/>
            <p:nvPr/>
          </p:nvSpPr>
          <p:spPr>
            <a:xfrm>
              <a:off x="2343415" y="6180588"/>
              <a:ext cx="312906" cy="369332"/>
            </a:xfrm>
            <a:prstGeom prst="rect">
              <a:avLst/>
            </a:prstGeom>
            <a:noFill/>
          </p:spPr>
          <p:txBody>
            <a:bodyPr wrap="none" rtlCol="0">
              <a:spAutoFit/>
            </a:bodyPr>
            <a:lstStyle/>
            <a:p>
              <a:r>
                <a:rPr lang="en-US" altLang="zh-TW" dirty="0"/>
                <a:t>0</a:t>
              </a:r>
              <a:endParaRPr lang="zh-TW" altLang="en-US" dirty="0"/>
            </a:p>
          </p:txBody>
        </p:sp>
        <p:sp>
          <p:nvSpPr>
            <p:cNvPr id="18" name="文字方塊 17">
              <a:extLst>
                <a:ext uri="{FF2B5EF4-FFF2-40B4-BE49-F238E27FC236}">
                  <a16:creationId xmlns:a16="http://schemas.microsoft.com/office/drawing/2014/main" id="{2368FDC4-4BF1-4939-8873-B1F39613CBA7}"/>
                </a:ext>
              </a:extLst>
            </p:cNvPr>
            <p:cNvSpPr txBox="1"/>
            <p:nvPr/>
          </p:nvSpPr>
          <p:spPr>
            <a:xfrm>
              <a:off x="4213446" y="6180588"/>
              <a:ext cx="569387" cy="369332"/>
            </a:xfrm>
            <a:prstGeom prst="rect">
              <a:avLst/>
            </a:prstGeom>
            <a:noFill/>
          </p:spPr>
          <p:txBody>
            <a:bodyPr wrap="none" rtlCol="0">
              <a:spAutoFit/>
            </a:bodyPr>
            <a:lstStyle/>
            <a:p>
              <a:r>
                <a:rPr lang="en-US" altLang="zh-TW" dirty="0"/>
                <a:t>200</a:t>
              </a:r>
              <a:endParaRPr lang="zh-TW" altLang="en-US" dirty="0"/>
            </a:p>
          </p:txBody>
        </p:sp>
        <p:cxnSp>
          <p:nvCxnSpPr>
            <p:cNvPr id="21" name="直線接點 20">
              <a:extLst>
                <a:ext uri="{FF2B5EF4-FFF2-40B4-BE49-F238E27FC236}">
                  <a16:creationId xmlns:a16="http://schemas.microsoft.com/office/drawing/2014/main" id="{855201EF-7BE6-40BA-84C7-1A0458CD5443}"/>
                </a:ext>
              </a:extLst>
            </p:cNvPr>
            <p:cNvCxnSpPr>
              <a:stCxn id="17" idx="3"/>
              <a:endCxn id="18" idx="1"/>
            </p:cNvCxnSpPr>
            <p:nvPr/>
          </p:nvCxnSpPr>
          <p:spPr>
            <a:xfrm>
              <a:off x="2656321" y="6365254"/>
              <a:ext cx="155712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F351833-CA5F-4984-85A9-05DC969357EA}"/>
                </a:ext>
              </a:extLst>
            </p:cNvPr>
            <p:cNvCxnSpPr>
              <a:stCxn id="15" idx="2"/>
              <a:endCxn id="16" idx="0"/>
            </p:cNvCxnSpPr>
            <p:nvPr/>
          </p:nvCxnSpPr>
          <p:spPr>
            <a:xfrm>
              <a:off x="4782833" y="1492866"/>
              <a:ext cx="0" cy="424426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7" name="文字方塊 26">
            <a:extLst>
              <a:ext uri="{FF2B5EF4-FFF2-40B4-BE49-F238E27FC236}">
                <a16:creationId xmlns:a16="http://schemas.microsoft.com/office/drawing/2014/main" id="{286BEDC1-D906-463D-94BD-96E50BEE601F}"/>
              </a:ext>
            </a:extLst>
          </p:cNvPr>
          <p:cNvSpPr txBox="1"/>
          <p:nvPr/>
        </p:nvSpPr>
        <p:spPr>
          <a:xfrm>
            <a:off x="3434071" y="1616280"/>
            <a:ext cx="7919726" cy="3416320"/>
          </a:xfrm>
          <a:prstGeom prst="rect">
            <a:avLst/>
          </a:prstGeom>
          <a:noFill/>
        </p:spPr>
        <p:txBody>
          <a:bodyPr wrap="square" rtlCol="0">
            <a:spAutoFit/>
          </a:bodyPr>
          <a:lstStyle/>
          <a:p>
            <a:pPr marL="342900" indent="-342900">
              <a:buFont typeface="+mj-lt"/>
              <a:buAutoNum type="arabicPeriod"/>
            </a:pPr>
            <a:r>
              <a:rPr lang="en-US" altLang="zh-TW" dirty="0"/>
              <a:t>Rules:</a:t>
            </a:r>
          </a:p>
          <a:p>
            <a:pPr marL="742950" lvl="1" indent="-285750">
              <a:buFont typeface="Arial" panose="020B0604020202020204" pitchFamily="34" charset="0"/>
              <a:buChar char="•"/>
            </a:pPr>
            <a:r>
              <a:rPr lang="zh-TW" altLang="en-US" dirty="0"/>
              <a:t>發球為</a:t>
            </a:r>
            <a:r>
              <a:rPr lang="en-US" altLang="zh-TW" dirty="0"/>
              <a:t>1P</a:t>
            </a:r>
            <a:r>
              <a:rPr lang="zh-TW" altLang="en-US" dirty="0"/>
              <a:t>往</a:t>
            </a:r>
            <a:r>
              <a:rPr lang="en-US" altLang="zh-TW" dirty="0"/>
              <a:t>2P</a:t>
            </a:r>
            <a:r>
              <a:rPr lang="zh-TW" altLang="en-US" dirty="0"/>
              <a:t>移動，球若撞擊到邊界或平板則會反彈，若球落到</a:t>
            </a:r>
            <a:r>
              <a:rPr lang="en-US" altLang="zh-TW" dirty="0"/>
              <a:t>1P</a:t>
            </a:r>
            <a:r>
              <a:rPr lang="zh-TW" altLang="en-US" dirty="0"/>
              <a:t>平板的後方，則</a:t>
            </a:r>
            <a:r>
              <a:rPr lang="en-US" altLang="zh-TW" dirty="0"/>
              <a:t>2P</a:t>
            </a:r>
            <a:r>
              <a:rPr lang="zh-TW" altLang="en-US" dirty="0"/>
              <a:t>得分；若球落到</a:t>
            </a:r>
            <a:r>
              <a:rPr lang="en-US" altLang="zh-TW" dirty="0"/>
              <a:t>2P</a:t>
            </a:r>
            <a:r>
              <a:rPr lang="zh-TW" altLang="en-US" dirty="0"/>
              <a:t>平板的後方，則</a:t>
            </a:r>
            <a:r>
              <a:rPr lang="en-US" altLang="zh-TW" dirty="0"/>
              <a:t>1P</a:t>
            </a:r>
            <a:r>
              <a:rPr lang="zh-TW" altLang="en-US" dirty="0"/>
              <a:t>得分。</a:t>
            </a:r>
            <a:endParaRPr lang="en-US" altLang="zh-TW" dirty="0"/>
          </a:p>
          <a:p>
            <a:pPr marL="800100" lvl="1" indent="-342900">
              <a:buFont typeface="Wingdings" panose="05000000000000000000" pitchFamily="2" charset="2"/>
              <a:buChar char="l"/>
            </a:pPr>
            <a:endParaRPr lang="en-US" altLang="zh-TW" dirty="0"/>
          </a:p>
          <a:p>
            <a:pPr marL="342900" indent="-342900">
              <a:buFont typeface="+mj-lt"/>
              <a:buAutoNum type="arabicPeriod"/>
            </a:pPr>
            <a:r>
              <a:rPr lang="en-US" altLang="zh-TW" dirty="0"/>
              <a:t>Object Size:</a:t>
            </a:r>
          </a:p>
          <a:p>
            <a:pPr marL="800100" lvl="1" indent="-342900">
              <a:buFont typeface="Arial" panose="020B0604020202020204" pitchFamily="34" charset="0"/>
              <a:buChar char="•"/>
            </a:pPr>
            <a:r>
              <a:rPr lang="zh-TW" altLang="en-US" dirty="0"/>
              <a:t>球 </a:t>
            </a:r>
            <a:r>
              <a:rPr lang="en-US" altLang="zh-TW" dirty="0"/>
              <a:t>= 5*5 px</a:t>
            </a:r>
          </a:p>
          <a:p>
            <a:pPr marL="800100" lvl="1" indent="-342900">
              <a:buFont typeface="Arial" panose="020B0604020202020204" pitchFamily="34" charset="0"/>
              <a:buChar char="•"/>
            </a:pPr>
            <a:r>
              <a:rPr lang="zh-TW" altLang="en-US" dirty="0"/>
              <a:t>平板 </a:t>
            </a:r>
            <a:r>
              <a:rPr lang="en-US" altLang="zh-TW" dirty="0"/>
              <a:t>= 40*30 px</a:t>
            </a:r>
          </a:p>
          <a:p>
            <a:pPr marL="800100" lvl="1" indent="-342900">
              <a:buFont typeface="Arial" panose="020B0604020202020204" pitchFamily="34" charset="0"/>
              <a:buChar char="•"/>
            </a:pPr>
            <a:r>
              <a:rPr lang="zh-TW" altLang="en-US" dirty="0"/>
              <a:t>場地 </a:t>
            </a:r>
            <a:r>
              <a:rPr lang="en-US" altLang="zh-TW" dirty="0"/>
              <a:t>= 200*500 px</a:t>
            </a:r>
          </a:p>
          <a:p>
            <a:pPr marL="800100" lvl="1" indent="-342900">
              <a:buFont typeface="+mj-lt"/>
              <a:buAutoNum type="arabicPeriod"/>
            </a:pPr>
            <a:endParaRPr lang="zh-TW" altLang="en-US" dirty="0"/>
          </a:p>
          <a:p>
            <a:pPr marL="342900" indent="-342900">
              <a:buFont typeface="+mj-lt"/>
              <a:buAutoNum type="arabicPeriod"/>
            </a:pPr>
            <a:r>
              <a:rPr lang="zh-TW" altLang="en-US" dirty="0"/>
              <a:t>變動係數</a:t>
            </a:r>
            <a:r>
              <a:rPr lang="en-US" altLang="zh-TW" dirty="0"/>
              <a:t>:</a:t>
            </a:r>
          </a:p>
          <a:p>
            <a:pPr marL="800100" lvl="1" indent="-342900">
              <a:buFont typeface="Arial" panose="020B0604020202020204" pitchFamily="34" charset="0"/>
              <a:buChar char="•"/>
            </a:pPr>
            <a:r>
              <a:rPr lang="zh-TW" altLang="en-US" dirty="0"/>
              <a:t>球的</a:t>
            </a:r>
            <a:r>
              <a:rPr lang="en-US" altLang="zh-TW" dirty="0"/>
              <a:t>Init Speed</a:t>
            </a:r>
            <a:r>
              <a:rPr lang="zh-TW" altLang="en-US" dirty="0"/>
              <a:t>為每幀移動</a:t>
            </a:r>
            <a:r>
              <a:rPr lang="en-US" altLang="zh-TW" dirty="0"/>
              <a:t>±7px</a:t>
            </a:r>
            <a:r>
              <a:rPr lang="zh-TW" altLang="en-US" dirty="0"/>
              <a:t>，每過</a:t>
            </a:r>
            <a:r>
              <a:rPr lang="en-US" altLang="zh-TW" dirty="0"/>
              <a:t>200</a:t>
            </a:r>
            <a:r>
              <a:rPr lang="zh-TW" altLang="en-US" dirty="0"/>
              <a:t>幀則</a:t>
            </a:r>
            <a:r>
              <a:rPr lang="en-US" altLang="zh-TW" dirty="0"/>
              <a:t>+1</a:t>
            </a:r>
            <a:r>
              <a:rPr lang="zh-TW" altLang="en-US" dirty="0"/>
              <a:t>。</a:t>
            </a:r>
          </a:p>
          <a:p>
            <a:endParaRPr lang="zh-TW" altLang="en-US" dirty="0"/>
          </a:p>
        </p:txBody>
      </p:sp>
    </p:spTree>
    <p:extLst>
      <p:ext uri="{BB962C8B-B14F-4D97-AF65-F5344CB8AC3E}">
        <p14:creationId xmlns:p14="http://schemas.microsoft.com/office/powerpoint/2010/main" val="68348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功能需求</a:t>
            </a:r>
            <a:endParaRPr lang="zh-TW" altLang="en-US"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3642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497ACF1-1C6F-4D5B-9DFA-0B938C43B766}"/>
              </a:ext>
            </a:extLst>
          </p:cNvPr>
          <p:cNvSpPr>
            <a:spLocks noGrp="1"/>
          </p:cNvSpPr>
          <p:nvPr>
            <p:ph idx="1"/>
          </p:nvPr>
        </p:nvSpPr>
        <p:spPr/>
        <p:txBody>
          <a:bodyPr>
            <a:normAutofit/>
          </a:bodyPr>
          <a:lstStyle/>
          <a:p>
            <a:pPr marL="342900" indent="-342900">
              <a:buFont typeface="+mj-lt"/>
              <a:buAutoNum type="arabicPeriod"/>
            </a:pPr>
            <a:r>
              <a:rPr lang="zh-TW" altLang="en-US" sz="2400" dirty="0"/>
              <a:t>能夠正確將球擊回。</a:t>
            </a:r>
            <a:endParaRPr lang="en-US" altLang="zh-TW" sz="2400" dirty="0"/>
          </a:p>
          <a:p>
            <a:pPr marL="884700" lvl="1" indent="-342900"/>
            <a:r>
              <a:rPr lang="zh-TW" altLang="en-US" sz="2400" dirty="0"/>
              <a:t>預測球之落點，將平板移動到可將球擊回的位置。</a:t>
            </a:r>
          </a:p>
          <a:p>
            <a:pPr marL="884700" lvl="1" indent="-342900"/>
            <a:endParaRPr lang="zh-TW" altLang="en-US" sz="2400" dirty="0"/>
          </a:p>
          <a:p>
            <a:pPr marL="342900" indent="-342900">
              <a:buFont typeface="+mj-lt"/>
              <a:buAutoNum type="arabicPeriod"/>
            </a:pPr>
            <a:endParaRPr lang="en-US" altLang="zh-TW" sz="2400" dirty="0"/>
          </a:p>
          <a:p>
            <a:pPr marL="342900" indent="-342900">
              <a:buFont typeface="+mj-lt"/>
              <a:buAutoNum type="arabicPeriod"/>
            </a:pPr>
            <a:r>
              <a:rPr lang="zh-TW" altLang="en-US" sz="2400" dirty="0"/>
              <a:t>平板能以最簡潔的方式移動，減少不需要的左右位移。</a:t>
            </a:r>
          </a:p>
          <a:p>
            <a:pPr marL="884700" lvl="1" indent="-342900"/>
            <a:r>
              <a:rPr lang="zh-TW" altLang="en-US" sz="2400" dirty="0"/>
              <a:t>遊戲進行時，平板能乾淨的移動至下一個擊球點，減少不必要的移動。</a:t>
            </a:r>
            <a:endParaRPr lang="en-US" altLang="zh-TW" sz="2400" dirty="0"/>
          </a:p>
          <a:p>
            <a:pPr marL="884700" lvl="1" indent="-342900"/>
            <a:endParaRPr lang="en-US" altLang="zh-TW" sz="2400" dirty="0"/>
          </a:p>
          <a:p>
            <a:pPr marL="342900" indent="-342900">
              <a:buFont typeface="+mj-lt"/>
              <a:buAutoNum type="arabicPeriod"/>
            </a:pPr>
            <a:r>
              <a:rPr lang="zh-TW" altLang="en-US" sz="2400" dirty="0"/>
              <a:t>能夠正常執行到速度</a:t>
            </a:r>
            <a:r>
              <a:rPr lang="en-US" altLang="zh-TW" sz="2400" dirty="0"/>
              <a:t>25</a:t>
            </a:r>
          </a:p>
          <a:p>
            <a:pPr marL="884700" lvl="1" indent="-342900"/>
            <a:r>
              <a:rPr lang="zh-TW" altLang="en-US" sz="2400" dirty="0">
                <a:solidFill>
                  <a:schemeClr val="bg2">
                    <a:lumMod val="25000"/>
                  </a:schemeClr>
                </a:solidFill>
                <a:cs typeface="+mn-ea"/>
                <a:sym typeface="+mn-lt"/>
              </a:rPr>
              <a:t>球有機會因為其移動方式</a:t>
            </a:r>
            <a:r>
              <a:rPr lang="en-US" altLang="zh-TW" sz="2400" dirty="0">
                <a:solidFill>
                  <a:schemeClr val="bg2">
                    <a:lumMod val="25000"/>
                  </a:schemeClr>
                </a:solidFill>
                <a:cs typeface="+mn-ea"/>
                <a:sym typeface="+mn-lt"/>
              </a:rPr>
              <a:t>(</a:t>
            </a:r>
            <a:r>
              <a:rPr lang="zh-TW" altLang="en-US" sz="2400" dirty="0">
                <a:solidFill>
                  <a:schemeClr val="bg2">
                    <a:lumMod val="25000"/>
                  </a:schemeClr>
                </a:solidFill>
                <a:cs typeface="+mn-ea"/>
                <a:sym typeface="+mn-lt"/>
              </a:rPr>
              <a:t>不連續</a:t>
            </a:r>
            <a:r>
              <a:rPr lang="en-US" altLang="zh-TW" sz="2400" dirty="0">
                <a:solidFill>
                  <a:schemeClr val="bg2">
                    <a:lumMod val="25000"/>
                  </a:schemeClr>
                </a:solidFill>
                <a:cs typeface="+mn-ea"/>
                <a:sym typeface="+mn-lt"/>
              </a:rPr>
              <a:t>)</a:t>
            </a:r>
            <a:r>
              <a:rPr lang="zh-TW" altLang="en-US" sz="2400" dirty="0">
                <a:solidFill>
                  <a:schemeClr val="bg2">
                    <a:lumMod val="25000"/>
                  </a:schemeClr>
                </a:solidFill>
                <a:cs typeface="+mn-ea"/>
                <a:sym typeface="+mn-lt"/>
              </a:rPr>
              <a:t>而穿越平板，所以希望能在速度</a:t>
            </a:r>
            <a:r>
              <a:rPr lang="en-US" altLang="zh-TW" sz="2400" dirty="0">
                <a:solidFill>
                  <a:schemeClr val="bg2">
                    <a:lumMod val="25000"/>
                  </a:schemeClr>
                </a:solidFill>
                <a:cs typeface="+mn-ea"/>
                <a:sym typeface="+mn-lt"/>
              </a:rPr>
              <a:t>25</a:t>
            </a:r>
            <a:r>
              <a:rPr lang="zh-TW" altLang="en-US" sz="2400" dirty="0">
                <a:solidFill>
                  <a:schemeClr val="bg2">
                    <a:lumMod val="25000"/>
                  </a:schemeClr>
                </a:solidFill>
                <a:cs typeface="+mn-ea"/>
                <a:sym typeface="+mn-lt"/>
              </a:rPr>
              <a:t>以前不失誤</a:t>
            </a:r>
            <a:r>
              <a:rPr lang="zh-CN" altLang="zh-TW" sz="2400" dirty="0">
                <a:solidFill>
                  <a:schemeClr val="bg2">
                    <a:lumMod val="25000"/>
                  </a:schemeClr>
                </a:solidFill>
                <a:cs typeface="+mn-ea"/>
                <a:sym typeface="+mn-lt"/>
              </a:rPr>
              <a:t>。</a:t>
            </a:r>
            <a:endParaRPr lang="zh-TW" altLang="en-US" sz="2400" dirty="0"/>
          </a:p>
        </p:txBody>
      </p:sp>
      <p:sp>
        <p:nvSpPr>
          <p:cNvPr id="3" name="標題 2">
            <a:extLst>
              <a:ext uri="{FF2B5EF4-FFF2-40B4-BE49-F238E27FC236}">
                <a16:creationId xmlns:a16="http://schemas.microsoft.com/office/drawing/2014/main" id="{AFDB8CF9-D997-4BE4-89C5-CB8FBAFD1544}"/>
              </a:ext>
            </a:extLst>
          </p:cNvPr>
          <p:cNvSpPr>
            <a:spLocks noGrp="1"/>
          </p:cNvSpPr>
          <p:nvPr>
            <p:ph type="title"/>
          </p:nvPr>
        </p:nvSpPr>
        <p:spPr/>
        <p:txBody>
          <a:bodyPr/>
          <a:lstStyle/>
          <a:p>
            <a:r>
              <a:rPr lang="zh-TW" altLang="en-US" dirty="0">
                <a:latin typeface="Times New Roman"/>
                <a:ea typeface="標楷體"/>
                <a:cs typeface="Times New Roman"/>
              </a:rPr>
              <a:t>功能需求</a:t>
            </a:r>
            <a:endParaRPr lang="en-US" altLang="zh-TW" dirty="0">
              <a:cs typeface="Times New Roman"/>
            </a:endParaRPr>
          </a:p>
        </p:txBody>
      </p:sp>
    </p:spTree>
    <p:extLst>
      <p:ext uri="{BB962C8B-B14F-4D97-AF65-F5344CB8AC3E}">
        <p14:creationId xmlns:p14="http://schemas.microsoft.com/office/powerpoint/2010/main" val="170375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效能需求</a:t>
            </a:r>
            <a:endParaRPr lang="zh-TW" dirty="0"/>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5080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FE460F3-29D8-48AC-A05B-6C6B83BBAD98}"/>
              </a:ext>
            </a:extLst>
          </p:cNvPr>
          <p:cNvSpPr>
            <a:spLocks noGrp="1"/>
          </p:cNvSpPr>
          <p:nvPr>
            <p:ph idx="1"/>
          </p:nvPr>
        </p:nvSpPr>
        <p:spPr/>
        <p:txBody>
          <a:bodyPr vert="horz" lIns="91440" tIns="45720" rIns="91440" bIns="45720" rtlCol="0" anchor="t">
            <a:normAutofit/>
          </a:bodyPr>
          <a:lstStyle/>
          <a:p>
            <a:pPr marL="457200" indent="-457200">
              <a:spcBef>
                <a:spcPts val="1200"/>
              </a:spcBef>
              <a:spcAft>
                <a:spcPts val="200"/>
              </a:spcAft>
              <a:buFont typeface="+mj-lt"/>
              <a:buAutoNum type="arabicPeriod"/>
            </a:pPr>
            <a:r>
              <a:rPr lang="zh-TW" altLang="en-US" sz="2400" dirty="0">
                <a:latin typeface="Times New Roman"/>
                <a:ea typeface="標楷體"/>
                <a:cs typeface="Times New Roman"/>
              </a:rPr>
              <a:t>能在不</a:t>
            </a:r>
            <a:r>
              <a:rPr lang="en-US" altLang="zh-TW" sz="2400" dirty="0">
                <a:latin typeface="Times New Roman"/>
                <a:ea typeface="標楷體"/>
                <a:cs typeface="Times New Roman"/>
              </a:rPr>
              <a:t>delay</a:t>
            </a:r>
            <a:r>
              <a:rPr lang="zh-TW" altLang="en-US" sz="2400" dirty="0">
                <a:latin typeface="Times New Roman"/>
                <a:ea typeface="標楷體"/>
                <a:cs typeface="Times New Roman"/>
              </a:rPr>
              <a:t>的狀況下完成對戰</a:t>
            </a:r>
          </a:p>
          <a:p>
            <a:pPr marL="457200" indent="-457200">
              <a:spcBef>
                <a:spcPts val="1200"/>
              </a:spcBef>
              <a:spcAft>
                <a:spcPts val="200"/>
              </a:spcAft>
              <a:buFont typeface="+mj-lt"/>
              <a:buAutoNum type="arabicPeriod"/>
            </a:pPr>
            <a:endParaRPr lang="en-US" altLang="zh-TW" sz="2400" dirty="0">
              <a:cs typeface="Times New Roman"/>
            </a:endParaRPr>
          </a:p>
          <a:p>
            <a:pPr marL="457200" indent="-457200">
              <a:buFont typeface="+mj-lt"/>
              <a:buAutoNum type="arabicPeriod"/>
            </a:pPr>
            <a:endParaRPr lang="zh-TW" altLang="en-US" sz="2400" dirty="0">
              <a:cs typeface="Times New Roman"/>
            </a:endParaRPr>
          </a:p>
        </p:txBody>
      </p:sp>
      <p:sp>
        <p:nvSpPr>
          <p:cNvPr id="3" name="標題 2">
            <a:extLst>
              <a:ext uri="{FF2B5EF4-FFF2-40B4-BE49-F238E27FC236}">
                <a16:creationId xmlns:a16="http://schemas.microsoft.com/office/drawing/2014/main" id="{EDB35BA3-BEEA-4AD6-A72D-BA94CEF3E12B}"/>
              </a:ext>
            </a:extLst>
          </p:cNvPr>
          <p:cNvSpPr>
            <a:spLocks noGrp="1"/>
          </p:cNvSpPr>
          <p:nvPr>
            <p:ph type="title"/>
          </p:nvPr>
        </p:nvSpPr>
        <p:spPr/>
        <p:txBody>
          <a:bodyPr/>
          <a:lstStyle/>
          <a:p>
            <a:r>
              <a:rPr lang="zh-TW" altLang="en-US" dirty="0">
                <a:cs typeface="Times New Roman"/>
              </a:rPr>
              <a:t>效能需求</a:t>
            </a:r>
            <a:endParaRPr lang="zh-TW" dirty="0"/>
          </a:p>
        </p:txBody>
      </p:sp>
    </p:spTree>
    <p:extLst>
      <p:ext uri="{BB962C8B-B14F-4D97-AF65-F5344CB8AC3E}">
        <p14:creationId xmlns:p14="http://schemas.microsoft.com/office/powerpoint/2010/main" val="267936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DEC64-70A3-4887-ABD4-9C217106E39A}"/>
              </a:ext>
            </a:extLst>
          </p:cNvPr>
          <p:cNvSpPr>
            <a:spLocks noGrp="1"/>
          </p:cNvSpPr>
          <p:nvPr>
            <p:ph type="title"/>
          </p:nvPr>
        </p:nvSpPr>
        <p:spPr/>
        <p:txBody>
          <a:bodyPr vert="horz" lIns="91440" tIns="45720" rIns="91440" bIns="45720" rtlCol="0" anchor="ctr">
            <a:normAutofit/>
          </a:bodyPr>
          <a:lstStyle/>
          <a:p>
            <a:r>
              <a:rPr lang="zh-TW" altLang="en-US" dirty="0">
                <a:latin typeface="Times New Roman"/>
                <a:ea typeface="標楷體"/>
                <a:cs typeface="Times New Roman"/>
              </a:rPr>
              <a:t>實驗環境</a:t>
            </a:r>
            <a:endParaRPr lang="zh-TW" altLang="en-US" dirty="0">
              <a:cs typeface="Times New Roman"/>
            </a:endParaRPr>
          </a:p>
        </p:txBody>
      </p:sp>
      <p:sp>
        <p:nvSpPr>
          <p:cNvPr id="3" name="文字版面配置區 2">
            <a:extLst>
              <a:ext uri="{FF2B5EF4-FFF2-40B4-BE49-F238E27FC236}">
                <a16:creationId xmlns:a16="http://schemas.microsoft.com/office/drawing/2014/main" id="{540E2C17-BF84-4788-B118-BA513F471C2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04563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23400</TotalTime>
  <Words>326</Words>
  <Application>Microsoft Office PowerPoint</Application>
  <PresentationFormat>寬螢幕</PresentationFormat>
  <Paragraphs>80</Paragraphs>
  <Slides>14</Slides>
  <Notes>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14</vt:i4>
      </vt:variant>
    </vt:vector>
  </HeadingPairs>
  <TitlesOfParts>
    <vt:vector size="24" baseType="lpstr">
      <vt:lpstr>等线</vt:lpstr>
      <vt:lpstr>Microsoft JhengHei Light</vt:lpstr>
      <vt:lpstr>微軟正黑體</vt:lpstr>
      <vt:lpstr>新細明體</vt:lpstr>
      <vt:lpstr>標楷體</vt:lpstr>
      <vt:lpstr>Arial</vt:lpstr>
      <vt:lpstr>Calibri</vt:lpstr>
      <vt:lpstr>Times New Roman</vt:lpstr>
      <vt:lpstr>Wingdings</vt:lpstr>
      <vt:lpstr>Office 佈景主題</vt:lpstr>
      <vt:lpstr>乒乓專案分析</vt:lpstr>
      <vt:lpstr>Outline</vt:lpstr>
      <vt:lpstr>遊戲環境分析</vt:lpstr>
      <vt:lpstr>遊戲環境分析</vt:lpstr>
      <vt:lpstr>功能需求</vt:lpstr>
      <vt:lpstr>功能需求</vt:lpstr>
      <vt:lpstr>效能需求</vt:lpstr>
      <vt:lpstr>效能需求</vt:lpstr>
      <vt:lpstr>實驗環境</vt:lpstr>
      <vt:lpstr>實驗環境</vt:lpstr>
      <vt:lpstr>BreakDown</vt:lpstr>
      <vt:lpstr>BreakDown</vt:lpstr>
      <vt:lpstr>Training Model</vt:lpstr>
      <vt:lpstr>Training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週報表</dc:title>
  <dc:creator>User</dc:creator>
  <cp:lastModifiedBy>user</cp:lastModifiedBy>
  <cp:revision>1023</cp:revision>
  <dcterms:created xsi:type="dcterms:W3CDTF">2019-03-11T13:47:46Z</dcterms:created>
  <dcterms:modified xsi:type="dcterms:W3CDTF">2020-11-25T08:07:16Z</dcterms:modified>
</cp:coreProperties>
</file>