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320614-903C-6904-471A-AC77510A7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B9BD108-C4CB-3C2D-FAEB-6994281A5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7CF24B-B11D-9695-50A2-6DFAC47BB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AD95-42B8-4A10-B732-06D82D1D9C15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9EBF1C-EDE4-1AF1-C7E8-116970D5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AAD7EA-468A-14B4-D0AF-9DF372BC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ABE3-B4FA-4C89-A5BF-F18898AD4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44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88CFE3-621E-77A5-6EE6-25B61635B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E195C58-7AAA-861F-AE86-D8F5EC4DC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56F8B3-C869-6974-10F5-62F1C526E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AD95-42B8-4A10-B732-06D82D1D9C15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B61B51-3401-3CA9-3D7B-43A0A327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15DE83-B9DA-3116-47A2-BB8EF77F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ABE3-B4FA-4C89-A5BF-F18898AD4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75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626B7B7-00D7-C679-58A8-6B0347274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90E83AA-4309-E296-D5D9-EA8A6FFDB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9102D6-DE7D-2BA5-21AB-154FB5284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AD95-42B8-4A10-B732-06D82D1D9C15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9315A1-5F6B-8F8A-AC88-A162736E9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8EBDCA-0AF5-5893-18DD-6F5CEB46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ABE3-B4FA-4C89-A5BF-F18898AD4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89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4B65BE-CE8C-884E-95C6-CEBAA1054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51D3D0-4A0A-5210-CB64-78F33A21F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BB3D27-E263-313A-B969-0E492985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AD95-42B8-4A10-B732-06D82D1D9C15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198405-2EAB-DDF8-A076-B43EED2C0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155ADA-CBA2-200C-3C63-9DEF0EDE6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ABE3-B4FA-4C89-A5BF-F18898AD4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5A6517-A3C5-3377-A8B5-82A965D80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E2EA19-8853-3884-EBD9-1A118EBE1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3E8C10-B27E-8194-8C88-FB64DBD4E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AD95-42B8-4A10-B732-06D82D1D9C15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F2C3B6-3B85-65CE-DD75-EFC3D4811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519755-11FD-9C88-3A34-56E71ECF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ABE3-B4FA-4C89-A5BF-F18898AD4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41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7E0A34-5AD2-02D4-EA9B-F8A72E0AF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9C1F86-BDC4-D96F-3C11-3DED6C79F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B5DAF1B-3218-76BD-9D13-9CDCDC0D4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2526668-7BFE-86FB-4F4E-89731ADCE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AD95-42B8-4A10-B732-06D82D1D9C15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59A8B9-D0F3-24EE-0FB1-88C3870A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08B1D45-00F1-C492-FBA5-4A32A04F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ABE3-B4FA-4C89-A5BF-F18898AD4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05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A1FCC8-6756-B8A1-F3F1-BB47159D7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676494-659A-BF08-C258-F6E9466F6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D7958E-C3A5-C564-0D6F-E1B125839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B4E2DB4-B81C-E2FC-EE42-9C2B0FD7B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DAC6BFE-1E18-25AC-A8A1-40C643AF1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EA77F23-6865-69F8-714C-CFFE6B91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AD95-42B8-4A10-B732-06D82D1D9C15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7084CBB-391E-250C-0867-C2A76861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6A4D9AC-5BB5-8509-598E-9D532AF9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ABE3-B4FA-4C89-A5BF-F18898AD4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13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D10D0A-C61C-17E3-7FA4-FDCC7FF71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99D8468-154D-1967-306A-9AD72A75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AD95-42B8-4A10-B732-06D82D1D9C15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D52520C-EA14-93CC-4480-DCB45F7DA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A978F5D-1C39-352E-BEA9-AF5D11175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ABE3-B4FA-4C89-A5BF-F18898AD4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9150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5739A4D-25B8-B362-3D12-553257B46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AD95-42B8-4A10-B732-06D82D1D9C15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092B425-DBDE-3413-22B1-2A1A53F69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636206-0F6F-81B6-0BAF-D426C99CB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ABE3-B4FA-4C89-A5BF-F18898AD4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23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900B1A-72D8-5AE8-D145-A35F5931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266153-04AD-719C-A33E-EFE53B016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3207CAD-71D5-EAAB-6D1E-243B02ED1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9C8B54A-0930-69C1-C4CA-DC8D8F316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AD95-42B8-4A10-B732-06D82D1D9C15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2349AC-6847-AB9E-9395-529214AF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9C6F20-9CB9-5295-CBF0-F633ED70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ABE3-B4FA-4C89-A5BF-F18898AD4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38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78E70-AA5B-CDB5-7B0A-58A9EB4F1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A39F4A1-95BF-CDD4-F6DC-BA9855D1E5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BF5C43C-CD66-BB92-7F20-D7328852C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529097F-B8C4-D855-4FE4-B53C1358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AD95-42B8-4A10-B732-06D82D1D9C15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12A30C-F40A-2D24-DA54-886A5D94B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AF6B8F-82EC-9BA7-500C-D1F9BE615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ABE3-B4FA-4C89-A5BF-F18898AD4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82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36AD4BA-1158-8DE0-B89C-2522743F9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13A83D-4153-85EE-7DC1-480247E20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A6B79B-856E-757A-6BE8-42D847878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0AD95-42B8-4A10-B732-06D82D1D9C15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D3B7C3-EB3A-C05F-7FC2-DF2FAE273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3CB09F-46F9-5D40-E81F-11E9740E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1ABE3-B4FA-4C89-A5BF-F18898AD4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95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5916C1-29B1-10B0-BB03-2C3E274D5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zh-TW" sz="4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cube</a:t>
            </a:r>
            <a:r>
              <a:rPr lang="zh-TW" altLang="en-US" sz="4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說明</a:t>
            </a:r>
          </a:p>
        </p:txBody>
      </p:sp>
    </p:spTree>
    <p:extLst>
      <p:ext uri="{BB962C8B-B14F-4D97-AF65-F5344CB8AC3E}">
        <p14:creationId xmlns:p14="http://schemas.microsoft.com/office/powerpoint/2010/main" val="221188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776EBD-75F1-D1D7-AD5D-4B3CC6D33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1" y="195443"/>
            <a:ext cx="10515600" cy="690677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cube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劇情</a:t>
            </a:r>
            <a:endParaRPr lang="zh-TW" altLang="en-US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56402F2-B81B-46B5-33A9-348FF294B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5179"/>
            <a:ext cx="12192000" cy="500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1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776EBD-75F1-D1D7-AD5D-4B3CC6D33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1" y="195443"/>
            <a:ext cx="10515600" cy="690677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cube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劇情</a:t>
            </a:r>
            <a:endParaRPr lang="zh-TW" alt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0BA4902-ED30-B999-7907-79926C47F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5179"/>
            <a:ext cx="12192000" cy="500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8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776EBD-75F1-D1D7-AD5D-4B3CC6D33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1" y="195443"/>
            <a:ext cx="10515600" cy="690677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cube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劇情</a:t>
            </a:r>
            <a:endParaRPr lang="zh-TW" altLang="en-US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D8A4794-02A1-B256-3202-558C45A74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272" y="1209673"/>
            <a:ext cx="3569513" cy="293436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5E4B718-CA44-9BEA-BFAD-203D5363E778}"/>
              </a:ext>
            </a:extLst>
          </p:cNvPr>
          <p:cNvSpPr txBox="1"/>
          <p:nvPr/>
        </p:nvSpPr>
        <p:spPr>
          <a:xfrm>
            <a:off x="5229913" y="4063731"/>
            <a:ext cx="1732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/>
              <a:t>cube_hand</a:t>
            </a:r>
            <a:endParaRPr lang="en-US" altLang="zh-TW" dirty="0"/>
          </a:p>
          <a:p>
            <a:pPr algn="ctr"/>
            <a:r>
              <a:rPr lang="en-US" altLang="zh-TW" dirty="0"/>
              <a:t>280x230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757F2EC-D7F9-4981-5DCC-09CF5944FF8E}"/>
              </a:ext>
            </a:extLst>
          </p:cNvPr>
          <p:cNvSpPr txBox="1"/>
          <p:nvPr/>
        </p:nvSpPr>
        <p:spPr>
          <a:xfrm>
            <a:off x="3506771" y="4788518"/>
            <a:ext cx="7139233" cy="14224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400">
                <a:latin typeface="Adobe 繁黑體 Std B" panose="020B0700000000000000" pitchFamily="34" charset="-120"/>
                <a:ea typeface="Adobe 繁黑體 Std B" panose="020B0700000000000000" pitchFamily="34" charset="-120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zh-TW" altLang="en-US" sz="1400" dirty="0"/>
              <a:t>如果要做動圖可以用</a:t>
            </a:r>
            <a:r>
              <a:rPr lang="en-US" altLang="zh-TW" sz="1400" dirty="0"/>
              <a:t>cube_making1</a:t>
            </a:r>
            <a:r>
              <a:rPr lang="zh-TW" altLang="en-US" sz="1400" dirty="0"/>
              <a:t>加上</a:t>
            </a:r>
            <a:r>
              <a:rPr lang="en-US" altLang="zh-TW" sz="1400" dirty="0" err="1"/>
              <a:t>cube_hand</a:t>
            </a:r>
            <a:r>
              <a:rPr lang="zh-TW" altLang="en-US" sz="1400" dirty="0"/>
              <a:t>移動來構成</a:t>
            </a:r>
            <a:r>
              <a:rPr lang="en-US" altLang="zh-TW" sz="1400" dirty="0"/>
              <a:t>cube_making2!</a:t>
            </a:r>
          </a:p>
          <a:p>
            <a:pPr>
              <a:lnSpc>
                <a:spcPct val="200000"/>
              </a:lnSpc>
            </a:pPr>
            <a:r>
              <a:rPr lang="zh-TW" altLang="en-US" sz="1400" dirty="0"/>
              <a:t>忙不過來的話請忽略這段話，直接拿</a:t>
            </a:r>
            <a:r>
              <a:rPr lang="en-US" altLang="zh-TW" sz="1400" dirty="0"/>
              <a:t>cube_making2</a:t>
            </a:r>
            <a:r>
              <a:rPr lang="zh-TW" altLang="en-US" sz="1400" dirty="0"/>
              <a:t>就好囉</a:t>
            </a:r>
            <a:r>
              <a:rPr lang="en-US" altLang="zh-TW" sz="1400" dirty="0"/>
              <a:t>!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6744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776EBD-75F1-D1D7-AD5D-4B3CC6D33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1" y="195443"/>
            <a:ext cx="10515600" cy="690677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cube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劇情</a:t>
            </a:r>
            <a:endParaRPr lang="zh-TW" altLang="en-US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A8750A1-B6C3-D3BE-73A5-048F44429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5179"/>
            <a:ext cx="12192000" cy="500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2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776EBD-75F1-D1D7-AD5D-4B3CC6D33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1" y="195443"/>
            <a:ext cx="10515600" cy="690677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cube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劇情</a:t>
            </a:r>
            <a:endParaRPr lang="zh-TW" alt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3913FBE-76B9-7E46-BAC1-A47E02D55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5179"/>
            <a:ext cx="12192000" cy="500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37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5916C1-29B1-10B0-BB03-2C3E274D5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zh-TW" sz="4000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popcat</a:t>
            </a:r>
            <a:r>
              <a:rPr lang="zh-TW" altLang="en-US" sz="4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說明</a:t>
            </a:r>
          </a:p>
        </p:txBody>
      </p:sp>
    </p:spTree>
    <p:extLst>
      <p:ext uri="{BB962C8B-B14F-4D97-AF65-F5344CB8AC3E}">
        <p14:creationId xmlns:p14="http://schemas.microsoft.com/office/powerpoint/2010/main" val="188997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776EBD-75F1-D1D7-AD5D-4B3CC6D33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1" y="195443"/>
            <a:ext cx="10515600" cy="690677"/>
          </a:xfrm>
        </p:spPr>
        <p:txBody>
          <a:bodyPr>
            <a:normAutofit/>
          </a:bodyPr>
          <a:lstStyle/>
          <a:p>
            <a:r>
              <a:rPr lang="en-US" altLang="zh-TW" sz="2400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popcat</a:t>
            </a:r>
            <a:endParaRPr lang="zh-TW" alt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590838A-3EA5-66CB-AB65-2C725D446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8687"/>
            <a:ext cx="12192000" cy="500062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0CD734E-C0EE-F46B-1B17-7E8EA2D83BF1}"/>
              </a:ext>
            </a:extLst>
          </p:cNvPr>
          <p:cNvSpPr txBox="1"/>
          <p:nvPr/>
        </p:nvSpPr>
        <p:spPr>
          <a:xfrm>
            <a:off x="3048811" y="5971879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popcat_rickroll</a:t>
            </a:r>
          </a:p>
        </p:txBody>
      </p:sp>
    </p:spTree>
    <p:extLst>
      <p:ext uri="{BB962C8B-B14F-4D97-AF65-F5344CB8AC3E}">
        <p14:creationId xmlns:p14="http://schemas.microsoft.com/office/powerpoint/2010/main" val="2355278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776EBD-75F1-D1D7-AD5D-4B3CC6D33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1" y="195443"/>
            <a:ext cx="10515600" cy="690677"/>
          </a:xfrm>
        </p:spPr>
        <p:txBody>
          <a:bodyPr>
            <a:normAutofit/>
          </a:bodyPr>
          <a:lstStyle/>
          <a:p>
            <a:r>
              <a:rPr lang="en-US" altLang="zh-TW" sz="2400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popcat</a:t>
            </a:r>
            <a:endParaRPr lang="zh-TW" altLang="en-US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71DCFD3-E0DC-B1E2-5A9E-D6204B012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2734"/>
            <a:ext cx="12192000" cy="501253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C16C9C8-6145-C607-BB35-CF8354AD8F72}"/>
              </a:ext>
            </a:extLst>
          </p:cNvPr>
          <p:cNvSpPr txBox="1"/>
          <p:nvPr/>
        </p:nvSpPr>
        <p:spPr>
          <a:xfrm>
            <a:off x="3048811" y="5971879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popcat_rickrol</a:t>
            </a:r>
            <a:r>
              <a:rPr lang="en-US" altLang="zh-TW" dirty="0"/>
              <a:t>l2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1305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70</Words>
  <Application>Microsoft Office PowerPoint</Application>
  <PresentationFormat>寬螢幕</PresentationFormat>
  <Paragraphs>15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Adobe 繁黑體 Std B</vt:lpstr>
      <vt:lpstr>Arial</vt:lpstr>
      <vt:lpstr>Calibri</vt:lpstr>
      <vt:lpstr>Calibri Light</vt:lpstr>
      <vt:lpstr>Office 佈景主題</vt:lpstr>
      <vt:lpstr>cube說明</vt:lpstr>
      <vt:lpstr>cube劇情</vt:lpstr>
      <vt:lpstr>cube劇情</vt:lpstr>
      <vt:lpstr>cube劇情</vt:lpstr>
      <vt:lpstr>cube劇情</vt:lpstr>
      <vt:lpstr>cube劇情</vt:lpstr>
      <vt:lpstr>popcat說明</vt:lpstr>
      <vt:lpstr>popcat</vt:lpstr>
      <vt:lpstr>popcat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Reblackcat說明</dc:title>
  <dc:creator>黃湘芸</dc:creator>
  <cp:lastModifiedBy>黃湘芸</cp:lastModifiedBy>
  <cp:revision>5</cp:revision>
  <dcterms:created xsi:type="dcterms:W3CDTF">2022-06-03T11:29:23Z</dcterms:created>
  <dcterms:modified xsi:type="dcterms:W3CDTF">2022-06-03T16:32:11Z</dcterms:modified>
</cp:coreProperties>
</file>