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O7ZQLVvHZTPpWpwML/NoFoJAX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Reblackcat說明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descr="一張含有 文字 的圖片&#10;&#10;自動產生的描述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/>
        </p:nvSpPr>
        <p:spPr>
          <a:xfrm>
            <a:off x="10207175" y="5301733"/>
            <a:ext cx="171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560x330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2728"/>
            <a:ext cx="12192046" cy="50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sp>
        <p:nvSpPr>
          <p:cNvPr id="161" name="Google Shape;161;p11"/>
          <p:cNvSpPr txBox="1"/>
          <p:nvPr/>
        </p:nvSpPr>
        <p:spPr>
          <a:xfrm>
            <a:off x="6948409" y="5301733"/>
            <a:ext cx="171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430x320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3887383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reblackcat_O6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90x90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5179"/>
            <a:ext cx="12192000" cy="500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3887383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reblackcat_O3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90x90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reblackcat_A11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3566871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reblackcat_O4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110x70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3566871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reblackcat_O5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110x70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150x190c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9617698" y="5301733"/>
            <a:ext cx="1543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130x110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9532858" y="5301733"/>
            <a:ext cx="171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130x110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9532858" y="5301733"/>
            <a:ext cx="171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180x155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8825847" y="5301733"/>
            <a:ext cx="171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280x250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descr="一張含有 文字 的圖片&#10;&#10;自動產生的描述"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10022349" y="5288934"/>
            <a:ext cx="17133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reblackcat_blc5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430x320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descr="一張含有 文字 的圖片&#10;&#10;自動產生的描述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1510648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reblackcat_A7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180x190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3887383" y="5288934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reblackcat_O1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90x90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216031" y="195443"/>
            <a:ext cx="10515600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助教室劇情</a:t>
            </a:r>
            <a:endParaRPr sz="2400"/>
          </a:p>
        </p:txBody>
      </p:sp>
      <p:pic>
        <p:nvPicPr>
          <p:cNvPr descr="一張含有 文字 的圖片&#10;&#10;自動產生的描述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2734"/>
            <a:ext cx="12192000" cy="5012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2020876" y="5175812"/>
            <a:ext cx="1732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reblackcat_O2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560x330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2022-06-03T11:29:23Z</dcterms:created>
  <dc:creator>黃湘芸</dc:creator>
</cp:coreProperties>
</file>