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64" r:id="rId3"/>
    <p:sldId id="257" r:id="rId4"/>
    <p:sldId id="266" r:id="rId5"/>
    <p:sldId id="273" r:id="rId6"/>
    <p:sldId id="270" r:id="rId7"/>
    <p:sldId id="272" r:id="rId8"/>
    <p:sldId id="265" r:id="rId9"/>
    <p:sldId id="271" r:id="rId10"/>
    <p:sldId id="274" r:id="rId11"/>
    <p:sldId id="276" r:id="rId12"/>
    <p:sldId id="275" r:id="rId13"/>
    <p:sldId id="267" r:id="rId14"/>
    <p:sldId id="259" r:id="rId15"/>
    <p:sldId id="260" r:id="rId16"/>
    <p:sldId id="281" r:id="rId17"/>
    <p:sldId id="282" r:id="rId18"/>
    <p:sldId id="283" r:id="rId19"/>
    <p:sldId id="284" r:id="rId20"/>
    <p:sldId id="285" r:id="rId21"/>
    <p:sldId id="319" r:id="rId22"/>
    <p:sldId id="322" r:id="rId23"/>
    <p:sldId id="320" r:id="rId24"/>
    <p:sldId id="321" r:id="rId25"/>
    <p:sldId id="323" r:id="rId26"/>
    <p:sldId id="286" r:id="rId27"/>
    <p:sldId id="302" r:id="rId28"/>
    <p:sldId id="303" r:id="rId29"/>
    <p:sldId id="304" r:id="rId30"/>
    <p:sldId id="305" r:id="rId31"/>
    <p:sldId id="306" r:id="rId32"/>
    <p:sldId id="287" r:id="rId33"/>
    <p:sldId id="294" r:id="rId34"/>
    <p:sldId id="295" r:id="rId35"/>
    <p:sldId id="296" r:id="rId36"/>
    <p:sldId id="308" r:id="rId37"/>
    <p:sldId id="309" r:id="rId38"/>
    <p:sldId id="297" r:id="rId39"/>
    <p:sldId id="298" r:id="rId40"/>
    <p:sldId id="299" r:id="rId41"/>
    <p:sldId id="300" r:id="rId42"/>
    <p:sldId id="301" r:id="rId43"/>
    <p:sldId id="307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263" r:id="rId54"/>
  </p:sldIdLst>
  <p:sldSz cx="10693400" cy="7561263"/>
  <p:notesSz cx="6858000" cy="9144000"/>
  <p:defaultTextStyle>
    <a:defPPr>
      <a:defRPr lang="ko-KR"/>
    </a:defPPr>
    <a:lvl1pPr marL="0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3011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6023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9034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2046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5057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8069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21080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4092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9BAD"/>
    <a:srgbClr val="CAEEF9"/>
    <a:srgbClr val="FFE100"/>
    <a:srgbClr val="B5B6B6"/>
    <a:srgbClr val="00AEE0"/>
    <a:srgbClr val="0D3488"/>
    <a:srgbClr val="EA5521"/>
    <a:srgbClr val="42B25D"/>
    <a:srgbClr val="E1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5" autoAdjust="0"/>
    <p:restoredTop sz="87028" autoAdjust="0"/>
  </p:normalViewPr>
  <p:slideViewPr>
    <p:cSldViewPr>
      <p:cViewPr varScale="1">
        <p:scale>
          <a:sx n="78" d="100"/>
          <a:sy n="78" d="100"/>
        </p:scale>
        <p:origin x="1470" y="96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541864541933701E-3"/>
          <c:y val="5.2674576605374099E-2"/>
          <c:w val="0.94174355655378739"/>
          <c:h val="0.879397623217438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rgbClr val="FFE100"/>
            </a:solidFill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700" b="1" spc="-80" baseline="0">
                    <a:solidFill>
                      <a:srgbClr val="00AEE0"/>
                    </a:solidFill>
                    <a:latin typeface="나눔고딕" pitchFamily="50" charset="-127"/>
                    <a:ea typeface="나눔고딕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2"/>
                <c:pt idx="0">
                  <c:v>네이버 블로그</c:v>
                </c:pt>
                <c:pt idx="1">
                  <c:v>네이버 포스트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2"/>
                <c:pt idx="0">
                  <c:v>20000000</c:v>
                </c:pt>
                <c:pt idx="1">
                  <c:v>7000000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DE-4AAF-A57C-6DEB459B966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8"/>
        <c:axId val="90765952"/>
        <c:axId val="91095424"/>
      </c:barChart>
      <c:catAx>
        <c:axId val="90765952"/>
        <c:scaling>
          <c:orientation val="minMax"/>
        </c:scaling>
        <c:delete val="0"/>
        <c:axPos val="b"/>
        <c:numFmt formatCode="yyyy\.\ mm" sourceLinked="0"/>
        <c:majorTickMark val="out"/>
        <c:minorTickMark val="none"/>
        <c:tickLblPos val="nextTo"/>
        <c:spPr>
          <a:noFill/>
          <a:ln>
            <a:noFill/>
          </a:ln>
        </c:spPr>
        <c:txPr>
          <a:bodyPr/>
          <a:lstStyle/>
          <a:p>
            <a:pPr>
              <a:lnSpc>
                <a:spcPts val="1300"/>
              </a:lnSpc>
              <a:defRPr sz="1000" b="1" spc="0">
                <a:solidFill>
                  <a:srgbClr val="00AEE0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91095424"/>
        <c:crosses val="autoZero"/>
        <c:auto val="0"/>
        <c:lblAlgn val="ctr"/>
        <c:lblOffset val="100"/>
        <c:noMultiLvlLbl val="0"/>
      </c:catAx>
      <c:valAx>
        <c:axId val="910954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9076595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spc="100" baseline="0"/>
      </a:pPr>
      <a:endParaRPr lang="ko-KR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0.55188</cdr:x>
      <cdr:y>0.35406</cdr:y>
    </cdr:from>
    <cdr:to>
      <cdr:x>0.87784</cdr:x>
      <cdr:y>0.58106</cdr:y>
    </cdr:to>
    <cdr:sp macro="" textlink="">
      <cdr:nvSpPr>
        <cdr:cNvPr id="2" name="직사각형 1">
          <a:extLst xmlns:a="http://schemas.openxmlformats.org/drawingml/2006/main">
            <a:ext uri="{FF2B5EF4-FFF2-40B4-BE49-F238E27FC236}">
              <a16:creationId xmlns:a16="http://schemas.microsoft.com/office/drawing/2014/main" id="{8F255B74-6EE6-4F48-B62D-D0C859C9EC9F}"/>
            </a:ext>
          </a:extLst>
        </cdr:cNvPr>
        <cdr:cNvSpPr/>
      </cdr:nvSpPr>
      <cdr:spPr>
        <a:xfrm xmlns:a="http://schemas.openxmlformats.org/drawingml/2006/main">
          <a:off x="3830029" y="1440160"/>
          <a:ext cx="2262159" cy="923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45720" rIns="91440" bIns="45720">
          <a:spAutoFit/>
        </a:bodyPr>
        <a:lstStyle xmlns:a="http://schemas.openxmlformats.org/drawingml/2006/main">
          <a:defPPr>
            <a:defRPr lang="ko-KR"/>
          </a:defPPr>
          <a:lvl1pPr marL="0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503011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006023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509034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012046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515057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3018069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521080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4024092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ko-KR" alt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rPr>
            <a:t>전문성</a:t>
          </a:r>
          <a:endParaRPr lang="en-US" altLang="ko-KR" sz="5400" b="1" cap="none" spc="0" dirty="0">
            <a:ln w="12700">
              <a:solidFill>
                <a:schemeClr val="accent5"/>
              </a:solidFill>
              <a:prstDash val="solid"/>
            </a:ln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effectLst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8F649-6CA3-4F4E-859A-72CE7F5C9654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7D1B8-D960-4F12-9B77-1B05EB2F23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217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ghdduwn0831/221005947683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log.naver.com/ghdduwn0831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눈 스캐닝 모델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Nielsen Norman Group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의해 대규모 지원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연구된 사용자 연구 영역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사람들이 처음 웹 사이트를 방문했을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 처음에는 페이지의 모든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것을주의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깊게 자세히 탐색하지 않습니다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사람들이주의를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끌고 웹 사이트에서 시간을 보내도록 설득하는 고리를 찾기 위해 스캔합니다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사용자의 안구 추적에 대한 데이터를 수집하는 여러 실험에서 방문자가 일반적으로 웹 사이트를 스캔하는 몇 가지 일반적인 모델이 있음을 보여줍니다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구텐베르크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다이어그램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사용자는 특히 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패턴 흐름을 자주 보여주고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헤더 디자인의 실천에 관한 기사 중 하나 인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Bogdan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저자 인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Bogdan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다음과 같은 점에 유의해야합니다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.«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사람들은 몇 초 내에 웹 사이트의 품질을 판단하고 두 번째 인상은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인터넷에없는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것입니다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결론적으로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 사이트는 눈길을 사로 잡는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것이어야합니다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큰 실패가 될 것입니다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.» </a:t>
            </a: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웹 사이트 헤더 디자인 모범 사례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YEOJUING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85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네이버의 유명한 두 게시글 형태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블로그와 포스트의 차이점이 무엇인지 아는가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블로그는 일상에 가깝고</a:t>
            </a:r>
            <a:r>
              <a:rPr lang="en-US" altLang="ko-KR" dirty="0"/>
              <a:t>, </a:t>
            </a:r>
            <a:r>
              <a:rPr lang="ko-KR" altLang="en-US" dirty="0"/>
              <a:t>포스트는 전문성에 가깝다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블로그와 포스트의 이용자를 비교해보자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블로그의 이용률이 세배에 가깝다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이는 사람들은 친근한 소재를 더욱 좋아한다는 뜻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72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친근감 좋다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편하게 쓸 수 있는 것이 이용자가 많은 현실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편하게 쓸 수 있다</a:t>
            </a:r>
            <a:r>
              <a:rPr lang="en-US" altLang="ko-KR" dirty="0"/>
              <a:t>. </a:t>
            </a:r>
            <a:r>
              <a:rPr lang="ko-KR" altLang="en-US" dirty="0"/>
              <a:t>이것의 가장 큰 이슈는 익명성이 아닐까 싶다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익명성은 자신의 의견을 자유롭게 발언할 수 있는 도구가 될 수 있다</a:t>
            </a:r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익명성의 보장은 안 좋은 결과를 낳았다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206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회원은 글을 제공할 수 있으며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게스트는 관심 있는 글을 보며 조회수 데이터를 제공합니다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이는 저희 게시판의 기능 향상에 도움을 주고</a:t>
            </a:r>
            <a:r>
              <a:rPr lang="en-US" altLang="ko-KR" dirty="0"/>
              <a:t>, </a:t>
            </a:r>
            <a:r>
              <a:rPr lang="ko-KR" altLang="en-US" dirty="0"/>
              <a:t>서로의 상호작용이 긍정적인 효과를 이끌어 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915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595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895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99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1">
    <p:bg>
      <p:bgPr>
        <a:solidFill>
          <a:srgbClr val="FFE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0"/>
            <a:ext cx="10693400" cy="7561263"/>
            <a:chOff x="0" y="0"/>
            <a:chExt cx="10693400" cy="7561263"/>
          </a:xfrm>
        </p:grpSpPr>
        <p:sp>
          <p:nvSpPr>
            <p:cNvPr id="7" name="직사각형 6"/>
            <p:cNvSpPr/>
            <p:nvPr/>
          </p:nvSpPr>
          <p:spPr>
            <a:xfrm>
              <a:off x="4581699" y="0"/>
              <a:ext cx="1530000" cy="7561263"/>
            </a:xfrm>
            <a:prstGeom prst="rect">
              <a:avLst/>
            </a:prstGeom>
            <a:solidFill>
              <a:srgbClr val="B5B6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B5B6B6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0"/>
              <a:ext cx="1530000" cy="7561263"/>
            </a:xfrm>
            <a:prstGeom prst="rect">
              <a:avLst/>
            </a:prstGeom>
            <a:solidFill>
              <a:srgbClr val="EA55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054466" y="0"/>
              <a:ext cx="1530000" cy="7561263"/>
            </a:xfrm>
            <a:prstGeom prst="rect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08932" y="0"/>
              <a:ext cx="1530000" cy="7561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636165" y="0"/>
              <a:ext cx="1530000" cy="7561263"/>
            </a:xfrm>
            <a:prstGeom prst="rect">
              <a:avLst/>
            </a:prstGeom>
            <a:solidFill>
              <a:srgbClr val="0D3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163400" y="0"/>
              <a:ext cx="1530000" cy="7561263"/>
            </a:xfrm>
            <a:prstGeom prst="rect">
              <a:avLst/>
            </a:prstGeom>
            <a:solidFill>
              <a:srgbClr val="42B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2B25D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527233" y="0"/>
              <a:ext cx="1530000" cy="7561263"/>
            </a:xfrm>
            <a:prstGeom prst="rect">
              <a:avLst/>
            </a:prstGeom>
            <a:solidFill>
              <a:srgbClr val="00A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AEE0"/>
                </a:solidFill>
              </a:endParaRPr>
            </a:p>
          </p:txBody>
        </p:sp>
      </p:grp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16700" y="306000"/>
            <a:ext cx="6660000" cy="7488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3000"/>
              </a:lnSpc>
              <a:buNone/>
              <a:defRPr sz="3200" b="0" spc="-100" baseline="0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제목</a:t>
            </a:r>
          </a:p>
        </p:txBody>
      </p:sp>
      <p:pic>
        <p:nvPicPr>
          <p:cNvPr id="14" name="그림 13" descr="line_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4000" y="396000"/>
            <a:ext cx="1438659" cy="64008"/>
          </a:xfrm>
          <a:prstGeom prst="rect">
            <a:avLst/>
          </a:prstGeom>
        </p:spPr>
      </p:pic>
      <p:pic>
        <p:nvPicPr>
          <p:cNvPr id="16" name="그림 15" descr="line_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838000" y="396000"/>
            <a:ext cx="1438659" cy="640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">
    <p:bg>
      <p:bgPr>
        <a:solidFill>
          <a:srgbClr val="00A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plu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628209" y="124865"/>
            <a:ext cx="850394" cy="844231"/>
          </a:xfrm>
          <a:prstGeom prst="rect">
            <a:avLst/>
          </a:prstGeom>
        </p:spPr>
      </p:pic>
      <p:sp>
        <p:nvSpPr>
          <p:cNvPr id="4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899537" y="527293"/>
            <a:ext cx="9230365" cy="223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12200" b="1" spc="230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dirty="0" err="1"/>
              <a:t>projec</a:t>
            </a:r>
            <a:endParaRPr lang="en-US" altLang="ko-KR" dirty="0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965253" y="3048800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50"/>
              </a:lnSpc>
              <a:buNone/>
              <a:defRPr sz="2100" spc="-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</a:p>
        </p:txBody>
      </p:sp>
      <p:sp>
        <p:nvSpPr>
          <p:cNvPr id="6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965253" y="4217216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900" spc="-3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</a:p>
        </p:txBody>
      </p:sp>
      <p:pic>
        <p:nvPicPr>
          <p:cNvPr id="9" name="그림 8" descr="arro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  <p:pic>
        <p:nvPicPr>
          <p:cNvPr id="10" name="그림 9" descr="bar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성과보고서 내지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16700" y="306000"/>
            <a:ext cx="6660000" cy="7488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3000"/>
              </a:lnSpc>
              <a:buNone/>
              <a:defRPr sz="3200" b="0" spc="-100" baseline="0">
                <a:solidFill>
                  <a:srgbClr val="00AEE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제목</a:t>
            </a:r>
          </a:p>
        </p:txBody>
      </p:sp>
      <p:pic>
        <p:nvPicPr>
          <p:cNvPr id="11" name="그림 10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4000" y="396000"/>
            <a:ext cx="1438659" cy="64008"/>
          </a:xfrm>
          <a:prstGeom prst="rect">
            <a:avLst/>
          </a:prstGeom>
        </p:spPr>
      </p:pic>
      <p:pic>
        <p:nvPicPr>
          <p:cNvPr id="12" name="그림 11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866121" y="396000"/>
            <a:ext cx="1438659" cy="64008"/>
          </a:xfrm>
          <a:prstGeom prst="rect">
            <a:avLst/>
          </a:prstGeom>
        </p:spPr>
      </p:pic>
      <p:sp>
        <p:nvSpPr>
          <p:cNvPr id="15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64000" y="1188000"/>
            <a:ext cx="1332000" cy="2520000"/>
          </a:xfrm>
          <a:prstGeom prst="rect">
            <a:avLst/>
          </a:prstGeom>
        </p:spPr>
        <p:txBody>
          <a:bodyPr lIns="0" tIns="0" rIns="0" bIns="0"/>
          <a:lstStyle>
            <a:lvl1pPr marL="0" algn="l">
              <a:lnSpc>
                <a:spcPts val="20000"/>
              </a:lnSpc>
              <a:buNone/>
              <a:defRPr sz="20000" b="0" spc="-100" baseline="0">
                <a:solidFill>
                  <a:srgbClr val="FFE10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4" name="그림 13" descr="line_02_blu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14000" y="1923243"/>
            <a:ext cx="9890780" cy="64008"/>
          </a:xfrm>
          <a:prstGeom prst="rect">
            <a:avLst/>
          </a:prstGeom>
        </p:spPr>
      </p:pic>
      <p:sp>
        <p:nvSpPr>
          <p:cNvPr id="18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14000" y="2304000"/>
            <a:ext cx="4086000" cy="4320000"/>
          </a:xfrm>
          <a:prstGeom prst="rect">
            <a:avLst/>
          </a:prstGeom>
        </p:spPr>
        <p:txBody>
          <a:bodyPr lIns="0" tIns="0" rIns="0" bIns="0"/>
          <a:lstStyle>
            <a:lvl1pPr marL="0" algn="l" defTabSz="468000">
              <a:lnSpc>
                <a:spcPts val="3000"/>
              </a:lnSpc>
              <a:buNone/>
              <a:defRPr sz="2400" b="0" spc="-50" baseline="0">
                <a:solidFill>
                  <a:srgbClr val="00AEE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19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4500000" y="2304000"/>
            <a:ext cx="5796000" cy="4320000"/>
          </a:xfrm>
          <a:prstGeom prst="rect">
            <a:avLst/>
          </a:prstGeom>
        </p:spPr>
        <p:txBody>
          <a:bodyPr lIns="0" tIns="0" rIns="0" bIns="0"/>
          <a:lstStyle>
            <a:lvl1pPr marL="0" algn="l" defTabSz="468000">
              <a:lnSpc>
                <a:spcPts val="3000"/>
              </a:lnSpc>
              <a:buNone/>
              <a:defRPr sz="2400" b="0" spc="-50" baseline="0">
                <a:solidFill>
                  <a:srgbClr val="EA5521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2016700" y="1060367"/>
            <a:ext cx="6660000" cy="7200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14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내용</a:t>
            </a:r>
            <a:endParaRPr lang="en-US" altLang="ko-KR" dirty="0" err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성과보고서 내지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2016700" y="1060367"/>
            <a:ext cx="6660000" cy="7200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14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내용</a:t>
            </a:r>
            <a:endParaRPr lang="en-US" altLang="ko-KR" dirty="0" err="1"/>
          </a:p>
        </p:txBody>
      </p:sp>
      <p:sp>
        <p:nvSpPr>
          <p:cNvPr id="5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16700" y="306000"/>
            <a:ext cx="6660000" cy="7488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3000"/>
              </a:lnSpc>
              <a:buNone/>
              <a:defRPr sz="3200" b="0" spc="-100" baseline="0">
                <a:solidFill>
                  <a:srgbClr val="00AEE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제목</a:t>
            </a:r>
          </a:p>
        </p:txBody>
      </p:sp>
      <p:pic>
        <p:nvPicPr>
          <p:cNvPr id="6" name="그림 5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4000" y="396000"/>
            <a:ext cx="1438659" cy="64008"/>
          </a:xfrm>
          <a:prstGeom prst="rect">
            <a:avLst/>
          </a:prstGeom>
        </p:spPr>
      </p:pic>
      <p:pic>
        <p:nvPicPr>
          <p:cNvPr id="7" name="그림 6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866121" y="396000"/>
            <a:ext cx="1438659" cy="64008"/>
          </a:xfrm>
          <a:prstGeom prst="rect">
            <a:avLst/>
          </a:prstGeom>
        </p:spPr>
      </p:pic>
      <p:sp>
        <p:nvSpPr>
          <p:cNvPr id="18" name="그림 개체 틀 17"/>
          <p:cNvSpPr>
            <a:spLocks noGrp="1"/>
          </p:cNvSpPr>
          <p:nvPr>
            <p:ph type="pic" sz="quarter" idx="13"/>
          </p:nvPr>
        </p:nvSpPr>
        <p:spPr>
          <a:xfrm>
            <a:off x="594000" y="2088000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9" name="그림 개체 틀 17"/>
          <p:cNvSpPr>
            <a:spLocks noGrp="1"/>
          </p:cNvSpPr>
          <p:nvPr>
            <p:ph type="pic" sz="quarter" idx="14"/>
          </p:nvPr>
        </p:nvSpPr>
        <p:spPr>
          <a:xfrm>
            <a:off x="594000" y="3566317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2" name="그림 개체 틀 17"/>
          <p:cNvSpPr>
            <a:spLocks noGrp="1"/>
          </p:cNvSpPr>
          <p:nvPr>
            <p:ph type="pic" sz="quarter" idx="15"/>
          </p:nvPr>
        </p:nvSpPr>
        <p:spPr>
          <a:xfrm>
            <a:off x="3024000" y="2088000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3" name="그림 개체 틀 17"/>
          <p:cNvSpPr>
            <a:spLocks noGrp="1"/>
          </p:cNvSpPr>
          <p:nvPr>
            <p:ph type="pic" sz="quarter" idx="16"/>
          </p:nvPr>
        </p:nvSpPr>
        <p:spPr>
          <a:xfrm>
            <a:off x="5472000" y="2088000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4" name="그림 개체 틀 17"/>
          <p:cNvSpPr>
            <a:spLocks noGrp="1"/>
          </p:cNvSpPr>
          <p:nvPr>
            <p:ph type="pic" sz="quarter" idx="17"/>
          </p:nvPr>
        </p:nvSpPr>
        <p:spPr>
          <a:xfrm>
            <a:off x="7956000" y="2088000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5" name="그림 개체 틀 17"/>
          <p:cNvSpPr>
            <a:spLocks noGrp="1"/>
          </p:cNvSpPr>
          <p:nvPr>
            <p:ph type="pic" sz="quarter" idx="18"/>
          </p:nvPr>
        </p:nvSpPr>
        <p:spPr>
          <a:xfrm>
            <a:off x="3024000" y="3566317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6" name="그림 개체 틀 17"/>
          <p:cNvSpPr>
            <a:spLocks noGrp="1"/>
          </p:cNvSpPr>
          <p:nvPr>
            <p:ph type="pic" sz="quarter" idx="19"/>
          </p:nvPr>
        </p:nvSpPr>
        <p:spPr>
          <a:xfrm>
            <a:off x="5472000" y="3566317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7" name="그림 개체 틀 17"/>
          <p:cNvSpPr>
            <a:spLocks noGrp="1"/>
          </p:cNvSpPr>
          <p:nvPr>
            <p:ph type="pic" sz="quarter" idx="20"/>
          </p:nvPr>
        </p:nvSpPr>
        <p:spPr>
          <a:xfrm>
            <a:off x="7956000" y="3566317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56678" y="1188000"/>
            <a:ext cx="1332000" cy="2520000"/>
          </a:xfrm>
          <a:prstGeom prst="rect">
            <a:avLst/>
          </a:prstGeom>
        </p:spPr>
        <p:txBody>
          <a:bodyPr lIns="0" tIns="0" rIns="0" bIns="0"/>
          <a:lstStyle>
            <a:lvl1pPr marL="0" algn="l">
              <a:lnSpc>
                <a:spcPts val="20000"/>
              </a:lnSpc>
              <a:buNone/>
              <a:defRPr sz="20000" b="0" spc="-100" baseline="0">
                <a:solidFill>
                  <a:srgbClr val="FFE10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9" name="그림 8" descr="line_02_blu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17478" y="1923243"/>
            <a:ext cx="9890780" cy="64008"/>
          </a:xfrm>
          <a:prstGeom prst="rect">
            <a:avLst/>
          </a:prstGeom>
        </p:spPr>
      </p:pic>
      <p:pic>
        <p:nvPicPr>
          <p:cNvPr id="11" name="그림 10" descr="line_02_blu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17478" y="7066779"/>
            <a:ext cx="9890780" cy="64008"/>
          </a:xfrm>
          <a:prstGeom prst="rect">
            <a:avLst/>
          </a:prstGeom>
        </p:spPr>
      </p:pic>
      <p:pic>
        <p:nvPicPr>
          <p:cNvPr id="12" name="그림 11" descr="line_03_blu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17478" y="2077942"/>
            <a:ext cx="64008" cy="4898146"/>
          </a:xfrm>
          <a:prstGeom prst="rect">
            <a:avLst/>
          </a:prstGeom>
        </p:spPr>
      </p:pic>
      <p:pic>
        <p:nvPicPr>
          <p:cNvPr id="13" name="그림 12" descr="line_03_blu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874171" y="2077942"/>
            <a:ext cx="64008" cy="4898146"/>
          </a:xfrm>
          <a:prstGeom prst="rect">
            <a:avLst/>
          </a:prstGeom>
        </p:spPr>
      </p:pic>
      <p:pic>
        <p:nvPicPr>
          <p:cNvPr id="14" name="그림 13" descr="line_03_blu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330864" y="2077942"/>
            <a:ext cx="64008" cy="4898146"/>
          </a:xfrm>
          <a:prstGeom prst="rect">
            <a:avLst/>
          </a:prstGeom>
        </p:spPr>
      </p:pic>
      <p:pic>
        <p:nvPicPr>
          <p:cNvPr id="15" name="그림 14" descr="line_03_blu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87557" y="2077942"/>
            <a:ext cx="64008" cy="4898146"/>
          </a:xfrm>
          <a:prstGeom prst="rect">
            <a:avLst/>
          </a:prstGeom>
        </p:spPr>
      </p:pic>
      <p:pic>
        <p:nvPicPr>
          <p:cNvPr id="16" name="그림 15" descr="line_03_blu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244250" y="2077942"/>
            <a:ext cx="64008" cy="4898146"/>
          </a:xfrm>
          <a:prstGeom prst="rect">
            <a:avLst/>
          </a:prstGeom>
        </p:spPr>
      </p:pic>
      <p:sp>
        <p:nvSpPr>
          <p:cNvPr id="31" name="텍스트 개체 틀 10"/>
          <p:cNvSpPr>
            <a:spLocks noGrp="1"/>
          </p:cNvSpPr>
          <p:nvPr>
            <p:ph type="body" sz="quarter" idx="21" hasCustomPrompt="1"/>
          </p:nvPr>
        </p:nvSpPr>
        <p:spPr>
          <a:xfrm>
            <a:off x="594000" y="6489655"/>
            <a:ext cx="2124000" cy="540000"/>
          </a:xfrm>
          <a:prstGeom prst="rect">
            <a:avLst/>
          </a:prstGeom>
        </p:spPr>
        <p:txBody>
          <a:bodyPr lIns="0" tIns="0" rIns="0" bIns="0"/>
          <a:lstStyle>
            <a:lvl1pPr marL="0" algn="l" defTabSz="180000">
              <a:lnSpc>
                <a:spcPts val="1200"/>
              </a:lnSpc>
              <a:buNone/>
              <a:defRPr sz="800" b="1" spc="0" baseline="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1.	</a:t>
            </a:r>
            <a:r>
              <a:rPr lang="ko-KR" altLang="en-US" dirty="0"/>
              <a:t>내용</a:t>
            </a:r>
            <a:endParaRPr lang="en-US" altLang="ko-KR" dirty="0"/>
          </a:p>
        </p:txBody>
      </p:sp>
      <p:sp>
        <p:nvSpPr>
          <p:cNvPr id="32" name="텍스트 개체 틀 10"/>
          <p:cNvSpPr>
            <a:spLocks noGrp="1"/>
          </p:cNvSpPr>
          <p:nvPr>
            <p:ph type="body" sz="quarter" idx="22" hasCustomPrompt="1"/>
          </p:nvPr>
        </p:nvSpPr>
        <p:spPr>
          <a:xfrm>
            <a:off x="3024000" y="6489655"/>
            <a:ext cx="2124000" cy="540000"/>
          </a:xfrm>
          <a:prstGeom prst="rect">
            <a:avLst/>
          </a:prstGeom>
        </p:spPr>
        <p:txBody>
          <a:bodyPr lIns="0" tIns="0" rIns="0" bIns="0"/>
          <a:lstStyle>
            <a:lvl1pPr marL="0" algn="l" defTabSz="180000">
              <a:lnSpc>
                <a:spcPts val="1200"/>
              </a:lnSpc>
              <a:buNone/>
              <a:defRPr sz="800" b="1" spc="0" baseline="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1.	</a:t>
            </a:r>
            <a:r>
              <a:rPr lang="ko-KR" altLang="en-US" dirty="0"/>
              <a:t>내용</a:t>
            </a:r>
            <a:endParaRPr lang="en-US" altLang="ko-KR" dirty="0"/>
          </a:p>
        </p:txBody>
      </p:sp>
      <p:sp>
        <p:nvSpPr>
          <p:cNvPr id="33" name="텍스트 개체 틀 10"/>
          <p:cNvSpPr>
            <a:spLocks noGrp="1"/>
          </p:cNvSpPr>
          <p:nvPr>
            <p:ph type="body" sz="quarter" idx="23" hasCustomPrompt="1"/>
          </p:nvPr>
        </p:nvSpPr>
        <p:spPr>
          <a:xfrm>
            <a:off x="5472000" y="6489655"/>
            <a:ext cx="2124000" cy="540000"/>
          </a:xfrm>
          <a:prstGeom prst="rect">
            <a:avLst/>
          </a:prstGeom>
        </p:spPr>
        <p:txBody>
          <a:bodyPr lIns="0" tIns="0" rIns="0" bIns="0"/>
          <a:lstStyle>
            <a:lvl1pPr marL="0" algn="l" defTabSz="180000">
              <a:lnSpc>
                <a:spcPts val="1200"/>
              </a:lnSpc>
              <a:buNone/>
              <a:defRPr sz="800" b="1" spc="0" baseline="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1.	</a:t>
            </a:r>
            <a:r>
              <a:rPr lang="ko-KR" altLang="en-US" dirty="0"/>
              <a:t>내용</a:t>
            </a:r>
            <a:endParaRPr lang="en-US" altLang="ko-KR" dirty="0"/>
          </a:p>
        </p:txBody>
      </p:sp>
      <p:sp>
        <p:nvSpPr>
          <p:cNvPr id="34" name="텍스트 개체 틀 10"/>
          <p:cNvSpPr>
            <a:spLocks noGrp="1"/>
          </p:cNvSpPr>
          <p:nvPr>
            <p:ph type="body" sz="quarter" idx="24" hasCustomPrompt="1"/>
          </p:nvPr>
        </p:nvSpPr>
        <p:spPr>
          <a:xfrm>
            <a:off x="7956000" y="6489655"/>
            <a:ext cx="2124000" cy="540000"/>
          </a:xfrm>
          <a:prstGeom prst="rect">
            <a:avLst/>
          </a:prstGeom>
        </p:spPr>
        <p:txBody>
          <a:bodyPr lIns="0" tIns="0" rIns="0" bIns="0"/>
          <a:lstStyle>
            <a:lvl1pPr marL="0" algn="l" defTabSz="180000">
              <a:lnSpc>
                <a:spcPts val="1200"/>
              </a:lnSpc>
              <a:buNone/>
              <a:defRPr sz="800" b="1" spc="0" baseline="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1.	</a:t>
            </a:r>
            <a:r>
              <a:rPr lang="ko-KR" altLang="en-US" dirty="0"/>
              <a:t>내용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성과보고서 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2016700" y="1060367"/>
            <a:ext cx="6660000" cy="7200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14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내용</a:t>
            </a:r>
            <a:endParaRPr lang="en-US" altLang="ko-KR" dirty="0" err="1"/>
          </a:p>
        </p:txBody>
      </p:sp>
      <p:sp>
        <p:nvSpPr>
          <p:cNvPr id="5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16700" y="306000"/>
            <a:ext cx="6660000" cy="7488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3000"/>
              </a:lnSpc>
              <a:buNone/>
              <a:defRPr sz="3200" b="0" spc="-100" baseline="0">
                <a:solidFill>
                  <a:srgbClr val="00AEE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제목</a:t>
            </a:r>
          </a:p>
        </p:txBody>
      </p:sp>
      <p:pic>
        <p:nvPicPr>
          <p:cNvPr id="6" name="그림 5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4000" y="396000"/>
            <a:ext cx="1438659" cy="64008"/>
          </a:xfrm>
          <a:prstGeom prst="rect">
            <a:avLst/>
          </a:prstGeom>
        </p:spPr>
      </p:pic>
      <p:pic>
        <p:nvPicPr>
          <p:cNvPr id="7" name="그림 6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866121" y="396000"/>
            <a:ext cx="1438659" cy="64008"/>
          </a:xfrm>
          <a:prstGeom prst="rect">
            <a:avLst/>
          </a:prstGeom>
        </p:spPr>
      </p:pic>
      <p:sp>
        <p:nvSpPr>
          <p:cNvPr id="8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56678" y="1188000"/>
            <a:ext cx="1332000" cy="2520000"/>
          </a:xfrm>
          <a:prstGeom prst="rect">
            <a:avLst/>
          </a:prstGeom>
        </p:spPr>
        <p:txBody>
          <a:bodyPr lIns="0" tIns="0" rIns="0" bIns="0"/>
          <a:lstStyle>
            <a:lvl1pPr marL="0" algn="l">
              <a:lnSpc>
                <a:spcPts val="20000"/>
              </a:lnSpc>
              <a:buNone/>
              <a:defRPr sz="20000" b="0" spc="-100" baseline="0">
                <a:solidFill>
                  <a:srgbClr val="FFE10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9" name="그림 8" descr="line_02_blu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17478" y="1923243"/>
            <a:ext cx="9890780" cy="640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1" r:id="rId4"/>
    <p:sldLayoutId id="2147483652" r:id="rId5"/>
  </p:sldLayoutIdLst>
  <p:txStyles>
    <p:titleStyle>
      <a:lvl1pPr algn="ctr" defTabSz="1006023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259" indent="-377259" algn="l" defTabSz="1006023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394" indent="-314382" algn="l" defTabSz="1006023" rtl="0" eaLnBrk="1" latinLnBrk="1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529" indent="-251506" algn="l" defTabSz="1006023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540" indent="-251506" algn="l" defTabSz="1006023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3551" indent="-251506" algn="l" defTabSz="1006023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6563" indent="-251506" algn="l" defTabSz="1006023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9574" indent="-251506" algn="l" defTabSz="1006023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2586" indent="-251506" algn="l" defTabSz="1006023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5597" indent="-251506" algn="l" defTabSz="1006023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011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6023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9034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2046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057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8069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1080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4092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 rot="16200000">
            <a:off x="0" y="1498473"/>
            <a:ext cx="10693400" cy="7696454"/>
            <a:chOff x="0" y="0"/>
            <a:chExt cx="10693400" cy="7561263"/>
          </a:xfrm>
        </p:grpSpPr>
        <p:sp>
          <p:nvSpPr>
            <p:cNvPr id="18" name="직사각형 17"/>
            <p:cNvSpPr/>
            <p:nvPr/>
          </p:nvSpPr>
          <p:spPr>
            <a:xfrm>
              <a:off x="4581699" y="0"/>
              <a:ext cx="1530000" cy="7561263"/>
            </a:xfrm>
            <a:prstGeom prst="rect">
              <a:avLst/>
            </a:prstGeom>
            <a:solidFill>
              <a:srgbClr val="B5B6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B5B6B6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0" y="0"/>
              <a:ext cx="1530000" cy="7561263"/>
            </a:xfrm>
            <a:prstGeom prst="rect">
              <a:avLst/>
            </a:prstGeom>
            <a:solidFill>
              <a:srgbClr val="EA55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54466" y="0"/>
              <a:ext cx="1530000" cy="7561263"/>
            </a:xfrm>
            <a:prstGeom prst="rect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108932" y="0"/>
              <a:ext cx="1530000" cy="7561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636165" y="0"/>
              <a:ext cx="1530000" cy="7561263"/>
            </a:xfrm>
            <a:prstGeom prst="rect">
              <a:avLst/>
            </a:prstGeom>
            <a:solidFill>
              <a:srgbClr val="0D3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163400" y="0"/>
              <a:ext cx="1530000" cy="7561263"/>
            </a:xfrm>
            <a:prstGeom prst="rect">
              <a:avLst/>
            </a:prstGeom>
            <a:solidFill>
              <a:srgbClr val="42B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2B25D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527233" y="0"/>
              <a:ext cx="1530000" cy="7561263"/>
            </a:xfrm>
            <a:prstGeom prst="rect">
              <a:avLst/>
            </a:prstGeom>
            <a:solidFill>
              <a:srgbClr val="00A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AEE0"/>
                </a:solidFill>
              </a:endParaRPr>
            </a:p>
          </p:txBody>
        </p:sp>
      </p:grp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 rot="16200000">
            <a:off x="1160577" y="2619672"/>
            <a:ext cx="9361040" cy="6416712"/>
          </a:xfrm>
        </p:spPr>
        <p:txBody>
          <a:bodyPr vert="vert"/>
          <a:lstStyle/>
          <a:p>
            <a:pPr algn="r"/>
            <a:r>
              <a:rPr lang="en-US" altLang="ko-KR" dirty="0">
                <a:solidFill>
                  <a:srgbClr val="FFFF00"/>
                </a:solidFill>
              </a:rPr>
              <a:t>JSP</a:t>
            </a:r>
            <a:r>
              <a:rPr lang="ko-KR" altLang="en-US" dirty="0">
                <a:solidFill>
                  <a:srgbClr val="FFFF00"/>
                </a:solidFill>
              </a:rPr>
              <a:t>를 이용한 스마트 게시글 작성</a:t>
            </a:r>
            <a:r>
              <a:rPr lang="en-US" altLang="ko-KR" dirty="0">
                <a:solidFill>
                  <a:srgbClr val="FFFF00"/>
                </a:solidFill>
              </a:rPr>
              <a:t> </a:t>
            </a:r>
          </a:p>
          <a:p>
            <a:pPr algn="r"/>
            <a:r>
              <a:rPr lang="ko-KR" altLang="en-US" dirty="0">
                <a:solidFill>
                  <a:schemeClr val="bg1"/>
                </a:solidFill>
              </a:rPr>
              <a:t>커뮤니티 페이지</a:t>
            </a:r>
          </a:p>
        </p:txBody>
      </p:sp>
      <p:pic>
        <p:nvPicPr>
          <p:cNvPr id="12" name="그림 11" descr="line_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000" y="396000"/>
            <a:ext cx="1438659" cy="64008"/>
          </a:xfrm>
          <a:prstGeom prst="rect">
            <a:avLst/>
          </a:prstGeom>
        </p:spPr>
      </p:pic>
      <p:pic>
        <p:nvPicPr>
          <p:cNvPr id="13" name="그림 12" descr="line_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8000" y="396000"/>
            <a:ext cx="1438659" cy="640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5C0536-F82C-43AB-8897-B37D81D767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81" b="25746"/>
          <a:stretch/>
        </p:blipFill>
        <p:spPr>
          <a:xfrm>
            <a:off x="1386260" y="2504747"/>
            <a:ext cx="6310354" cy="31330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2016700" y="1254240"/>
            <a:ext cx="6660000" cy="720000"/>
          </a:xfrm>
        </p:spPr>
        <p:txBody>
          <a:bodyPr/>
          <a:lstStyle/>
          <a:p>
            <a:r>
              <a:rPr lang="ko-KR" altLang="en-US" sz="2800" dirty="0" err="1"/>
              <a:t>ㅡ회원제</a:t>
            </a:r>
            <a:r>
              <a:rPr lang="ko-KR" altLang="en-US" sz="2800" dirty="0"/>
              <a:t> </a:t>
            </a:r>
            <a:r>
              <a:rPr lang="en-US" altLang="ko-KR" sz="2800" dirty="0"/>
              <a:t>&amp; </a:t>
            </a:r>
            <a:r>
              <a:rPr lang="ko-KR" altLang="en-US" sz="2800" dirty="0" err="1"/>
              <a:t>게스트ㅡ</a:t>
            </a:r>
            <a:endParaRPr lang="ko-KR" altLang="en-US" sz="28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716700" y="3985884"/>
            <a:ext cx="1260000" cy="1260000"/>
          </a:xfrm>
          <a:prstGeom prst="ellipse">
            <a:avLst/>
          </a:prstGeom>
          <a:noFill/>
          <a:ln w="19050" cap="rnd" cmpd="sng">
            <a:solidFill>
              <a:srgbClr val="EA552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4" name="원호 13"/>
          <p:cNvSpPr/>
          <p:nvPr/>
        </p:nvSpPr>
        <p:spPr>
          <a:xfrm>
            <a:off x="3510700" y="2779884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5" name="원호 14"/>
          <p:cNvSpPr/>
          <p:nvPr/>
        </p:nvSpPr>
        <p:spPr>
          <a:xfrm rot="10800000">
            <a:off x="3510701" y="2779884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6" name="원호 15"/>
          <p:cNvSpPr/>
          <p:nvPr/>
        </p:nvSpPr>
        <p:spPr>
          <a:xfrm rot="16200000">
            <a:off x="3510701" y="2779885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7" name="원호 16"/>
          <p:cNvSpPr/>
          <p:nvPr/>
        </p:nvSpPr>
        <p:spPr>
          <a:xfrm rot="5400000">
            <a:off x="3510700" y="2779884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770700" y="2268000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950700" y="2448000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770700" y="5811768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950700" y="5991768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 rot="5400000">
            <a:off x="6722584" y="4219884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 rot="5400000">
            <a:off x="3178816" y="4219884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6" name="텍스트 개체 틀 10"/>
          <p:cNvSpPr txBox="1">
            <a:spLocks/>
          </p:cNvSpPr>
          <p:nvPr/>
        </p:nvSpPr>
        <p:spPr>
          <a:xfrm>
            <a:off x="4950700" y="2448000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7" name="텍스트 개체 틀 10"/>
          <p:cNvSpPr txBox="1">
            <a:spLocks/>
          </p:cNvSpPr>
          <p:nvPr/>
        </p:nvSpPr>
        <p:spPr>
          <a:xfrm>
            <a:off x="4950700" y="5991768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8" name="텍스트 개체 틀 10"/>
          <p:cNvSpPr txBox="1">
            <a:spLocks/>
          </p:cNvSpPr>
          <p:nvPr/>
        </p:nvSpPr>
        <p:spPr>
          <a:xfrm>
            <a:off x="3178816" y="4219884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9" name="텍스트 개체 틀 10"/>
          <p:cNvSpPr txBox="1">
            <a:spLocks/>
          </p:cNvSpPr>
          <p:nvPr/>
        </p:nvSpPr>
        <p:spPr>
          <a:xfrm>
            <a:off x="6722584" y="4219884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0" name="텍스트 개체 틀 10"/>
          <p:cNvSpPr txBox="1">
            <a:spLocks/>
          </p:cNvSpPr>
          <p:nvPr/>
        </p:nvSpPr>
        <p:spPr>
          <a:xfrm>
            <a:off x="4950700" y="4367826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</a:pPr>
            <a:r>
              <a:rPr lang="en-US" altLang="ko-KR" sz="3600" dirty="0"/>
              <a:t>+</a:t>
            </a:r>
            <a:endParaRPr lang="ko-KR" altLang="en-US" sz="36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D956B94-8688-438B-927B-07591C22FA4F}"/>
              </a:ext>
            </a:extLst>
          </p:cNvPr>
          <p:cNvGrpSpPr/>
          <p:nvPr/>
        </p:nvGrpSpPr>
        <p:grpSpPr>
          <a:xfrm>
            <a:off x="4824536" y="5780839"/>
            <a:ext cx="1044328" cy="1044328"/>
            <a:chOff x="689084" y="3346564"/>
            <a:chExt cx="1044328" cy="1044328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AB4597F-1F6C-46FC-804C-68D0E230B50D}"/>
                </a:ext>
              </a:extLst>
            </p:cNvPr>
            <p:cNvSpPr/>
            <p:nvPr/>
          </p:nvSpPr>
          <p:spPr>
            <a:xfrm>
              <a:off x="852764" y="3441893"/>
              <a:ext cx="696358" cy="6963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95E6BC02-D0EF-43F6-ACF4-2EE0ACAC8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084" y="3346564"/>
              <a:ext cx="1044328" cy="1044328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CFA2C3-A637-4C3D-AB8D-D72BF8745F71}"/>
              </a:ext>
            </a:extLst>
          </p:cNvPr>
          <p:cNvGrpSpPr/>
          <p:nvPr/>
        </p:nvGrpSpPr>
        <p:grpSpPr>
          <a:xfrm>
            <a:off x="4824536" y="2207225"/>
            <a:ext cx="1044328" cy="1044328"/>
            <a:chOff x="689084" y="2182997"/>
            <a:chExt cx="1044328" cy="104432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069CBE4-1D11-4A40-9161-14DE6BDA667C}"/>
                </a:ext>
              </a:extLst>
            </p:cNvPr>
            <p:cNvSpPr/>
            <p:nvPr/>
          </p:nvSpPr>
          <p:spPr>
            <a:xfrm>
              <a:off x="852764" y="2284501"/>
              <a:ext cx="696358" cy="6963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A308C1F-0AC0-411F-9A05-4C44D1649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084" y="2182997"/>
              <a:ext cx="1044328" cy="1044328"/>
            </a:xfrm>
            <a:prstGeom prst="rect">
              <a:avLst/>
            </a:prstGeom>
          </p:spPr>
        </p:pic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E242B67-7A8E-4144-9FBA-AA2B2AB44D57}"/>
              </a:ext>
            </a:extLst>
          </p:cNvPr>
          <p:cNvSpPr/>
          <p:nvPr/>
        </p:nvSpPr>
        <p:spPr>
          <a:xfrm>
            <a:off x="5757014" y="4303919"/>
            <a:ext cx="39886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View Count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DA09DE2-4473-4602-96FB-0A53A56B707B}"/>
              </a:ext>
            </a:extLst>
          </p:cNvPr>
          <p:cNvSpPr/>
          <p:nvPr/>
        </p:nvSpPr>
        <p:spPr>
          <a:xfrm>
            <a:off x="1109218" y="4303919"/>
            <a:ext cx="39886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Share Post</a:t>
            </a:r>
          </a:p>
        </p:txBody>
      </p:sp>
    </p:spTree>
    <p:extLst>
      <p:ext uri="{BB962C8B-B14F-4D97-AF65-F5344CB8AC3E}">
        <p14:creationId xmlns:p14="http://schemas.microsoft.com/office/powerpoint/2010/main" val="4147385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189474"/>
              </p:ext>
            </p:extLst>
          </p:nvPr>
        </p:nvGraphicFramePr>
        <p:xfrm>
          <a:off x="5778748" y="2280436"/>
          <a:ext cx="4824536" cy="4599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수많은 게시판들</a:t>
                      </a:r>
                      <a:endParaRPr lang="en-US" altLang="ko-KR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추천과 조회수로 게시글 전체 순위 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다양한 카테고리화를 통해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, 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맞는 관심사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타인과의 소통 가능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4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3063242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3534735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endParaRPr lang="en-US" altLang="ko-KR" sz="2800" dirty="0"/>
          </a:p>
          <a:p>
            <a:r>
              <a:rPr lang="ko-KR" altLang="en-US" sz="2800" dirty="0" err="1"/>
              <a:t>ㅡ벤치마킹ㅡ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59A3B4-68EA-4FE1-9550-47BC76242484}"/>
              </a:ext>
            </a:extLst>
          </p:cNvPr>
          <p:cNvSpPr/>
          <p:nvPr/>
        </p:nvSpPr>
        <p:spPr>
          <a:xfrm>
            <a:off x="4593277" y="2070000"/>
            <a:ext cx="4517252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dcinside</a:t>
            </a:r>
            <a:endParaRPr lang="ko-KR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54401-490D-4EC8-B470-0F6E12787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4158" y="4081680"/>
            <a:ext cx="4853716" cy="337136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불편한 작성 방법</a:t>
            </a:r>
            <a:br>
              <a:rPr lang="en-US" altLang="ko-KR" dirty="0"/>
            </a:br>
            <a:r>
              <a:rPr lang="ko-KR" altLang="en-US" dirty="0"/>
              <a:t>눈 아픈 </a:t>
            </a:r>
            <a:r>
              <a:rPr lang="en-US" altLang="ko-KR" dirty="0"/>
              <a:t>UI..</a:t>
            </a:r>
          </a:p>
          <a:p>
            <a:r>
              <a:rPr lang="ko-KR" altLang="en-US" dirty="0"/>
              <a:t>너무 흔한 게시글 양식</a:t>
            </a:r>
            <a:endParaRPr lang="en-US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C87F244-678A-42F7-ADEF-5FD046AAC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60" y="2321529"/>
            <a:ext cx="3428279" cy="85397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CEF3494-A4B4-4306-98E3-4FA4E50C0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44" y="3060407"/>
            <a:ext cx="5066698" cy="367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63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54401-490D-4EC8-B470-0F6E12787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49568" y="3708000"/>
            <a:ext cx="4608512" cy="401740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..</a:t>
            </a:r>
            <a:br>
              <a:rPr lang="en-US" altLang="ko-KR" dirty="0"/>
            </a:br>
            <a:r>
              <a:rPr lang="ko-KR" altLang="en-US" dirty="0"/>
              <a:t>커뮤니티로 발전 시킬 필요성을 </a:t>
            </a:r>
            <a:br>
              <a:rPr lang="en-US" altLang="ko-KR" dirty="0"/>
            </a:br>
            <a:r>
              <a:rPr lang="ko-KR" altLang="en-US" dirty="0"/>
              <a:t>느끼질 못하는 걸까</a:t>
            </a:r>
            <a:endParaRPr lang="en-US" altLang="ko-KR" dirty="0"/>
          </a:p>
          <a:p>
            <a:r>
              <a:rPr lang="ko-KR" altLang="en-US" dirty="0"/>
              <a:t>아쉬움이 남는 포스트 조회</a:t>
            </a:r>
            <a:r>
              <a:rPr lang="en-US" altLang="ko-KR" dirty="0"/>
              <a:t> !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5778748" y="2280436"/>
          <a:ext cx="4608512" cy="4599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한국 블로그 이용률 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1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위 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!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손쉬운 포스트 에디터와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거대 포털 네이버의 빵빵한 검색 지원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4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3063242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3534735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endParaRPr lang="en-US" altLang="ko-KR" sz="2800" dirty="0"/>
          </a:p>
          <a:p>
            <a:r>
              <a:rPr lang="ko-KR" altLang="en-US" sz="2800" dirty="0" err="1"/>
              <a:t>ㅡ벤치마킹ㅡ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07A97E-8A59-44FE-945F-7C9FC9912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56" y="3048680"/>
            <a:ext cx="4797117" cy="40628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F59A3B4-68EA-4FE1-9550-47BC76242484}"/>
              </a:ext>
            </a:extLst>
          </p:cNvPr>
          <p:cNvSpPr/>
          <p:nvPr/>
        </p:nvSpPr>
        <p:spPr>
          <a:xfrm>
            <a:off x="4986660" y="2040981"/>
            <a:ext cx="4517252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네이버 블로그</a:t>
            </a:r>
            <a:endParaRPr lang="ko-KR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92D05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C36F22-23C6-4C72-B492-E08034DAC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408" y="2374432"/>
            <a:ext cx="1697865" cy="5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15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509906"/>
              </p:ext>
            </p:extLst>
          </p:nvPr>
        </p:nvGraphicFramePr>
        <p:xfrm>
          <a:off x="5778748" y="2280436"/>
          <a:ext cx="4824536" cy="4599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대학생들의 사이버 </a:t>
                      </a:r>
                      <a:r>
                        <a:rPr lang="ko-KR" altLang="en-US" sz="2400" b="0" spc="-100" baseline="0" dirty="0" err="1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모임처</a:t>
                      </a:r>
                      <a:endParaRPr lang="en-US" altLang="ko-KR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추천과 조회수를 통한 인기 게시글 지원 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다양한 카테고리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아주 간단하고 심플한 글 작성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4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3063242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3534735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endParaRPr lang="en-US" altLang="ko-KR" sz="2800" dirty="0"/>
          </a:p>
          <a:p>
            <a:r>
              <a:rPr lang="ko-KR" altLang="en-US" sz="2800" dirty="0" err="1"/>
              <a:t>ㅡ벤치마킹ㅡ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59A3B4-68EA-4FE1-9550-47BC76242484}"/>
              </a:ext>
            </a:extLst>
          </p:cNvPr>
          <p:cNvSpPr/>
          <p:nvPr/>
        </p:nvSpPr>
        <p:spPr>
          <a:xfrm>
            <a:off x="4986660" y="2040981"/>
            <a:ext cx="4517252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baseline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에브리</a:t>
            </a:r>
            <a:r>
              <a:rPr lang="ko-KR" altLang="en-US" sz="4000" b="1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 타임</a:t>
            </a:r>
            <a:endParaRPr lang="ko-KR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54401-490D-4EC8-B470-0F6E12787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4158" y="4081679"/>
            <a:ext cx="4853716" cy="3255425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..</a:t>
            </a:r>
            <a:br>
              <a:rPr lang="en-US" altLang="ko-KR" dirty="0"/>
            </a:br>
            <a:r>
              <a:rPr lang="ko-KR" altLang="en-US" dirty="0"/>
              <a:t>익명성이 너무 강해</a:t>
            </a:r>
            <a:endParaRPr lang="en-US" altLang="ko-KR" dirty="0"/>
          </a:p>
          <a:p>
            <a:r>
              <a:rPr lang="ko-KR" altLang="en-US" dirty="0"/>
              <a:t>눈살 찌푸려지는 이야기들이 있기도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71114A6-D7BB-43BA-B395-BBD6FB22FB76}"/>
              </a:ext>
            </a:extLst>
          </p:cNvPr>
          <p:cNvGrpSpPr/>
          <p:nvPr/>
        </p:nvGrpSpPr>
        <p:grpSpPr>
          <a:xfrm>
            <a:off x="3367521" y="2070000"/>
            <a:ext cx="2267577" cy="813121"/>
            <a:chOff x="3367521" y="2070000"/>
            <a:chExt cx="2267577" cy="81312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960FB51-C8A6-461D-A079-C930FEC35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7521" y="2070000"/>
              <a:ext cx="2267577" cy="813121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444BA18-72D7-4AAF-AEEE-8E04DECED697}"/>
                </a:ext>
              </a:extLst>
            </p:cNvPr>
            <p:cNvSpPr/>
            <p:nvPr/>
          </p:nvSpPr>
          <p:spPr>
            <a:xfrm>
              <a:off x="4482604" y="2400981"/>
              <a:ext cx="576065" cy="482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F5309F-C6A2-4FF1-AF65-78E98768977F}"/>
              </a:ext>
            </a:extLst>
          </p:cNvPr>
          <p:cNvGrpSpPr/>
          <p:nvPr/>
        </p:nvGrpSpPr>
        <p:grpSpPr>
          <a:xfrm>
            <a:off x="457483" y="3050430"/>
            <a:ext cx="5013981" cy="3255424"/>
            <a:chOff x="457483" y="3050430"/>
            <a:chExt cx="5013981" cy="325542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CBF6FF8-CE72-4546-8C03-1DE24C98E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483" y="3050430"/>
              <a:ext cx="5013981" cy="3255424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2DD530C-32EC-4FFD-9DE7-167E8226CC52}"/>
                </a:ext>
              </a:extLst>
            </p:cNvPr>
            <p:cNvSpPr/>
            <p:nvPr/>
          </p:nvSpPr>
          <p:spPr>
            <a:xfrm>
              <a:off x="757852" y="3214399"/>
              <a:ext cx="144016" cy="89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792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800" dirty="0" err="1"/>
              <a:t>ㅡ벤치마킹ㅡ</a:t>
            </a:r>
            <a:endParaRPr lang="ko-KR" altLang="en-US" sz="28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참여 인원 </a:t>
            </a:r>
            <a:r>
              <a:rPr lang="en-US" altLang="ko-KR" dirty="0"/>
              <a:t>/ </a:t>
            </a:r>
            <a:r>
              <a:rPr lang="ko-KR" altLang="en-US" dirty="0" err="1"/>
              <a:t>나눔명조</a:t>
            </a:r>
            <a:r>
              <a:rPr lang="ko-KR" altLang="en-US" dirty="0"/>
              <a:t> </a:t>
            </a:r>
            <a:r>
              <a:rPr lang="en-US" altLang="ko-KR" dirty="0"/>
              <a:t>R, 32pt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716700" y="3985884"/>
            <a:ext cx="1260000" cy="1260000"/>
          </a:xfrm>
          <a:prstGeom prst="ellipse">
            <a:avLst/>
          </a:prstGeom>
          <a:noFill/>
          <a:ln w="19050" cap="rnd" cmpd="sng">
            <a:solidFill>
              <a:srgbClr val="EA552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4" name="원호 13"/>
          <p:cNvSpPr/>
          <p:nvPr/>
        </p:nvSpPr>
        <p:spPr>
          <a:xfrm rot="1082330">
            <a:off x="3510700" y="2779884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6" name="원호 15"/>
          <p:cNvSpPr/>
          <p:nvPr/>
        </p:nvSpPr>
        <p:spPr>
          <a:xfrm rot="15100569">
            <a:off x="3510701" y="2779885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7" name="원호 16"/>
          <p:cNvSpPr/>
          <p:nvPr/>
        </p:nvSpPr>
        <p:spPr>
          <a:xfrm rot="7891124">
            <a:off x="3510700" y="2779884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770700" y="2268000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950700" y="2448000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 rot="5400000">
            <a:off x="6388373" y="4753334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 rot="5400000">
            <a:off x="6568373" y="4933334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 rot="5400000">
            <a:off x="3402484" y="5041814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 rot="5400000">
            <a:off x="3582484" y="5221814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6" name="텍스트 개체 틀 10"/>
          <p:cNvSpPr txBox="1">
            <a:spLocks/>
          </p:cNvSpPr>
          <p:nvPr/>
        </p:nvSpPr>
        <p:spPr>
          <a:xfrm>
            <a:off x="4950700" y="2448000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8" name="텍스트 개체 틀 10"/>
          <p:cNvSpPr txBox="1">
            <a:spLocks/>
          </p:cNvSpPr>
          <p:nvPr/>
        </p:nvSpPr>
        <p:spPr>
          <a:xfrm>
            <a:off x="3582484" y="5221814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9" name="텍스트 개체 틀 10"/>
          <p:cNvSpPr txBox="1">
            <a:spLocks/>
          </p:cNvSpPr>
          <p:nvPr/>
        </p:nvSpPr>
        <p:spPr>
          <a:xfrm>
            <a:off x="6568373" y="4933334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0" name="텍스트 개체 틀 10"/>
          <p:cNvSpPr txBox="1">
            <a:spLocks/>
          </p:cNvSpPr>
          <p:nvPr/>
        </p:nvSpPr>
        <p:spPr>
          <a:xfrm>
            <a:off x="4950700" y="4357334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</a:pPr>
            <a:r>
              <a:rPr lang="en-US" altLang="ko-KR" sz="3200" dirty="0"/>
              <a:t>X</a:t>
            </a:r>
            <a:endParaRPr lang="ko-KR" altLang="en-US" sz="3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B74910B-A510-4666-8F72-7E2CACB747E7}"/>
              </a:ext>
            </a:extLst>
          </p:cNvPr>
          <p:cNvSpPr/>
          <p:nvPr/>
        </p:nvSpPr>
        <p:spPr>
          <a:xfrm>
            <a:off x="3535937" y="2412614"/>
            <a:ext cx="3777759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dcinside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5EF9ED-2112-4CDB-9BEB-0C95673FA7DC}"/>
              </a:ext>
            </a:extLst>
          </p:cNvPr>
          <p:cNvSpPr/>
          <p:nvPr/>
        </p:nvSpPr>
        <p:spPr>
          <a:xfrm>
            <a:off x="1945819" y="5325426"/>
            <a:ext cx="4065330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네이버 블로그</a:t>
            </a:r>
            <a:endParaRPr lang="ko-KR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rgbClr val="92D05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3267E50-2A59-4452-A81B-643DC6FC3D90}"/>
              </a:ext>
            </a:extLst>
          </p:cNvPr>
          <p:cNvSpPr/>
          <p:nvPr/>
        </p:nvSpPr>
        <p:spPr>
          <a:xfrm>
            <a:off x="4815164" y="5051924"/>
            <a:ext cx="4517252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600" b="1" baseline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에브리</a:t>
            </a:r>
            <a:r>
              <a:rPr lang="ko-KR" altLang="en-US" sz="3600" b="1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 타임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0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전체적인 페이지 흐름도를 통해 페이지별 기능들 을 볼 수 있습니다</a:t>
            </a:r>
            <a:r>
              <a:rPr lang="en-US" altLang="ko-KR" b="0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176D526-6270-474F-AA2A-2C98CBD021FB}"/>
              </a:ext>
            </a:extLst>
          </p:cNvPr>
          <p:cNvGrpSpPr/>
          <p:nvPr/>
        </p:nvGrpSpPr>
        <p:grpSpPr>
          <a:xfrm>
            <a:off x="404722" y="3204567"/>
            <a:ext cx="10205270" cy="3453011"/>
            <a:chOff x="847497" y="1448661"/>
            <a:chExt cx="10622309" cy="4713012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DAAA163-9FDD-4612-A173-D3697D8CCE63}"/>
                </a:ext>
              </a:extLst>
            </p:cNvPr>
            <p:cNvSpPr/>
            <p:nvPr/>
          </p:nvSpPr>
          <p:spPr>
            <a:xfrm>
              <a:off x="9956697" y="4810622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수정 폼</a:t>
              </a: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FBAF7BA4-E872-4A86-BE35-273EF0F2DC20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2928027" y="1753914"/>
              <a:ext cx="1012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0D16D38-4977-4BC8-9051-31930AF95792}"/>
                </a:ext>
              </a:extLst>
            </p:cNvPr>
            <p:cNvSpPr/>
            <p:nvPr/>
          </p:nvSpPr>
          <p:spPr>
            <a:xfrm>
              <a:off x="3940399" y="2313438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로그아웃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B2C389B-93D7-45C7-920B-202CD6FBA1AE}"/>
                </a:ext>
              </a:extLst>
            </p:cNvPr>
            <p:cNvSpPr/>
            <p:nvPr/>
          </p:nvSpPr>
          <p:spPr>
            <a:xfrm>
              <a:off x="3940399" y="1454556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로그인</a:t>
              </a: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7C7F1D9-F1EE-459C-99C4-C22DC27B4A7C}"/>
                </a:ext>
              </a:extLst>
            </p:cNvPr>
            <p:cNvCxnSpPr>
              <a:cxnSpLocks/>
            </p:cNvCxnSpPr>
            <p:nvPr/>
          </p:nvCxnSpPr>
          <p:spPr>
            <a:xfrm>
              <a:off x="2928027" y="1753914"/>
              <a:ext cx="0" cy="85888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5BDEF3E-93A3-4F14-9E78-C5DF4D8B26E5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2928027" y="2612796"/>
              <a:ext cx="1012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21B6225-A43D-4755-B833-9274B22E371F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>
              <a:off x="2360611" y="2184535"/>
              <a:ext cx="56741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5B45E225-95EA-4FDA-93A4-CC3C530BD98F}"/>
                </a:ext>
              </a:extLst>
            </p:cNvPr>
            <p:cNvCxnSpPr>
              <a:cxnSpLocks/>
              <a:stCxn id="49" idx="0"/>
              <a:endCxn id="50" idx="2"/>
            </p:cNvCxnSpPr>
            <p:nvPr/>
          </p:nvCxnSpPr>
          <p:spPr>
            <a:xfrm flipV="1">
              <a:off x="4696954" y="2053271"/>
              <a:ext cx="2" cy="26016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D6FDEC31-F7A7-4CDD-A246-6FAAFB6DE93C}"/>
                </a:ext>
              </a:extLst>
            </p:cNvPr>
            <p:cNvSpPr/>
            <p:nvPr/>
          </p:nvSpPr>
          <p:spPr>
            <a:xfrm>
              <a:off x="847497" y="1885177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메인</a:t>
              </a:r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6E976B65-60FE-45A7-8B01-0857871783B3}"/>
                </a:ext>
              </a:extLst>
            </p:cNvPr>
            <p:cNvCxnSpPr>
              <a:cxnSpLocks/>
              <a:stCxn id="50" idx="0"/>
              <a:endCxn id="58" idx="0"/>
            </p:cNvCxnSpPr>
            <p:nvPr/>
          </p:nvCxnSpPr>
          <p:spPr>
            <a:xfrm rot="16200000" flipH="1" flipV="1">
              <a:off x="2935194" y="123415"/>
              <a:ext cx="430621" cy="3092902"/>
            </a:xfrm>
            <a:prstGeom prst="bentConnector3">
              <a:avLst>
                <a:gd name="adj1" fmla="val -53086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4DB1A5FC-149D-4DEA-9817-26AB23029A5D}"/>
                </a:ext>
              </a:extLst>
            </p:cNvPr>
            <p:cNvCxnSpPr>
              <a:cxnSpLocks/>
              <a:stCxn id="58" idx="2"/>
              <a:endCxn id="61" idx="1"/>
            </p:cNvCxnSpPr>
            <p:nvPr/>
          </p:nvCxnSpPr>
          <p:spPr>
            <a:xfrm rot="16200000" flipH="1">
              <a:off x="2256016" y="1831929"/>
              <a:ext cx="1054190" cy="235811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E75AFAE-DDA1-45BC-B6C3-29A661B226EC}"/>
                </a:ext>
              </a:extLst>
            </p:cNvPr>
            <p:cNvSpPr/>
            <p:nvPr/>
          </p:nvSpPr>
          <p:spPr>
            <a:xfrm>
              <a:off x="3962169" y="3238724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게시판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AFE981C4-8731-47EB-8BD5-82E74A21AE13}"/>
                </a:ext>
              </a:extLst>
            </p:cNvPr>
            <p:cNvSpPr/>
            <p:nvPr/>
          </p:nvSpPr>
          <p:spPr>
            <a:xfrm>
              <a:off x="5960340" y="4151080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/>
                <a:t>게시글</a:t>
              </a:r>
              <a:endParaRPr lang="ko-KR" altLang="en-US" sz="1800" dirty="0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9012A49F-FC4D-453D-BBC2-F3CEADBE071F}"/>
                </a:ext>
              </a:extLst>
            </p:cNvPr>
            <p:cNvSpPr/>
            <p:nvPr/>
          </p:nvSpPr>
          <p:spPr>
            <a:xfrm>
              <a:off x="7958521" y="4812144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삭제</a:t>
              </a: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9818B030-730F-47EF-B568-09DC54556586}"/>
                </a:ext>
              </a:extLst>
            </p:cNvPr>
            <p:cNvSpPr/>
            <p:nvPr/>
          </p:nvSpPr>
          <p:spPr>
            <a:xfrm>
              <a:off x="7958521" y="5562958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수정</a:t>
              </a: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1EF14B29-7D8D-4F7D-8971-385D2AE0C52B}"/>
                </a:ext>
              </a:extLst>
            </p:cNvPr>
            <p:cNvCxnSpPr>
              <a:cxnSpLocks/>
              <a:stCxn id="61" idx="3"/>
              <a:endCxn id="62" idx="1"/>
            </p:cNvCxnSpPr>
            <p:nvPr/>
          </p:nvCxnSpPr>
          <p:spPr>
            <a:xfrm>
              <a:off x="5475278" y="3538082"/>
              <a:ext cx="485062" cy="912356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0C90A059-C9B5-47ED-BA6C-D4F280AB3E68}"/>
                </a:ext>
              </a:extLst>
            </p:cNvPr>
            <p:cNvSpPr/>
            <p:nvPr/>
          </p:nvSpPr>
          <p:spPr>
            <a:xfrm>
              <a:off x="7958521" y="4059808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추천</a:t>
              </a:r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2D939580-AC3C-4B32-A63C-F9453D56E81C}"/>
                </a:ext>
              </a:extLst>
            </p:cNvPr>
            <p:cNvCxnSpPr>
              <a:cxnSpLocks/>
              <a:stCxn id="62" idx="3"/>
              <a:endCxn id="66" idx="1"/>
            </p:cNvCxnSpPr>
            <p:nvPr/>
          </p:nvCxnSpPr>
          <p:spPr>
            <a:xfrm flipV="1">
              <a:off x="7473449" y="4359166"/>
              <a:ext cx="485072" cy="9127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7B5F46F9-21D0-493A-9F94-07EB837AF66D}"/>
                </a:ext>
              </a:extLst>
            </p:cNvPr>
            <p:cNvSpPr/>
            <p:nvPr/>
          </p:nvSpPr>
          <p:spPr>
            <a:xfrm>
              <a:off x="5991838" y="2986720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글쓰기</a:t>
              </a: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3AFE2282-DB4B-4C88-91C0-6D1FE0DAF824}"/>
                </a:ext>
              </a:extLst>
            </p:cNvPr>
            <p:cNvCxnSpPr>
              <a:cxnSpLocks/>
              <a:stCxn id="62" idx="3"/>
              <a:endCxn id="63" idx="1"/>
            </p:cNvCxnSpPr>
            <p:nvPr/>
          </p:nvCxnSpPr>
          <p:spPr>
            <a:xfrm>
              <a:off x="7473449" y="4450438"/>
              <a:ext cx="485072" cy="66106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65B70886-C535-4D45-B6E8-F02915B246D1}"/>
                </a:ext>
              </a:extLst>
            </p:cNvPr>
            <p:cNvCxnSpPr>
              <a:cxnSpLocks/>
              <a:stCxn id="62" idx="3"/>
              <a:endCxn id="64" idx="1"/>
            </p:cNvCxnSpPr>
            <p:nvPr/>
          </p:nvCxnSpPr>
          <p:spPr>
            <a:xfrm>
              <a:off x="7473449" y="4450438"/>
              <a:ext cx="485072" cy="1411878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60860DC0-49AC-4A31-B9D6-A30627D09F97}"/>
                </a:ext>
              </a:extLst>
            </p:cNvPr>
            <p:cNvCxnSpPr>
              <a:cxnSpLocks/>
              <a:stCxn id="61" idx="3"/>
              <a:endCxn id="68" idx="1"/>
            </p:cNvCxnSpPr>
            <p:nvPr/>
          </p:nvCxnSpPr>
          <p:spPr>
            <a:xfrm flipV="1">
              <a:off x="5475278" y="3286078"/>
              <a:ext cx="516560" cy="25200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F7F32ED8-0037-42A5-9EE1-948B5D55DEE1}"/>
                </a:ext>
              </a:extLst>
            </p:cNvPr>
            <p:cNvSpPr/>
            <p:nvPr/>
          </p:nvSpPr>
          <p:spPr>
            <a:xfrm>
              <a:off x="5960340" y="1448663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회원가입</a:t>
              </a: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D6DFF60D-009E-4C5C-9EA8-3E0AAD8A23D1}"/>
                </a:ext>
              </a:extLst>
            </p:cNvPr>
            <p:cNvCxnSpPr>
              <a:cxnSpLocks/>
              <a:stCxn id="50" idx="3"/>
              <a:endCxn id="72" idx="1"/>
            </p:cNvCxnSpPr>
            <p:nvPr/>
          </p:nvCxnSpPr>
          <p:spPr>
            <a:xfrm flipV="1">
              <a:off x="5453513" y="1748021"/>
              <a:ext cx="506827" cy="58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5E750DF3-42DE-4A1E-AADF-7DFD86940F67}"/>
                </a:ext>
              </a:extLst>
            </p:cNvPr>
            <p:cNvSpPr/>
            <p:nvPr/>
          </p:nvSpPr>
          <p:spPr>
            <a:xfrm>
              <a:off x="7789859" y="1454556"/>
              <a:ext cx="1513114" cy="5987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약관동의</a:t>
              </a: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EB4B969F-FB02-4A0D-9EA4-272CC1AC877A}"/>
                </a:ext>
              </a:extLst>
            </p:cNvPr>
            <p:cNvCxnSpPr>
              <a:cxnSpLocks/>
              <a:stCxn id="72" idx="3"/>
              <a:endCxn id="74" idx="1"/>
            </p:cNvCxnSpPr>
            <p:nvPr/>
          </p:nvCxnSpPr>
          <p:spPr>
            <a:xfrm>
              <a:off x="7473454" y="1748021"/>
              <a:ext cx="316405" cy="58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FCBB3084-6777-4599-A996-A03AF503B152}"/>
                </a:ext>
              </a:extLst>
            </p:cNvPr>
            <p:cNvSpPr/>
            <p:nvPr/>
          </p:nvSpPr>
          <p:spPr>
            <a:xfrm>
              <a:off x="9809800" y="1448662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회원가입 폼</a:t>
              </a: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D7A2D4CF-BA2F-4D36-A326-7D8483A67EBB}"/>
                </a:ext>
              </a:extLst>
            </p:cNvPr>
            <p:cNvCxnSpPr>
              <a:cxnSpLocks/>
              <a:stCxn id="74" idx="3"/>
              <a:endCxn id="76" idx="1"/>
            </p:cNvCxnSpPr>
            <p:nvPr/>
          </p:nvCxnSpPr>
          <p:spPr>
            <a:xfrm flipV="1">
              <a:off x="9302973" y="1748020"/>
              <a:ext cx="506827" cy="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29AC0260-6831-4B8D-9F2F-BF8B44968807}"/>
                </a:ext>
              </a:extLst>
            </p:cNvPr>
            <p:cNvCxnSpPr>
              <a:cxnSpLocks/>
              <a:stCxn id="76" idx="0"/>
              <a:endCxn id="58" idx="1"/>
            </p:cNvCxnSpPr>
            <p:nvPr/>
          </p:nvCxnSpPr>
          <p:spPr>
            <a:xfrm rot="16200000" flipH="1" flipV="1">
              <a:off x="5338990" y="-3042832"/>
              <a:ext cx="735873" cy="9718860"/>
            </a:xfrm>
            <a:prstGeom prst="bentConnector4">
              <a:avLst>
                <a:gd name="adj1" fmla="val -31065"/>
                <a:gd name="adj2" fmla="val 102352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E00E305F-AB08-474E-9E67-E597846E2347}"/>
                </a:ext>
              </a:extLst>
            </p:cNvPr>
            <p:cNvCxnSpPr>
              <a:cxnSpLocks/>
              <a:stCxn id="64" idx="3"/>
              <a:endCxn id="47" idx="1"/>
            </p:cNvCxnSpPr>
            <p:nvPr/>
          </p:nvCxnSpPr>
          <p:spPr>
            <a:xfrm flipV="1">
              <a:off x="9471630" y="5109980"/>
              <a:ext cx="485067" cy="7523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40DC2292-A7B9-4695-9263-E8DA26C7DEE4}"/>
                </a:ext>
              </a:extLst>
            </p:cNvPr>
            <p:cNvCxnSpPr>
              <a:cxnSpLocks/>
              <a:stCxn id="47" idx="0"/>
              <a:endCxn id="62" idx="0"/>
            </p:cNvCxnSpPr>
            <p:nvPr/>
          </p:nvCxnSpPr>
          <p:spPr>
            <a:xfrm rot="16200000" flipV="1">
              <a:off x="8385303" y="2482672"/>
              <a:ext cx="659542" cy="3996357"/>
            </a:xfrm>
            <a:prstGeom prst="bentConnector3">
              <a:avLst>
                <a:gd name="adj1" fmla="val 13466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CE01FB08-76DB-44AD-97DD-91B2F0A5F0C2}"/>
                </a:ext>
              </a:extLst>
            </p:cNvPr>
            <p:cNvSpPr/>
            <p:nvPr/>
          </p:nvSpPr>
          <p:spPr>
            <a:xfrm>
              <a:off x="8043277" y="2981200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글 쓰기 폼</a:t>
              </a:r>
            </a:p>
          </p:txBody>
        </p: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65FED241-586E-4DFB-A8F1-497F6C64228A}"/>
                </a:ext>
              </a:extLst>
            </p:cNvPr>
            <p:cNvCxnSpPr>
              <a:cxnSpLocks/>
              <a:stCxn id="68" idx="3"/>
              <a:endCxn id="81" idx="1"/>
            </p:cNvCxnSpPr>
            <p:nvPr/>
          </p:nvCxnSpPr>
          <p:spPr>
            <a:xfrm flipV="1">
              <a:off x="7504947" y="3280558"/>
              <a:ext cx="538330" cy="552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E66D5D88-9500-451E-832B-85D384D0E41F}"/>
                </a:ext>
              </a:extLst>
            </p:cNvPr>
            <p:cNvCxnSpPr>
              <a:cxnSpLocks/>
              <a:stCxn id="81" idx="2"/>
              <a:endCxn id="62" idx="0"/>
            </p:cNvCxnSpPr>
            <p:nvPr/>
          </p:nvCxnSpPr>
          <p:spPr>
            <a:xfrm rot="5400000">
              <a:off x="7472782" y="2824029"/>
              <a:ext cx="571165" cy="208293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회원은 개인정보 동의 약관에 </a:t>
            </a:r>
            <a:r>
              <a:rPr lang="ko-KR" altLang="en-US" dirty="0" err="1"/>
              <a:t>동의시</a:t>
            </a:r>
            <a:r>
              <a:rPr lang="ko-KR" altLang="en-US" dirty="0"/>
              <a:t> 회원 가입 진행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/>
              <a:t>이메일 규칙을 </a:t>
            </a:r>
            <a:r>
              <a:rPr lang="ko-KR" altLang="en-US" dirty="0" err="1"/>
              <a:t>만족시</a:t>
            </a:r>
            <a:r>
              <a:rPr lang="ko-KR" altLang="en-US" dirty="0"/>
              <a:t> 회원 가입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50E4028-5B75-4D49-BDC5-95ECF66FD9E6}"/>
              </a:ext>
            </a:extLst>
          </p:cNvPr>
          <p:cNvGrpSpPr/>
          <p:nvPr/>
        </p:nvGrpSpPr>
        <p:grpSpPr>
          <a:xfrm>
            <a:off x="404722" y="2230728"/>
            <a:ext cx="9735391" cy="5032436"/>
            <a:chOff x="86429" y="78442"/>
            <a:chExt cx="12054128" cy="6707369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8CB1698A-937E-4DE6-AD52-5996D439F6B9}"/>
                </a:ext>
              </a:extLst>
            </p:cNvPr>
            <p:cNvCxnSpPr>
              <a:cxnSpLocks/>
              <a:stCxn id="90" idx="1"/>
              <a:endCxn id="92" idx="3"/>
            </p:cNvCxnSpPr>
            <p:nvPr/>
          </p:nvCxnSpPr>
          <p:spPr>
            <a:xfrm flipH="1" flipV="1">
              <a:off x="3443996" y="2674023"/>
              <a:ext cx="112826" cy="125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E6B49D1-5F3B-4831-9E13-F72996C14AA0}"/>
                </a:ext>
              </a:extLst>
            </p:cNvPr>
            <p:cNvSpPr/>
            <p:nvPr/>
          </p:nvSpPr>
          <p:spPr>
            <a:xfrm>
              <a:off x="3556822" y="3660558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정보 입력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F027C9A3-DF6D-4BF7-8975-FC4782407A9A}"/>
                </a:ext>
              </a:extLst>
            </p:cNvPr>
            <p:cNvSpPr/>
            <p:nvPr/>
          </p:nvSpPr>
          <p:spPr>
            <a:xfrm>
              <a:off x="7122065" y="5003962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</a:t>
              </a: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6C568BDE-83FE-441F-9600-F6D5D75D76B8}"/>
                </a:ext>
              </a:extLst>
            </p:cNvPr>
            <p:cNvCxnSpPr>
              <a:cxnSpLocks/>
              <a:stCxn id="87" idx="2"/>
              <a:endCxn id="82" idx="0"/>
            </p:cNvCxnSpPr>
            <p:nvPr/>
          </p:nvCxnSpPr>
          <p:spPr>
            <a:xfrm>
              <a:off x="4313378" y="1411707"/>
              <a:ext cx="1" cy="2409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E4664BF7-BCE0-43B9-8707-136240B86832}"/>
                </a:ext>
              </a:extLst>
            </p:cNvPr>
            <p:cNvSpPr/>
            <p:nvPr/>
          </p:nvSpPr>
          <p:spPr>
            <a:xfrm>
              <a:off x="5339443" y="78442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</a:t>
              </a: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FEF4A121-7D54-415A-AA76-E3CE98221894}"/>
                </a:ext>
              </a:extLst>
            </p:cNvPr>
            <p:cNvSpPr/>
            <p:nvPr/>
          </p:nvSpPr>
          <p:spPr>
            <a:xfrm>
              <a:off x="3556822" y="1652659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약관 폼</a:t>
              </a: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7798BF57-8A41-49C2-A701-1BC7D4721DBB}"/>
                </a:ext>
              </a:extLst>
            </p:cNvPr>
            <p:cNvSpPr/>
            <p:nvPr/>
          </p:nvSpPr>
          <p:spPr>
            <a:xfrm>
              <a:off x="7122065" y="1652659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 폼</a:t>
              </a: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B4BA42DD-1C01-4527-A0B1-51DFB1CAD65B}"/>
                </a:ext>
              </a:extLst>
            </p:cNvPr>
            <p:cNvSpPr/>
            <p:nvPr/>
          </p:nvSpPr>
          <p:spPr>
            <a:xfrm>
              <a:off x="7122065" y="2387186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ID/PW</a:t>
              </a:r>
              <a:r>
                <a:rPr lang="ko-KR" altLang="en-US" sz="1400" dirty="0"/>
                <a:t> 체크</a:t>
              </a: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C46629B0-C106-47C0-A5FE-C5E662C04666}"/>
                </a:ext>
              </a:extLst>
            </p:cNvPr>
            <p:cNvSpPr/>
            <p:nvPr/>
          </p:nvSpPr>
          <p:spPr>
            <a:xfrm>
              <a:off x="5339443" y="916420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회원유무</a:t>
              </a:r>
            </a:p>
          </p:txBody>
        </p:sp>
        <p:sp>
          <p:nvSpPr>
            <p:cNvPr id="86" name="말풍선: 모서리가 둥근 사각형 85">
              <a:extLst>
                <a:ext uri="{FF2B5EF4-FFF2-40B4-BE49-F238E27FC236}">
                  <a16:creationId xmlns:a16="http://schemas.microsoft.com/office/drawing/2014/main" id="{B2A5DE0E-3BEE-49D1-B31E-A6E4F1C11A91}"/>
                </a:ext>
              </a:extLst>
            </p:cNvPr>
            <p:cNvSpPr/>
            <p:nvPr/>
          </p:nvSpPr>
          <p:spPr>
            <a:xfrm>
              <a:off x="7204494" y="1041074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기존회원</a:t>
              </a:r>
            </a:p>
          </p:txBody>
        </p:sp>
        <p:sp>
          <p:nvSpPr>
            <p:cNvPr id="87" name="말풍선: 모서리가 둥근 사각형 86">
              <a:extLst>
                <a:ext uri="{FF2B5EF4-FFF2-40B4-BE49-F238E27FC236}">
                  <a16:creationId xmlns:a16="http://schemas.microsoft.com/office/drawing/2014/main" id="{7D7C0B0A-FC0D-45DD-925A-855F524AC9BB}"/>
                </a:ext>
              </a:extLst>
            </p:cNvPr>
            <p:cNvSpPr/>
            <p:nvPr/>
          </p:nvSpPr>
          <p:spPr>
            <a:xfrm>
              <a:off x="3639250" y="1041074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신규회원</a:t>
              </a:r>
            </a:p>
          </p:txBody>
        </p:sp>
        <p:sp>
          <p:nvSpPr>
            <p:cNvPr id="88" name="말풍선: 모서리가 둥근 사각형 87">
              <a:extLst>
                <a:ext uri="{FF2B5EF4-FFF2-40B4-BE49-F238E27FC236}">
                  <a16:creationId xmlns:a16="http://schemas.microsoft.com/office/drawing/2014/main" id="{DDC30DE4-7D60-45EE-9428-574DC3080212}"/>
                </a:ext>
              </a:extLst>
            </p:cNvPr>
            <p:cNvSpPr/>
            <p:nvPr/>
          </p:nvSpPr>
          <p:spPr>
            <a:xfrm>
              <a:off x="10209088" y="1411707"/>
              <a:ext cx="1931469" cy="1675086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아이디 또는 비밀번호를 다시 확인하세요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ADCE18A0-F237-41D7-8CA5-A89119A89F74}"/>
                </a:ext>
              </a:extLst>
            </p:cNvPr>
            <p:cNvSpPr/>
            <p:nvPr/>
          </p:nvSpPr>
          <p:spPr>
            <a:xfrm>
              <a:off x="5339443" y="6090120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메인</a:t>
              </a: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1D1B1F5F-BECC-4B4A-933A-3B97C47F95E3}"/>
                </a:ext>
              </a:extLst>
            </p:cNvPr>
            <p:cNvSpPr/>
            <p:nvPr/>
          </p:nvSpPr>
          <p:spPr>
            <a:xfrm>
              <a:off x="3556822" y="2387186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약관체크</a:t>
              </a:r>
            </a:p>
          </p:txBody>
        </p:sp>
        <p:sp>
          <p:nvSpPr>
            <p:cNvPr id="91" name="말풍선: 모서리가 둥근 사각형 90">
              <a:extLst>
                <a:ext uri="{FF2B5EF4-FFF2-40B4-BE49-F238E27FC236}">
                  <a16:creationId xmlns:a16="http://schemas.microsoft.com/office/drawing/2014/main" id="{1F9D0DA4-5849-4796-A327-19B062A14E29}"/>
                </a:ext>
              </a:extLst>
            </p:cNvPr>
            <p:cNvSpPr/>
            <p:nvPr/>
          </p:nvSpPr>
          <p:spPr>
            <a:xfrm>
              <a:off x="3639250" y="3106431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동의</a:t>
              </a:r>
            </a:p>
          </p:txBody>
        </p:sp>
        <p:sp>
          <p:nvSpPr>
            <p:cNvPr id="92" name="말풍선: 모서리가 둥근 사각형 91">
              <a:extLst>
                <a:ext uri="{FF2B5EF4-FFF2-40B4-BE49-F238E27FC236}">
                  <a16:creationId xmlns:a16="http://schemas.microsoft.com/office/drawing/2014/main" id="{7A4B3F56-C1A7-4911-B0CB-1C0EB86D533F}"/>
                </a:ext>
              </a:extLst>
            </p:cNvPr>
            <p:cNvSpPr/>
            <p:nvPr/>
          </p:nvSpPr>
          <p:spPr>
            <a:xfrm>
              <a:off x="2095740" y="2488706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비동의</a:t>
              </a:r>
              <a:endParaRPr lang="ko-KR" altLang="en-US" sz="1400" dirty="0"/>
            </a:p>
          </p:txBody>
        </p:sp>
        <p:sp>
          <p:nvSpPr>
            <p:cNvPr id="93" name="말풍선: 모서리가 둥근 사각형 92">
              <a:extLst>
                <a:ext uri="{FF2B5EF4-FFF2-40B4-BE49-F238E27FC236}">
                  <a16:creationId xmlns:a16="http://schemas.microsoft.com/office/drawing/2014/main" id="{D0BC4FEB-A4D4-489A-AFD5-2DA84A0FDF16}"/>
                </a:ext>
              </a:extLst>
            </p:cNvPr>
            <p:cNvSpPr/>
            <p:nvPr/>
          </p:nvSpPr>
          <p:spPr>
            <a:xfrm>
              <a:off x="3639248" y="4442767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유효성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B701368B-54E2-43A9-8A5B-D948BC1B6514}"/>
                </a:ext>
              </a:extLst>
            </p:cNvPr>
            <p:cNvSpPr/>
            <p:nvPr/>
          </p:nvSpPr>
          <p:spPr>
            <a:xfrm>
              <a:off x="3556822" y="5003963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가입 성공 및 로그인</a:t>
              </a:r>
            </a:p>
          </p:txBody>
        </p:sp>
        <p:sp>
          <p:nvSpPr>
            <p:cNvPr id="95" name="말풍선: 모서리가 둥근 사각형 94">
              <a:extLst>
                <a:ext uri="{FF2B5EF4-FFF2-40B4-BE49-F238E27FC236}">
                  <a16:creationId xmlns:a16="http://schemas.microsoft.com/office/drawing/2014/main" id="{ED8D9BA2-AEC6-4E87-8161-8CB8C844902A}"/>
                </a:ext>
              </a:extLst>
            </p:cNvPr>
            <p:cNvSpPr/>
            <p:nvPr/>
          </p:nvSpPr>
          <p:spPr>
            <a:xfrm>
              <a:off x="86430" y="1787894"/>
              <a:ext cx="1931469" cy="1675086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개인정보 수집 이용안내에 모두 동의해주세요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BDE3925-C21E-4B19-86D5-5568D523C100}"/>
                </a:ext>
              </a:extLst>
            </p:cNvPr>
            <p:cNvSpPr/>
            <p:nvPr/>
          </p:nvSpPr>
          <p:spPr>
            <a:xfrm>
              <a:off x="86429" y="3753853"/>
              <a:ext cx="2656763" cy="30319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D38410D-F8B2-480E-B2D1-0A5C3B20C012}"/>
                </a:ext>
              </a:extLst>
            </p:cNvPr>
            <p:cNvSpPr/>
            <p:nvPr/>
          </p:nvSpPr>
          <p:spPr>
            <a:xfrm>
              <a:off x="86430" y="3753853"/>
              <a:ext cx="2656762" cy="5054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유효성 체크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583086E4-EB55-4F30-BC8A-5D346394A88E}"/>
                </a:ext>
              </a:extLst>
            </p:cNvPr>
            <p:cNvSpPr/>
            <p:nvPr/>
          </p:nvSpPr>
          <p:spPr>
            <a:xfrm>
              <a:off x="163629" y="4355811"/>
              <a:ext cx="2483317" cy="293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아이디 중복 체크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D8CAD14-5874-4666-8C67-F93F97051482}"/>
                </a:ext>
              </a:extLst>
            </p:cNvPr>
            <p:cNvSpPr/>
            <p:nvPr/>
          </p:nvSpPr>
          <p:spPr>
            <a:xfrm>
              <a:off x="174896" y="4815879"/>
              <a:ext cx="2472050" cy="293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아이디 규칙 체크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533C4CE3-4094-4B66-9D86-C5BAF5327026}"/>
                </a:ext>
              </a:extLst>
            </p:cNvPr>
            <p:cNvSpPr/>
            <p:nvPr/>
          </p:nvSpPr>
          <p:spPr>
            <a:xfrm>
              <a:off x="163630" y="5304825"/>
              <a:ext cx="2472050" cy="293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비밀번호 규칙 체크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61A4AF6-A8AE-48B9-8953-BFA7112B5B17}"/>
                </a:ext>
              </a:extLst>
            </p:cNvPr>
            <p:cNvSpPr/>
            <p:nvPr/>
          </p:nvSpPr>
          <p:spPr>
            <a:xfrm>
              <a:off x="174896" y="5803398"/>
              <a:ext cx="2472050" cy="293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비밀번호 재확인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50164830-D899-4E1D-8BB9-B6D221429CE7}"/>
                </a:ext>
              </a:extLst>
            </p:cNvPr>
            <p:cNvSpPr/>
            <p:nvPr/>
          </p:nvSpPr>
          <p:spPr>
            <a:xfrm>
              <a:off x="163630" y="6312901"/>
              <a:ext cx="2472050" cy="293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이메일 규칙 체크</a:t>
              </a:r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F33104E8-1621-4A68-A4F6-B55F0324C38A}"/>
                </a:ext>
              </a:extLst>
            </p:cNvPr>
            <p:cNvCxnSpPr>
              <a:cxnSpLocks/>
              <a:stCxn id="82" idx="2"/>
              <a:endCxn id="90" idx="0"/>
            </p:cNvCxnSpPr>
            <p:nvPr/>
          </p:nvCxnSpPr>
          <p:spPr>
            <a:xfrm>
              <a:off x="4313379" y="2251374"/>
              <a:ext cx="0" cy="1358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29134041-0CD4-4EC6-94E5-B68F099B40DF}"/>
                </a:ext>
              </a:extLst>
            </p:cNvPr>
            <p:cNvCxnSpPr>
              <a:cxnSpLocks/>
              <a:stCxn id="90" idx="2"/>
              <a:endCxn id="91" idx="0"/>
            </p:cNvCxnSpPr>
            <p:nvPr/>
          </p:nvCxnSpPr>
          <p:spPr>
            <a:xfrm flipH="1">
              <a:off x="4313378" y="2985901"/>
              <a:ext cx="1" cy="1205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25482B2B-8611-4175-9A29-EC40BCBD0110}"/>
                </a:ext>
              </a:extLst>
            </p:cNvPr>
            <p:cNvCxnSpPr>
              <a:cxnSpLocks/>
              <a:stCxn id="91" idx="2"/>
              <a:endCxn id="42" idx="0"/>
            </p:cNvCxnSpPr>
            <p:nvPr/>
          </p:nvCxnSpPr>
          <p:spPr>
            <a:xfrm flipH="1">
              <a:off x="4313377" y="3477064"/>
              <a:ext cx="1" cy="1834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82C3A2D3-6D37-45E9-9861-6876955DCA3B}"/>
                </a:ext>
              </a:extLst>
            </p:cNvPr>
            <p:cNvCxnSpPr>
              <a:cxnSpLocks/>
              <a:stCxn id="42" idx="2"/>
              <a:endCxn id="93" idx="0"/>
            </p:cNvCxnSpPr>
            <p:nvPr/>
          </p:nvCxnSpPr>
          <p:spPr>
            <a:xfrm flipH="1">
              <a:off x="4313376" y="4259273"/>
              <a:ext cx="1" cy="1834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FFFB1309-9349-448A-A5CE-9A80FBE8877A}"/>
                </a:ext>
              </a:extLst>
            </p:cNvPr>
            <p:cNvCxnSpPr>
              <a:cxnSpLocks/>
              <a:stCxn id="93" idx="2"/>
              <a:endCxn id="94" idx="0"/>
            </p:cNvCxnSpPr>
            <p:nvPr/>
          </p:nvCxnSpPr>
          <p:spPr>
            <a:xfrm>
              <a:off x="4313376" y="4813400"/>
              <a:ext cx="3" cy="1905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8" name="연결선: 꺾임 107">
              <a:extLst>
                <a:ext uri="{FF2B5EF4-FFF2-40B4-BE49-F238E27FC236}">
                  <a16:creationId xmlns:a16="http://schemas.microsoft.com/office/drawing/2014/main" id="{C641D726-B841-47B7-9CB6-0640285EB12B}"/>
                </a:ext>
              </a:extLst>
            </p:cNvPr>
            <p:cNvCxnSpPr>
              <a:cxnSpLocks/>
              <a:stCxn id="94" idx="2"/>
              <a:endCxn id="89" idx="1"/>
            </p:cNvCxnSpPr>
            <p:nvPr/>
          </p:nvCxnSpPr>
          <p:spPr>
            <a:xfrm rot="16200000" flipH="1">
              <a:off x="4433011" y="5483046"/>
              <a:ext cx="786800" cy="102606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9" name="연결선: 꺾임 108">
              <a:extLst>
                <a:ext uri="{FF2B5EF4-FFF2-40B4-BE49-F238E27FC236}">
                  <a16:creationId xmlns:a16="http://schemas.microsoft.com/office/drawing/2014/main" id="{538319F6-8C0A-4CEA-AA8B-0E0459A35C3F}"/>
                </a:ext>
              </a:extLst>
            </p:cNvPr>
            <p:cNvCxnSpPr>
              <a:cxnSpLocks/>
              <a:stCxn id="43" idx="2"/>
              <a:endCxn id="89" idx="3"/>
            </p:cNvCxnSpPr>
            <p:nvPr/>
          </p:nvCxnSpPr>
          <p:spPr>
            <a:xfrm rot="5400000">
              <a:off x="6972190" y="5483045"/>
              <a:ext cx="786801" cy="10260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56A28315-444C-40B9-9EC8-68D875E1E434}"/>
                </a:ext>
              </a:extLst>
            </p:cNvPr>
            <p:cNvCxnSpPr>
              <a:cxnSpLocks/>
              <a:stCxn id="84" idx="2"/>
              <a:endCxn id="43" idx="0"/>
            </p:cNvCxnSpPr>
            <p:nvPr/>
          </p:nvCxnSpPr>
          <p:spPr>
            <a:xfrm>
              <a:off x="7878622" y="2985901"/>
              <a:ext cx="0" cy="20180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54812BD5-7EC6-40F1-A35D-8B460F389C37}"/>
                </a:ext>
              </a:extLst>
            </p:cNvPr>
            <p:cNvCxnSpPr>
              <a:cxnSpLocks/>
              <a:stCxn id="83" idx="2"/>
              <a:endCxn id="84" idx="0"/>
            </p:cNvCxnSpPr>
            <p:nvPr/>
          </p:nvCxnSpPr>
          <p:spPr>
            <a:xfrm>
              <a:off x="7878622" y="2251374"/>
              <a:ext cx="0" cy="1358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1E9FCE5A-49E4-4153-B66D-8E1D2A90BA65}"/>
                </a:ext>
              </a:extLst>
            </p:cNvPr>
            <p:cNvCxnSpPr>
              <a:cxnSpLocks/>
              <a:stCxn id="86" idx="2"/>
              <a:endCxn id="83" idx="0"/>
            </p:cNvCxnSpPr>
            <p:nvPr/>
          </p:nvCxnSpPr>
          <p:spPr>
            <a:xfrm>
              <a:off x="7878622" y="1411707"/>
              <a:ext cx="0" cy="2409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0ECF2225-18A9-4B3C-87C7-B288053BD0B2}"/>
                </a:ext>
              </a:extLst>
            </p:cNvPr>
            <p:cNvCxnSpPr>
              <a:cxnSpLocks/>
              <a:stCxn id="85" idx="3"/>
              <a:endCxn id="86" idx="1"/>
            </p:cNvCxnSpPr>
            <p:nvPr/>
          </p:nvCxnSpPr>
          <p:spPr>
            <a:xfrm>
              <a:off x="6852557" y="1215778"/>
              <a:ext cx="351937" cy="10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0FFEF2A4-F69E-4B73-8397-9040C045E52D}"/>
                </a:ext>
              </a:extLst>
            </p:cNvPr>
            <p:cNvCxnSpPr>
              <a:cxnSpLocks/>
              <a:stCxn id="85" idx="1"/>
              <a:endCxn id="87" idx="3"/>
            </p:cNvCxnSpPr>
            <p:nvPr/>
          </p:nvCxnSpPr>
          <p:spPr>
            <a:xfrm flipH="1">
              <a:off x="4987506" y="1215778"/>
              <a:ext cx="351937" cy="10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399D773-7942-4EDC-8034-FD765C5C2EFA}"/>
                </a:ext>
              </a:extLst>
            </p:cNvPr>
            <p:cNvCxnSpPr>
              <a:cxnSpLocks/>
              <a:stCxn id="45" idx="2"/>
              <a:endCxn id="85" idx="0"/>
            </p:cNvCxnSpPr>
            <p:nvPr/>
          </p:nvCxnSpPr>
          <p:spPr>
            <a:xfrm>
              <a:off x="6096000" y="677157"/>
              <a:ext cx="0" cy="2392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4927D387-A137-42EC-8966-37C354B3B0F5}"/>
                </a:ext>
              </a:extLst>
            </p:cNvPr>
            <p:cNvCxnSpPr>
              <a:cxnSpLocks/>
              <a:stCxn id="92" idx="1"/>
              <a:endCxn id="95" idx="3"/>
            </p:cNvCxnSpPr>
            <p:nvPr/>
          </p:nvCxnSpPr>
          <p:spPr>
            <a:xfrm flipH="1" flipV="1">
              <a:off x="2017899" y="2625437"/>
              <a:ext cx="77841" cy="485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7" name="연결선: 꺾임 116">
              <a:extLst>
                <a:ext uri="{FF2B5EF4-FFF2-40B4-BE49-F238E27FC236}">
                  <a16:creationId xmlns:a16="http://schemas.microsoft.com/office/drawing/2014/main" id="{5B26CEF1-7CA8-408D-9896-21817998B85F}"/>
                </a:ext>
              </a:extLst>
            </p:cNvPr>
            <p:cNvCxnSpPr>
              <a:cxnSpLocks/>
              <a:stCxn id="84" idx="3"/>
              <a:endCxn id="83" idx="3"/>
            </p:cNvCxnSpPr>
            <p:nvPr/>
          </p:nvCxnSpPr>
          <p:spPr>
            <a:xfrm flipV="1">
              <a:off x="8635179" y="1952017"/>
              <a:ext cx="12700" cy="734527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8" name="말풍선: 모서리가 둥근 사각형 117">
              <a:extLst>
                <a:ext uri="{FF2B5EF4-FFF2-40B4-BE49-F238E27FC236}">
                  <a16:creationId xmlns:a16="http://schemas.microsoft.com/office/drawing/2014/main" id="{4E405BE2-1EB9-4041-ABAB-345FEE59B748}"/>
                </a:ext>
              </a:extLst>
            </p:cNvPr>
            <p:cNvSpPr/>
            <p:nvPr/>
          </p:nvSpPr>
          <p:spPr>
            <a:xfrm>
              <a:off x="8705150" y="2066057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실패</a:t>
              </a:r>
            </a:p>
          </p:txBody>
        </p: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12DD76EA-8398-46DF-A283-8885048F37A6}"/>
                </a:ext>
              </a:extLst>
            </p:cNvPr>
            <p:cNvCxnSpPr>
              <a:cxnSpLocks/>
              <a:stCxn id="118" idx="3"/>
              <a:endCxn id="88" idx="1"/>
            </p:cNvCxnSpPr>
            <p:nvPr/>
          </p:nvCxnSpPr>
          <p:spPr>
            <a:xfrm flipV="1">
              <a:off x="10053406" y="2249250"/>
              <a:ext cx="155682" cy="21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550547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회원제 사이트로 글 쓰기는 회원 만 가능</a:t>
            </a:r>
            <a:r>
              <a:rPr lang="en-US" altLang="ko-KR" dirty="0"/>
              <a:t>!</a:t>
            </a:r>
            <a:br>
              <a:rPr lang="en-US" altLang="ko-KR" dirty="0"/>
            </a:br>
            <a:r>
              <a:rPr lang="ko-KR" altLang="en-US" dirty="0"/>
              <a:t>업로드시 파일의 용량제한을 두어 파일의 용량 체크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제목과 내용을 필수입력 사항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2095049-C49A-4469-B2AB-8A829BCB4B74}"/>
              </a:ext>
            </a:extLst>
          </p:cNvPr>
          <p:cNvGrpSpPr/>
          <p:nvPr/>
        </p:nvGrpSpPr>
        <p:grpSpPr>
          <a:xfrm>
            <a:off x="738188" y="2484487"/>
            <a:ext cx="6659921" cy="4653821"/>
            <a:chOff x="738188" y="2484487"/>
            <a:chExt cx="6659921" cy="4653821"/>
          </a:xfrm>
        </p:grpSpPr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E224446-56E1-4F71-8DC1-18D3B2B9E8B7}"/>
                </a:ext>
              </a:extLst>
            </p:cNvPr>
            <p:cNvCxnSpPr>
              <a:cxnSpLocks/>
              <a:stCxn id="58" idx="2"/>
              <a:endCxn id="55" idx="0"/>
            </p:cNvCxnSpPr>
            <p:nvPr/>
          </p:nvCxnSpPr>
          <p:spPr>
            <a:xfrm>
              <a:off x="4031608" y="3420207"/>
              <a:ext cx="1" cy="1673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711B4CFE-C99E-44CD-9C27-0DABEDD7D3E7}"/>
                </a:ext>
              </a:extLst>
            </p:cNvPr>
            <p:cNvSpPr/>
            <p:nvPr/>
          </p:nvSpPr>
          <p:spPr>
            <a:xfrm>
              <a:off x="4828755" y="2494131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쓰기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4CBB9950-044E-43CB-A852-2FA794221D2E}"/>
                </a:ext>
              </a:extLst>
            </p:cNvPr>
            <p:cNvSpPr/>
            <p:nvPr/>
          </p:nvSpPr>
          <p:spPr>
            <a:xfrm>
              <a:off x="3443841" y="3587570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쓰기 폼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DCC4DDA7-4AA7-456A-83A7-3FDEA66F7DDC}"/>
                </a:ext>
              </a:extLst>
            </p:cNvPr>
            <p:cNvSpPr/>
            <p:nvPr/>
          </p:nvSpPr>
          <p:spPr>
            <a:xfrm>
              <a:off x="4828755" y="3076184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회원유무</a:t>
              </a:r>
            </a:p>
          </p:txBody>
        </p:sp>
        <p:sp>
          <p:nvSpPr>
            <p:cNvPr id="57" name="말풍선: 모서리가 둥근 사각형 56">
              <a:extLst>
                <a:ext uri="{FF2B5EF4-FFF2-40B4-BE49-F238E27FC236}">
                  <a16:creationId xmlns:a16="http://schemas.microsoft.com/office/drawing/2014/main" id="{2DE5C0B0-2F86-4390-9BDC-CD0C75098799}"/>
                </a:ext>
              </a:extLst>
            </p:cNvPr>
            <p:cNvSpPr/>
            <p:nvPr/>
          </p:nvSpPr>
          <p:spPr>
            <a:xfrm>
              <a:off x="6277709" y="3162768"/>
              <a:ext cx="1047457" cy="257439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비회원</a:t>
              </a:r>
            </a:p>
          </p:txBody>
        </p:sp>
        <p:sp>
          <p:nvSpPr>
            <p:cNvPr id="58" name="말풍선: 모서리가 둥근 사각형 57">
              <a:extLst>
                <a:ext uri="{FF2B5EF4-FFF2-40B4-BE49-F238E27FC236}">
                  <a16:creationId xmlns:a16="http://schemas.microsoft.com/office/drawing/2014/main" id="{6A311E06-E658-48FB-8A04-864C75033AB5}"/>
                </a:ext>
              </a:extLst>
            </p:cNvPr>
            <p:cNvSpPr/>
            <p:nvPr/>
          </p:nvSpPr>
          <p:spPr>
            <a:xfrm>
              <a:off x="3507879" y="3162768"/>
              <a:ext cx="1047457" cy="257439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기존 회원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09C8546D-6A76-48EE-8E7C-9CB5FD56000F}"/>
                </a:ext>
              </a:extLst>
            </p:cNvPr>
            <p:cNvSpPr/>
            <p:nvPr/>
          </p:nvSpPr>
          <p:spPr>
            <a:xfrm>
              <a:off x="4828755" y="6669796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 목록</a:t>
              </a:r>
            </a:p>
          </p:txBody>
        </p:sp>
        <p:sp>
          <p:nvSpPr>
            <p:cNvPr id="61" name="말풍선: 모서리가 둥근 사각형 60">
              <a:extLst>
                <a:ext uri="{FF2B5EF4-FFF2-40B4-BE49-F238E27FC236}">
                  <a16:creationId xmlns:a16="http://schemas.microsoft.com/office/drawing/2014/main" id="{C68CA376-19B8-4527-8157-4896A384BDA1}"/>
                </a:ext>
              </a:extLst>
            </p:cNvPr>
            <p:cNvSpPr/>
            <p:nvPr/>
          </p:nvSpPr>
          <p:spPr>
            <a:xfrm>
              <a:off x="3507880" y="4134534"/>
              <a:ext cx="1047457" cy="257439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유효성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477E068-9A06-44D6-9F6C-E8D2F120033F}"/>
                </a:ext>
              </a:extLst>
            </p:cNvPr>
            <p:cNvSpPr/>
            <p:nvPr/>
          </p:nvSpPr>
          <p:spPr>
            <a:xfrm>
              <a:off x="3443841" y="5915360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글쓰기 성공</a:t>
              </a: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C0D0480E-3B88-45D0-B59A-54BC2EB83A8D}"/>
                </a:ext>
              </a:extLst>
            </p:cNvPr>
            <p:cNvGrpSpPr/>
            <p:nvPr/>
          </p:nvGrpSpPr>
          <p:grpSpPr>
            <a:xfrm>
              <a:off x="738188" y="6055236"/>
              <a:ext cx="2070980" cy="1083072"/>
              <a:chOff x="86429" y="2417601"/>
              <a:chExt cx="2665705" cy="1559292"/>
            </a:xfrm>
          </p:grpSpPr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F56FC356-01AB-4A12-A481-B547C064588D}"/>
                  </a:ext>
                </a:extLst>
              </p:cNvPr>
              <p:cNvSpPr/>
              <p:nvPr/>
            </p:nvSpPr>
            <p:spPr>
              <a:xfrm>
                <a:off x="86429" y="2417601"/>
                <a:ext cx="2656763" cy="15592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276EB3DF-F78E-4FA9-879A-B715F13E1146}"/>
                  </a:ext>
                </a:extLst>
              </p:cNvPr>
              <p:cNvSpPr/>
              <p:nvPr/>
            </p:nvSpPr>
            <p:spPr>
              <a:xfrm>
                <a:off x="86429" y="2417601"/>
                <a:ext cx="2665705" cy="5054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 체크</a:t>
                </a:r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341CCF08-88AC-4F56-B31E-B65D79D40187}"/>
                  </a:ext>
                </a:extLst>
              </p:cNvPr>
              <p:cNvSpPr/>
              <p:nvPr/>
            </p:nvSpPr>
            <p:spPr>
              <a:xfrm>
                <a:off x="163629" y="3009017"/>
                <a:ext cx="2483317" cy="2939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제목 유무 체크</a:t>
                </a: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2AABC648-D742-46AD-9D20-810C52B69F1C}"/>
                  </a:ext>
                </a:extLst>
              </p:cNvPr>
              <p:cNvSpPr/>
              <p:nvPr/>
            </p:nvSpPr>
            <p:spPr>
              <a:xfrm>
                <a:off x="178785" y="3555024"/>
                <a:ext cx="2472050" cy="2939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내용 유무 체크</a:t>
                </a:r>
              </a:p>
            </p:txBody>
          </p:sp>
        </p:grp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22506587-3F5A-4805-8C03-1525752F4E1B}"/>
                </a:ext>
              </a:extLst>
            </p:cNvPr>
            <p:cNvCxnSpPr>
              <a:cxnSpLocks/>
              <a:stCxn id="55" idx="2"/>
              <a:endCxn id="61" idx="0"/>
            </p:cNvCxnSpPr>
            <p:nvPr/>
          </p:nvCxnSpPr>
          <p:spPr>
            <a:xfrm>
              <a:off x="4031609" y="4003433"/>
              <a:ext cx="0" cy="1311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8514773-DDE5-4562-9AB6-8B077E3541BF}"/>
                </a:ext>
              </a:extLst>
            </p:cNvPr>
            <p:cNvCxnSpPr>
              <a:cxnSpLocks/>
              <a:stCxn id="61" idx="1"/>
              <a:endCxn id="81" idx="3"/>
            </p:cNvCxnSpPr>
            <p:nvPr/>
          </p:nvCxnSpPr>
          <p:spPr>
            <a:xfrm flipH="1">
              <a:off x="3306050" y="4263254"/>
              <a:ext cx="201830" cy="46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16DF67B3-8245-4E9E-B79B-17700F2F5A06}"/>
                </a:ext>
              </a:extLst>
            </p:cNvPr>
            <p:cNvCxnSpPr>
              <a:cxnSpLocks/>
              <a:stCxn id="62" idx="2"/>
              <a:endCxn id="60" idx="1"/>
            </p:cNvCxnSpPr>
            <p:nvPr/>
          </p:nvCxnSpPr>
          <p:spPr>
            <a:xfrm rot="16200000" flipH="1">
              <a:off x="4156930" y="6205902"/>
              <a:ext cx="546505" cy="79714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AA109DA8-9F7A-4B0C-8EF9-775643584257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6801437" y="3420207"/>
              <a:ext cx="0" cy="1673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6596FDA5-F560-40E7-9661-2063C5C1C4A3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6004290" y="3284116"/>
              <a:ext cx="273419" cy="73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FBE0AFDB-5FD8-4177-92F0-0ECD0681A041}"/>
                </a:ext>
              </a:extLst>
            </p:cNvPr>
            <p:cNvCxnSpPr>
              <a:cxnSpLocks/>
              <a:stCxn id="56" idx="1"/>
              <a:endCxn id="58" idx="3"/>
            </p:cNvCxnSpPr>
            <p:nvPr/>
          </p:nvCxnSpPr>
          <p:spPr>
            <a:xfrm flipH="1">
              <a:off x="4555336" y="3284116"/>
              <a:ext cx="273419" cy="73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67962E3C-99C5-4E28-B3C3-1A82954130C1}"/>
                </a:ext>
              </a:extLst>
            </p:cNvPr>
            <p:cNvCxnSpPr>
              <a:cxnSpLocks/>
              <a:stCxn id="51" idx="2"/>
              <a:endCxn id="56" idx="0"/>
            </p:cNvCxnSpPr>
            <p:nvPr/>
          </p:nvCxnSpPr>
          <p:spPr>
            <a:xfrm>
              <a:off x="5416523" y="2909994"/>
              <a:ext cx="0" cy="1661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028921F8-B134-477B-A88B-CAD0F4342373}"/>
                </a:ext>
              </a:extLst>
            </p:cNvPr>
            <p:cNvSpPr/>
            <p:nvPr/>
          </p:nvSpPr>
          <p:spPr>
            <a:xfrm>
              <a:off x="3516511" y="2494131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게시판</a:t>
              </a: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9975E5B4-763D-46F1-8181-9A90767C2491}"/>
                </a:ext>
              </a:extLst>
            </p:cNvPr>
            <p:cNvCxnSpPr>
              <a:cxnSpLocks/>
              <a:stCxn id="74" idx="3"/>
              <a:endCxn id="51" idx="1"/>
            </p:cNvCxnSpPr>
            <p:nvPr/>
          </p:nvCxnSpPr>
          <p:spPr>
            <a:xfrm>
              <a:off x="4692046" y="2702062"/>
              <a:ext cx="1367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3A2F5CDF-58A7-4D18-9BA3-D204E12FB655}"/>
                </a:ext>
              </a:extLst>
            </p:cNvPr>
            <p:cNvCxnSpPr>
              <a:cxnSpLocks/>
              <a:stCxn id="55" idx="1"/>
              <a:endCxn id="78" idx="3"/>
            </p:cNvCxnSpPr>
            <p:nvPr/>
          </p:nvCxnSpPr>
          <p:spPr>
            <a:xfrm flipH="1" flipV="1">
              <a:off x="3208744" y="3795501"/>
              <a:ext cx="2350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1FD1C67E-E3C2-47A3-AA38-EB334D92070A}"/>
                </a:ext>
              </a:extLst>
            </p:cNvPr>
            <p:cNvSpPr/>
            <p:nvPr/>
          </p:nvSpPr>
          <p:spPr>
            <a:xfrm>
              <a:off x="2033209" y="3587570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파일 업로드</a:t>
              </a: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F9140EB2-21FE-4D03-AA04-D8A82E65B6F7}"/>
                </a:ext>
              </a:extLst>
            </p:cNvPr>
            <p:cNvGrpSpPr/>
            <p:nvPr/>
          </p:nvGrpSpPr>
          <p:grpSpPr>
            <a:xfrm>
              <a:off x="745135" y="2484487"/>
              <a:ext cx="2070980" cy="807001"/>
              <a:chOff x="83126" y="64557"/>
              <a:chExt cx="2665705" cy="1161834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CF6450FC-4C8D-4AA8-AB7F-0FF6A11EBAFE}"/>
                  </a:ext>
                </a:extLst>
              </p:cNvPr>
              <p:cNvSpPr/>
              <p:nvPr/>
            </p:nvSpPr>
            <p:spPr>
              <a:xfrm>
                <a:off x="83126" y="64557"/>
                <a:ext cx="2656763" cy="11618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3BF385B8-D747-4CDB-86B9-A88023FE278F}"/>
                  </a:ext>
                </a:extLst>
              </p:cNvPr>
              <p:cNvSpPr/>
              <p:nvPr/>
            </p:nvSpPr>
            <p:spPr>
              <a:xfrm>
                <a:off x="169848" y="765626"/>
                <a:ext cx="2483317" cy="2516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파일 사이즈 체크</a:t>
                </a: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541C583B-1E1E-4B03-B520-676DDC005050}"/>
                  </a:ext>
                </a:extLst>
              </p:cNvPr>
              <p:cNvSpPr/>
              <p:nvPr/>
            </p:nvSpPr>
            <p:spPr>
              <a:xfrm>
                <a:off x="83126" y="64557"/>
                <a:ext cx="2665705" cy="5054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 체크</a:t>
                </a:r>
              </a:p>
            </p:txBody>
          </p:sp>
        </p:grpSp>
        <p:sp>
          <p:nvSpPr>
            <p:cNvPr id="80" name="말풍선: 모서리가 둥근 사각형 79">
              <a:extLst>
                <a:ext uri="{FF2B5EF4-FFF2-40B4-BE49-F238E27FC236}">
                  <a16:creationId xmlns:a16="http://schemas.microsoft.com/office/drawing/2014/main" id="{C4C2DE89-16BD-4945-BCFE-8D1553B31A99}"/>
                </a:ext>
              </a:extLst>
            </p:cNvPr>
            <p:cNvSpPr/>
            <p:nvPr/>
          </p:nvSpPr>
          <p:spPr>
            <a:xfrm>
              <a:off x="745135" y="4645135"/>
              <a:ext cx="1500553" cy="1163502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모두 입력해 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81" name="말풍선: 모서리가 둥근 사각형 80">
              <a:extLst>
                <a:ext uri="{FF2B5EF4-FFF2-40B4-BE49-F238E27FC236}">
                  <a16:creationId xmlns:a16="http://schemas.microsoft.com/office/drawing/2014/main" id="{D6FF7E7C-9CE4-4419-899B-6B8E7F61486E}"/>
                </a:ext>
              </a:extLst>
            </p:cNvPr>
            <p:cNvSpPr/>
            <p:nvPr/>
          </p:nvSpPr>
          <p:spPr>
            <a:xfrm>
              <a:off x="2258593" y="4137264"/>
              <a:ext cx="1047457" cy="26127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실패</a:t>
              </a:r>
            </a:p>
          </p:txBody>
        </p: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7518CE82-E297-47EB-A029-619C2A3B5760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4031609" y="4391973"/>
              <a:ext cx="0" cy="152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BC2D3811-A1B8-4CFF-87C1-FB3962F7EA5B}"/>
                </a:ext>
              </a:extLst>
            </p:cNvPr>
            <p:cNvCxnSpPr>
              <a:cxnSpLocks/>
              <a:stCxn id="81" idx="1"/>
              <a:endCxn id="80" idx="0"/>
            </p:cNvCxnSpPr>
            <p:nvPr/>
          </p:nvCxnSpPr>
          <p:spPr>
            <a:xfrm flipH="1">
              <a:off x="1495412" y="4267900"/>
              <a:ext cx="763181" cy="3772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8871D57E-09F4-40E7-9196-8E205D531EEC}"/>
                </a:ext>
              </a:extLst>
            </p:cNvPr>
            <p:cNvCxnSpPr>
              <a:cxnSpLocks/>
              <a:stCxn id="78" idx="2"/>
              <a:endCxn id="61" idx="0"/>
            </p:cNvCxnSpPr>
            <p:nvPr/>
          </p:nvCxnSpPr>
          <p:spPr>
            <a:xfrm>
              <a:off x="2620976" y="4003430"/>
              <a:ext cx="1410633" cy="1311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30" name="말풍선: 모서리가 둥근 사각형 129">
              <a:extLst>
                <a:ext uri="{FF2B5EF4-FFF2-40B4-BE49-F238E27FC236}">
                  <a16:creationId xmlns:a16="http://schemas.microsoft.com/office/drawing/2014/main" id="{D7C67259-F633-46BB-9500-B5EBB4B3C242}"/>
                </a:ext>
              </a:extLst>
            </p:cNvPr>
            <p:cNvSpPr/>
            <p:nvPr/>
          </p:nvSpPr>
          <p:spPr>
            <a:xfrm>
              <a:off x="6220379" y="3593572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글쓰기 버튼 비활성화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212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글 수정의 권한은 게시글 작성자  본인에게 있으며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보인 외에는 수정이 불가능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수정시에도 작성시와 마찬가지로 글 작성 유효성 체크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8E1F777-6184-4EDA-BC3D-EBF8439A3379}"/>
              </a:ext>
            </a:extLst>
          </p:cNvPr>
          <p:cNvGrpSpPr/>
          <p:nvPr/>
        </p:nvGrpSpPr>
        <p:grpSpPr>
          <a:xfrm>
            <a:off x="424663" y="2124447"/>
            <a:ext cx="7305935" cy="5130816"/>
            <a:chOff x="424663" y="2124447"/>
            <a:chExt cx="7305935" cy="5130816"/>
          </a:xfrm>
        </p:grpSpPr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4FB178FD-EB17-4A94-B565-0B135B2AE4DA}"/>
                </a:ext>
              </a:extLst>
            </p:cNvPr>
            <p:cNvCxnSpPr>
              <a:cxnSpLocks/>
              <a:stCxn id="58" idx="2"/>
              <a:endCxn id="55" idx="0"/>
            </p:cNvCxnSpPr>
            <p:nvPr/>
          </p:nvCxnSpPr>
          <p:spPr>
            <a:xfrm>
              <a:off x="4257099" y="3147562"/>
              <a:ext cx="1" cy="184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B796868F-AD1A-42DF-A4AA-47EFD516B64A}"/>
                </a:ext>
              </a:extLst>
            </p:cNvPr>
            <p:cNvSpPr/>
            <p:nvPr/>
          </p:nvSpPr>
          <p:spPr>
            <a:xfrm>
              <a:off x="5079652" y="2124448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수정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7AA1441A-02E6-42CA-81E8-C80153DD2081}"/>
                </a:ext>
              </a:extLst>
            </p:cNvPr>
            <p:cNvSpPr/>
            <p:nvPr/>
          </p:nvSpPr>
          <p:spPr>
            <a:xfrm>
              <a:off x="3650600" y="3332462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본인 확인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F15C6BA0-4CBD-49ED-B40A-94163462D319}"/>
                </a:ext>
              </a:extLst>
            </p:cNvPr>
            <p:cNvSpPr/>
            <p:nvPr/>
          </p:nvSpPr>
          <p:spPr>
            <a:xfrm>
              <a:off x="5079652" y="2767491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회원유무</a:t>
              </a:r>
            </a:p>
          </p:txBody>
        </p:sp>
        <p:sp>
          <p:nvSpPr>
            <p:cNvPr id="57" name="말풍선: 모서리가 둥근 사각형 56">
              <a:extLst>
                <a:ext uri="{FF2B5EF4-FFF2-40B4-BE49-F238E27FC236}">
                  <a16:creationId xmlns:a16="http://schemas.microsoft.com/office/drawing/2014/main" id="{C9694264-6B92-4EAF-ADB6-D2A67ECF98EE}"/>
                </a:ext>
              </a:extLst>
            </p:cNvPr>
            <p:cNvSpPr/>
            <p:nvPr/>
          </p:nvSpPr>
          <p:spPr>
            <a:xfrm>
              <a:off x="6574785" y="2863147"/>
              <a:ext cx="1080840" cy="284414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비회원</a:t>
              </a:r>
            </a:p>
          </p:txBody>
        </p:sp>
        <p:sp>
          <p:nvSpPr>
            <p:cNvPr id="58" name="말풍선: 모서리가 둥근 사각형 57">
              <a:extLst>
                <a:ext uri="{FF2B5EF4-FFF2-40B4-BE49-F238E27FC236}">
                  <a16:creationId xmlns:a16="http://schemas.microsoft.com/office/drawing/2014/main" id="{CBA6B454-AC84-4999-9EFB-D5BE9EDC35E2}"/>
                </a:ext>
              </a:extLst>
            </p:cNvPr>
            <p:cNvSpPr/>
            <p:nvPr/>
          </p:nvSpPr>
          <p:spPr>
            <a:xfrm>
              <a:off x="3716679" y="2863147"/>
              <a:ext cx="1080840" cy="284414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기존 회원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2DADDE95-ACF1-4C09-B0BD-9D739839EDB5}"/>
                </a:ext>
              </a:extLst>
            </p:cNvPr>
            <p:cNvSpPr/>
            <p:nvPr/>
          </p:nvSpPr>
          <p:spPr>
            <a:xfrm>
              <a:off x="5079652" y="6737658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 목록</a:t>
              </a:r>
            </a:p>
          </p:txBody>
        </p:sp>
        <p:sp>
          <p:nvSpPr>
            <p:cNvPr id="61" name="말풍선: 모서리가 둥근 사각형 60">
              <a:extLst>
                <a:ext uri="{FF2B5EF4-FFF2-40B4-BE49-F238E27FC236}">
                  <a16:creationId xmlns:a16="http://schemas.microsoft.com/office/drawing/2014/main" id="{8C1ED2D9-51F6-4152-AC87-3ADCBC346FC0}"/>
                </a:ext>
              </a:extLst>
            </p:cNvPr>
            <p:cNvSpPr/>
            <p:nvPr/>
          </p:nvSpPr>
          <p:spPr>
            <a:xfrm>
              <a:off x="2455279" y="4438152"/>
              <a:ext cx="1080840" cy="284414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유효성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1F163CA0-212F-4182-BBC5-FE1699D3E886}"/>
                </a:ext>
              </a:extLst>
            </p:cNvPr>
            <p:cNvSpPr/>
            <p:nvPr/>
          </p:nvSpPr>
          <p:spPr>
            <a:xfrm>
              <a:off x="3300186" y="5599262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글쓰기 성공</a:t>
              </a: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35D67566-C661-4D51-AE51-479821ED3064}"/>
                </a:ext>
              </a:extLst>
            </p:cNvPr>
            <p:cNvGrpSpPr/>
            <p:nvPr/>
          </p:nvGrpSpPr>
          <p:grpSpPr>
            <a:xfrm>
              <a:off x="858716" y="6058702"/>
              <a:ext cx="2136983" cy="1196561"/>
              <a:chOff x="86429" y="2417601"/>
              <a:chExt cx="2665705" cy="1559292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457FD281-16EF-4C4B-9138-392A5D6B2469}"/>
                  </a:ext>
                </a:extLst>
              </p:cNvPr>
              <p:cNvSpPr/>
              <p:nvPr/>
            </p:nvSpPr>
            <p:spPr>
              <a:xfrm>
                <a:off x="86429" y="2417601"/>
                <a:ext cx="2656763" cy="15592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804B95A2-4BF3-40A1-A802-F84F03F9E36D}"/>
                  </a:ext>
                </a:extLst>
              </p:cNvPr>
              <p:cNvSpPr/>
              <p:nvPr/>
            </p:nvSpPr>
            <p:spPr>
              <a:xfrm>
                <a:off x="86429" y="2417601"/>
                <a:ext cx="2665705" cy="5054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 체크</a:t>
                </a: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5F83B858-269A-4488-8B90-3FDD0A8FDB75}"/>
                  </a:ext>
                </a:extLst>
              </p:cNvPr>
              <p:cNvSpPr/>
              <p:nvPr/>
            </p:nvSpPr>
            <p:spPr>
              <a:xfrm>
                <a:off x="163629" y="3009017"/>
                <a:ext cx="2483317" cy="2939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제목 유무 체크</a:t>
                </a: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91CBAFC0-1FE7-463B-B8B4-D4985E28395F}"/>
                  </a:ext>
                </a:extLst>
              </p:cNvPr>
              <p:cNvSpPr/>
              <p:nvPr/>
            </p:nvSpPr>
            <p:spPr>
              <a:xfrm>
                <a:off x="178785" y="3555024"/>
                <a:ext cx="2472050" cy="2939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내용 유무 체크</a:t>
                </a:r>
              </a:p>
            </p:txBody>
          </p:sp>
        </p:grp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2CA59B63-102A-4BAF-AF1D-4509B26AEADC}"/>
                </a:ext>
              </a:extLst>
            </p:cNvPr>
            <p:cNvCxnSpPr>
              <a:cxnSpLocks/>
              <a:stCxn id="78" idx="2"/>
              <a:endCxn id="61" idx="0"/>
            </p:cNvCxnSpPr>
            <p:nvPr/>
          </p:nvCxnSpPr>
          <p:spPr>
            <a:xfrm>
              <a:off x="2995699" y="4292759"/>
              <a:ext cx="0" cy="1453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6A2D5098-200A-4E32-BC94-67EDE1DF203E}"/>
                </a:ext>
              </a:extLst>
            </p:cNvPr>
            <p:cNvCxnSpPr>
              <a:cxnSpLocks/>
              <a:stCxn id="61" idx="1"/>
              <a:endCxn id="81" idx="3"/>
            </p:cNvCxnSpPr>
            <p:nvPr/>
          </p:nvCxnSpPr>
          <p:spPr>
            <a:xfrm flipH="1">
              <a:off x="2311891" y="4580359"/>
              <a:ext cx="143388" cy="21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177A0F2C-C0B7-4A1F-A6DD-015E91D42968}"/>
                </a:ext>
              </a:extLst>
            </p:cNvPr>
            <p:cNvCxnSpPr>
              <a:cxnSpLocks/>
              <a:stCxn id="62" idx="2"/>
              <a:endCxn id="60" idx="1"/>
            </p:cNvCxnSpPr>
            <p:nvPr/>
          </p:nvCxnSpPr>
          <p:spPr>
            <a:xfrm rot="16200000" flipH="1">
              <a:off x="4038831" y="5926556"/>
              <a:ext cx="908677" cy="117296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8A2307F4-D8D7-4955-A310-041C217DF935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7115205" y="3147562"/>
              <a:ext cx="0" cy="184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3A8C05C-E6F6-49DF-8477-88ABFC096BDF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6292652" y="2997211"/>
              <a:ext cx="282133" cy="81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98DE1E9-F0D1-4D98-93D8-A9F6768E8243}"/>
                </a:ext>
              </a:extLst>
            </p:cNvPr>
            <p:cNvCxnSpPr>
              <a:cxnSpLocks/>
              <a:stCxn id="56" idx="1"/>
              <a:endCxn id="58" idx="3"/>
            </p:cNvCxnSpPr>
            <p:nvPr/>
          </p:nvCxnSpPr>
          <p:spPr>
            <a:xfrm flipH="1">
              <a:off x="4797519" y="2997211"/>
              <a:ext cx="282133" cy="81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C190D4F9-DDD8-498B-AA55-7297AFF4163A}"/>
                </a:ext>
              </a:extLst>
            </p:cNvPr>
            <p:cNvCxnSpPr>
              <a:cxnSpLocks/>
              <a:stCxn id="51" idx="2"/>
              <a:endCxn id="56" idx="0"/>
            </p:cNvCxnSpPr>
            <p:nvPr/>
          </p:nvCxnSpPr>
          <p:spPr>
            <a:xfrm>
              <a:off x="5686152" y="2583887"/>
              <a:ext cx="0" cy="1836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B41BFF1A-51D5-443B-A400-956AFF2E001E}"/>
                </a:ext>
              </a:extLst>
            </p:cNvPr>
            <p:cNvSpPr/>
            <p:nvPr/>
          </p:nvSpPr>
          <p:spPr>
            <a:xfrm>
              <a:off x="3725585" y="2124447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</a:t>
              </a: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D99F009D-CE15-4DF5-AD22-83791FC951A1}"/>
                </a:ext>
              </a:extLst>
            </p:cNvPr>
            <p:cNvCxnSpPr>
              <a:cxnSpLocks/>
              <a:stCxn id="74" idx="3"/>
              <a:endCxn id="51" idx="1"/>
            </p:cNvCxnSpPr>
            <p:nvPr/>
          </p:nvCxnSpPr>
          <p:spPr>
            <a:xfrm>
              <a:off x="4938585" y="2354167"/>
              <a:ext cx="14106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D971FB0B-67F2-40C4-8278-40C35C4771C2}"/>
                </a:ext>
              </a:extLst>
            </p:cNvPr>
            <p:cNvCxnSpPr>
              <a:cxnSpLocks/>
              <a:stCxn id="78" idx="1"/>
              <a:endCxn id="123" idx="3"/>
            </p:cNvCxnSpPr>
            <p:nvPr/>
          </p:nvCxnSpPr>
          <p:spPr>
            <a:xfrm flipH="1" flipV="1">
              <a:off x="2234584" y="4063039"/>
              <a:ext cx="1546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385C030-123E-4916-944D-A5146690B491}"/>
                </a:ext>
              </a:extLst>
            </p:cNvPr>
            <p:cNvSpPr/>
            <p:nvPr/>
          </p:nvSpPr>
          <p:spPr>
            <a:xfrm>
              <a:off x="2389199" y="3833320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수정 폼</a:t>
              </a: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83B5B3A5-814B-4E79-9985-CF22B55BB38A}"/>
                </a:ext>
              </a:extLst>
            </p:cNvPr>
            <p:cNvGrpSpPr/>
            <p:nvPr/>
          </p:nvGrpSpPr>
          <p:grpSpPr>
            <a:xfrm>
              <a:off x="509031" y="2423280"/>
              <a:ext cx="2136983" cy="891562"/>
              <a:chOff x="83126" y="64557"/>
              <a:chExt cx="2665705" cy="1161834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A41099DE-98CF-485F-A1C8-C0959B55D529}"/>
                  </a:ext>
                </a:extLst>
              </p:cNvPr>
              <p:cNvSpPr/>
              <p:nvPr/>
            </p:nvSpPr>
            <p:spPr>
              <a:xfrm>
                <a:off x="83126" y="64557"/>
                <a:ext cx="2656763" cy="11618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8C1AE139-F61A-47C0-8AA1-776F39AF4A02}"/>
                  </a:ext>
                </a:extLst>
              </p:cNvPr>
              <p:cNvSpPr/>
              <p:nvPr/>
            </p:nvSpPr>
            <p:spPr>
              <a:xfrm>
                <a:off x="169848" y="765626"/>
                <a:ext cx="2483317" cy="2516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파일 사이즈 체크</a:t>
                </a:r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B91B24EB-9510-47A7-BD89-3804DACC455B}"/>
                  </a:ext>
                </a:extLst>
              </p:cNvPr>
              <p:cNvSpPr/>
              <p:nvPr/>
            </p:nvSpPr>
            <p:spPr>
              <a:xfrm>
                <a:off x="83126" y="64557"/>
                <a:ext cx="2665705" cy="5054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 체크</a:t>
                </a:r>
              </a:p>
            </p:txBody>
          </p:sp>
        </p:grpSp>
        <p:sp>
          <p:nvSpPr>
            <p:cNvPr id="80" name="말풍선: 모서리가 둥근 사각형 79">
              <a:extLst>
                <a:ext uri="{FF2B5EF4-FFF2-40B4-BE49-F238E27FC236}">
                  <a16:creationId xmlns:a16="http://schemas.microsoft.com/office/drawing/2014/main" id="{A4C290BF-CFAF-4AD6-B62C-4240AC430D3C}"/>
                </a:ext>
              </a:extLst>
            </p:cNvPr>
            <p:cNvSpPr/>
            <p:nvPr/>
          </p:nvSpPr>
          <p:spPr>
            <a:xfrm>
              <a:off x="424663" y="4821886"/>
              <a:ext cx="1346808" cy="1062631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모두 입력해 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81" name="말풍선: 모서리가 둥근 사각형 80">
              <a:extLst>
                <a:ext uri="{FF2B5EF4-FFF2-40B4-BE49-F238E27FC236}">
                  <a16:creationId xmlns:a16="http://schemas.microsoft.com/office/drawing/2014/main" id="{90FDD5C8-2ED1-4106-8202-1E02D5690055}"/>
                </a:ext>
              </a:extLst>
            </p:cNvPr>
            <p:cNvSpPr/>
            <p:nvPr/>
          </p:nvSpPr>
          <p:spPr>
            <a:xfrm>
              <a:off x="1231051" y="4438152"/>
              <a:ext cx="1080840" cy="288650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실패</a:t>
              </a:r>
            </a:p>
          </p:txBody>
        </p: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3870DBCB-6CA4-426D-8B67-765A9FB52F38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2995699" y="4722566"/>
              <a:ext cx="910986" cy="8766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4E70CE12-0F8A-45F4-91CF-2B013E399A25}"/>
                </a:ext>
              </a:extLst>
            </p:cNvPr>
            <p:cNvCxnSpPr>
              <a:cxnSpLocks/>
              <a:stCxn id="81" idx="1"/>
              <a:endCxn id="80" idx="0"/>
            </p:cNvCxnSpPr>
            <p:nvPr/>
          </p:nvCxnSpPr>
          <p:spPr>
            <a:xfrm flipH="1">
              <a:off x="1098068" y="4582477"/>
              <a:ext cx="132984" cy="2394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9E1EAA39-4B6F-4DC9-82F4-5523E64A2A20}"/>
                </a:ext>
              </a:extLst>
            </p:cNvPr>
            <p:cNvCxnSpPr>
              <a:cxnSpLocks/>
              <a:stCxn id="123" idx="2"/>
              <a:endCxn id="61" idx="0"/>
            </p:cNvCxnSpPr>
            <p:nvPr/>
          </p:nvCxnSpPr>
          <p:spPr>
            <a:xfrm>
              <a:off x="1628084" y="4292758"/>
              <a:ext cx="1367615" cy="1453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8F570152-97D9-4D82-9A08-D914B5828E55}"/>
                </a:ext>
              </a:extLst>
            </p:cNvPr>
            <p:cNvSpPr/>
            <p:nvPr/>
          </p:nvSpPr>
          <p:spPr>
            <a:xfrm>
              <a:off x="1021584" y="3833319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파일 업로드</a:t>
              </a:r>
            </a:p>
          </p:txBody>
        </p:sp>
        <p:sp>
          <p:nvSpPr>
            <p:cNvPr id="124" name="말풍선: 모서리가 둥근 사각형 123">
              <a:extLst>
                <a:ext uri="{FF2B5EF4-FFF2-40B4-BE49-F238E27FC236}">
                  <a16:creationId xmlns:a16="http://schemas.microsoft.com/office/drawing/2014/main" id="{7E9F1AFB-0B4F-44EB-A544-F856E5BC1732}"/>
                </a:ext>
              </a:extLst>
            </p:cNvPr>
            <p:cNvSpPr/>
            <p:nvPr/>
          </p:nvSpPr>
          <p:spPr>
            <a:xfrm>
              <a:off x="2462448" y="3418363"/>
              <a:ext cx="1080840" cy="284414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본인</a:t>
              </a:r>
            </a:p>
          </p:txBody>
        </p:sp>
        <p:sp>
          <p:nvSpPr>
            <p:cNvPr id="125" name="말풍선: 모서리가 둥근 사각형 124">
              <a:extLst>
                <a:ext uri="{FF2B5EF4-FFF2-40B4-BE49-F238E27FC236}">
                  <a16:creationId xmlns:a16="http://schemas.microsoft.com/office/drawing/2014/main" id="{917413DA-E8DE-4D9A-98EB-957EBF4074DD}"/>
                </a:ext>
              </a:extLst>
            </p:cNvPr>
            <p:cNvSpPr/>
            <p:nvPr/>
          </p:nvSpPr>
          <p:spPr>
            <a:xfrm>
              <a:off x="4970912" y="3424761"/>
              <a:ext cx="1080840" cy="284414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다른 회원</a:t>
              </a:r>
            </a:p>
          </p:txBody>
        </p: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E3715184-D1FC-4B23-AAA5-5430B287159B}"/>
                </a:ext>
              </a:extLst>
            </p:cNvPr>
            <p:cNvCxnSpPr>
              <a:cxnSpLocks/>
              <a:stCxn id="55" idx="3"/>
              <a:endCxn id="125" idx="1"/>
            </p:cNvCxnSpPr>
            <p:nvPr/>
          </p:nvCxnSpPr>
          <p:spPr>
            <a:xfrm>
              <a:off x="4863600" y="3562182"/>
              <a:ext cx="107312" cy="47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129A7AA2-E560-4F20-8542-50EC8F2C3B02}"/>
                </a:ext>
              </a:extLst>
            </p:cNvPr>
            <p:cNvCxnSpPr>
              <a:cxnSpLocks/>
              <a:stCxn id="125" idx="2"/>
            </p:cNvCxnSpPr>
            <p:nvPr/>
          </p:nvCxnSpPr>
          <p:spPr>
            <a:xfrm flipH="1">
              <a:off x="5510235" y="3709176"/>
              <a:ext cx="1097" cy="1413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03E00C3-5591-4124-928E-D2C2FD4E9A5F}"/>
                </a:ext>
              </a:extLst>
            </p:cNvPr>
            <p:cNvCxnSpPr>
              <a:cxnSpLocks/>
              <a:stCxn id="124" idx="2"/>
              <a:endCxn id="78" idx="0"/>
            </p:cNvCxnSpPr>
            <p:nvPr/>
          </p:nvCxnSpPr>
          <p:spPr>
            <a:xfrm flipH="1">
              <a:off x="2995699" y="3702777"/>
              <a:ext cx="7168" cy="1305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35B0FE5B-C066-45B7-B3BA-DF7FAED71135}"/>
                </a:ext>
              </a:extLst>
            </p:cNvPr>
            <p:cNvCxnSpPr>
              <a:cxnSpLocks/>
              <a:stCxn id="55" idx="1"/>
              <a:endCxn id="124" idx="3"/>
            </p:cNvCxnSpPr>
            <p:nvPr/>
          </p:nvCxnSpPr>
          <p:spPr>
            <a:xfrm flipH="1" flipV="1">
              <a:off x="3543288" y="3560571"/>
              <a:ext cx="107312" cy="16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40" name="말풍선: 모서리가 둥근 사각형 139">
              <a:extLst>
                <a:ext uri="{FF2B5EF4-FFF2-40B4-BE49-F238E27FC236}">
                  <a16:creationId xmlns:a16="http://schemas.microsoft.com/office/drawing/2014/main" id="{DBC11AD0-1AE9-4339-8034-4A3250BE1044}"/>
                </a:ext>
              </a:extLst>
            </p:cNvPr>
            <p:cNvSpPr/>
            <p:nvPr/>
          </p:nvSpPr>
          <p:spPr>
            <a:xfrm>
              <a:off x="6552868" y="3339627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수정 버튼 비활성화</a:t>
              </a:r>
            </a:p>
          </p:txBody>
        </p:sp>
        <p:sp>
          <p:nvSpPr>
            <p:cNvPr id="141" name="말풍선: 모서리가 둥근 사각형 140">
              <a:extLst>
                <a:ext uri="{FF2B5EF4-FFF2-40B4-BE49-F238E27FC236}">
                  <a16:creationId xmlns:a16="http://schemas.microsoft.com/office/drawing/2014/main" id="{7E8A5FEE-123A-48D0-A20D-725A8F406CE3}"/>
                </a:ext>
              </a:extLst>
            </p:cNvPr>
            <p:cNvSpPr/>
            <p:nvPr/>
          </p:nvSpPr>
          <p:spPr>
            <a:xfrm>
              <a:off x="4942941" y="3894269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수정 버튼 비활성화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0576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글 삭제 또한 본인 의외의 사람은 글 삭제를 할 수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글 </a:t>
            </a:r>
            <a:r>
              <a:rPr lang="ko-KR" altLang="en-US" dirty="0" err="1"/>
              <a:t>삭제시</a:t>
            </a:r>
            <a:r>
              <a:rPr lang="ko-KR" altLang="en-US" dirty="0"/>
              <a:t> 복원이 안됩니다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979E65-F7A9-44B9-971B-84DF07F53230}"/>
              </a:ext>
            </a:extLst>
          </p:cNvPr>
          <p:cNvGrpSpPr/>
          <p:nvPr/>
        </p:nvGrpSpPr>
        <p:grpSpPr>
          <a:xfrm>
            <a:off x="558369" y="2173627"/>
            <a:ext cx="7375846" cy="5081636"/>
            <a:chOff x="558369" y="2173627"/>
            <a:chExt cx="7375846" cy="5081636"/>
          </a:xfrm>
        </p:grpSpPr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DA9EDC34-993C-4895-94EE-6023BA4EC0AC}"/>
                </a:ext>
              </a:extLst>
            </p:cNvPr>
            <p:cNvCxnSpPr>
              <a:cxnSpLocks/>
              <a:stCxn id="58" idx="2"/>
              <a:endCxn id="55" idx="0"/>
            </p:cNvCxnSpPr>
            <p:nvPr/>
          </p:nvCxnSpPr>
          <p:spPr>
            <a:xfrm>
              <a:off x="4215933" y="3343012"/>
              <a:ext cx="1" cy="21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3E6C9BD3-5DFA-45D8-A905-62AB05BFF5F2}"/>
                </a:ext>
              </a:extLst>
            </p:cNvPr>
            <p:cNvSpPr/>
            <p:nvPr/>
          </p:nvSpPr>
          <p:spPr>
            <a:xfrm>
              <a:off x="5115877" y="2173628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삭제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0B3D78A-F9E4-4856-ACDA-24EA3F868139}"/>
                </a:ext>
              </a:extLst>
            </p:cNvPr>
            <p:cNvSpPr/>
            <p:nvPr/>
          </p:nvSpPr>
          <p:spPr>
            <a:xfrm>
              <a:off x="3552370" y="3554347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본인 확인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C34D3F2A-2073-4B1E-981F-6C447539301E}"/>
                </a:ext>
              </a:extLst>
            </p:cNvPr>
            <p:cNvSpPr/>
            <p:nvPr/>
          </p:nvSpPr>
          <p:spPr>
            <a:xfrm>
              <a:off x="5115877" y="2908604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회원유무</a:t>
              </a:r>
            </a:p>
          </p:txBody>
        </p:sp>
        <p:sp>
          <p:nvSpPr>
            <p:cNvPr id="57" name="말풍선: 모서리가 둥근 사각형 56">
              <a:extLst>
                <a:ext uri="{FF2B5EF4-FFF2-40B4-BE49-F238E27FC236}">
                  <a16:creationId xmlns:a16="http://schemas.microsoft.com/office/drawing/2014/main" id="{2717839D-8AF9-4956-91B9-363ED8C137E6}"/>
                </a:ext>
              </a:extLst>
            </p:cNvPr>
            <p:cNvSpPr/>
            <p:nvPr/>
          </p:nvSpPr>
          <p:spPr>
            <a:xfrm>
              <a:off x="6751682" y="3017936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비회원</a:t>
              </a:r>
            </a:p>
          </p:txBody>
        </p:sp>
        <p:sp>
          <p:nvSpPr>
            <p:cNvPr id="58" name="말풍선: 모서리가 둥근 사각형 57">
              <a:extLst>
                <a:ext uri="{FF2B5EF4-FFF2-40B4-BE49-F238E27FC236}">
                  <a16:creationId xmlns:a16="http://schemas.microsoft.com/office/drawing/2014/main" id="{7BD6A5A9-33A7-4EB2-8FA2-F11DEF3EE95D}"/>
                </a:ext>
              </a:extLst>
            </p:cNvPr>
            <p:cNvSpPr/>
            <p:nvPr/>
          </p:nvSpPr>
          <p:spPr>
            <a:xfrm>
              <a:off x="3624666" y="3017936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기존 회원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786106D-42CE-4AC1-9D94-572B66432F77}"/>
                </a:ext>
              </a:extLst>
            </p:cNvPr>
            <p:cNvSpPr/>
            <p:nvPr/>
          </p:nvSpPr>
          <p:spPr>
            <a:xfrm>
              <a:off x="558369" y="6694109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</a:t>
              </a:r>
            </a:p>
          </p:txBody>
        </p:sp>
        <p:sp>
          <p:nvSpPr>
            <p:cNvPr id="61" name="말풍선: 모서리가 둥근 사각형 60">
              <a:extLst>
                <a:ext uri="{FF2B5EF4-FFF2-40B4-BE49-F238E27FC236}">
                  <a16:creationId xmlns:a16="http://schemas.microsoft.com/office/drawing/2014/main" id="{BD215C57-0D05-4E18-A27D-6EC0EDBD0205}"/>
                </a:ext>
              </a:extLst>
            </p:cNvPr>
            <p:cNvSpPr/>
            <p:nvPr/>
          </p:nvSpPr>
          <p:spPr>
            <a:xfrm>
              <a:off x="3870474" y="4547549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YES</a:t>
              </a:r>
              <a:endParaRPr lang="ko-KR" altLang="en-US" sz="1400" dirty="0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3CB747B9-A93A-4AA4-8857-C7FB3CD8538A}"/>
                </a:ext>
              </a:extLst>
            </p:cNvPr>
            <p:cNvSpPr/>
            <p:nvPr/>
          </p:nvSpPr>
          <p:spPr>
            <a:xfrm>
              <a:off x="3802266" y="5597792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글삭제</a:t>
              </a:r>
              <a:r>
                <a:rPr lang="ko-KR" altLang="en-US" sz="1400" dirty="0"/>
                <a:t> 성공</a:t>
              </a: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FC9C378F-1AF1-4EFD-8D54-CC616FCCDD56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4461740" y="4872625"/>
              <a:ext cx="4089" cy="7251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EDE9D988-1390-4018-B62B-3DBEE6BC8843}"/>
                </a:ext>
              </a:extLst>
            </p:cNvPr>
            <p:cNvCxnSpPr>
              <a:cxnSpLocks/>
              <a:stCxn id="62" idx="2"/>
              <a:endCxn id="127" idx="0"/>
            </p:cNvCxnSpPr>
            <p:nvPr/>
          </p:nvCxnSpPr>
          <p:spPr>
            <a:xfrm>
              <a:off x="4465829" y="6122915"/>
              <a:ext cx="2029" cy="6072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76B02B1C-B1EF-4AF7-BB51-A16A7AC30502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7342949" y="3343012"/>
              <a:ext cx="0" cy="21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3ABF28EE-F478-4977-8C08-9EB0F66AE69B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6443004" y="3171166"/>
              <a:ext cx="308678" cy="9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6C34C8FD-F6CF-4906-89C6-F0EABAAB3478}"/>
                </a:ext>
              </a:extLst>
            </p:cNvPr>
            <p:cNvCxnSpPr>
              <a:cxnSpLocks/>
              <a:stCxn id="56" idx="1"/>
              <a:endCxn id="58" idx="3"/>
            </p:cNvCxnSpPr>
            <p:nvPr/>
          </p:nvCxnSpPr>
          <p:spPr>
            <a:xfrm flipH="1">
              <a:off x="4807199" y="3171166"/>
              <a:ext cx="308678" cy="9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73CA2E3B-B4E6-4D8C-B8BE-BFBAF179C7D0}"/>
                </a:ext>
              </a:extLst>
            </p:cNvPr>
            <p:cNvCxnSpPr>
              <a:cxnSpLocks/>
              <a:stCxn id="51" idx="2"/>
              <a:endCxn id="56" idx="0"/>
            </p:cNvCxnSpPr>
            <p:nvPr/>
          </p:nvCxnSpPr>
          <p:spPr>
            <a:xfrm>
              <a:off x="5779441" y="2698751"/>
              <a:ext cx="0" cy="2098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0" name="말풍선: 모서리가 둥근 사각형 69">
              <a:extLst>
                <a:ext uri="{FF2B5EF4-FFF2-40B4-BE49-F238E27FC236}">
                  <a16:creationId xmlns:a16="http://schemas.microsoft.com/office/drawing/2014/main" id="{791CC79C-0D74-49FB-8112-857D1FE4E813}"/>
                </a:ext>
              </a:extLst>
            </p:cNvPr>
            <p:cNvSpPr/>
            <p:nvPr/>
          </p:nvSpPr>
          <p:spPr>
            <a:xfrm>
              <a:off x="6751685" y="3591856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삭제 버튼 비활성화</a:t>
              </a: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8A346DFF-E071-447D-B996-93BEA784FBBB}"/>
                </a:ext>
              </a:extLst>
            </p:cNvPr>
            <p:cNvSpPr/>
            <p:nvPr/>
          </p:nvSpPr>
          <p:spPr>
            <a:xfrm>
              <a:off x="3634411" y="2173627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</a:t>
              </a: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A4B1DBD6-61ED-4AFD-AF70-F64C44B6823A}"/>
                </a:ext>
              </a:extLst>
            </p:cNvPr>
            <p:cNvCxnSpPr>
              <a:cxnSpLocks/>
              <a:stCxn id="72" idx="3"/>
              <a:endCxn id="51" idx="1"/>
            </p:cNvCxnSpPr>
            <p:nvPr/>
          </p:nvCxnSpPr>
          <p:spPr>
            <a:xfrm>
              <a:off x="4961538" y="2436189"/>
              <a:ext cx="15433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49F2926F-108D-44E0-9E9B-356F72C7C33F}"/>
                </a:ext>
              </a:extLst>
            </p:cNvPr>
            <p:cNvSpPr/>
            <p:nvPr/>
          </p:nvSpPr>
          <p:spPr>
            <a:xfrm>
              <a:off x="2180131" y="4455524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confirm</a:t>
              </a:r>
              <a:endParaRPr lang="ko-KR" altLang="en-US" sz="1400" dirty="0"/>
            </a:p>
          </p:txBody>
        </p:sp>
        <p:sp>
          <p:nvSpPr>
            <p:cNvPr id="76" name="말풍선: 모서리가 둥근 사각형 75">
              <a:extLst>
                <a:ext uri="{FF2B5EF4-FFF2-40B4-BE49-F238E27FC236}">
                  <a16:creationId xmlns:a16="http://schemas.microsoft.com/office/drawing/2014/main" id="{8BB9C134-74CE-4201-9E3F-0D70A0D8170B}"/>
                </a:ext>
              </a:extLst>
            </p:cNvPr>
            <p:cNvSpPr/>
            <p:nvPr/>
          </p:nvSpPr>
          <p:spPr>
            <a:xfrm>
              <a:off x="630666" y="4553127"/>
              <a:ext cx="1182533" cy="329918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NO</a:t>
              </a:r>
              <a:endParaRPr lang="ko-KR" altLang="en-US" sz="1400" dirty="0"/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6F0544F1-F415-4899-A94A-E54C9C043DCC}"/>
                </a:ext>
              </a:extLst>
            </p:cNvPr>
            <p:cNvCxnSpPr>
              <a:cxnSpLocks/>
              <a:stCxn id="75" idx="3"/>
              <a:endCxn id="61" idx="1"/>
            </p:cNvCxnSpPr>
            <p:nvPr/>
          </p:nvCxnSpPr>
          <p:spPr>
            <a:xfrm flipV="1">
              <a:off x="3507258" y="4710087"/>
              <a:ext cx="363216" cy="79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58BF7092-B577-4AF9-ADFC-A849273E64CA}"/>
                </a:ext>
              </a:extLst>
            </p:cNvPr>
            <p:cNvCxnSpPr>
              <a:cxnSpLocks/>
              <a:stCxn id="75" idx="1"/>
              <a:endCxn id="76" idx="3"/>
            </p:cNvCxnSpPr>
            <p:nvPr/>
          </p:nvCxnSpPr>
          <p:spPr>
            <a:xfrm flipH="1">
              <a:off x="1813199" y="4718086"/>
              <a:ext cx="3669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9" name="말풍선: 모서리가 둥근 사각형 78">
              <a:extLst>
                <a:ext uri="{FF2B5EF4-FFF2-40B4-BE49-F238E27FC236}">
                  <a16:creationId xmlns:a16="http://schemas.microsoft.com/office/drawing/2014/main" id="{B48BE1E5-7F24-4158-BA14-B1F872660150}"/>
                </a:ext>
              </a:extLst>
            </p:cNvPr>
            <p:cNvSpPr/>
            <p:nvPr/>
          </p:nvSpPr>
          <p:spPr>
            <a:xfrm>
              <a:off x="2252428" y="3652529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본인</a:t>
              </a:r>
            </a:p>
          </p:txBody>
        </p:sp>
        <p:sp>
          <p:nvSpPr>
            <p:cNvPr id="80" name="말풍선: 모서리가 둥근 사각형 79">
              <a:extLst>
                <a:ext uri="{FF2B5EF4-FFF2-40B4-BE49-F238E27FC236}">
                  <a16:creationId xmlns:a16="http://schemas.microsoft.com/office/drawing/2014/main" id="{9F835DD5-AA56-4C11-B521-CFF4E7521F92}"/>
                </a:ext>
              </a:extLst>
            </p:cNvPr>
            <p:cNvSpPr/>
            <p:nvPr/>
          </p:nvSpPr>
          <p:spPr>
            <a:xfrm>
              <a:off x="4996906" y="3659842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다른 회원</a:t>
              </a:r>
            </a:p>
          </p:txBody>
        </p: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0AD3A98C-A3B3-4E4F-9145-15E92C138B24}"/>
                </a:ext>
              </a:extLst>
            </p:cNvPr>
            <p:cNvCxnSpPr>
              <a:cxnSpLocks/>
              <a:stCxn id="55" idx="3"/>
              <a:endCxn id="80" idx="1"/>
            </p:cNvCxnSpPr>
            <p:nvPr/>
          </p:nvCxnSpPr>
          <p:spPr>
            <a:xfrm>
              <a:off x="4879497" y="3816909"/>
              <a:ext cx="117409" cy="54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8D31C16A-F23C-42D3-91E7-E8ABBA488696}"/>
                </a:ext>
              </a:extLst>
            </p:cNvPr>
            <p:cNvCxnSpPr>
              <a:cxnSpLocks/>
              <a:stCxn id="80" idx="2"/>
            </p:cNvCxnSpPr>
            <p:nvPr/>
          </p:nvCxnSpPr>
          <p:spPr>
            <a:xfrm flipH="1">
              <a:off x="5586972" y="3984918"/>
              <a:ext cx="1201" cy="1615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C0E31874-2364-43AC-9EE6-9C19C71A825C}"/>
                </a:ext>
              </a:extLst>
            </p:cNvPr>
            <p:cNvCxnSpPr>
              <a:cxnSpLocks/>
              <a:stCxn id="79" idx="2"/>
              <a:endCxn id="75" idx="0"/>
            </p:cNvCxnSpPr>
            <p:nvPr/>
          </p:nvCxnSpPr>
          <p:spPr>
            <a:xfrm>
              <a:off x="2843695" y="3977605"/>
              <a:ext cx="0" cy="4779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89267736-DEDC-4271-A35E-A8DB35861EFA}"/>
                </a:ext>
              </a:extLst>
            </p:cNvPr>
            <p:cNvCxnSpPr>
              <a:cxnSpLocks/>
              <a:stCxn id="55" idx="1"/>
              <a:endCxn id="79" idx="3"/>
            </p:cNvCxnSpPr>
            <p:nvPr/>
          </p:nvCxnSpPr>
          <p:spPr>
            <a:xfrm flipH="1" flipV="1">
              <a:off x="3434961" y="3815067"/>
              <a:ext cx="117409" cy="18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DCDF24EA-0594-416F-9664-C2EB081BB9A4}"/>
                </a:ext>
              </a:extLst>
            </p:cNvPr>
            <p:cNvCxnSpPr>
              <a:cxnSpLocks/>
              <a:stCxn id="76" idx="2"/>
              <a:endCxn id="60" idx="0"/>
            </p:cNvCxnSpPr>
            <p:nvPr/>
          </p:nvCxnSpPr>
          <p:spPr>
            <a:xfrm>
              <a:off x="1221933" y="4883045"/>
              <a:ext cx="0" cy="1811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9DB1E2B4-EA2F-4A3B-AF95-6414352FCEFB}"/>
                </a:ext>
              </a:extLst>
            </p:cNvPr>
            <p:cNvSpPr/>
            <p:nvPr/>
          </p:nvSpPr>
          <p:spPr>
            <a:xfrm>
              <a:off x="3804295" y="6730140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 목록</a:t>
              </a:r>
            </a:p>
          </p:txBody>
        </p:sp>
        <p:sp>
          <p:nvSpPr>
            <p:cNvPr id="130" name="말풍선: 모서리가 둥근 사각형 129">
              <a:extLst>
                <a:ext uri="{FF2B5EF4-FFF2-40B4-BE49-F238E27FC236}">
                  <a16:creationId xmlns:a16="http://schemas.microsoft.com/office/drawing/2014/main" id="{A817BF03-6689-4444-B72E-2A321B9C2F04}"/>
                </a:ext>
              </a:extLst>
            </p:cNvPr>
            <p:cNvSpPr/>
            <p:nvPr/>
          </p:nvSpPr>
          <p:spPr>
            <a:xfrm>
              <a:off x="4996906" y="4157331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삭제 버튼 비활성화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091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740560" y="1745587"/>
            <a:ext cx="9230365" cy="2232000"/>
          </a:xfrm>
        </p:spPr>
        <p:txBody>
          <a:bodyPr/>
          <a:lstStyle/>
          <a:p>
            <a:r>
              <a:rPr lang="ko-KR" altLang="en-US" dirty="0"/>
              <a:t>팀원</a:t>
            </a:r>
          </a:p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965253" y="2926064"/>
            <a:ext cx="8031600" cy="1000619"/>
          </a:xfrm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박성언</a:t>
            </a:r>
            <a:r>
              <a:rPr lang="en-US" altLang="ko-KR" dirty="0"/>
              <a:t>, </a:t>
            </a:r>
            <a:r>
              <a:rPr lang="ko-KR" altLang="en-US" dirty="0"/>
              <a:t>홍성혁</a:t>
            </a:r>
            <a:r>
              <a:rPr lang="en-US" altLang="ko-KR" dirty="0"/>
              <a:t>, </a:t>
            </a:r>
            <a:r>
              <a:rPr lang="ko-KR" altLang="en-US" dirty="0"/>
              <a:t>김현준</a:t>
            </a:r>
            <a:r>
              <a:rPr lang="en-US" altLang="ko-KR" dirty="0"/>
              <a:t>, </a:t>
            </a:r>
            <a:r>
              <a:rPr lang="ko-KR" altLang="en-US" dirty="0" err="1"/>
              <a:t>김휘진</a:t>
            </a:r>
            <a:endParaRPr lang="ko-KR" altLang="en-US" dirty="0"/>
          </a:p>
        </p:txBody>
      </p:sp>
      <p:pic>
        <p:nvPicPr>
          <p:cNvPr id="11" name="그림 10" descr="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pic>
        <p:nvPicPr>
          <p:cNvPr id="12" name="그림 11" descr="ehbooks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52583" y="6149793"/>
            <a:ext cx="85344" cy="661417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arro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추천 또한 회원만 가능 하며</a:t>
            </a:r>
            <a:r>
              <a:rPr lang="en-US" altLang="ko-KR" dirty="0"/>
              <a:t>, </a:t>
            </a:r>
            <a:r>
              <a:rPr lang="ko-KR" altLang="en-US" dirty="0"/>
              <a:t>별도에 </a:t>
            </a:r>
            <a:r>
              <a:rPr lang="ko-KR" altLang="en-US" dirty="0" err="1"/>
              <a:t>조건없이</a:t>
            </a:r>
            <a:r>
              <a:rPr lang="ko-KR" altLang="en-US" dirty="0"/>
              <a:t> 하나의 글에 한번씩만 추천 가능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30C5BC5-4D1E-4401-93B1-2B2FA70ED3D8}"/>
              </a:ext>
            </a:extLst>
          </p:cNvPr>
          <p:cNvGrpSpPr/>
          <p:nvPr/>
        </p:nvGrpSpPr>
        <p:grpSpPr>
          <a:xfrm>
            <a:off x="2367358" y="2916535"/>
            <a:ext cx="4381845" cy="3502389"/>
            <a:chOff x="2367358" y="2916535"/>
            <a:chExt cx="4381845" cy="3502389"/>
          </a:xfrm>
        </p:grpSpPr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F80B8358-988D-41A5-94D6-3D309989D28E}"/>
                </a:ext>
              </a:extLst>
            </p:cNvPr>
            <p:cNvCxnSpPr>
              <a:cxnSpLocks/>
              <a:stCxn id="58" idx="2"/>
              <a:endCxn id="55" idx="0"/>
            </p:cNvCxnSpPr>
            <p:nvPr/>
          </p:nvCxnSpPr>
          <p:spPr>
            <a:xfrm>
              <a:off x="3030921" y="4085920"/>
              <a:ext cx="1" cy="21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3D9CED90-A065-4EFF-BB32-B011627211A0}"/>
                </a:ext>
              </a:extLst>
            </p:cNvPr>
            <p:cNvSpPr/>
            <p:nvPr/>
          </p:nvSpPr>
          <p:spPr>
            <a:xfrm>
              <a:off x="3930865" y="2916536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글 추천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7D7B8E0-3A32-4D82-B593-0AEE71FBFDC4}"/>
                </a:ext>
              </a:extLst>
            </p:cNvPr>
            <p:cNvSpPr/>
            <p:nvPr/>
          </p:nvSpPr>
          <p:spPr>
            <a:xfrm>
              <a:off x="2367358" y="4297255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추천 성공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3CD7A1F1-C237-4446-BDF4-1CE05A797A20}"/>
                </a:ext>
              </a:extLst>
            </p:cNvPr>
            <p:cNvSpPr/>
            <p:nvPr/>
          </p:nvSpPr>
          <p:spPr>
            <a:xfrm>
              <a:off x="3930865" y="3651512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회원유무</a:t>
              </a:r>
            </a:p>
          </p:txBody>
        </p:sp>
        <p:sp>
          <p:nvSpPr>
            <p:cNvPr id="57" name="말풍선: 모서리가 둥근 사각형 56">
              <a:extLst>
                <a:ext uri="{FF2B5EF4-FFF2-40B4-BE49-F238E27FC236}">
                  <a16:creationId xmlns:a16="http://schemas.microsoft.com/office/drawing/2014/main" id="{A8A7ABB3-209F-4842-9DAD-0C8D89B50B58}"/>
                </a:ext>
              </a:extLst>
            </p:cNvPr>
            <p:cNvSpPr/>
            <p:nvPr/>
          </p:nvSpPr>
          <p:spPr>
            <a:xfrm>
              <a:off x="5566670" y="3760844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비회원</a:t>
              </a:r>
            </a:p>
          </p:txBody>
        </p:sp>
        <p:sp>
          <p:nvSpPr>
            <p:cNvPr id="58" name="말풍선: 모서리가 둥근 사각형 57">
              <a:extLst>
                <a:ext uri="{FF2B5EF4-FFF2-40B4-BE49-F238E27FC236}">
                  <a16:creationId xmlns:a16="http://schemas.microsoft.com/office/drawing/2014/main" id="{B6930339-707F-4DE3-9C65-0011261FBB4A}"/>
                </a:ext>
              </a:extLst>
            </p:cNvPr>
            <p:cNvSpPr/>
            <p:nvPr/>
          </p:nvSpPr>
          <p:spPr>
            <a:xfrm>
              <a:off x="2439654" y="3760844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기존 회원</a:t>
              </a: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0DCCD1A-9187-481F-8D3F-BE1AF04642DC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6157937" y="4085920"/>
              <a:ext cx="0" cy="21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F32EACF2-99E9-4A59-836A-024AF64E1171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5257992" y="3914074"/>
              <a:ext cx="308678" cy="9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4D127CF9-D79E-4E53-9583-390DCE3D4094}"/>
                </a:ext>
              </a:extLst>
            </p:cNvPr>
            <p:cNvCxnSpPr>
              <a:cxnSpLocks/>
              <a:stCxn id="56" idx="1"/>
              <a:endCxn id="58" idx="3"/>
            </p:cNvCxnSpPr>
            <p:nvPr/>
          </p:nvCxnSpPr>
          <p:spPr>
            <a:xfrm flipH="1">
              <a:off x="3622187" y="3914074"/>
              <a:ext cx="308678" cy="9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D40F72A6-16C0-41B2-8B1B-2AB13E5401AC}"/>
                </a:ext>
              </a:extLst>
            </p:cNvPr>
            <p:cNvCxnSpPr>
              <a:cxnSpLocks/>
              <a:stCxn id="51" idx="2"/>
              <a:endCxn id="56" idx="0"/>
            </p:cNvCxnSpPr>
            <p:nvPr/>
          </p:nvCxnSpPr>
          <p:spPr>
            <a:xfrm>
              <a:off x="4594429" y="3441659"/>
              <a:ext cx="0" cy="2098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4E8FE40D-2B5D-46E3-B66C-7A6497DF5144}"/>
                </a:ext>
              </a:extLst>
            </p:cNvPr>
            <p:cNvSpPr/>
            <p:nvPr/>
          </p:nvSpPr>
          <p:spPr>
            <a:xfrm>
              <a:off x="2449399" y="2916535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게시글</a:t>
              </a: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348B124-23B9-4321-ACCC-0F914DD2D37B}"/>
                </a:ext>
              </a:extLst>
            </p:cNvPr>
            <p:cNvCxnSpPr>
              <a:cxnSpLocks/>
              <a:stCxn id="67" idx="3"/>
              <a:endCxn id="51" idx="1"/>
            </p:cNvCxnSpPr>
            <p:nvPr/>
          </p:nvCxnSpPr>
          <p:spPr>
            <a:xfrm>
              <a:off x="3776526" y="3179097"/>
              <a:ext cx="15433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5BE3F754-0EE6-4BA6-B5CE-EE5152C0BC09}"/>
                </a:ext>
              </a:extLst>
            </p:cNvPr>
            <p:cNvCxnSpPr>
              <a:cxnSpLocks/>
              <a:stCxn id="55" idx="2"/>
              <a:endCxn id="71" idx="0"/>
            </p:cNvCxnSpPr>
            <p:nvPr/>
          </p:nvCxnSpPr>
          <p:spPr>
            <a:xfrm>
              <a:off x="3030922" y="4822378"/>
              <a:ext cx="0" cy="10714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2574BAE0-8074-4C9F-B853-F7E17801181A}"/>
                </a:ext>
              </a:extLst>
            </p:cNvPr>
            <p:cNvSpPr/>
            <p:nvPr/>
          </p:nvSpPr>
          <p:spPr>
            <a:xfrm>
              <a:off x="2367358" y="5893801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게시글</a:t>
              </a:r>
            </a:p>
          </p:txBody>
        </p:sp>
        <p:sp>
          <p:nvSpPr>
            <p:cNvPr id="72" name="말풍선: 모서리가 둥근 사각형 71">
              <a:extLst>
                <a:ext uri="{FF2B5EF4-FFF2-40B4-BE49-F238E27FC236}">
                  <a16:creationId xmlns:a16="http://schemas.microsoft.com/office/drawing/2014/main" id="{38E89BD2-7D46-4B6B-AC61-B28B3F778F49}"/>
                </a:ext>
              </a:extLst>
            </p:cNvPr>
            <p:cNvSpPr/>
            <p:nvPr/>
          </p:nvSpPr>
          <p:spPr>
            <a:xfrm>
              <a:off x="5571473" y="4297255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추천 버튼 비활성화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9873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게시글에</a:t>
            </a:r>
            <a:r>
              <a:rPr lang="ko-KR" altLang="en-US" dirty="0"/>
              <a:t> 등록 된 댓글 읽기</a:t>
            </a:r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74F8DA8-AF54-4C87-9BEB-F8B487655702}"/>
              </a:ext>
            </a:extLst>
          </p:cNvPr>
          <p:cNvGrpSpPr/>
          <p:nvPr/>
        </p:nvGrpSpPr>
        <p:grpSpPr>
          <a:xfrm>
            <a:off x="2884445" y="2761195"/>
            <a:ext cx="4838519" cy="2891644"/>
            <a:chOff x="3612664" y="2556495"/>
            <a:chExt cx="4838519" cy="2891644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4FCC3D6-F391-4228-8E8F-93C95AAD0C55}"/>
                </a:ext>
              </a:extLst>
            </p:cNvPr>
            <p:cNvGrpSpPr/>
            <p:nvPr/>
          </p:nvGrpSpPr>
          <p:grpSpPr>
            <a:xfrm>
              <a:off x="3612664" y="2556495"/>
              <a:ext cx="4614357" cy="2891643"/>
              <a:chOff x="2062839" y="2916535"/>
              <a:chExt cx="4614357" cy="2891643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B30C5BC5-4D1E-4401-93B1-2B2FA70ED3D8}"/>
                  </a:ext>
                </a:extLst>
              </p:cNvPr>
              <p:cNvGrpSpPr/>
              <p:nvPr/>
            </p:nvGrpSpPr>
            <p:grpSpPr>
              <a:xfrm>
                <a:off x="2062839" y="2916535"/>
                <a:ext cx="4614357" cy="2891643"/>
                <a:chOff x="2062839" y="2916535"/>
                <a:chExt cx="4614357" cy="2891643"/>
              </a:xfrm>
            </p:grpSpPr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3D9CED90-A065-4EFF-BB32-B011627211A0}"/>
                    </a:ext>
                  </a:extLst>
                </p:cNvPr>
                <p:cNvSpPr/>
                <p:nvPr/>
              </p:nvSpPr>
              <p:spPr>
                <a:xfrm>
                  <a:off x="3930865" y="2916536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댓글</a:t>
                  </a:r>
                </a:p>
              </p:txBody>
            </p: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C7D7B8E0-3A32-4D82-B593-0AEE71FBFDC4}"/>
                    </a:ext>
                  </a:extLst>
                </p:cNvPr>
                <p:cNvSpPr/>
                <p:nvPr/>
              </p:nvSpPr>
              <p:spPr>
                <a:xfrm>
                  <a:off x="2062839" y="5283055"/>
                  <a:ext cx="1766622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등록된 댓글 표기</a:t>
                  </a:r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3CD7A1F1-C237-4446-BDF4-1CE05A797A20}"/>
                    </a:ext>
                  </a:extLst>
                </p:cNvPr>
                <p:cNvSpPr/>
                <p:nvPr/>
              </p:nvSpPr>
              <p:spPr>
                <a:xfrm>
                  <a:off x="3930865" y="3651512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펼치기</a:t>
                  </a:r>
                </a:p>
              </p:txBody>
            </p:sp>
            <p:sp>
              <p:nvSpPr>
                <p:cNvPr id="57" name="말풍선: 모서리가 둥근 사각형 56">
                  <a:extLst>
                    <a:ext uri="{FF2B5EF4-FFF2-40B4-BE49-F238E27FC236}">
                      <a16:creationId xmlns:a16="http://schemas.microsoft.com/office/drawing/2014/main" id="{A8A7ABB3-209F-4842-9DAD-0C8D89B50B58}"/>
                    </a:ext>
                  </a:extLst>
                </p:cNvPr>
                <p:cNvSpPr/>
                <p:nvPr/>
              </p:nvSpPr>
              <p:spPr>
                <a:xfrm>
                  <a:off x="5798394" y="4468250"/>
                  <a:ext cx="878802" cy="325076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무</a:t>
                  </a:r>
                </a:p>
              </p:txBody>
            </p:sp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id="{40DCCD1A-9187-481F-8D3F-BE1AF04642DC}"/>
                    </a:ext>
                  </a:extLst>
                </p:cNvPr>
                <p:cNvCxnSpPr>
                  <a:cxnSpLocks/>
                  <a:stCxn id="57" idx="2"/>
                  <a:endCxn id="101" idx="0"/>
                </p:cNvCxnSpPr>
                <p:nvPr/>
              </p:nvCxnSpPr>
              <p:spPr>
                <a:xfrm>
                  <a:off x="6237795" y="4793326"/>
                  <a:ext cx="0" cy="48973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F32EACF2-99E9-4A59-836A-024AF64E1171}"/>
                    </a:ext>
                  </a:extLst>
                </p:cNvPr>
                <p:cNvCxnSpPr>
                  <a:cxnSpLocks/>
                  <a:stCxn id="80" idx="3"/>
                  <a:endCxn id="57" idx="1"/>
                </p:cNvCxnSpPr>
                <p:nvPr/>
              </p:nvCxnSpPr>
              <p:spPr>
                <a:xfrm>
                  <a:off x="5532919" y="4630788"/>
                  <a:ext cx="26547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3" name="직선 화살표 연결선 62">
                  <a:extLst>
                    <a:ext uri="{FF2B5EF4-FFF2-40B4-BE49-F238E27FC236}">
                      <a16:creationId xmlns:a16="http://schemas.microsoft.com/office/drawing/2014/main" id="{4D127CF9-D79E-4E53-9583-390DCE3D4094}"/>
                    </a:ext>
                  </a:extLst>
                </p:cNvPr>
                <p:cNvCxnSpPr>
                  <a:cxnSpLocks/>
                  <a:stCxn id="80" idx="1"/>
                  <a:endCxn id="3" idx="3"/>
                </p:cNvCxnSpPr>
                <p:nvPr/>
              </p:nvCxnSpPr>
              <p:spPr>
                <a:xfrm flipH="1">
                  <a:off x="3390462" y="4630788"/>
                  <a:ext cx="2654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D40F72A6-16C0-41B2-8B1B-2AB13E5401AC}"/>
                    </a:ext>
                  </a:extLst>
                </p:cNvPr>
                <p:cNvCxnSpPr>
                  <a:cxnSpLocks/>
                  <a:stCxn id="51" idx="2"/>
                  <a:endCxn id="56" idx="0"/>
                </p:cNvCxnSpPr>
                <p:nvPr/>
              </p:nvCxnSpPr>
              <p:spPr>
                <a:xfrm>
                  <a:off x="4594429" y="3441659"/>
                  <a:ext cx="0" cy="2098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4E8FE40D-2B5D-46E3-B66C-7A6497DF5144}"/>
                    </a:ext>
                  </a:extLst>
                </p:cNvPr>
                <p:cNvSpPr/>
                <p:nvPr/>
              </p:nvSpPr>
              <p:spPr>
                <a:xfrm>
                  <a:off x="2449399" y="291653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게시글</a:t>
                  </a:r>
                </a:p>
              </p:txBody>
            </p:sp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E348B124-23B9-4321-ACCC-0F914DD2D37B}"/>
                    </a:ext>
                  </a:extLst>
                </p:cNvPr>
                <p:cNvCxnSpPr>
                  <a:cxnSpLocks/>
                  <a:stCxn id="67" idx="3"/>
                  <a:endCxn id="51" idx="1"/>
                </p:cNvCxnSpPr>
                <p:nvPr/>
              </p:nvCxnSpPr>
              <p:spPr>
                <a:xfrm>
                  <a:off x="3776526" y="3179097"/>
                  <a:ext cx="154339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" name="말풍선: 모서리가 둥근 사각형 2">
                <a:extLst>
                  <a:ext uri="{FF2B5EF4-FFF2-40B4-BE49-F238E27FC236}">
                    <a16:creationId xmlns:a16="http://schemas.microsoft.com/office/drawing/2014/main" id="{FA45B92F-3735-492A-8A22-E436A5399BBA}"/>
                  </a:ext>
                </a:extLst>
              </p:cNvPr>
              <p:cNvSpPr/>
              <p:nvPr/>
            </p:nvSpPr>
            <p:spPr>
              <a:xfrm>
                <a:off x="2501839" y="4440874"/>
                <a:ext cx="888623" cy="379827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/>
                  <a:t>유</a:t>
                </a:r>
                <a:endParaRPr lang="ko-KR" altLang="en-US" sz="1400" dirty="0"/>
              </a:p>
            </p:txBody>
          </p:sp>
        </p:grp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5B8E4050-FDB6-401D-94CF-AAC9AED4E8DA}"/>
                </a:ext>
              </a:extLst>
            </p:cNvPr>
            <p:cNvSpPr/>
            <p:nvPr/>
          </p:nvSpPr>
          <p:spPr>
            <a:xfrm>
              <a:off x="5205761" y="4079158"/>
              <a:ext cx="1876983" cy="3831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등록 된 댓글 존재</a:t>
              </a:r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53031FA6-2208-4B4A-9EC0-0F684048CA6E}"/>
                </a:ext>
              </a:extLst>
            </p:cNvPr>
            <p:cNvCxnSpPr>
              <a:cxnSpLocks/>
              <a:stCxn id="56" idx="2"/>
              <a:endCxn id="80" idx="0"/>
            </p:cNvCxnSpPr>
            <p:nvPr/>
          </p:nvCxnSpPr>
          <p:spPr>
            <a:xfrm flipH="1">
              <a:off x="6144253" y="3816595"/>
              <a:ext cx="1" cy="2625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6EA3B53F-7544-45BE-A90A-02E37235C224}"/>
                </a:ext>
              </a:extLst>
            </p:cNvPr>
            <p:cNvSpPr/>
            <p:nvPr/>
          </p:nvSpPr>
          <p:spPr>
            <a:xfrm>
              <a:off x="7124056" y="4923016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등록된 댓글이 없습니다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28C87498-CCB7-4B38-9CA7-24F456B39CD3}"/>
                </a:ext>
              </a:extLst>
            </p:cNvPr>
            <p:cNvCxnSpPr>
              <a:cxnSpLocks/>
              <a:stCxn id="3" idx="2"/>
              <a:endCxn id="55" idx="0"/>
            </p:cNvCxnSpPr>
            <p:nvPr/>
          </p:nvCxnSpPr>
          <p:spPr>
            <a:xfrm flipH="1">
              <a:off x="4495975" y="4460661"/>
              <a:ext cx="1" cy="46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54618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기존 회원에 한하여</a:t>
            </a:r>
            <a:r>
              <a:rPr lang="en-US" altLang="ko-KR" dirty="0"/>
              <a:t>, </a:t>
            </a:r>
            <a:r>
              <a:rPr lang="ko-KR" altLang="en-US" dirty="0"/>
              <a:t>댓글 등록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0857140-9C4E-4486-873A-E9FB3A99C027}"/>
              </a:ext>
            </a:extLst>
          </p:cNvPr>
          <p:cNvGrpSpPr/>
          <p:nvPr/>
        </p:nvGrpSpPr>
        <p:grpSpPr>
          <a:xfrm>
            <a:off x="1660599" y="2556495"/>
            <a:ext cx="6638429" cy="4264660"/>
            <a:chOff x="110774" y="2916535"/>
            <a:chExt cx="6638429" cy="4264660"/>
          </a:xfrm>
        </p:grpSpPr>
        <p:sp>
          <p:nvSpPr>
            <p:cNvPr id="5" name="말풍선: 모서리가 둥근 사각형 4">
              <a:extLst>
                <a:ext uri="{FF2B5EF4-FFF2-40B4-BE49-F238E27FC236}">
                  <a16:creationId xmlns:a16="http://schemas.microsoft.com/office/drawing/2014/main" id="{81C3A505-1708-4328-BFFD-3D95FE11C6EF}"/>
                </a:ext>
              </a:extLst>
            </p:cNvPr>
            <p:cNvSpPr/>
            <p:nvPr/>
          </p:nvSpPr>
          <p:spPr>
            <a:xfrm>
              <a:off x="110774" y="4702181"/>
              <a:ext cx="1346808" cy="1062631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내용을 입력해 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4FCC3D6-F391-4228-8E8F-93C95AAD0C55}"/>
                </a:ext>
              </a:extLst>
            </p:cNvPr>
            <p:cNvGrpSpPr/>
            <p:nvPr/>
          </p:nvGrpSpPr>
          <p:grpSpPr>
            <a:xfrm>
              <a:off x="237543" y="2916535"/>
              <a:ext cx="6511660" cy="4264660"/>
              <a:chOff x="237543" y="2916535"/>
              <a:chExt cx="6511660" cy="4264660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B30C5BC5-4D1E-4401-93B1-2B2FA70ED3D8}"/>
                  </a:ext>
                </a:extLst>
              </p:cNvPr>
              <p:cNvGrpSpPr/>
              <p:nvPr/>
            </p:nvGrpSpPr>
            <p:grpSpPr>
              <a:xfrm>
                <a:off x="2367358" y="2916535"/>
                <a:ext cx="4381845" cy="3878949"/>
                <a:chOff x="2367358" y="2916535"/>
                <a:chExt cx="4381845" cy="3878949"/>
              </a:xfrm>
            </p:grpSpPr>
            <p:cxnSp>
              <p:nvCxnSpPr>
                <p:cNvPr id="50" name="직선 화살표 연결선 49">
                  <a:extLst>
                    <a:ext uri="{FF2B5EF4-FFF2-40B4-BE49-F238E27FC236}">
                      <a16:creationId xmlns:a16="http://schemas.microsoft.com/office/drawing/2014/main" id="{F80B8358-988D-41A5-94D6-3D309989D28E}"/>
                    </a:ext>
                  </a:extLst>
                </p:cNvPr>
                <p:cNvCxnSpPr>
                  <a:cxnSpLocks/>
                  <a:stCxn id="58" idx="2"/>
                  <a:endCxn id="55" idx="0"/>
                </p:cNvCxnSpPr>
                <p:nvPr/>
              </p:nvCxnSpPr>
              <p:spPr>
                <a:xfrm>
                  <a:off x="3030921" y="4085920"/>
                  <a:ext cx="1" cy="2113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3D9CED90-A065-4EFF-BB32-B011627211A0}"/>
                    </a:ext>
                  </a:extLst>
                </p:cNvPr>
                <p:cNvSpPr/>
                <p:nvPr/>
              </p:nvSpPr>
              <p:spPr>
                <a:xfrm>
                  <a:off x="3930865" y="2916536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댓글</a:t>
                  </a:r>
                </a:p>
              </p:txBody>
            </p: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C7D7B8E0-3A32-4D82-B593-0AEE71FBFDC4}"/>
                    </a:ext>
                  </a:extLst>
                </p:cNvPr>
                <p:cNvSpPr/>
                <p:nvPr/>
              </p:nvSpPr>
              <p:spPr>
                <a:xfrm>
                  <a:off x="2367358" y="429725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댓글 작성 폼</a:t>
                  </a:r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3CD7A1F1-C237-4446-BDF4-1CE05A797A20}"/>
                    </a:ext>
                  </a:extLst>
                </p:cNvPr>
                <p:cNvSpPr/>
                <p:nvPr/>
              </p:nvSpPr>
              <p:spPr>
                <a:xfrm>
                  <a:off x="3930865" y="3651512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회원유무</a:t>
                  </a:r>
                </a:p>
              </p:txBody>
            </p:sp>
            <p:sp>
              <p:nvSpPr>
                <p:cNvPr id="57" name="말풍선: 모서리가 둥근 사각형 56">
                  <a:extLst>
                    <a:ext uri="{FF2B5EF4-FFF2-40B4-BE49-F238E27FC236}">
                      <a16:creationId xmlns:a16="http://schemas.microsoft.com/office/drawing/2014/main" id="{A8A7ABB3-209F-4842-9DAD-0C8D89B50B58}"/>
                    </a:ext>
                  </a:extLst>
                </p:cNvPr>
                <p:cNvSpPr/>
                <p:nvPr/>
              </p:nvSpPr>
              <p:spPr>
                <a:xfrm>
                  <a:off x="5566670" y="3760844"/>
                  <a:ext cx="1182533" cy="325076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비회원</a:t>
                  </a:r>
                </a:p>
              </p:txBody>
            </p:sp>
            <p:sp>
              <p:nvSpPr>
                <p:cNvPr id="58" name="말풍선: 모서리가 둥근 사각형 57">
                  <a:extLst>
                    <a:ext uri="{FF2B5EF4-FFF2-40B4-BE49-F238E27FC236}">
                      <a16:creationId xmlns:a16="http://schemas.microsoft.com/office/drawing/2014/main" id="{B6930339-707F-4DE3-9C65-0011261FBB4A}"/>
                    </a:ext>
                  </a:extLst>
                </p:cNvPr>
                <p:cNvSpPr/>
                <p:nvPr/>
              </p:nvSpPr>
              <p:spPr>
                <a:xfrm>
                  <a:off x="2439654" y="3760844"/>
                  <a:ext cx="1182533" cy="325076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기존 회원</a:t>
                  </a:r>
                </a:p>
              </p:txBody>
            </p:sp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id="{40DCCD1A-9187-481F-8D3F-BE1AF04642DC}"/>
                    </a:ext>
                  </a:extLst>
                </p:cNvPr>
                <p:cNvCxnSpPr>
                  <a:cxnSpLocks/>
                  <a:stCxn id="57" idx="2"/>
                </p:cNvCxnSpPr>
                <p:nvPr/>
              </p:nvCxnSpPr>
              <p:spPr>
                <a:xfrm>
                  <a:off x="6157937" y="4085920"/>
                  <a:ext cx="0" cy="2113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F32EACF2-99E9-4A59-836A-024AF64E1171}"/>
                    </a:ext>
                  </a:extLst>
                </p:cNvPr>
                <p:cNvCxnSpPr>
                  <a:cxnSpLocks/>
                  <a:stCxn id="56" idx="3"/>
                  <a:endCxn id="57" idx="1"/>
                </p:cNvCxnSpPr>
                <p:nvPr/>
              </p:nvCxnSpPr>
              <p:spPr>
                <a:xfrm>
                  <a:off x="5257992" y="3914074"/>
                  <a:ext cx="308678" cy="93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3" name="직선 화살표 연결선 62">
                  <a:extLst>
                    <a:ext uri="{FF2B5EF4-FFF2-40B4-BE49-F238E27FC236}">
                      <a16:creationId xmlns:a16="http://schemas.microsoft.com/office/drawing/2014/main" id="{4D127CF9-D79E-4E53-9583-390DCE3D4094}"/>
                    </a:ext>
                  </a:extLst>
                </p:cNvPr>
                <p:cNvCxnSpPr>
                  <a:cxnSpLocks/>
                  <a:stCxn id="56" idx="1"/>
                  <a:endCxn id="58" idx="3"/>
                </p:cNvCxnSpPr>
                <p:nvPr/>
              </p:nvCxnSpPr>
              <p:spPr>
                <a:xfrm flipH="1">
                  <a:off x="3622187" y="3914074"/>
                  <a:ext cx="308678" cy="93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D40F72A6-16C0-41B2-8B1B-2AB13E5401AC}"/>
                    </a:ext>
                  </a:extLst>
                </p:cNvPr>
                <p:cNvCxnSpPr>
                  <a:cxnSpLocks/>
                  <a:stCxn id="51" idx="2"/>
                  <a:endCxn id="56" idx="0"/>
                </p:cNvCxnSpPr>
                <p:nvPr/>
              </p:nvCxnSpPr>
              <p:spPr>
                <a:xfrm>
                  <a:off x="4594429" y="3441659"/>
                  <a:ext cx="0" cy="2098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4E8FE40D-2B5D-46E3-B66C-7A6497DF5144}"/>
                    </a:ext>
                  </a:extLst>
                </p:cNvPr>
                <p:cNvSpPr/>
                <p:nvPr/>
              </p:nvSpPr>
              <p:spPr>
                <a:xfrm>
                  <a:off x="2449399" y="291653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게시글</a:t>
                  </a:r>
                </a:p>
              </p:txBody>
            </p:sp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E348B124-23B9-4321-ACCC-0F914DD2D37B}"/>
                    </a:ext>
                  </a:extLst>
                </p:cNvPr>
                <p:cNvCxnSpPr>
                  <a:cxnSpLocks/>
                  <a:stCxn id="67" idx="3"/>
                  <a:endCxn id="51" idx="1"/>
                </p:cNvCxnSpPr>
                <p:nvPr/>
              </p:nvCxnSpPr>
              <p:spPr>
                <a:xfrm>
                  <a:off x="3776526" y="3179097"/>
                  <a:ext cx="154339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0" name="직선 화살표 연결선 69">
                  <a:extLst>
                    <a:ext uri="{FF2B5EF4-FFF2-40B4-BE49-F238E27FC236}">
                      <a16:creationId xmlns:a16="http://schemas.microsoft.com/office/drawing/2014/main" id="{5BE3F754-0EE6-4BA6-B5CE-EE5152C0BC09}"/>
                    </a:ext>
                  </a:extLst>
                </p:cNvPr>
                <p:cNvCxnSpPr>
                  <a:cxnSpLocks/>
                  <a:stCxn id="55" idx="2"/>
                </p:cNvCxnSpPr>
                <p:nvPr/>
              </p:nvCxnSpPr>
              <p:spPr>
                <a:xfrm flipH="1">
                  <a:off x="3030920" y="4822378"/>
                  <a:ext cx="2" cy="3371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2574BAE0-8074-4C9F-B853-F7E17801181A}"/>
                    </a:ext>
                  </a:extLst>
                </p:cNvPr>
                <p:cNvSpPr/>
                <p:nvPr/>
              </p:nvSpPr>
              <p:spPr>
                <a:xfrm>
                  <a:off x="3924069" y="6429047"/>
                  <a:ext cx="1327127" cy="366437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작성 성공</a:t>
                  </a:r>
                </a:p>
              </p:txBody>
            </p:sp>
            <p:sp>
              <p:nvSpPr>
                <p:cNvPr id="72" name="말풍선: 모서리가 둥근 사각형 71">
                  <a:extLst>
                    <a:ext uri="{FF2B5EF4-FFF2-40B4-BE49-F238E27FC236}">
                      <a16:creationId xmlns:a16="http://schemas.microsoft.com/office/drawing/2014/main" id="{38E89BD2-7D46-4B6B-AC61-B28B3F778F49}"/>
                    </a:ext>
                  </a:extLst>
                </p:cNvPr>
                <p:cNvSpPr/>
                <p:nvPr/>
              </p:nvSpPr>
              <p:spPr>
                <a:xfrm>
                  <a:off x="5571473" y="4297255"/>
                  <a:ext cx="1177730" cy="554642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댓글 작성 비활성화</a:t>
                  </a:r>
                </a:p>
              </p:txBody>
            </p:sp>
          </p:grpSp>
          <p:sp>
            <p:nvSpPr>
              <p:cNvPr id="3" name="말풍선: 모서리가 둥근 사각형 2">
                <a:extLst>
                  <a:ext uri="{FF2B5EF4-FFF2-40B4-BE49-F238E27FC236}">
                    <a16:creationId xmlns:a16="http://schemas.microsoft.com/office/drawing/2014/main" id="{FA45B92F-3735-492A-8A22-E436A5399BBA}"/>
                  </a:ext>
                </a:extLst>
              </p:cNvPr>
              <p:cNvSpPr/>
              <p:nvPr/>
            </p:nvSpPr>
            <p:spPr>
              <a:xfrm>
                <a:off x="2490500" y="5159575"/>
                <a:ext cx="1080840" cy="284414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</a:t>
                </a:r>
              </a:p>
            </p:txBody>
          </p:sp>
          <p:sp>
            <p:nvSpPr>
              <p:cNvPr id="6" name="말풍선: 모서리가 둥근 사각형 5">
                <a:extLst>
                  <a:ext uri="{FF2B5EF4-FFF2-40B4-BE49-F238E27FC236}">
                    <a16:creationId xmlns:a16="http://schemas.microsoft.com/office/drawing/2014/main" id="{679D6F8C-78BD-44DF-A451-3E414BC706BD}"/>
                  </a:ext>
                </a:extLst>
              </p:cNvPr>
              <p:cNvSpPr/>
              <p:nvPr/>
            </p:nvSpPr>
            <p:spPr>
              <a:xfrm>
                <a:off x="984375" y="4065331"/>
                <a:ext cx="1080840" cy="288650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실패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597F189-B267-4D3C-904A-C15ABCCD5921}"/>
                  </a:ext>
                </a:extLst>
              </p:cNvPr>
              <p:cNvGrpSpPr/>
              <p:nvPr/>
            </p:nvGrpSpPr>
            <p:grpSpPr>
              <a:xfrm>
                <a:off x="237543" y="5984634"/>
                <a:ext cx="2129815" cy="1196561"/>
                <a:chOff x="858716" y="6058702"/>
                <a:chExt cx="2129815" cy="1196561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4E9F2D7F-D7F4-4FCE-87A1-1F66FD621EE7}"/>
                    </a:ext>
                  </a:extLst>
                </p:cNvPr>
                <p:cNvSpPr/>
                <p:nvPr/>
              </p:nvSpPr>
              <p:spPr>
                <a:xfrm>
                  <a:off x="858716" y="6058702"/>
                  <a:ext cx="2129815" cy="119656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FF6947C2-9E3E-4952-95BA-22250E309B77}"/>
                    </a:ext>
                  </a:extLst>
                </p:cNvPr>
                <p:cNvGrpSpPr/>
                <p:nvPr/>
              </p:nvGrpSpPr>
              <p:grpSpPr>
                <a:xfrm>
                  <a:off x="858716" y="6058702"/>
                  <a:ext cx="2129814" cy="1098406"/>
                  <a:chOff x="858716" y="6058702"/>
                  <a:chExt cx="2129814" cy="1098406"/>
                </a:xfrm>
              </p:grpSpPr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663C2A5D-7D5C-4E08-B386-3F3D50434B7A}"/>
                      </a:ext>
                    </a:extLst>
                  </p:cNvPr>
                  <p:cNvSpPr/>
                  <p:nvPr/>
                </p:nvSpPr>
                <p:spPr>
                  <a:xfrm>
                    <a:off x="920604" y="6512540"/>
                    <a:ext cx="1990770" cy="2255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내용 유무 체크</a:t>
                    </a:r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D9FD1FB5-C237-472C-B061-C31895265D1A}"/>
                      </a:ext>
                    </a:extLst>
                  </p:cNvPr>
                  <p:cNvSpPr/>
                  <p:nvPr/>
                </p:nvSpPr>
                <p:spPr>
                  <a:xfrm>
                    <a:off x="932754" y="6931531"/>
                    <a:ext cx="1981738" cy="2255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글자수 제한</a:t>
                    </a:r>
                    <a:r>
                      <a:rPr lang="en-US" altLang="ko-KR" sz="1400" dirty="0"/>
                      <a:t>(300)</a:t>
                    </a:r>
                    <a:r>
                      <a:rPr lang="ko-KR" altLang="en-US" sz="1400" dirty="0"/>
                      <a:t> 체크</a:t>
                    </a:r>
                  </a:p>
                </p:txBody>
              </p:sp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E3B2003B-EDF1-4C7C-A101-11A1E3734767}"/>
                      </a:ext>
                    </a:extLst>
                  </p:cNvPr>
                  <p:cNvSpPr/>
                  <p:nvPr/>
                </p:nvSpPr>
                <p:spPr>
                  <a:xfrm>
                    <a:off x="858716" y="6058702"/>
                    <a:ext cx="2129814" cy="35568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유효성 체크</a:t>
                    </a:r>
                  </a:p>
                </p:txBody>
              </p:sp>
            </p:grpSp>
          </p:grp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0C546110-DDDC-4DE9-B0B7-79B71996C02E}"/>
                  </a:ext>
                </a:extLst>
              </p:cNvPr>
              <p:cNvCxnSpPr>
                <a:cxnSpLocks/>
                <a:stCxn id="6" idx="2"/>
                <a:endCxn id="5" idx="0"/>
              </p:cNvCxnSpPr>
              <p:nvPr/>
            </p:nvCxnSpPr>
            <p:spPr>
              <a:xfrm flipH="1">
                <a:off x="784178" y="4353981"/>
                <a:ext cx="740617" cy="348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3316C0E0-9A78-436A-A573-352C01FDDF72}"/>
                  </a:ext>
                </a:extLst>
              </p:cNvPr>
              <p:cNvCxnSpPr>
                <a:cxnSpLocks/>
                <a:stCxn id="3" idx="1"/>
                <a:endCxn id="6" idx="3"/>
              </p:cNvCxnSpPr>
              <p:nvPr/>
            </p:nvCxnSpPr>
            <p:spPr>
              <a:xfrm flipH="1" flipV="1">
                <a:off x="2065215" y="4209656"/>
                <a:ext cx="425285" cy="10921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8" name="말풍선: 모서리가 둥근 사각형 27">
                <a:extLst>
                  <a:ext uri="{FF2B5EF4-FFF2-40B4-BE49-F238E27FC236}">
                    <a16:creationId xmlns:a16="http://schemas.microsoft.com/office/drawing/2014/main" id="{64B2B679-112E-4EDA-851B-95083C8610D3}"/>
                  </a:ext>
                </a:extLst>
              </p:cNvPr>
              <p:cNvSpPr/>
              <p:nvPr/>
            </p:nvSpPr>
            <p:spPr>
              <a:xfrm>
                <a:off x="4047213" y="5159575"/>
                <a:ext cx="1080840" cy="288650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성공</a:t>
                </a:r>
              </a:p>
            </p:txBody>
          </p: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46DB77F4-08CC-4A45-B9C5-7CE322F4B699}"/>
                  </a:ext>
                </a:extLst>
              </p:cNvPr>
              <p:cNvCxnSpPr>
                <a:cxnSpLocks/>
                <a:stCxn id="3" idx="3"/>
                <a:endCxn id="28" idx="1"/>
              </p:cNvCxnSpPr>
              <p:nvPr/>
            </p:nvCxnSpPr>
            <p:spPr>
              <a:xfrm>
                <a:off x="3571340" y="5301782"/>
                <a:ext cx="475873" cy="2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9E901EE2-C72E-42BF-8C69-CD9E7F0613B6}"/>
                  </a:ext>
                </a:extLst>
              </p:cNvPr>
              <p:cNvCxnSpPr>
                <a:cxnSpLocks/>
                <a:stCxn id="28" idx="2"/>
                <a:endCxn id="71" idx="0"/>
              </p:cNvCxnSpPr>
              <p:nvPr/>
            </p:nvCxnSpPr>
            <p:spPr>
              <a:xfrm>
                <a:off x="4587633" y="5448225"/>
                <a:ext cx="0" cy="9808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7542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나의 댓글인 댓글만 수정 버튼이 활성화 되며</a:t>
            </a:r>
            <a:r>
              <a:rPr lang="en-US" altLang="ko-KR" dirty="0"/>
              <a:t>, </a:t>
            </a:r>
            <a:r>
              <a:rPr lang="ko-KR" altLang="en-US" dirty="0"/>
              <a:t>수정 가능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0857140-9C4E-4486-873A-E9FB3A99C027}"/>
              </a:ext>
            </a:extLst>
          </p:cNvPr>
          <p:cNvGrpSpPr/>
          <p:nvPr/>
        </p:nvGrpSpPr>
        <p:grpSpPr>
          <a:xfrm>
            <a:off x="1660599" y="2268463"/>
            <a:ext cx="6854447" cy="4264660"/>
            <a:chOff x="110774" y="2916535"/>
            <a:chExt cx="6854447" cy="4264660"/>
          </a:xfrm>
        </p:grpSpPr>
        <p:sp>
          <p:nvSpPr>
            <p:cNvPr id="5" name="말풍선: 모서리가 둥근 사각형 4">
              <a:extLst>
                <a:ext uri="{FF2B5EF4-FFF2-40B4-BE49-F238E27FC236}">
                  <a16:creationId xmlns:a16="http://schemas.microsoft.com/office/drawing/2014/main" id="{81C3A505-1708-4328-BFFD-3D95FE11C6EF}"/>
                </a:ext>
              </a:extLst>
            </p:cNvPr>
            <p:cNvSpPr/>
            <p:nvPr/>
          </p:nvSpPr>
          <p:spPr>
            <a:xfrm>
              <a:off x="110774" y="4702181"/>
              <a:ext cx="1346808" cy="1062631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내용을 입력해 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4FCC3D6-F391-4228-8E8F-93C95AAD0C55}"/>
                </a:ext>
              </a:extLst>
            </p:cNvPr>
            <p:cNvGrpSpPr/>
            <p:nvPr/>
          </p:nvGrpSpPr>
          <p:grpSpPr>
            <a:xfrm>
              <a:off x="237543" y="2916535"/>
              <a:ext cx="6727678" cy="4264660"/>
              <a:chOff x="237543" y="2916535"/>
              <a:chExt cx="6727678" cy="4264660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B30C5BC5-4D1E-4401-93B1-2B2FA70ED3D8}"/>
                  </a:ext>
                </a:extLst>
              </p:cNvPr>
              <p:cNvGrpSpPr/>
              <p:nvPr/>
            </p:nvGrpSpPr>
            <p:grpSpPr>
              <a:xfrm>
                <a:off x="2277857" y="2916535"/>
                <a:ext cx="4687364" cy="3878949"/>
                <a:chOff x="2277857" y="2916535"/>
                <a:chExt cx="4687364" cy="3878949"/>
              </a:xfrm>
            </p:grpSpPr>
            <p:cxnSp>
              <p:nvCxnSpPr>
                <p:cNvPr id="50" name="직선 화살표 연결선 49">
                  <a:extLst>
                    <a:ext uri="{FF2B5EF4-FFF2-40B4-BE49-F238E27FC236}">
                      <a16:creationId xmlns:a16="http://schemas.microsoft.com/office/drawing/2014/main" id="{F80B8358-988D-41A5-94D6-3D309989D28E}"/>
                    </a:ext>
                  </a:extLst>
                </p:cNvPr>
                <p:cNvCxnSpPr>
                  <a:cxnSpLocks/>
                  <a:stCxn id="58" idx="2"/>
                  <a:endCxn id="55" idx="0"/>
                </p:cNvCxnSpPr>
                <p:nvPr/>
              </p:nvCxnSpPr>
              <p:spPr>
                <a:xfrm>
                  <a:off x="2956245" y="4149054"/>
                  <a:ext cx="74677" cy="1482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3D9CED90-A065-4EFF-BB32-B011627211A0}"/>
                    </a:ext>
                  </a:extLst>
                </p:cNvPr>
                <p:cNvSpPr/>
                <p:nvPr/>
              </p:nvSpPr>
              <p:spPr>
                <a:xfrm>
                  <a:off x="3930865" y="2916536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댓글</a:t>
                  </a:r>
                </a:p>
              </p:txBody>
            </p: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C7D7B8E0-3A32-4D82-B593-0AEE71FBFDC4}"/>
                    </a:ext>
                  </a:extLst>
                </p:cNvPr>
                <p:cNvSpPr/>
                <p:nvPr/>
              </p:nvSpPr>
              <p:spPr>
                <a:xfrm>
                  <a:off x="2367358" y="429725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댓글 수정 폼</a:t>
                  </a:r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3CD7A1F1-C237-4446-BDF4-1CE05A797A20}"/>
                    </a:ext>
                  </a:extLst>
                </p:cNvPr>
                <p:cNvSpPr/>
                <p:nvPr/>
              </p:nvSpPr>
              <p:spPr>
                <a:xfrm>
                  <a:off x="3930865" y="3651512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나의 댓글</a:t>
                  </a:r>
                </a:p>
              </p:txBody>
            </p:sp>
            <p:sp>
              <p:nvSpPr>
                <p:cNvPr id="58" name="말풍선: 모서리가 둥근 사각형 57">
                  <a:extLst>
                    <a:ext uri="{FF2B5EF4-FFF2-40B4-BE49-F238E27FC236}">
                      <a16:creationId xmlns:a16="http://schemas.microsoft.com/office/drawing/2014/main" id="{B6930339-707F-4DE3-9C65-0011261FBB4A}"/>
                    </a:ext>
                  </a:extLst>
                </p:cNvPr>
                <p:cNvSpPr/>
                <p:nvPr/>
              </p:nvSpPr>
              <p:spPr>
                <a:xfrm>
                  <a:off x="2277857" y="3689065"/>
                  <a:ext cx="1356775" cy="459989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수정 활성화</a:t>
                  </a:r>
                </a:p>
              </p:txBody>
            </p:sp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F32EACF2-99E9-4A59-836A-024AF64E1171}"/>
                    </a:ext>
                  </a:extLst>
                </p:cNvPr>
                <p:cNvCxnSpPr>
                  <a:cxnSpLocks/>
                  <a:stCxn id="56" idx="3"/>
                  <a:endCxn id="72" idx="1"/>
                </p:cNvCxnSpPr>
                <p:nvPr/>
              </p:nvCxnSpPr>
              <p:spPr>
                <a:xfrm flipV="1">
                  <a:off x="5257992" y="3913936"/>
                  <a:ext cx="287024" cy="1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3" name="직선 화살표 연결선 62">
                  <a:extLst>
                    <a:ext uri="{FF2B5EF4-FFF2-40B4-BE49-F238E27FC236}">
                      <a16:creationId xmlns:a16="http://schemas.microsoft.com/office/drawing/2014/main" id="{4D127CF9-D79E-4E53-9583-390DCE3D4094}"/>
                    </a:ext>
                  </a:extLst>
                </p:cNvPr>
                <p:cNvCxnSpPr>
                  <a:cxnSpLocks/>
                  <a:stCxn id="56" idx="1"/>
                  <a:endCxn id="58" idx="3"/>
                </p:cNvCxnSpPr>
                <p:nvPr/>
              </p:nvCxnSpPr>
              <p:spPr>
                <a:xfrm flipH="1">
                  <a:off x="3634632" y="3914074"/>
                  <a:ext cx="296233" cy="49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D40F72A6-16C0-41B2-8B1B-2AB13E5401AC}"/>
                    </a:ext>
                  </a:extLst>
                </p:cNvPr>
                <p:cNvCxnSpPr>
                  <a:cxnSpLocks/>
                  <a:stCxn id="51" idx="2"/>
                  <a:endCxn id="56" idx="0"/>
                </p:cNvCxnSpPr>
                <p:nvPr/>
              </p:nvCxnSpPr>
              <p:spPr>
                <a:xfrm>
                  <a:off x="4594429" y="3441659"/>
                  <a:ext cx="0" cy="2098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4E8FE40D-2B5D-46E3-B66C-7A6497DF5144}"/>
                    </a:ext>
                  </a:extLst>
                </p:cNvPr>
                <p:cNvSpPr/>
                <p:nvPr/>
              </p:nvSpPr>
              <p:spPr>
                <a:xfrm>
                  <a:off x="2449399" y="291653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게시글</a:t>
                  </a:r>
                </a:p>
              </p:txBody>
            </p:sp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E348B124-23B9-4321-ACCC-0F914DD2D37B}"/>
                    </a:ext>
                  </a:extLst>
                </p:cNvPr>
                <p:cNvCxnSpPr>
                  <a:cxnSpLocks/>
                  <a:stCxn id="67" idx="3"/>
                  <a:endCxn id="51" idx="1"/>
                </p:cNvCxnSpPr>
                <p:nvPr/>
              </p:nvCxnSpPr>
              <p:spPr>
                <a:xfrm>
                  <a:off x="3776526" y="3179097"/>
                  <a:ext cx="154339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0" name="직선 화살표 연결선 69">
                  <a:extLst>
                    <a:ext uri="{FF2B5EF4-FFF2-40B4-BE49-F238E27FC236}">
                      <a16:creationId xmlns:a16="http://schemas.microsoft.com/office/drawing/2014/main" id="{5BE3F754-0EE6-4BA6-B5CE-EE5152C0BC09}"/>
                    </a:ext>
                  </a:extLst>
                </p:cNvPr>
                <p:cNvCxnSpPr>
                  <a:cxnSpLocks/>
                  <a:stCxn id="55" idx="2"/>
                </p:cNvCxnSpPr>
                <p:nvPr/>
              </p:nvCxnSpPr>
              <p:spPr>
                <a:xfrm flipH="1">
                  <a:off x="3030920" y="4822378"/>
                  <a:ext cx="2" cy="3371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2574BAE0-8074-4C9F-B853-F7E17801181A}"/>
                    </a:ext>
                  </a:extLst>
                </p:cNvPr>
                <p:cNvSpPr/>
                <p:nvPr/>
              </p:nvSpPr>
              <p:spPr>
                <a:xfrm>
                  <a:off x="3924069" y="6429047"/>
                  <a:ext cx="1327127" cy="366437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수정 성공</a:t>
                  </a:r>
                </a:p>
              </p:txBody>
            </p:sp>
            <p:sp>
              <p:nvSpPr>
                <p:cNvPr id="72" name="말풍선: 모서리가 둥근 사각형 71">
                  <a:extLst>
                    <a:ext uri="{FF2B5EF4-FFF2-40B4-BE49-F238E27FC236}">
                      <a16:creationId xmlns:a16="http://schemas.microsoft.com/office/drawing/2014/main" id="{38E89BD2-7D46-4B6B-AC61-B28B3F778F49}"/>
                    </a:ext>
                  </a:extLst>
                </p:cNvPr>
                <p:cNvSpPr/>
                <p:nvPr/>
              </p:nvSpPr>
              <p:spPr>
                <a:xfrm>
                  <a:off x="5545016" y="3636615"/>
                  <a:ext cx="1420205" cy="554642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/>
                    <a:t>수정 </a:t>
                  </a:r>
                  <a:r>
                    <a:rPr lang="ko-KR" altLang="en-US" sz="1400" dirty="0"/>
                    <a:t>비활성화</a:t>
                  </a:r>
                </a:p>
              </p:txBody>
            </p:sp>
          </p:grpSp>
          <p:sp>
            <p:nvSpPr>
              <p:cNvPr id="3" name="말풍선: 모서리가 둥근 사각형 2">
                <a:extLst>
                  <a:ext uri="{FF2B5EF4-FFF2-40B4-BE49-F238E27FC236}">
                    <a16:creationId xmlns:a16="http://schemas.microsoft.com/office/drawing/2014/main" id="{FA45B92F-3735-492A-8A22-E436A5399BBA}"/>
                  </a:ext>
                </a:extLst>
              </p:cNvPr>
              <p:cNvSpPr/>
              <p:nvPr/>
            </p:nvSpPr>
            <p:spPr>
              <a:xfrm>
                <a:off x="2490500" y="5159575"/>
                <a:ext cx="1080840" cy="284414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</a:t>
                </a:r>
              </a:p>
            </p:txBody>
          </p:sp>
          <p:sp>
            <p:nvSpPr>
              <p:cNvPr id="6" name="말풍선: 모서리가 둥근 사각형 5">
                <a:extLst>
                  <a:ext uri="{FF2B5EF4-FFF2-40B4-BE49-F238E27FC236}">
                    <a16:creationId xmlns:a16="http://schemas.microsoft.com/office/drawing/2014/main" id="{679D6F8C-78BD-44DF-A451-3E414BC706BD}"/>
                  </a:ext>
                </a:extLst>
              </p:cNvPr>
              <p:cNvSpPr/>
              <p:nvPr/>
            </p:nvSpPr>
            <p:spPr>
              <a:xfrm>
                <a:off x="984375" y="4065331"/>
                <a:ext cx="1080840" cy="288650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실패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597F189-B267-4D3C-904A-C15ABCCD5921}"/>
                  </a:ext>
                </a:extLst>
              </p:cNvPr>
              <p:cNvGrpSpPr/>
              <p:nvPr/>
            </p:nvGrpSpPr>
            <p:grpSpPr>
              <a:xfrm>
                <a:off x="237543" y="5984634"/>
                <a:ext cx="2129815" cy="1196561"/>
                <a:chOff x="858716" y="6058702"/>
                <a:chExt cx="2129815" cy="1196561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4E9F2D7F-D7F4-4FCE-87A1-1F66FD621EE7}"/>
                    </a:ext>
                  </a:extLst>
                </p:cNvPr>
                <p:cNvSpPr/>
                <p:nvPr/>
              </p:nvSpPr>
              <p:spPr>
                <a:xfrm>
                  <a:off x="858716" y="6058702"/>
                  <a:ext cx="2129815" cy="119656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FF6947C2-9E3E-4952-95BA-22250E309B77}"/>
                    </a:ext>
                  </a:extLst>
                </p:cNvPr>
                <p:cNvGrpSpPr/>
                <p:nvPr/>
              </p:nvGrpSpPr>
              <p:grpSpPr>
                <a:xfrm>
                  <a:off x="858716" y="6058702"/>
                  <a:ext cx="2129814" cy="1098406"/>
                  <a:chOff x="858716" y="6058702"/>
                  <a:chExt cx="2129814" cy="1098406"/>
                </a:xfrm>
              </p:grpSpPr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663C2A5D-7D5C-4E08-B386-3F3D50434B7A}"/>
                      </a:ext>
                    </a:extLst>
                  </p:cNvPr>
                  <p:cNvSpPr/>
                  <p:nvPr/>
                </p:nvSpPr>
                <p:spPr>
                  <a:xfrm>
                    <a:off x="920604" y="6512540"/>
                    <a:ext cx="1990770" cy="2255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내용 유무 체크</a:t>
                    </a:r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D9FD1FB5-C237-472C-B061-C31895265D1A}"/>
                      </a:ext>
                    </a:extLst>
                  </p:cNvPr>
                  <p:cNvSpPr/>
                  <p:nvPr/>
                </p:nvSpPr>
                <p:spPr>
                  <a:xfrm>
                    <a:off x="932754" y="6931531"/>
                    <a:ext cx="1981738" cy="2255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글자수 제한</a:t>
                    </a:r>
                    <a:r>
                      <a:rPr lang="en-US" altLang="ko-KR" sz="1400" dirty="0"/>
                      <a:t>(300)</a:t>
                    </a:r>
                    <a:r>
                      <a:rPr lang="ko-KR" altLang="en-US" sz="1400" dirty="0"/>
                      <a:t> 체크</a:t>
                    </a:r>
                  </a:p>
                </p:txBody>
              </p:sp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E3B2003B-EDF1-4C7C-A101-11A1E3734767}"/>
                      </a:ext>
                    </a:extLst>
                  </p:cNvPr>
                  <p:cNvSpPr/>
                  <p:nvPr/>
                </p:nvSpPr>
                <p:spPr>
                  <a:xfrm>
                    <a:off x="858716" y="6058702"/>
                    <a:ext cx="2129814" cy="35568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유효성 체크</a:t>
                    </a:r>
                  </a:p>
                </p:txBody>
              </p:sp>
            </p:grpSp>
          </p:grp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0C546110-DDDC-4DE9-B0B7-79B71996C02E}"/>
                  </a:ext>
                </a:extLst>
              </p:cNvPr>
              <p:cNvCxnSpPr>
                <a:cxnSpLocks/>
                <a:stCxn id="6" idx="2"/>
                <a:endCxn id="5" idx="0"/>
              </p:cNvCxnSpPr>
              <p:nvPr/>
            </p:nvCxnSpPr>
            <p:spPr>
              <a:xfrm flipH="1">
                <a:off x="784178" y="4353981"/>
                <a:ext cx="740617" cy="348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3316C0E0-9A78-436A-A573-352C01FDDF72}"/>
                  </a:ext>
                </a:extLst>
              </p:cNvPr>
              <p:cNvCxnSpPr>
                <a:cxnSpLocks/>
                <a:stCxn id="3" idx="1"/>
                <a:endCxn id="6" idx="3"/>
              </p:cNvCxnSpPr>
              <p:nvPr/>
            </p:nvCxnSpPr>
            <p:spPr>
              <a:xfrm flipH="1" flipV="1">
                <a:off x="2065215" y="4209656"/>
                <a:ext cx="425285" cy="10921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8" name="말풍선: 모서리가 둥근 사각형 27">
                <a:extLst>
                  <a:ext uri="{FF2B5EF4-FFF2-40B4-BE49-F238E27FC236}">
                    <a16:creationId xmlns:a16="http://schemas.microsoft.com/office/drawing/2014/main" id="{64B2B679-112E-4EDA-851B-95083C8610D3}"/>
                  </a:ext>
                </a:extLst>
              </p:cNvPr>
              <p:cNvSpPr/>
              <p:nvPr/>
            </p:nvSpPr>
            <p:spPr>
              <a:xfrm>
                <a:off x="4047213" y="5159575"/>
                <a:ext cx="1080840" cy="288650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성공</a:t>
                </a:r>
              </a:p>
            </p:txBody>
          </p: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46DB77F4-08CC-4A45-B9C5-7CE322F4B699}"/>
                  </a:ext>
                </a:extLst>
              </p:cNvPr>
              <p:cNvCxnSpPr>
                <a:cxnSpLocks/>
                <a:stCxn id="3" idx="3"/>
                <a:endCxn id="28" idx="1"/>
              </p:cNvCxnSpPr>
              <p:nvPr/>
            </p:nvCxnSpPr>
            <p:spPr>
              <a:xfrm>
                <a:off x="3571340" y="5301782"/>
                <a:ext cx="475873" cy="2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9E901EE2-C72E-42BF-8C69-CD9E7F0613B6}"/>
                  </a:ext>
                </a:extLst>
              </p:cNvPr>
              <p:cNvCxnSpPr>
                <a:cxnSpLocks/>
                <a:stCxn id="28" idx="2"/>
                <a:endCxn id="71" idx="0"/>
              </p:cNvCxnSpPr>
              <p:nvPr/>
            </p:nvCxnSpPr>
            <p:spPr>
              <a:xfrm>
                <a:off x="4587633" y="5448225"/>
                <a:ext cx="0" cy="9808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57936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나의 댓글인 댓글만 삭제 버튼이 활성화 되며</a:t>
            </a:r>
            <a:r>
              <a:rPr lang="en-US" altLang="ko-KR" dirty="0"/>
              <a:t>, </a:t>
            </a:r>
            <a:r>
              <a:rPr lang="ko-KR" altLang="en-US" dirty="0"/>
              <a:t>삭제 가능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4FCC3D6-F391-4228-8E8F-93C95AAD0C55}"/>
              </a:ext>
            </a:extLst>
          </p:cNvPr>
          <p:cNvGrpSpPr/>
          <p:nvPr/>
        </p:nvGrpSpPr>
        <p:grpSpPr>
          <a:xfrm>
            <a:off x="2424221" y="2268463"/>
            <a:ext cx="6090825" cy="3878949"/>
            <a:chOff x="874396" y="2916535"/>
            <a:chExt cx="6090825" cy="387894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30C5BC5-4D1E-4401-93B1-2B2FA70ED3D8}"/>
                </a:ext>
              </a:extLst>
            </p:cNvPr>
            <p:cNvGrpSpPr/>
            <p:nvPr/>
          </p:nvGrpSpPr>
          <p:grpSpPr>
            <a:xfrm>
              <a:off x="2277857" y="2916535"/>
              <a:ext cx="4687364" cy="3878949"/>
              <a:chOff x="2277857" y="2916535"/>
              <a:chExt cx="4687364" cy="3878949"/>
            </a:xfrm>
          </p:grpSpPr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F80B8358-988D-41A5-94D6-3D309989D28E}"/>
                  </a:ext>
                </a:extLst>
              </p:cNvPr>
              <p:cNvCxnSpPr>
                <a:cxnSpLocks/>
                <a:stCxn id="58" idx="2"/>
                <a:endCxn id="55" idx="0"/>
              </p:cNvCxnSpPr>
              <p:nvPr/>
            </p:nvCxnSpPr>
            <p:spPr>
              <a:xfrm>
                <a:off x="2956245" y="4149054"/>
                <a:ext cx="683" cy="2594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3D9CED90-A065-4EFF-BB32-B011627211A0}"/>
                  </a:ext>
                </a:extLst>
              </p:cNvPr>
              <p:cNvSpPr/>
              <p:nvPr/>
            </p:nvSpPr>
            <p:spPr>
              <a:xfrm>
                <a:off x="3930865" y="2916536"/>
                <a:ext cx="1327127" cy="5251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54" dirty="0"/>
                  <a:t>댓글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C7D7B8E0-3A32-4D82-B593-0AEE71FBFDC4}"/>
                  </a:ext>
                </a:extLst>
              </p:cNvPr>
              <p:cNvSpPr/>
              <p:nvPr/>
            </p:nvSpPr>
            <p:spPr>
              <a:xfrm>
                <a:off x="2279223" y="4408542"/>
                <a:ext cx="1355409" cy="5251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confirm</a:t>
                </a:r>
                <a:endParaRPr lang="ko-KR" altLang="en-US" sz="1400" dirty="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3CD7A1F1-C237-4446-BDF4-1CE05A797A20}"/>
                  </a:ext>
                </a:extLst>
              </p:cNvPr>
              <p:cNvSpPr/>
              <p:nvPr/>
            </p:nvSpPr>
            <p:spPr>
              <a:xfrm>
                <a:off x="3930865" y="3651512"/>
                <a:ext cx="1327127" cy="5251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54" dirty="0"/>
                  <a:t>나의 댓글</a:t>
                </a:r>
              </a:p>
            </p:txBody>
          </p:sp>
          <p:sp>
            <p:nvSpPr>
              <p:cNvPr id="58" name="말풍선: 모서리가 둥근 사각형 57">
                <a:extLst>
                  <a:ext uri="{FF2B5EF4-FFF2-40B4-BE49-F238E27FC236}">
                    <a16:creationId xmlns:a16="http://schemas.microsoft.com/office/drawing/2014/main" id="{B6930339-707F-4DE3-9C65-0011261FBB4A}"/>
                  </a:ext>
                </a:extLst>
              </p:cNvPr>
              <p:cNvSpPr/>
              <p:nvPr/>
            </p:nvSpPr>
            <p:spPr>
              <a:xfrm>
                <a:off x="2277857" y="3689065"/>
                <a:ext cx="1356775" cy="459989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삭제 활성화</a:t>
                </a:r>
              </a:p>
            </p:txBody>
          </p: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F32EACF2-99E9-4A59-836A-024AF64E1171}"/>
                  </a:ext>
                </a:extLst>
              </p:cNvPr>
              <p:cNvCxnSpPr>
                <a:cxnSpLocks/>
                <a:stCxn id="56" idx="3"/>
                <a:endCxn id="72" idx="1"/>
              </p:cNvCxnSpPr>
              <p:nvPr/>
            </p:nvCxnSpPr>
            <p:spPr>
              <a:xfrm flipV="1">
                <a:off x="5257992" y="3913936"/>
                <a:ext cx="287024" cy="1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4D127CF9-D79E-4E53-9583-390DCE3D4094}"/>
                  </a:ext>
                </a:extLst>
              </p:cNvPr>
              <p:cNvCxnSpPr>
                <a:cxnSpLocks/>
                <a:stCxn id="56" idx="1"/>
                <a:endCxn id="58" idx="3"/>
              </p:cNvCxnSpPr>
              <p:nvPr/>
            </p:nvCxnSpPr>
            <p:spPr>
              <a:xfrm flipH="1">
                <a:off x="3634632" y="3914074"/>
                <a:ext cx="296233" cy="49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D40F72A6-16C0-41B2-8B1B-2AB13E5401AC}"/>
                  </a:ext>
                </a:extLst>
              </p:cNvPr>
              <p:cNvCxnSpPr>
                <a:cxnSpLocks/>
                <a:stCxn id="51" idx="2"/>
                <a:endCxn id="56" idx="0"/>
              </p:cNvCxnSpPr>
              <p:nvPr/>
            </p:nvCxnSpPr>
            <p:spPr>
              <a:xfrm>
                <a:off x="4594429" y="3441659"/>
                <a:ext cx="0" cy="2098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4E8FE40D-2B5D-46E3-B66C-7A6497DF5144}"/>
                  </a:ext>
                </a:extLst>
              </p:cNvPr>
              <p:cNvSpPr/>
              <p:nvPr/>
            </p:nvSpPr>
            <p:spPr>
              <a:xfrm>
                <a:off x="2449399" y="2916535"/>
                <a:ext cx="1327127" cy="5251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54" dirty="0"/>
                  <a:t>게시글</a:t>
                </a:r>
              </a:p>
            </p:txBody>
          </p: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E348B124-23B9-4321-ACCC-0F914DD2D37B}"/>
                  </a:ext>
                </a:extLst>
              </p:cNvPr>
              <p:cNvCxnSpPr>
                <a:cxnSpLocks/>
                <a:stCxn id="67" idx="3"/>
                <a:endCxn id="51" idx="1"/>
              </p:cNvCxnSpPr>
              <p:nvPr/>
            </p:nvCxnSpPr>
            <p:spPr>
              <a:xfrm>
                <a:off x="3776526" y="3179097"/>
                <a:ext cx="15433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2574BAE0-8074-4C9F-B853-F7E17801181A}"/>
                  </a:ext>
                </a:extLst>
              </p:cNvPr>
              <p:cNvSpPr/>
              <p:nvPr/>
            </p:nvSpPr>
            <p:spPr>
              <a:xfrm>
                <a:off x="3924069" y="6429047"/>
                <a:ext cx="1327127" cy="36643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54" dirty="0"/>
                  <a:t>삭제 성공</a:t>
                </a:r>
              </a:p>
            </p:txBody>
          </p:sp>
          <p:sp>
            <p:nvSpPr>
              <p:cNvPr id="72" name="말풍선: 모서리가 둥근 사각형 71">
                <a:extLst>
                  <a:ext uri="{FF2B5EF4-FFF2-40B4-BE49-F238E27FC236}">
                    <a16:creationId xmlns:a16="http://schemas.microsoft.com/office/drawing/2014/main" id="{38E89BD2-7D46-4B6B-AC61-B28B3F778F49}"/>
                  </a:ext>
                </a:extLst>
              </p:cNvPr>
              <p:cNvSpPr/>
              <p:nvPr/>
            </p:nvSpPr>
            <p:spPr>
              <a:xfrm>
                <a:off x="5545016" y="3636615"/>
                <a:ext cx="1420205" cy="554642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삭제 비활성화</a:t>
                </a:r>
              </a:p>
            </p:txBody>
          </p:sp>
        </p:grpSp>
        <p:sp>
          <p:nvSpPr>
            <p:cNvPr id="6" name="말풍선: 모서리가 둥근 사각형 5">
              <a:extLst>
                <a:ext uri="{FF2B5EF4-FFF2-40B4-BE49-F238E27FC236}">
                  <a16:creationId xmlns:a16="http://schemas.microsoft.com/office/drawing/2014/main" id="{679D6F8C-78BD-44DF-A451-3E414BC706BD}"/>
                </a:ext>
              </a:extLst>
            </p:cNvPr>
            <p:cNvSpPr/>
            <p:nvPr/>
          </p:nvSpPr>
          <p:spPr>
            <a:xfrm>
              <a:off x="874396" y="4526779"/>
              <a:ext cx="1080840" cy="288650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NO</a:t>
              </a:r>
              <a:endParaRPr lang="ko-KR" altLang="en-US" sz="1400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C546110-DDDC-4DE9-B0B7-79B71996C02E}"/>
                </a:ext>
              </a:extLst>
            </p:cNvPr>
            <p:cNvCxnSpPr>
              <a:cxnSpLocks/>
              <a:stCxn id="6" idx="2"/>
              <a:endCxn id="22" idx="0"/>
            </p:cNvCxnSpPr>
            <p:nvPr/>
          </p:nvCxnSpPr>
          <p:spPr>
            <a:xfrm>
              <a:off x="1414816" y="4815429"/>
              <a:ext cx="0" cy="8116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3316C0E0-9A78-436A-A573-352C01FDDF72}"/>
                </a:ext>
              </a:extLst>
            </p:cNvPr>
            <p:cNvCxnSpPr>
              <a:cxnSpLocks/>
              <a:stCxn id="55" idx="1"/>
              <a:endCxn id="6" idx="3"/>
            </p:cNvCxnSpPr>
            <p:nvPr/>
          </p:nvCxnSpPr>
          <p:spPr>
            <a:xfrm flipH="1">
              <a:off x="1955236" y="4671104"/>
              <a:ext cx="3239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8" name="말풍선: 모서리가 둥근 사각형 27">
              <a:extLst>
                <a:ext uri="{FF2B5EF4-FFF2-40B4-BE49-F238E27FC236}">
                  <a16:creationId xmlns:a16="http://schemas.microsoft.com/office/drawing/2014/main" id="{64B2B679-112E-4EDA-851B-95083C8610D3}"/>
                </a:ext>
              </a:extLst>
            </p:cNvPr>
            <p:cNvSpPr/>
            <p:nvPr/>
          </p:nvSpPr>
          <p:spPr>
            <a:xfrm>
              <a:off x="4038734" y="4536447"/>
              <a:ext cx="1080840" cy="288650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YES</a:t>
              </a:r>
              <a:endParaRPr lang="ko-KR" altLang="en-US" sz="1400" dirty="0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46DB77F4-08CC-4A45-B9C5-7CE322F4B699}"/>
                </a:ext>
              </a:extLst>
            </p:cNvPr>
            <p:cNvCxnSpPr>
              <a:cxnSpLocks/>
              <a:stCxn id="55" idx="3"/>
              <a:endCxn id="28" idx="1"/>
            </p:cNvCxnSpPr>
            <p:nvPr/>
          </p:nvCxnSpPr>
          <p:spPr>
            <a:xfrm>
              <a:off x="3634632" y="4671104"/>
              <a:ext cx="404102" cy="9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9E901EE2-C72E-42BF-8C69-CD9E7F0613B6}"/>
                </a:ext>
              </a:extLst>
            </p:cNvPr>
            <p:cNvCxnSpPr>
              <a:cxnSpLocks/>
              <a:stCxn id="28" idx="2"/>
              <a:endCxn id="71" idx="0"/>
            </p:cNvCxnSpPr>
            <p:nvPr/>
          </p:nvCxnSpPr>
          <p:spPr>
            <a:xfrm>
              <a:off x="4579154" y="4825097"/>
              <a:ext cx="8479" cy="16039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40C31B9-C333-4B70-88CB-BEC47CEDD626}"/>
              </a:ext>
            </a:extLst>
          </p:cNvPr>
          <p:cNvSpPr/>
          <p:nvPr/>
        </p:nvSpPr>
        <p:spPr>
          <a:xfrm>
            <a:off x="2301077" y="4979000"/>
            <a:ext cx="1327127" cy="3664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754" dirty="0"/>
              <a:t>삭제 실패</a:t>
            </a:r>
          </a:p>
        </p:txBody>
      </p:sp>
    </p:spTree>
    <p:extLst>
      <p:ext uri="{BB962C8B-B14F-4D97-AF65-F5344CB8AC3E}">
        <p14:creationId xmlns:p14="http://schemas.microsoft.com/office/powerpoint/2010/main" val="2226505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부정한 댓글에 관한 신고를 받아 관리자가 </a:t>
            </a:r>
            <a:r>
              <a:rPr lang="ko-KR" altLang="en-US" dirty="0" err="1"/>
              <a:t>판단하에</a:t>
            </a:r>
            <a:r>
              <a:rPr lang="ko-KR" altLang="en-US" dirty="0"/>
              <a:t> 후속조취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0857140-9C4E-4486-873A-E9FB3A99C027}"/>
              </a:ext>
            </a:extLst>
          </p:cNvPr>
          <p:cNvGrpSpPr/>
          <p:nvPr/>
        </p:nvGrpSpPr>
        <p:grpSpPr>
          <a:xfrm>
            <a:off x="1660599" y="2556495"/>
            <a:ext cx="6638429" cy="4264660"/>
            <a:chOff x="110774" y="2916535"/>
            <a:chExt cx="6638429" cy="4264660"/>
          </a:xfrm>
        </p:grpSpPr>
        <p:sp>
          <p:nvSpPr>
            <p:cNvPr id="5" name="말풍선: 모서리가 둥근 사각형 4">
              <a:extLst>
                <a:ext uri="{FF2B5EF4-FFF2-40B4-BE49-F238E27FC236}">
                  <a16:creationId xmlns:a16="http://schemas.microsoft.com/office/drawing/2014/main" id="{81C3A505-1708-4328-BFFD-3D95FE11C6EF}"/>
                </a:ext>
              </a:extLst>
            </p:cNvPr>
            <p:cNvSpPr/>
            <p:nvPr/>
          </p:nvSpPr>
          <p:spPr>
            <a:xfrm>
              <a:off x="110774" y="4734224"/>
              <a:ext cx="1346808" cy="1062631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내용을 입력해 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4FCC3D6-F391-4228-8E8F-93C95AAD0C55}"/>
                </a:ext>
              </a:extLst>
            </p:cNvPr>
            <p:cNvGrpSpPr/>
            <p:nvPr/>
          </p:nvGrpSpPr>
          <p:grpSpPr>
            <a:xfrm>
              <a:off x="237543" y="2916535"/>
              <a:ext cx="6511660" cy="4264660"/>
              <a:chOff x="237543" y="2916535"/>
              <a:chExt cx="6511660" cy="4264660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B30C5BC5-4D1E-4401-93B1-2B2FA70ED3D8}"/>
                  </a:ext>
                </a:extLst>
              </p:cNvPr>
              <p:cNvGrpSpPr/>
              <p:nvPr/>
            </p:nvGrpSpPr>
            <p:grpSpPr>
              <a:xfrm>
                <a:off x="2367358" y="2916535"/>
                <a:ext cx="4381845" cy="3904285"/>
                <a:chOff x="2367358" y="2916535"/>
                <a:chExt cx="4381845" cy="3904285"/>
              </a:xfrm>
            </p:grpSpPr>
            <p:cxnSp>
              <p:nvCxnSpPr>
                <p:cNvPr id="50" name="직선 화살표 연결선 49">
                  <a:extLst>
                    <a:ext uri="{FF2B5EF4-FFF2-40B4-BE49-F238E27FC236}">
                      <a16:creationId xmlns:a16="http://schemas.microsoft.com/office/drawing/2014/main" id="{F80B8358-988D-41A5-94D6-3D309989D28E}"/>
                    </a:ext>
                  </a:extLst>
                </p:cNvPr>
                <p:cNvCxnSpPr>
                  <a:cxnSpLocks/>
                  <a:stCxn id="58" idx="2"/>
                  <a:endCxn id="55" idx="0"/>
                </p:cNvCxnSpPr>
                <p:nvPr/>
              </p:nvCxnSpPr>
              <p:spPr>
                <a:xfrm>
                  <a:off x="3030921" y="4085920"/>
                  <a:ext cx="1" cy="2113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3D9CED90-A065-4EFF-BB32-B011627211A0}"/>
                    </a:ext>
                  </a:extLst>
                </p:cNvPr>
                <p:cNvSpPr/>
                <p:nvPr/>
              </p:nvSpPr>
              <p:spPr>
                <a:xfrm>
                  <a:off x="3930865" y="2916536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댓글</a:t>
                  </a:r>
                </a:p>
              </p:txBody>
            </p: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C7D7B8E0-3A32-4D82-B593-0AEE71FBFDC4}"/>
                    </a:ext>
                  </a:extLst>
                </p:cNvPr>
                <p:cNvSpPr/>
                <p:nvPr/>
              </p:nvSpPr>
              <p:spPr>
                <a:xfrm>
                  <a:off x="2367358" y="429725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신고 활성화</a:t>
                  </a:r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3CD7A1F1-C237-4446-BDF4-1CE05A797A20}"/>
                    </a:ext>
                  </a:extLst>
                </p:cNvPr>
                <p:cNvSpPr/>
                <p:nvPr/>
              </p:nvSpPr>
              <p:spPr>
                <a:xfrm>
                  <a:off x="3930865" y="3651512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회원유무</a:t>
                  </a:r>
                </a:p>
              </p:txBody>
            </p:sp>
            <p:sp>
              <p:nvSpPr>
                <p:cNvPr id="57" name="말풍선: 모서리가 둥근 사각형 56">
                  <a:extLst>
                    <a:ext uri="{FF2B5EF4-FFF2-40B4-BE49-F238E27FC236}">
                      <a16:creationId xmlns:a16="http://schemas.microsoft.com/office/drawing/2014/main" id="{A8A7ABB3-209F-4842-9DAD-0C8D89B50B58}"/>
                    </a:ext>
                  </a:extLst>
                </p:cNvPr>
                <p:cNvSpPr/>
                <p:nvPr/>
              </p:nvSpPr>
              <p:spPr>
                <a:xfrm>
                  <a:off x="5566670" y="3760844"/>
                  <a:ext cx="1182533" cy="325076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비회원</a:t>
                  </a:r>
                </a:p>
              </p:txBody>
            </p:sp>
            <p:sp>
              <p:nvSpPr>
                <p:cNvPr id="58" name="말풍선: 모서리가 둥근 사각형 57">
                  <a:extLst>
                    <a:ext uri="{FF2B5EF4-FFF2-40B4-BE49-F238E27FC236}">
                      <a16:creationId xmlns:a16="http://schemas.microsoft.com/office/drawing/2014/main" id="{B6930339-707F-4DE3-9C65-0011261FBB4A}"/>
                    </a:ext>
                  </a:extLst>
                </p:cNvPr>
                <p:cNvSpPr/>
                <p:nvPr/>
              </p:nvSpPr>
              <p:spPr>
                <a:xfrm>
                  <a:off x="2439654" y="3760844"/>
                  <a:ext cx="1182533" cy="325076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기존 회원</a:t>
                  </a:r>
                </a:p>
              </p:txBody>
            </p:sp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id="{40DCCD1A-9187-481F-8D3F-BE1AF04642DC}"/>
                    </a:ext>
                  </a:extLst>
                </p:cNvPr>
                <p:cNvCxnSpPr>
                  <a:cxnSpLocks/>
                  <a:stCxn id="57" idx="2"/>
                  <a:endCxn id="7" idx="0"/>
                </p:cNvCxnSpPr>
                <p:nvPr/>
              </p:nvCxnSpPr>
              <p:spPr>
                <a:xfrm flipH="1">
                  <a:off x="6157936" y="4085920"/>
                  <a:ext cx="1" cy="2375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F32EACF2-99E9-4A59-836A-024AF64E1171}"/>
                    </a:ext>
                  </a:extLst>
                </p:cNvPr>
                <p:cNvCxnSpPr>
                  <a:cxnSpLocks/>
                  <a:stCxn id="56" idx="3"/>
                  <a:endCxn id="57" idx="1"/>
                </p:cNvCxnSpPr>
                <p:nvPr/>
              </p:nvCxnSpPr>
              <p:spPr>
                <a:xfrm>
                  <a:off x="5257992" y="3914074"/>
                  <a:ext cx="308678" cy="93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3" name="직선 화살표 연결선 62">
                  <a:extLst>
                    <a:ext uri="{FF2B5EF4-FFF2-40B4-BE49-F238E27FC236}">
                      <a16:creationId xmlns:a16="http://schemas.microsoft.com/office/drawing/2014/main" id="{4D127CF9-D79E-4E53-9583-390DCE3D4094}"/>
                    </a:ext>
                  </a:extLst>
                </p:cNvPr>
                <p:cNvCxnSpPr>
                  <a:cxnSpLocks/>
                  <a:stCxn id="56" idx="1"/>
                  <a:endCxn id="58" idx="3"/>
                </p:cNvCxnSpPr>
                <p:nvPr/>
              </p:nvCxnSpPr>
              <p:spPr>
                <a:xfrm flipH="1">
                  <a:off x="3622187" y="3914074"/>
                  <a:ext cx="308678" cy="93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D40F72A6-16C0-41B2-8B1B-2AB13E5401AC}"/>
                    </a:ext>
                  </a:extLst>
                </p:cNvPr>
                <p:cNvCxnSpPr>
                  <a:cxnSpLocks/>
                  <a:stCxn id="51" idx="2"/>
                  <a:endCxn id="56" idx="0"/>
                </p:cNvCxnSpPr>
                <p:nvPr/>
              </p:nvCxnSpPr>
              <p:spPr>
                <a:xfrm>
                  <a:off x="4594429" y="3441659"/>
                  <a:ext cx="0" cy="2098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4E8FE40D-2B5D-46E3-B66C-7A6497DF5144}"/>
                    </a:ext>
                  </a:extLst>
                </p:cNvPr>
                <p:cNvSpPr/>
                <p:nvPr/>
              </p:nvSpPr>
              <p:spPr>
                <a:xfrm>
                  <a:off x="2449399" y="291653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게시글</a:t>
                  </a:r>
                </a:p>
              </p:txBody>
            </p:sp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E348B124-23B9-4321-ACCC-0F914DD2D37B}"/>
                    </a:ext>
                  </a:extLst>
                </p:cNvPr>
                <p:cNvCxnSpPr>
                  <a:cxnSpLocks/>
                  <a:stCxn id="67" idx="3"/>
                  <a:endCxn id="51" idx="1"/>
                </p:cNvCxnSpPr>
                <p:nvPr/>
              </p:nvCxnSpPr>
              <p:spPr>
                <a:xfrm>
                  <a:off x="3776526" y="3179097"/>
                  <a:ext cx="154339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0" name="직선 화살표 연결선 69">
                  <a:extLst>
                    <a:ext uri="{FF2B5EF4-FFF2-40B4-BE49-F238E27FC236}">
                      <a16:creationId xmlns:a16="http://schemas.microsoft.com/office/drawing/2014/main" id="{5BE3F754-0EE6-4BA6-B5CE-EE5152C0BC09}"/>
                    </a:ext>
                  </a:extLst>
                </p:cNvPr>
                <p:cNvCxnSpPr>
                  <a:cxnSpLocks/>
                  <a:stCxn id="55" idx="2"/>
                </p:cNvCxnSpPr>
                <p:nvPr/>
              </p:nvCxnSpPr>
              <p:spPr>
                <a:xfrm flipH="1">
                  <a:off x="3030920" y="4822378"/>
                  <a:ext cx="2" cy="3371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2574BAE0-8074-4C9F-B853-F7E17801181A}"/>
                    </a:ext>
                  </a:extLst>
                </p:cNvPr>
                <p:cNvSpPr/>
                <p:nvPr/>
              </p:nvSpPr>
              <p:spPr>
                <a:xfrm>
                  <a:off x="3434032" y="6454383"/>
                  <a:ext cx="2307202" cy="366437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/>
                    <a:t>댓글 신고 성공 알림</a:t>
                  </a:r>
                  <a:endParaRPr lang="ko-KR" altLang="en-US" sz="1754" dirty="0"/>
                </a:p>
              </p:txBody>
            </p:sp>
          </p:grpSp>
          <p:sp>
            <p:nvSpPr>
              <p:cNvPr id="3" name="말풍선: 모서리가 둥근 사각형 2">
                <a:extLst>
                  <a:ext uri="{FF2B5EF4-FFF2-40B4-BE49-F238E27FC236}">
                    <a16:creationId xmlns:a16="http://schemas.microsoft.com/office/drawing/2014/main" id="{FA45B92F-3735-492A-8A22-E436A5399BBA}"/>
                  </a:ext>
                </a:extLst>
              </p:cNvPr>
              <p:cNvSpPr/>
              <p:nvPr/>
            </p:nvSpPr>
            <p:spPr>
              <a:xfrm>
                <a:off x="2490500" y="5159575"/>
                <a:ext cx="1080840" cy="284414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</a:t>
                </a:r>
              </a:p>
            </p:txBody>
          </p:sp>
          <p:sp>
            <p:nvSpPr>
              <p:cNvPr id="6" name="말풍선: 모서리가 둥근 사각형 5">
                <a:extLst>
                  <a:ext uri="{FF2B5EF4-FFF2-40B4-BE49-F238E27FC236}">
                    <a16:creationId xmlns:a16="http://schemas.microsoft.com/office/drawing/2014/main" id="{679D6F8C-78BD-44DF-A451-3E414BC706BD}"/>
                  </a:ext>
                </a:extLst>
              </p:cNvPr>
              <p:cNvSpPr/>
              <p:nvPr/>
            </p:nvSpPr>
            <p:spPr>
              <a:xfrm>
                <a:off x="772539" y="3852021"/>
                <a:ext cx="1080840" cy="288650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실패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597F189-B267-4D3C-904A-C15ABCCD5921}"/>
                  </a:ext>
                </a:extLst>
              </p:cNvPr>
              <p:cNvGrpSpPr/>
              <p:nvPr/>
            </p:nvGrpSpPr>
            <p:grpSpPr>
              <a:xfrm>
                <a:off x="237543" y="5984634"/>
                <a:ext cx="2129815" cy="1196561"/>
                <a:chOff x="858716" y="6058702"/>
                <a:chExt cx="2129815" cy="1196561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4E9F2D7F-D7F4-4FCE-87A1-1F66FD621EE7}"/>
                    </a:ext>
                  </a:extLst>
                </p:cNvPr>
                <p:cNvSpPr/>
                <p:nvPr/>
              </p:nvSpPr>
              <p:spPr>
                <a:xfrm>
                  <a:off x="858716" y="6058702"/>
                  <a:ext cx="2129815" cy="119656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FF6947C2-9E3E-4952-95BA-22250E309B77}"/>
                    </a:ext>
                  </a:extLst>
                </p:cNvPr>
                <p:cNvGrpSpPr/>
                <p:nvPr/>
              </p:nvGrpSpPr>
              <p:grpSpPr>
                <a:xfrm>
                  <a:off x="858716" y="6058702"/>
                  <a:ext cx="2129814" cy="1098406"/>
                  <a:chOff x="858716" y="6058702"/>
                  <a:chExt cx="2129814" cy="1098406"/>
                </a:xfrm>
              </p:grpSpPr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663C2A5D-7D5C-4E08-B386-3F3D50434B7A}"/>
                      </a:ext>
                    </a:extLst>
                  </p:cNvPr>
                  <p:cNvSpPr/>
                  <p:nvPr/>
                </p:nvSpPr>
                <p:spPr>
                  <a:xfrm>
                    <a:off x="920604" y="6512540"/>
                    <a:ext cx="1990770" cy="2255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제목 유무 체크</a:t>
                    </a:r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D9FD1FB5-C237-472C-B061-C31895265D1A}"/>
                      </a:ext>
                    </a:extLst>
                  </p:cNvPr>
                  <p:cNvSpPr/>
                  <p:nvPr/>
                </p:nvSpPr>
                <p:spPr>
                  <a:xfrm>
                    <a:off x="932754" y="6931531"/>
                    <a:ext cx="1981738" cy="2255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내용 유무 체크</a:t>
                    </a:r>
                  </a:p>
                </p:txBody>
              </p:sp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E3B2003B-EDF1-4C7C-A101-11A1E3734767}"/>
                      </a:ext>
                    </a:extLst>
                  </p:cNvPr>
                  <p:cNvSpPr/>
                  <p:nvPr/>
                </p:nvSpPr>
                <p:spPr>
                  <a:xfrm>
                    <a:off x="858716" y="6058702"/>
                    <a:ext cx="2129814" cy="35568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유효성 체크</a:t>
                    </a:r>
                  </a:p>
                </p:txBody>
              </p:sp>
            </p:grpSp>
          </p:grp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0C546110-DDDC-4DE9-B0B7-79B71996C02E}"/>
                  </a:ext>
                </a:extLst>
              </p:cNvPr>
              <p:cNvCxnSpPr>
                <a:cxnSpLocks/>
                <a:stCxn id="6" idx="2"/>
                <a:endCxn id="5" idx="0"/>
              </p:cNvCxnSpPr>
              <p:nvPr/>
            </p:nvCxnSpPr>
            <p:spPr>
              <a:xfrm flipH="1">
                <a:off x="784178" y="4140671"/>
                <a:ext cx="528781" cy="5935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3316C0E0-9A78-436A-A573-352C01FDDF72}"/>
                  </a:ext>
                </a:extLst>
              </p:cNvPr>
              <p:cNvCxnSpPr>
                <a:cxnSpLocks/>
                <a:stCxn id="3" idx="1"/>
                <a:endCxn id="6" idx="3"/>
              </p:cNvCxnSpPr>
              <p:nvPr/>
            </p:nvCxnSpPr>
            <p:spPr>
              <a:xfrm flipH="1" flipV="1">
                <a:off x="1853379" y="3996346"/>
                <a:ext cx="637121" cy="13054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8" name="말풍선: 모서리가 둥근 사각형 27">
                <a:extLst>
                  <a:ext uri="{FF2B5EF4-FFF2-40B4-BE49-F238E27FC236}">
                    <a16:creationId xmlns:a16="http://schemas.microsoft.com/office/drawing/2014/main" id="{64B2B679-112E-4EDA-851B-95083C8610D3}"/>
                  </a:ext>
                </a:extLst>
              </p:cNvPr>
              <p:cNvSpPr/>
              <p:nvPr/>
            </p:nvSpPr>
            <p:spPr>
              <a:xfrm>
                <a:off x="4047213" y="5159575"/>
                <a:ext cx="1080840" cy="288650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성공</a:t>
                </a:r>
              </a:p>
            </p:txBody>
          </p: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46DB77F4-08CC-4A45-B9C5-7CE322F4B699}"/>
                  </a:ext>
                </a:extLst>
              </p:cNvPr>
              <p:cNvCxnSpPr>
                <a:cxnSpLocks/>
                <a:stCxn id="3" idx="3"/>
                <a:endCxn id="28" idx="1"/>
              </p:cNvCxnSpPr>
              <p:nvPr/>
            </p:nvCxnSpPr>
            <p:spPr>
              <a:xfrm>
                <a:off x="3571340" y="5301782"/>
                <a:ext cx="475873" cy="2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9E901EE2-C72E-42BF-8C69-CD9E7F0613B6}"/>
                  </a:ext>
                </a:extLst>
              </p:cNvPr>
              <p:cNvCxnSpPr>
                <a:cxnSpLocks/>
                <a:stCxn id="28" idx="2"/>
                <a:endCxn id="71" idx="0"/>
              </p:cNvCxnSpPr>
              <p:nvPr/>
            </p:nvCxnSpPr>
            <p:spPr>
              <a:xfrm>
                <a:off x="4587633" y="5448225"/>
                <a:ext cx="0" cy="10061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2B6BCB6-8463-4AE8-A0EB-E478A459CA68}"/>
              </a:ext>
            </a:extLst>
          </p:cNvPr>
          <p:cNvSpPr/>
          <p:nvPr/>
        </p:nvSpPr>
        <p:spPr>
          <a:xfrm>
            <a:off x="6972333" y="3963477"/>
            <a:ext cx="1470855" cy="5251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신고 비 활성화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42218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0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전체적인 페이지 구성도를 통해 페이지별 위치를 볼 수 있습니다</a:t>
            </a:r>
            <a:r>
              <a:rPr lang="en-US" altLang="ko-KR" b="0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구성도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48D037-88F1-4AF9-A483-A6D3DEEBCC19}"/>
              </a:ext>
            </a:extLst>
          </p:cNvPr>
          <p:cNvSpPr>
            <a:spLocks/>
          </p:cNvSpPr>
          <p:nvPr/>
        </p:nvSpPr>
        <p:spPr>
          <a:xfrm>
            <a:off x="4649563" y="2856826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900">
                <a:solidFill>
                  <a:schemeClr val="tx1"/>
                </a:solidFill>
              </a:rPr>
              <a:t>메인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2B1850-497E-4EFD-ADFF-1778F52FF340}"/>
              </a:ext>
            </a:extLst>
          </p:cNvPr>
          <p:cNvSpPr>
            <a:spLocks/>
          </p:cNvSpPr>
          <p:nvPr/>
        </p:nvSpPr>
        <p:spPr>
          <a:xfrm>
            <a:off x="1112783" y="3866553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인기 게시판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C1A05F-7D8D-43F6-B3F4-225DEC59281E}"/>
              </a:ext>
            </a:extLst>
          </p:cNvPr>
          <p:cNvSpPr>
            <a:spLocks/>
          </p:cNvSpPr>
          <p:nvPr/>
        </p:nvSpPr>
        <p:spPr>
          <a:xfrm>
            <a:off x="4644623" y="3867755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카테고리 게시판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CD162DC-70DE-40A6-92A7-C4930DDBD557}"/>
              </a:ext>
            </a:extLst>
          </p:cNvPr>
          <p:cNvSpPr>
            <a:spLocks/>
          </p:cNvSpPr>
          <p:nvPr/>
        </p:nvSpPr>
        <p:spPr>
          <a:xfrm>
            <a:off x="2881175" y="2852081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 dirty="0">
                <a:solidFill>
                  <a:schemeClr val="tx1"/>
                </a:solidFill>
              </a:rPr>
              <a:t>회원가입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도형 56">
            <a:extLst>
              <a:ext uri="{FF2B5EF4-FFF2-40B4-BE49-F238E27FC236}">
                <a16:creationId xmlns:a16="http://schemas.microsoft.com/office/drawing/2014/main" id="{7B391E88-5721-47AD-A16E-DF6B7179FDB7}"/>
              </a:ext>
            </a:extLst>
          </p:cNvPr>
          <p:cNvSpPr>
            <a:spLocks/>
          </p:cNvSpPr>
          <p:nvPr/>
        </p:nvSpPr>
        <p:spPr>
          <a:xfrm>
            <a:off x="4639731" y="2196455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9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43" name="도형 58">
            <a:extLst>
              <a:ext uri="{FF2B5EF4-FFF2-40B4-BE49-F238E27FC236}">
                <a16:creationId xmlns:a16="http://schemas.microsoft.com/office/drawing/2014/main" id="{E170AB48-311B-4DD9-A425-86D28BDDB1D4}"/>
              </a:ext>
            </a:extLst>
          </p:cNvPr>
          <p:cNvSpPr>
            <a:spLocks/>
          </p:cNvSpPr>
          <p:nvPr/>
        </p:nvSpPr>
        <p:spPr>
          <a:xfrm>
            <a:off x="6405652" y="2856825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900" dirty="0">
                <a:solidFill>
                  <a:schemeClr val="tx1"/>
                </a:solidFill>
              </a:rPr>
              <a:t>계정 찾기 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C59A750-6EA8-4A11-9FBB-40F11913CFAF}"/>
              </a:ext>
            </a:extLst>
          </p:cNvPr>
          <p:cNvSpPr>
            <a:spLocks/>
          </p:cNvSpPr>
          <p:nvPr/>
        </p:nvSpPr>
        <p:spPr>
          <a:xfrm>
            <a:off x="2878703" y="3868138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 dirty="0">
                <a:solidFill>
                  <a:schemeClr val="tx1"/>
                </a:solidFill>
              </a:rPr>
              <a:t>공감 게시판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도형 65">
            <a:extLst>
              <a:ext uri="{FF2B5EF4-FFF2-40B4-BE49-F238E27FC236}">
                <a16:creationId xmlns:a16="http://schemas.microsoft.com/office/drawing/2014/main" id="{E9ACDD37-97C3-4C6D-B66E-06E5BCBC4B99}"/>
              </a:ext>
            </a:extLst>
          </p:cNvPr>
          <p:cNvSpPr>
            <a:spLocks/>
          </p:cNvSpPr>
          <p:nvPr/>
        </p:nvSpPr>
        <p:spPr>
          <a:xfrm>
            <a:off x="4641532" y="5749199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삭제 하기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5" name="도형 66">
            <a:extLst>
              <a:ext uri="{FF2B5EF4-FFF2-40B4-BE49-F238E27FC236}">
                <a16:creationId xmlns:a16="http://schemas.microsoft.com/office/drawing/2014/main" id="{C0D465A6-5246-4659-BC69-CD35B4815A8D}"/>
              </a:ext>
            </a:extLst>
          </p:cNvPr>
          <p:cNvSpPr>
            <a:spLocks/>
          </p:cNvSpPr>
          <p:nvPr/>
        </p:nvSpPr>
        <p:spPr>
          <a:xfrm>
            <a:off x="4641532" y="6376347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글 쓰기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6" name="도형 67">
            <a:extLst>
              <a:ext uri="{FF2B5EF4-FFF2-40B4-BE49-F238E27FC236}">
                <a16:creationId xmlns:a16="http://schemas.microsoft.com/office/drawing/2014/main" id="{69EDE079-23D7-40C5-9CA7-8C222B0D63A3}"/>
              </a:ext>
            </a:extLst>
          </p:cNvPr>
          <p:cNvSpPr>
            <a:spLocks/>
          </p:cNvSpPr>
          <p:nvPr/>
        </p:nvSpPr>
        <p:spPr>
          <a:xfrm>
            <a:off x="4641532" y="7003497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댓글 달기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26B1449-D679-415E-AE53-855ABB31CBA0}"/>
              </a:ext>
            </a:extLst>
          </p:cNvPr>
          <p:cNvSpPr>
            <a:spLocks/>
          </p:cNvSpPr>
          <p:nvPr/>
        </p:nvSpPr>
        <p:spPr>
          <a:xfrm>
            <a:off x="4641532" y="5122051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수정 하기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E458870-EC33-44F1-8365-7EB2BC721927}"/>
              </a:ext>
            </a:extLst>
          </p:cNvPr>
          <p:cNvSpPr>
            <a:spLocks/>
          </p:cNvSpPr>
          <p:nvPr/>
        </p:nvSpPr>
        <p:spPr>
          <a:xfrm>
            <a:off x="8182286" y="4654195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회원정보수정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629506D-7A69-45AB-964C-4D53BB06BAC1}"/>
              </a:ext>
            </a:extLst>
          </p:cNvPr>
          <p:cNvSpPr>
            <a:spLocks/>
          </p:cNvSpPr>
          <p:nvPr/>
        </p:nvSpPr>
        <p:spPr>
          <a:xfrm>
            <a:off x="8176462" y="3848840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 dirty="0">
                <a:solidFill>
                  <a:schemeClr val="tx1"/>
                </a:solidFill>
              </a:rPr>
              <a:t>마이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4BF1BD-BB34-45D6-AE9D-1C4313516E35}"/>
              </a:ext>
            </a:extLst>
          </p:cNvPr>
          <p:cNvSpPr>
            <a:spLocks/>
          </p:cNvSpPr>
          <p:nvPr/>
        </p:nvSpPr>
        <p:spPr>
          <a:xfrm>
            <a:off x="4641532" y="4494903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공감 하기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4B53F65-1D4F-4042-94ED-C25DAD5ED3F7}"/>
              </a:ext>
            </a:extLst>
          </p:cNvPr>
          <p:cNvSpPr>
            <a:spLocks/>
          </p:cNvSpPr>
          <p:nvPr/>
        </p:nvSpPr>
        <p:spPr>
          <a:xfrm>
            <a:off x="6410543" y="3855498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EF7A2AC4-0001-4D34-817C-D9A0421FC8ED}"/>
              </a:ext>
            </a:extLst>
          </p:cNvPr>
          <p:cNvCxnSpPr>
            <a:stCxn id="138" idx="0"/>
            <a:endCxn id="25" idx="2"/>
          </p:cNvCxnSpPr>
          <p:nvPr/>
        </p:nvCxnSpPr>
        <p:spPr>
          <a:xfrm rot="16200000" flipV="1">
            <a:off x="5917975" y="2658062"/>
            <a:ext cx="633892" cy="176098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5AA1219E-521D-436A-8140-BBA4AFFE85E7}"/>
              </a:ext>
            </a:extLst>
          </p:cNvPr>
          <p:cNvCxnSpPr>
            <a:stCxn id="26" idx="0"/>
            <a:endCxn id="25" idx="2"/>
          </p:cNvCxnSpPr>
          <p:nvPr/>
        </p:nvCxnSpPr>
        <p:spPr>
          <a:xfrm rot="5400000" flipH="1" flipV="1">
            <a:off x="3263568" y="1775690"/>
            <a:ext cx="644947" cy="353678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590FF40-D390-4733-BB8C-1D683A3FF301}"/>
              </a:ext>
            </a:extLst>
          </p:cNvPr>
          <p:cNvCxnSpPr>
            <a:stCxn id="73" idx="0"/>
            <a:endCxn id="25" idx="2"/>
          </p:cNvCxnSpPr>
          <p:nvPr/>
        </p:nvCxnSpPr>
        <p:spPr>
          <a:xfrm rot="5400000" flipH="1" flipV="1">
            <a:off x="4145735" y="2659442"/>
            <a:ext cx="646532" cy="177086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B1D4D64-2D9B-4172-977F-ECB34047AD45}"/>
              </a:ext>
            </a:extLst>
          </p:cNvPr>
          <p:cNvCxnSpPr>
            <a:stCxn id="29" idx="0"/>
            <a:endCxn id="41" idx="2"/>
          </p:cNvCxnSpPr>
          <p:nvPr/>
        </p:nvCxnSpPr>
        <p:spPr>
          <a:xfrm rot="5400000" flipH="1" flipV="1">
            <a:off x="4319898" y="1827380"/>
            <a:ext cx="290846" cy="175855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A977DE2-6227-41F8-8859-AB9BFC0B1273}"/>
              </a:ext>
            </a:extLst>
          </p:cNvPr>
          <p:cNvCxnSpPr>
            <a:stCxn id="25" idx="0"/>
            <a:endCxn id="41" idx="2"/>
          </p:cNvCxnSpPr>
          <p:nvPr/>
        </p:nvCxnSpPr>
        <p:spPr>
          <a:xfrm flipH="1" flipV="1">
            <a:off x="5344599" y="2561235"/>
            <a:ext cx="9832" cy="295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D6A276FF-1BDC-4BCF-BFC9-E1F6334CE43A}"/>
              </a:ext>
            </a:extLst>
          </p:cNvPr>
          <p:cNvCxnSpPr>
            <a:stCxn id="41" idx="2"/>
            <a:endCxn id="43" idx="0"/>
          </p:cNvCxnSpPr>
          <p:nvPr/>
        </p:nvCxnSpPr>
        <p:spPr>
          <a:xfrm rot="16200000" flipH="1">
            <a:off x="6079764" y="1826069"/>
            <a:ext cx="295590" cy="176592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A4F1212-4002-437A-9C11-C1DC98E91733}"/>
              </a:ext>
            </a:extLst>
          </p:cNvPr>
          <p:cNvCxnSpPr>
            <a:cxnSpLocks/>
            <a:stCxn id="25" idx="2"/>
            <a:endCxn id="90" idx="0"/>
          </p:cNvCxnSpPr>
          <p:nvPr/>
        </p:nvCxnSpPr>
        <p:spPr>
          <a:xfrm rot="16200000" flipH="1">
            <a:off x="6804263" y="1771773"/>
            <a:ext cx="627234" cy="35268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771550BF-8E14-4B8F-B020-9E317FE2B8EF}"/>
              </a:ext>
            </a:extLst>
          </p:cNvPr>
          <p:cNvCxnSpPr>
            <a:stCxn id="90" idx="2"/>
            <a:endCxn id="89" idx="0"/>
          </p:cNvCxnSpPr>
          <p:nvPr/>
        </p:nvCxnSpPr>
        <p:spPr>
          <a:xfrm>
            <a:off x="8881330" y="4213620"/>
            <a:ext cx="5824" cy="440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6A20177-6F3C-41C2-A804-468315C8DF78}"/>
              </a:ext>
            </a:extLst>
          </p:cNvPr>
          <p:cNvCxnSpPr>
            <a:stCxn id="27" idx="0"/>
            <a:endCxn id="25" idx="2"/>
          </p:cNvCxnSpPr>
          <p:nvPr/>
        </p:nvCxnSpPr>
        <p:spPr>
          <a:xfrm flipV="1">
            <a:off x="5349491" y="3221606"/>
            <a:ext cx="4940" cy="646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A93415A3-06F4-47A1-976A-544CB7022EBF}"/>
              </a:ext>
            </a:extLst>
          </p:cNvPr>
          <p:cNvCxnSpPr>
            <a:stCxn id="27" idx="2"/>
            <a:endCxn id="92" idx="0"/>
          </p:cNvCxnSpPr>
          <p:nvPr/>
        </p:nvCxnSpPr>
        <p:spPr>
          <a:xfrm flipH="1">
            <a:off x="5346400" y="4232535"/>
            <a:ext cx="3091" cy="26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F48978F5-15B0-4E21-8F50-1E73B86ACCFB}"/>
              </a:ext>
            </a:extLst>
          </p:cNvPr>
          <p:cNvCxnSpPr>
            <a:stCxn id="92" idx="2"/>
            <a:endCxn id="87" idx="0"/>
          </p:cNvCxnSpPr>
          <p:nvPr/>
        </p:nvCxnSpPr>
        <p:spPr>
          <a:xfrm>
            <a:off x="5346400" y="4859683"/>
            <a:ext cx="0" cy="26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5A3FB139-1264-4B6A-AA01-DFC92EDB39D4}"/>
              </a:ext>
            </a:extLst>
          </p:cNvPr>
          <p:cNvCxnSpPr>
            <a:stCxn id="87" idx="2"/>
            <a:endCxn id="84" idx="0"/>
          </p:cNvCxnSpPr>
          <p:nvPr/>
        </p:nvCxnSpPr>
        <p:spPr>
          <a:xfrm>
            <a:off x="5346400" y="5486831"/>
            <a:ext cx="0" cy="26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C5EDA63B-9294-4C40-B2CD-C91724AAEDC8}"/>
              </a:ext>
            </a:extLst>
          </p:cNvPr>
          <p:cNvCxnSpPr>
            <a:stCxn id="84" idx="2"/>
            <a:endCxn id="85" idx="0"/>
          </p:cNvCxnSpPr>
          <p:nvPr/>
        </p:nvCxnSpPr>
        <p:spPr>
          <a:xfrm>
            <a:off x="5346400" y="6113979"/>
            <a:ext cx="0" cy="26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708AB10D-9D99-4BA5-9335-C6B94C47970A}"/>
              </a:ext>
            </a:extLst>
          </p:cNvPr>
          <p:cNvCxnSpPr>
            <a:stCxn id="85" idx="2"/>
            <a:endCxn id="86" idx="0"/>
          </p:cNvCxnSpPr>
          <p:nvPr/>
        </p:nvCxnSpPr>
        <p:spPr>
          <a:xfrm>
            <a:off x="5346400" y="6741127"/>
            <a:ext cx="0" cy="262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20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161EE9C-060F-4D29-AECF-26309AF2E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750450"/>
              </p:ext>
            </p:extLst>
          </p:nvPr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로그인 화면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김휘진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LoginMain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membermanage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loginmain.jsp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CE8927B5-4C86-48E9-85A8-EB58CB97BE09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DB5B8B5D-14F2-4710-B539-04D9736F354F}"/>
              </a:ext>
            </a:extLst>
          </p:cNvPr>
          <p:cNvSpPr>
            <a:spLocks/>
          </p:cNvSpPr>
          <p:nvPr/>
        </p:nvSpPr>
        <p:spPr>
          <a:xfrm>
            <a:off x="8030632" y="2154344"/>
            <a:ext cx="2578112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C70FFF8B-A2C8-446A-8A29-C076B12C487B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88F811-3E5F-4AA5-BFC1-D5BCE5556182}"/>
              </a:ext>
            </a:extLst>
          </p:cNvPr>
          <p:cNvSpPr/>
          <p:nvPr/>
        </p:nvSpPr>
        <p:spPr>
          <a:xfrm>
            <a:off x="631579" y="2169381"/>
            <a:ext cx="6416040" cy="4528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C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5CD965-AE38-4EC6-B62B-C179765AA7B1}"/>
              </a:ext>
            </a:extLst>
          </p:cNvPr>
          <p:cNvSpPr/>
          <p:nvPr/>
        </p:nvSpPr>
        <p:spPr>
          <a:xfrm>
            <a:off x="1890110" y="2339893"/>
            <a:ext cx="3739348" cy="10025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83CDFD-0CC7-4558-BB55-2032AEC7D433}"/>
              </a:ext>
            </a:extLst>
          </p:cNvPr>
          <p:cNvSpPr/>
          <p:nvPr/>
        </p:nvSpPr>
        <p:spPr>
          <a:xfrm>
            <a:off x="1890110" y="3452893"/>
            <a:ext cx="3739348" cy="5073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ID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48C6E7-E0D1-4114-8A1E-83A5C7D68780}"/>
              </a:ext>
            </a:extLst>
          </p:cNvPr>
          <p:cNvSpPr/>
          <p:nvPr/>
        </p:nvSpPr>
        <p:spPr>
          <a:xfrm>
            <a:off x="1890110" y="4305812"/>
            <a:ext cx="3739348" cy="5073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Password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AB6A8E-60F4-4ACC-96B9-31B259B0ED5C}"/>
              </a:ext>
            </a:extLst>
          </p:cNvPr>
          <p:cNvSpPr/>
          <p:nvPr/>
        </p:nvSpPr>
        <p:spPr>
          <a:xfrm>
            <a:off x="2422210" y="5042544"/>
            <a:ext cx="2605744" cy="8348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Login </a:t>
            </a:r>
            <a:r>
              <a:rPr lang="ko-KR" altLang="en-US" sz="1754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4FC70B-5895-4A78-B25B-60B99461AEF6}"/>
              </a:ext>
            </a:extLst>
          </p:cNvPr>
          <p:cNvSpPr/>
          <p:nvPr/>
        </p:nvSpPr>
        <p:spPr>
          <a:xfrm>
            <a:off x="1264700" y="5967166"/>
            <a:ext cx="5051089" cy="5073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 err="1">
                <a:solidFill>
                  <a:schemeClr val="tx1"/>
                </a:solidFill>
              </a:rPr>
              <a:t>아이디찾기</a:t>
            </a:r>
            <a:r>
              <a:rPr lang="en-US" altLang="ko-KR" sz="1754" dirty="0">
                <a:solidFill>
                  <a:schemeClr val="tx1"/>
                </a:solidFill>
              </a:rPr>
              <a:t>, </a:t>
            </a:r>
            <a:r>
              <a:rPr lang="ko-KR" altLang="en-US" sz="1754" dirty="0" err="1">
                <a:solidFill>
                  <a:schemeClr val="tx1"/>
                </a:solidFill>
              </a:rPr>
              <a:t>비밀번호찾기</a:t>
            </a:r>
            <a:r>
              <a:rPr lang="en-US" altLang="ko-KR" sz="1754" dirty="0">
                <a:solidFill>
                  <a:schemeClr val="tx1"/>
                </a:solidFill>
              </a:rPr>
              <a:t>, </a:t>
            </a:r>
            <a:r>
              <a:rPr lang="ko-KR" altLang="en-US" sz="1754" dirty="0">
                <a:solidFill>
                  <a:schemeClr val="tx1"/>
                </a:solidFill>
              </a:rPr>
              <a:t>회원가입 </a:t>
            </a:r>
            <a:r>
              <a:rPr lang="en-US" altLang="ko-KR" sz="1754" dirty="0">
                <a:solidFill>
                  <a:schemeClr val="tx1"/>
                </a:solidFill>
              </a:rPr>
              <a:t>, </a:t>
            </a:r>
            <a:r>
              <a:rPr lang="ko-KR" altLang="en-US" sz="1754" dirty="0">
                <a:solidFill>
                  <a:schemeClr val="tx1"/>
                </a:solidFill>
              </a:rPr>
              <a:t>게스트 로그인</a:t>
            </a:r>
          </a:p>
        </p:txBody>
      </p:sp>
      <p:pic>
        <p:nvPicPr>
          <p:cNvPr id="14" name="Picture 2" descr="C:\Users\이나리\Documents\카카오톡 받은 파일\logo1.png">
            <a:extLst>
              <a:ext uri="{FF2B5EF4-FFF2-40B4-BE49-F238E27FC236}">
                <a16:creationId xmlns:a16="http://schemas.microsoft.com/office/drawing/2014/main" id="{8C8C146E-3AB4-4A0E-8D7E-6E0B44BAA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2642" y="2339893"/>
            <a:ext cx="1341737" cy="1045051"/>
          </a:xfrm>
          <a:prstGeom prst="rect">
            <a:avLst/>
          </a:prstGeom>
          <a:noFill/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74ADC65-46B3-4ADC-9612-873739B6FAAA}"/>
              </a:ext>
            </a:extLst>
          </p:cNvPr>
          <p:cNvCxnSpPr>
            <a:cxnSpLocks/>
            <a:stCxn id="16" idx="1"/>
            <a:endCxn id="10" idx="3"/>
          </p:cNvCxnSpPr>
          <p:nvPr/>
        </p:nvCxnSpPr>
        <p:spPr>
          <a:xfrm rot="10800000" flipV="1">
            <a:off x="5629460" y="2654870"/>
            <a:ext cx="2629651" cy="10517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FE9B8F-3C65-48C8-8306-F9DD2171D58A}"/>
              </a:ext>
            </a:extLst>
          </p:cNvPr>
          <p:cNvSpPr/>
          <p:nvPr/>
        </p:nvSpPr>
        <p:spPr>
          <a:xfrm>
            <a:off x="8259110" y="2339893"/>
            <a:ext cx="1869674" cy="6299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3" dirty="0">
                <a:solidFill>
                  <a:schemeClr val="tx1"/>
                </a:solidFill>
              </a:rPr>
              <a:t>제약조건 사용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732DE4-C8E6-4826-946A-4305FD745A4B}"/>
              </a:ext>
            </a:extLst>
          </p:cNvPr>
          <p:cNvSpPr/>
          <p:nvPr/>
        </p:nvSpPr>
        <p:spPr>
          <a:xfrm>
            <a:off x="8405717" y="5967166"/>
            <a:ext cx="1869674" cy="6299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053" dirty="0" err="1">
                <a:solidFill>
                  <a:schemeClr val="tx1"/>
                </a:solidFill>
              </a:rPr>
              <a:t>Href</a:t>
            </a:r>
            <a:r>
              <a:rPr lang="ko-KR" altLang="en-US" sz="1053" dirty="0">
                <a:solidFill>
                  <a:schemeClr val="tx1"/>
                </a:solidFill>
              </a:rPr>
              <a:t> 이용</a:t>
            </a:r>
            <a:r>
              <a:rPr lang="en-US" altLang="ko-KR" sz="1053" dirty="0">
                <a:solidFill>
                  <a:schemeClr val="tx1"/>
                </a:solidFill>
              </a:rPr>
              <a:t>, </a:t>
            </a:r>
            <a:r>
              <a:rPr lang="ko-KR" altLang="en-US" sz="105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게스트 </a:t>
            </a:r>
            <a:r>
              <a:rPr lang="ko-KR" altLang="en-US" sz="1053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로그인은</a:t>
            </a:r>
            <a:endParaRPr lang="en-US" altLang="ko-KR" sz="1053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en-US" altLang="ko-KR" sz="105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Read</a:t>
            </a:r>
            <a:r>
              <a:rPr lang="ko-KR" altLang="en-US" sz="105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만 가능</a:t>
            </a:r>
            <a:endParaRPr lang="en-US" altLang="ko-KR" sz="1053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/>
            <a:endParaRPr lang="ko-KR" altLang="en-US" sz="1053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258E6E7-4264-4DCA-8571-60DD69DE3792}"/>
              </a:ext>
            </a:extLst>
          </p:cNvPr>
          <p:cNvCxnSpPr>
            <a:cxnSpLocks/>
            <a:stCxn id="17" idx="1"/>
            <a:endCxn id="13" idx="3"/>
          </p:cNvCxnSpPr>
          <p:nvPr/>
        </p:nvCxnSpPr>
        <p:spPr>
          <a:xfrm rot="10800000">
            <a:off x="6315789" y="6220856"/>
            <a:ext cx="2089928" cy="61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48EC3F7-DB18-4ACA-8659-3343D9E06B22}"/>
              </a:ext>
            </a:extLst>
          </p:cNvPr>
          <p:cNvCxnSpPr>
            <a:cxnSpLocks/>
            <a:stCxn id="16" idx="1"/>
            <a:endCxn id="11" idx="3"/>
          </p:cNvCxnSpPr>
          <p:nvPr/>
        </p:nvCxnSpPr>
        <p:spPr>
          <a:xfrm rot="10800000" flipV="1">
            <a:off x="5629460" y="2654870"/>
            <a:ext cx="2629651" cy="19046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CD1765-62E7-4225-806D-A115D504F55D}"/>
              </a:ext>
            </a:extLst>
          </p:cNvPr>
          <p:cNvSpPr/>
          <p:nvPr/>
        </p:nvSpPr>
        <p:spPr>
          <a:xfrm>
            <a:off x="8542766" y="3100370"/>
            <a:ext cx="1586018" cy="6910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로그인화면 이동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1E5B7AB-4FFC-46DF-B94D-2132CB4163A3}"/>
              </a:ext>
            </a:extLst>
          </p:cNvPr>
          <p:cNvCxnSpPr>
            <a:cxnSpLocks/>
            <a:stCxn id="20" idx="1"/>
            <a:endCxn id="14" idx="3"/>
          </p:cNvCxnSpPr>
          <p:nvPr/>
        </p:nvCxnSpPr>
        <p:spPr>
          <a:xfrm rot="10800000">
            <a:off x="4434380" y="2862420"/>
            <a:ext cx="4108387" cy="5834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524ECF-D335-48B9-BA8B-E8CC073A1706}"/>
              </a:ext>
            </a:extLst>
          </p:cNvPr>
          <p:cNvSpPr/>
          <p:nvPr/>
        </p:nvSpPr>
        <p:spPr>
          <a:xfrm>
            <a:off x="8259111" y="5193390"/>
            <a:ext cx="2016280" cy="6840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ko-KR" altLang="en-US" sz="140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첫 화면인 로그인 화면</a:t>
            </a:r>
            <a:endParaRPr lang="en-US" altLang="ko-KR" sz="1403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43CEFE-B2A9-46F8-844A-8D0EE45A7692}"/>
              </a:ext>
            </a:extLst>
          </p:cNvPr>
          <p:cNvSpPr/>
          <p:nvPr/>
        </p:nvSpPr>
        <p:spPr>
          <a:xfrm>
            <a:off x="8542765" y="3960272"/>
            <a:ext cx="1586018" cy="6910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 err="1">
                <a:solidFill>
                  <a:schemeClr val="tx1"/>
                </a:solidFill>
              </a:rPr>
              <a:t>메인페이지이동</a:t>
            </a:r>
            <a:endParaRPr lang="ko-KR" altLang="en-US" sz="1228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D235498-1DF2-4166-8F8E-8BD450D10A8B}"/>
              </a:ext>
            </a:extLst>
          </p:cNvPr>
          <p:cNvCxnSpPr>
            <a:cxnSpLocks/>
            <a:stCxn id="23" idx="1"/>
            <a:endCxn id="12" idx="3"/>
          </p:cNvCxnSpPr>
          <p:nvPr/>
        </p:nvCxnSpPr>
        <p:spPr>
          <a:xfrm rot="10800000" flipV="1">
            <a:off x="5027955" y="4305812"/>
            <a:ext cx="3514811" cy="11541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6B9764E-1AB1-4884-9E53-B5CE658920B7}"/>
              </a:ext>
            </a:extLst>
          </p:cNvPr>
          <p:cNvSpPr/>
          <p:nvPr/>
        </p:nvSpPr>
        <p:spPr>
          <a:xfrm>
            <a:off x="1890111" y="4093940"/>
            <a:ext cx="3739348" cy="1336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3" dirty="0" err="1">
                <a:solidFill>
                  <a:schemeClr val="tx1"/>
                </a:solidFill>
              </a:rPr>
              <a:t>오류메세지</a:t>
            </a:r>
            <a:endParaRPr lang="ko-KR" altLang="en-US" sz="1053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87B169-53A9-48DF-A4FD-49E70B228DB1}"/>
              </a:ext>
            </a:extLst>
          </p:cNvPr>
          <p:cNvSpPr/>
          <p:nvPr/>
        </p:nvSpPr>
        <p:spPr>
          <a:xfrm>
            <a:off x="1890111" y="4867170"/>
            <a:ext cx="3739348" cy="1336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3" dirty="0" err="1">
                <a:solidFill>
                  <a:schemeClr val="tx1"/>
                </a:solidFill>
              </a:rPr>
              <a:t>오류메세지</a:t>
            </a:r>
            <a:endParaRPr lang="ko-KR" altLang="en-US" sz="1053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E86278-8F4F-4F42-B33B-DF881350EA22}"/>
              </a:ext>
            </a:extLst>
          </p:cNvPr>
          <p:cNvSpPr/>
          <p:nvPr/>
        </p:nvSpPr>
        <p:spPr>
          <a:xfrm>
            <a:off x="8405718" y="4813191"/>
            <a:ext cx="1723066" cy="2293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>
                <a:solidFill>
                  <a:schemeClr val="tx1"/>
                </a:solidFill>
              </a:rPr>
              <a:t>제약조건 </a:t>
            </a:r>
            <a:r>
              <a:rPr lang="ko-KR" altLang="en-US" sz="1228" dirty="0" err="1">
                <a:solidFill>
                  <a:schemeClr val="tx1"/>
                </a:solidFill>
              </a:rPr>
              <a:t>오류메세지</a:t>
            </a:r>
            <a:endParaRPr lang="ko-KR" altLang="en-US" sz="1228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C7D3B14-C542-432A-929D-FE0DB30999A7}"/>
              </a:ext>
            </a:extLst>
          </p:cNvPr>
          <p:cNvCxnSpPr>
            <a:cxnSpLocks/>
            <a:stCxn id="27" idx="1"/>
            <a:endCxn id="25" idx="3"/>
          </p:cNvCxnSpPr>
          <p:nvPr/>
        </p:nvCxnSpPr>
        <p:spPr>
          <a:xfrm rot="10800000">
            <a:off x="5629459" y="4160774"/>
            <a:ext cx="2776258" cy="7670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7121783-A19E-40D3-A1FC-1895FE5C29A2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rot="10800000" flipV="1">
            <a:off x="5629459" y="4927867"/>
            <a:ext cx="2776258" cy="61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6FBDFCE7-8FC8-4BBE-BD16-DEC8C1E33B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</p:spTree>
    <p:extLst>
      <p:ext uri="{BB962C8B-B14F-4D97-AF65-F5344CB8AC3E}">
        <p14:creationId xmlns:p14="http://schemas.microsoft.com/office/powerpoint/2010/main" val="2334651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33421C9-9001-40BA-897B-DC3CFF196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032229"/>
              </p:ext>
            </p:extLst>
          </p:nvPr>
        </p:nvGraphicFramePr>
        <p:xfrm>
          <a:off x="414926" y="1072193"/>
          <a:ext cx="10078530" cy="1100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개인정보</a:t>
                      </a:r>
                      <a:r>
                        <a:rPr lang="ko-KR" altLang="en-US" sz="1600" b="0" i="0" kern="1200" baseline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화면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김휘진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sz="1800" dirty="0"/>
                        <a:t>Privacy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membermanage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en-US" sz="1800" dirty="0" err="1"/>
                        <a:t>rivacy.jsp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00CFB2BA-1A0E-4C6D-BE94-7D7E4064A156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en-US" altLang="ko-KR" sz="1579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V</a:t>
            </a:r>
            <a:endParaRPr lang="ko-KR" altLang="en-US" sz="1579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C6D17365-185D-4362-84A4-71C0786FE99A}"/>
              </a:ext>
            </a:extLst>
          </p:cNvPr>
          <p:cNvSpPr>
            <a:spLocks/>
          </p:cNvSpPr>
          <p:nvPr/>
        </p:nvSpPr>
        <p:spPr>
          <a:xfrm>
            <a:off x="8030632" y="2154344"/>
            <a:ext cx="2578112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endParaRPr lang="ko-KR" altLang="en-US" sz="1579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FB5B133F-1D8A-426E-BCBB-F0ED87375A00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A74F34-86DA-4B44-A83B-EAB694420290}"/>
              </a:ext>
            </a:extLst>
          </p:cNvPr>
          <p:cNvSpPr/>
          <p:nvPr/>
        </p:nvSpPr>
        <p:spPr>
          <a:xfrm>
            <a:off x="761634" y="2169381"/>
            <a:ext cx="6416040" cy="4528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C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F74437-3A95-45DC-8BC3-B704A82C3D8B}"/>
              </a:ext>
            </a:extLst>
          </p:cNvPr>
          <p:cNvSpPr/>
          <p:nvPr/>
        </p:nvSpPr>
        <p:spPr>
          <a:xfrm>
            <a:off x="1890110" y="2339893"/>
            <a:ext cx="3739348" cy="10025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EE1415-41E8-4AEF-AD88-10FD66A49D1C}"/>
              </a:ext>
            </a:extLst>
          </p:cNvPr>
          <p:cNvSpPr/>
          <p:nvPr/>
        </p:nvSpPr>
        <p:spPr>
          <a:xfrm>
            <a:off x="1890110" y="3537759"/>
            <a:ext cx="3739348" cy="18739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개인정보 보호 관련 동의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E239C5-05B1-4DF2-8543-6B36B3FB7661}"/>
              </a:ext>
            </a:extLst>
          </p:cNvPr>
          <p:cNvSpPr/>
          <p:nvPr/>
        </p:nvSpPr>
        <p:spPr>
          <a:xfrm>
            <a:off x="1890110" y="626294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55B086-16D9-459B-9609-DBA68EC48755}"/>
              </a:ext>
            </a:extLst>
          </p:cNvPr>
          <p:cNvSpPr/>
          <p:nvPr/>
        </p:nvSpPr>
        <p:spPr>
          <a:xfrm>
            <a:off x="4271810" y="626294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확인</a:t>
            </a:r>
          </a:p>
        </p:txBody>
      </p:sp>
      <p:pic>
        <p:nvPicPr>
          <p:cNvPr id="13" name="Picture 2" descr="C:\Users\이나리\Documents\카카오톡 받은 파일\logo1.png">
            <a:extLst>
              <a:ext uri="{FF2B5EF4-FFF2-40B4-BE49-F238E27FC236}">
                <a16:creationId xmlns:a16="http://schemas.microsoft.com/office/drawing/2014/main" id="{13A433ED-DCC3-4FFC-B938-8665FF99F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9937" y="2297348"/>
            <a:ext cx="1341737" cy="1045051"/>
          </a:xfrm>
          <a:prstGeom prst="rect">
            <a:avLst/>
          </a:prstGeom>
          <a:noFill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1812BF-4D78-4F2E-A60C-198EDBE39E9D}"/>
              </a:ext>
            </a:extLst>
          </p:cNvPr>
          <p:cNvSpPr/>
          <p:nvPr/>
        </p:nvSpPr>
        <p:spPr>
          <a:xfrm>
            <a:off x="2585181" y="5555119"/>
            <a:ext cx="798165" cy="471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3" dirty="0">
                <a:solidFill>
                  <a:schemeClr val="tx1"/>
                </a:solidFill>
              </a:rPr>
              <a:t>동의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5010AE-4A32-4720-AF90-DA7257D0D5EB}"/>
              </a:ext>
            </a:extLst>
          </p:cNvPr>
          <p:cNvSpPr/>
          <p:nvPr/>
        </p:nvSpPr>
        <p:spPr>
          <a:xfrm>
            <a:off x="3926918" y="5555119"/>
            <a:ext cx="798165" cy="471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3" dirty="0" err="1">
                <a:solidFill>
                  <a:schemeClr val="tx1"/>
                </a:solidFill>
              </a:rPr>
              <a:t>비동의</a:t>
            </a:r>
            <a:endParaRPr lang="ko-KR" altLang="en-US" sz="1403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8F05707-8CE6-4E3E-8A1F-18D3A7E0A07B}"/>
              </a:ext>
            </a:extLst>
          </p:cNvPr>
          <p:cNvCxnSpPr>
            <a:cxnSpLocks/>
            <a:endCxn id="15" idx="3"/>
          </p:cNvCxnSpPr>
          <p:nvPr/>
        </p:nvCxnSpPr>
        <p:spPr>
          <a:xfrm rot="10800000" flipV="1">
            <a:off x="4725083" y="5555119"/>
            <a:ext cx="3657411" cy="2359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FCE99F-0560-4D49-A191-DA348997A652}"/>
              </a:ext>
            </a:extLst>
          </p:cNvPr>
          <p:cNvSpPr/>
          <p:nvPr/>
        </p:nvSpPr>
        <p:spPr>
          <a:xfrm>
            <a:off x="8396159" y="5057822"/>
            <a:ext cx="1599683" cy="7078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라디오 버튼을 이용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2E4263-A331-4EDC-A97A-62EE341F1693}"/>
              </a:ext>
            </a:extLst>
          </p:cNvPr>
          <p:cNvSpPr/>
          <p:nvPr/>
        </p:nvSpPr>
        <p:spPr>
          <a:xfrm>
            <a:off x="8382493" y="3199692"/>
            <a:ext cx="1599684" cy="17244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회원가입 전 개인정보 수집 관련동의서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2CE0CA-5640-4D38-8C19-3AEAECAF04B5}"/>
              </a:ext>
            </a:extLst>
          </p:cNvPr>
          <p:cNvSpPr/>
          <p:nvPr/>
        </p:nvSpPr>
        <p:spPr>
          <a:xfrm>
            <a:off x="8396159" y="2339892"/>
            <a:ext cx="1586018" cy="6910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로그인화면 이동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7169B3C-3995-4685-ABD2-A6F4FAA718C2}"/>
              </a:ext>
            </a:extLst>
          </p:cNvPr>
          <p:cNvCxnSpPr>
            <a:cxnSpLocks/>
            <a:stCxn id="19" idx="1"/>
            <a:endCxn id="13" idx="3"/>
          </p:cNvCxnSpPr>
          <p:nvPr/>
        </p:nvCxnSpPr>
        <p:spPr>
          <a:xfrm rot="10800000" flipV="1">
            <a:off x="4441673" y="2685431"/>
            <a:ext cx="3954485" cy="1344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8116308-6F43-4C94-AC96-E9C04347ED07}"/>
              </a:ext>
            </a:extLst>
          </p:cNvPr>
          <p:cNvCxnSpPr>
            <a:cxnSpLocks/>
            <a:stCxn id="22" idx="1"/>
            <a:endCxn id="12" idx="3"/>
          </p:cNvCxnSpPr>
          <p:nvPr/>
        </p:nvCxnSpPr>
        <p:spPr>
          <a:xfrm rot="10800000" flipV="1">
            <a:off x="5629460" y="6225481"/>
            <a:ext cx="2753034" cy="2546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FB8FB93-550A-4B16-96D2-32E6033FD015}"/>
              </a:ext>
            </a:extLst>
          </p:cNvPr>
          <p:cNvSpPr/>
          <p:nvPr/>
        </p:nvSpPr>
        <p:spPr>
          <a:xfrm>
            <a:off x="8382493" y="5871566"/>
            <a:ext cx="1599683" cy="7078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회원가입페이지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EDDD4B42-B938-44ED-93A0-394CE5F4AA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421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2995FBC-2AFB-4B06-AD8C-7DB4B9ACC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224262"/>
              </p:ext>
            </p:extLst>
          </p:nvPr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김휘진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SignUp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membermanage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sign-up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FB4E2741-F237-4D82-817A-7826B0AA67CE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D527330F-113E-486B-8F41-32A7547BC3C3}"/>
              </a:ext>
            </a:extLst>
          </p:cNvPr>
          <p:cNvSpPr>
            <a:spLocks/>
          </p:cNvSpPr>
          <p:nvPr/>
        </p:nvSpPr>
        <p:spPr>
          <a:xfrm>
            <a:off x="8030632" y="2154344"/>
            <a:ext cx="2578112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990BD014-824B-4F2A-97A2-21509F92773B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88FC15-D8D1-482B-9ED1-B5442F02B7B5}"/>
              </a:ext>
            </a:extLst>
          </p:cNvPr>
          <p:cNvSpPr/>
          <p:nvPr/>
        </p:nvSpPr>
        <p:spPr>
          <a:xfrm>
            <a:off x="761634" y="2169381"/>
            <a:ext cx="6416040" cy="5409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B52F6D-5189-4E7E-BA36-594AD6CEACA0}"/>
              </a:ext>
            </a:extLst>
          </p:cNvPr>
          <p:cNvSpPr/>
          <p:nvPr/>
        </p:nvSpPr>
        <p:spPr>
          <a:xfrm>
            <a:off x="2659602" y="2169381"/>
            <a:ext cx="2455889" cy="6092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66F459-0450-42C7-9EA2-B0B313FB10F5}"/>
              </a:ext>
            </a:extLst>
          </p:cNvPr>
          <p:cNvSpPr/>
          <p:nvPr/>
        </p:nvSpPr>
        <p:spPr>
          <a:xfrm>
            <a:off x="1431656" y="2856572"/>
            <a:ext cx="4670084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ID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A18B7F-D0B5-4071-8367-5AF4B215627B}"/>
              </a:ext>
            </a:extLst>
          </p:cNvPr>
          <p:cNvSpPr/>
          <p:nvPr/>
        </p:nvSpPr>
        <p:spPr>
          <a:xfrm>
            <a:off x="1431656" y="3538106"/>
            <a:ext cx="4670084" cy="4351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Password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AF2B92-869C-4F32-901C-AC9180FEBBF7}"/>
              </a:ext>
            </a:extLst>
          </p:cNvPr>
          <p:cNvSpPr/>
          <p:nvPr/>
        </p:nvSpPr>
        <p:spPr>
          <a:xfrm>
            <a:off x="1431656" y="4266758"/>
            <a:ext cx="4670084" cy="4228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Password </a:t>
            </a:r>
            <a:r>
              <a:rPr lang="ko-KR" altLang="en-US" sz="1754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81264C-2EB6-40E5-BCC3-603902AFE8A8}"/>
              </a:ext>
            </a:extLst>
          </p:cNvPr>
          <p:cNvSpPr/>
          <p:nvPr/>
        </p:nvSpPr>
        <p:spPr>
          <a:xfrm>
            <a:off x="1431656" y="4990283"/>
            <a:ext cx="4670084" cy="4613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C08693-A7F9-4BB0-BE64-9C069E2C99E8}"/>
              </a:ext>
            </a:extLst>
          </p:cNvPr>
          <p:cNvSpPr/>
          <p:nvPr/>
        </p:nvSpPr>
        <p:spPr>
          <a:xfrm>
            <a:off x="1431657" y="5684316"/>
            <a:ext cx="2827640" cy="4346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E-mail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551BE72-22F9-45E1-91E7-223DCFF0E27F}"/>
              </a:ext>
            </a:extLst>
          </p:cNvPr>
          <p:cNvSpPr/>
          <p:nvPr/>
        </p:nvSpPr>
        <p:spPr>
          <a:xfrm>
            <a:off x="1431656" y="6264012"/>
            <a:ext cx="4670084" cy="4346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인증번호 입력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D5DDC5-44BF-4C9C-A2FC-650A40775F5C}"/>
              </a:ext>
            </a:extLst>
          </p:cNvPr>
          <p:cNvSpPr/>
          <p:nvPr/>
        </p:nvSpPr>
        <p:spPr>
          <a:xfrm>
            <a:off x="1431656" y="7686721"/>
            <a:ext cx="4670084" cy="4346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CD6787-8266-4BA5-8F60-3301051917F3}"/>
              </a:ext>
            </a:extLst>
          </p:cNvPr>
          <p:cNvSpPr/>
          <p:nvPr/>
        </p:nvSpPr>
        <p:spPr>
          <a:xfrm>
            <a:off x="4616948" y="5705992"/>
            <a:ext cx="1484793" cy="4346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인증번호 받기</a:t>
            </a:r>
          </a:p>
        </p:txBody>
      </p:sp>
      <p:pic>
        <p:nvPicPr>
          <p:cNvPr id="18" name="Picture 2" descr="C:\Users\이나리\Documents\카카오톡 받은 파일\logo1.png">
            <a:extLst>
              <a:ext uri="{FF2B5EF4-FFF2-40B4-BE49-F238E27FC236}">
                <a16:creationId xmlns:a16="http://schemas.microsoft.com/office/drawing/2014/main" id="{9AC4511C-9F6E-4A56-8EC7-661EECE72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5265" y="2169381"/>
            <a:ext cx="984086" cy="609215"/>
          </a:xfrm>
          <a:prstGeom prst="rect">
            <a:avLst/>
          </a:prstGeom>
          <a:noFill/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893B9F-7214-44B5-A3DD-27D71FB99FC6}"/>
              </a:ext>
            </a:extLst>
          </p:cNvPr>
          <p:cNvSpPr/>
          <p:nvPr/>
        </p:nvSpPr>
        <p:spPr>
          <a:xfrm>
            <a:off x="8320953" y="2949108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ID(</a:t>
            </a:r>
            <a:r>
              <a:rPr lang="en-US" altLang="ko-KR" sz="1228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primery</a:t>
            </a:r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key), </a:t>
            </a:r>
            <a:r>
              <a:rPr lang="ko-KR" altLang="en-US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유효성 검사 </a:t>
            </a:r>
            <a:endParaRPr lang="en-US" altLang="ko-KR" sz="1228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52734A-0BA5-4233-B8F0-F2BFEE4CB737}"/>
              </a:ext>
            </a:extLst>
          </p:cNvPr>
          <p:cNvCxnSpPr>
            <a:cxnSpLocks/>
            <a:stCxn id="19" idx="1"/>
            <a:endCxn id="10" idx="3"/>
          </p:cNvCxnSpPr>
          <p:nvPr/>
        </p:nvCxnSpPr>
        <p:spPr>
          <a:xfrm rot="10800000">
            <a:off x="6101741" y="3060263"/>
            <a:ext cx="2219213" cy="925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C74B4E-A7BB-4DDB-BE9A-F30B4E727043}"/>
              </a:ext>
            </a:extLst>
          </p:cNvPr>
          <p:cNvSpPr/>
          <p:nvPr/>
        </p:nvSpPr>
        <p:spPr>
          <a:xfrm>
            <a:off x="8192577" y="3565829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Password(not-null)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2C58D65-30DE-4849-AABF-5BE6969BEC83}"/>
              </a:ext>
            </a:extLst>
          </p:cNvPr>
          <p:cNvCxnSpPr>
            <a:cxnSpLocks/>
            <a:stCxn id="21" idx="1"/>
            <a:endCxn id="11" idx="3"/>
          </p:cNvCxnSpPr>
          <p:nvPr/>
        </p:nvCxnSpPr>
        <p:spPr>
          <a:xfrm rot="10800000">
            <a:off x="6101740" y="3755659"/>
            <a:ext cx="2090837" cy="138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D472482-392B-4C03-BE29-BFC4472FBE27}"/>
              </a:ext>
            </a:extLst>
          </p:cNvPr>
          <p:cNvSpPr/>
          <p:nvPr/>
        </p:nvSpPr>
        <p:spPr>
          <a:xfrm>
            <a:off x="8192575" y="4813579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ko-KR" altLang="en-US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닉네임</a:t>
            </a:r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(unique)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60DA167-3395-40DE-89EE-7A33825B52C1}"/>
              </a:ext>
            </a:extLst>
          </p:cNvPr>
          <p:cNvCxnSpPr>
            <a:cxnSpLocks/>
            <a:stCxn id="23" idx="1"/>
            <a:endCxn id="13" idx="3"/>
          </p:cNvCxnSpPr>
          <p:nvPr/>
        </p:nvCxnSpPr>
        <p:spPr>
          <a:xfrm rot="10800000" flipV="1">
            <a:off x="6101740" y="5017270"/>
            <a:ext cx="2090835" cy="2036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1A1E70-E23A-4D48-8442-577767555454}"/>
              </a:ext>
            </a:extLst>
          </p:cNvPr>
          <p:cNvSpPr/>
          <p:nvPr/>
        </p:nvSpPr>
        <p:spPr>
          <a:xfrm>
            <a:off x="8192575" y="5480625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E-mail(unique)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7B95A51-5D8F-48C2-B281-CF79563A4E96}"/>
              </a:ext>
            </a:extLst>
          </p:cNvPr>
          <p:cNvCxnSpPr>
            <a:cxnSpLocks/>
            <a:stCxn id="25" idx="1"/>
            <a:endCxn id="14" idx="3"/>
          </p:cNvCxnSpPr>
          <p:nvPr/>
        </p:nvCxnSpPr>
        <p:spPr>
          <a:xfrm rot="10800000" flipV="1">
            <a:off x="4259297" y="5684315"/>
            <a:ext cx="3933278" cy="2173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9909F3-DFC1-4DAE-8A02-252A55348984}"/>
              </a:ext>
            </a:extLst>
          </p:cNvPr>
          <p:cNvSpPr/>
          <p:nvPr/>
        </p:nvSpPr>
        <p:spPr>
          <a:xfrm>
            <a:off x="8192575" y="6118920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 </a:t>
            </a:r>
            <a:r>
              <a:rPr lang="ko-KR" altLang="en-US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인증 </a:t>
            </a:r>
            <a:r>
              <a:rPr lang="en-US" altLang="ko-KR" sz="1228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api</a:t>
            </a:r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</a:t>
            </a:r>
            <a:endParaRPr lang="en-US" altLang="ko-KR" sz="1228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21338A9-AA1B-4AA3-A9F7-D63F8D249DC6}"/>
              </a:ext>
            </a:extLst>
          </p:cNvPr>
          <p:cNvCxnSpPr>
            <a:cxnSpLocks/>
            <a:stCxn id="27" idx="1"/>
            <a:endCxn id="17" idx="3"/>
          </p:cNvCxnSpPr>
          <p:nvPr/>
        </p:nvCxnSpPr>
        <p:spPr>
          <a:xfrm rot="10800000">
            <a:off x="6101742" y="5923294"/>
            <a:ext cx="2090834" cy="3993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73B4DDF-5C3B-476E-A624-67BF221F0417}"/>
              </a:ext>
            </a:extLst>
          </p:cNvPr>
          <p:cNvSpPr/>
          <p:nvPr/>
        </p:nvSpPr>
        <p:spPr>
          <a:xfrm>
            <a:off x="8192576" y="4163040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Password(not-null) </a:t>
            </a:r>
            <a:r>
              <a:rPr lang="ko-KR" altLang="en-US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비교</a:t>
            </a:r>
            <a:endParaRPr lang="en-US" altLang="ko-KR" sz="1228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93FE1A4-2E37-4445-9FAA-3A7BA85A56EB}"/>
              </a:ext>
            </a:extLst>
          </p:cNvPr>
          <p:cNvCxnSpPr>
            <a:cxnSpLocks/>
            <a:stCxn id="29" idx="1"/>
            <a:endCxn id="12" idx="3"/>
          </p:cNvCxnSpPr>
          <p:nvPr/>
        </p:nvCxnSpPr>
        <p:spPr>
          <a:xfrm rot="10800000" flipV="1">
            <a:off x="6101741" y="4366731"/>
            <a:ext cx="2090836" cy="1114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EB7B07-F7F1-4713-83DB-3B257F0A80BD}"/>
              </a:ext>
            </a:extLst>
          </p:cNvPr>
          <p:cNvSpPr/>
          <p:nvPr/>
        </p:nvSpPr>
        <p:spPr>
          <a:xfrm>
            <a:off x="8192577" y="2254541"/>
            <a:ext cx="2009852" cy="5207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로그인화면 이동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AAD48A2-E369-4977-BC98-C6A2B0CE95FF}"/>
              </a:ext>
            </a:extLst>
          </p:cNvPr>
          <p:cNvCxnSpPr>
            <a:cxnSpLocks/>
            <a:stCxn id="31" idx="1"/>
            <a:endCxn id="18" idx="3"/>
          </p:cNvCxnSpPr>
          <p:nvPr/>
        </p:nvCxnSpPr>
        <p:spPr>
          <a:xfrm rot="10800000">
            <a:off x="4389353" y="2473988"/>
            <a:ext cx="3803225" cy="409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ECB50FAA-78FC-4A3B-9D96-6E8C4626B6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14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544148"/>
              </p:ext>
            </p:extLst>
          </p:nvPr>
        </p:nvGraphicFramePr>
        <p:xfrm>
          <a:off x="414000" y="2304000"/>
          <a:ext cx="9889200" cy="4218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01.		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기획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		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02.		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요구사항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		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		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4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03.		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개발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4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04.       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다이어그램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604789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05.		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기능 시연</a:t>
                      </a:r>
                    </a:p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Long</a:t>
            </a:r>
            <a:r>
              <a:rPr lang="ko-KR" altLang="en-US" dirty="0"/>
              <a:t> </a:t>
            </a:r>
            <a:r>
              <a:rPr lang="en-US" altLang="ko-KR" dirty="0"/>
              <a:t>Time No See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제안 배경</a:t>
            </a:r>
            <a:endParaRPr lang="en-US" altLang="ko-KR" dirty="0"/>
          </a:p>
          <a:p>
            <a:r>
              <a:rPr lang="ko-KR" altLang="en-US" dirty="0"/>
              <a:t>실태조사</a:t>
            </a:r>
            <a:endParaRPr lang="en-US" altLang="ko-KR" dirty="0"/>
          </a:p>
          <a:p>
            <a:r>
              <a:rPr lang="ko-KR" altLang="en-US" dirty="0"/>
              <a:t>벤치마킹</a:t>
            </a:r>
            <a:endParaRPr lang="en-US" altLang="ko-KR" dirty="0"/>
          </a:p>
          <a:p>
            <a:r>
              <a:rPr lang="ko-KR" altLang="en-US" dirty="0"/>
              <a:t>페이지 흐름도</a:t>
            </a:r>
            <a:r>
              <a:rPr lang="en-US" altLang="ko-KR" dirty="0"/>
              <a:t>, </a:t>
            </a:r>
            <a:r>
              <a:rPr lang="ko-KR" altLang="en-US" dirty="0"/>
              <a:t>페이지 구성도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스토리보드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개발툴</a:t>
            </a:r>
            <a:r>
              <a:rPr lang="en-US" altLang="ko-KR" dirty="0"/>
              <a:t>, </a:t>
            </a:r>
            <a:r>
              <a:rPr lang="ko-KR" altLang="en-US" dirty="0"/>
              <a:t>역할분담</a:t>
            </a:r>
            <a:r>
              <a:rPr lang="en-US" altLang="ko-KR" dirty="0"/>
              <a:t>, </a:t>
            </a:r>
            <a:r>
              <a:rPr lang="ko-KR" altLang="en-US" dirty="0"/>
              <a:t>타임 스케줄</a:t>
            </a:r>
            <a:endParaRPr lang="en-US" altLang="ko-KR" dirty="0"/>
          </a:p>
          <a:p>
            <a:r>
              <a:rPr lang="en-US" altLang="ko-KR" dirty="0" err="1"/>
              <a:t>Usecase</a:t>
            </a:r>
            <a:r>
              <a:rPr lang="en-US" altLang="ko-KR" dirty="0"/>
              <a:t>, Database, Class Diagram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990959"/>
            <a:ext cx="6660000" cy="720000"/>
          </a:xfrm>
        </p:spPr>
        <p:txBody>
          <a:bodyPr/>
          <a:lstStyle/>
          <a:p>
            <a:r>
              <a:rPr lang="ko-KR" altLang="en-US" dirty="0"/>
              <a:t>오랫동안 보지 못한</a:t>
            </a:r>
            <a:endParaRPr lang="en-US" altLang="ko-KR" dirty="0"/>
          </a:p>
          <a:p>
            <a:r>
              <a:rPr lang="ko-KR" altLang="en-US" dirty="0"/>
              <a:t>가족들에게</a:t>
            </a:r>
            <a:r>
              <a:rPr lang="en-US" altLang="ko-KR" dirty="0"/>
              <a:t>, </a:t>
            </a:r>
            <a:r>
              <a:rPr lang="ko-KR" altLang="en-US" dirty="0"/>
              <a:t>친구들에게</a:t>
            </a:r>
            <a:r>
              <a:rPr lang="en-US" altLang="ko-KR" dirty="0"/>
              <a:t>, </a:t>
            </a:r>
            <a:r>
              <a:rPr lang="ko-KR" altLang="en-US" dirty="0"/>
              <a:t>그대에게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커뮤니티 게시판을 제작하는 우리 팀에게 딱 알맞은 인사말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F914E93-4954-41AB-AA17-3000E1964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75305"/>
              </p:ext>
            </p:extLst>
          </p:nvPr>
        </p:nvGraphicFramePr>
        <p:xfrm>
          <a:off x="414926" y="1072193"/>
          <a:ext cx="10078530" cy="1100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r>
                        <a:rPr lang="en-US" altLang="ko-KR" sz="1600" b="0" i="0" kern="1200" baseline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600" b="0" i="0" kern="1200" baseline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찾기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김휘진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sz="1800" dirty="0" err="1"/>
                        <a:t>FindID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membermanage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/f</a:t>
                      </a:r>
                      <a:r>
                        <a:rPr lang="en-US" sz="1800" dirty="0"/>
                        <a:t>ind-</a:t>
                      </a:r>
                      <a:r>
                        <a:rPr lang="en-US" sz="1800" dirty="0" err="1"/>
                        <a:t>id.jsp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A3786E1D-D424-4418-9B75-82C86B39BECD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en-US" altLang="ko-KR" sz="1579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V</a:t>
            </a:r>
            <a:endParaRPr lang="ko-KR" altLang="en-US" sz="1579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33AF4773-A865-4699-875B-ECF00F9EF4C4}"/>
              </a:ext>
            </a:extLst>
          </p:cNvPr>
          <p:cNvSpPr>
            <a:spLocks/>
          </p:cNvSpPr>
          <p:nvPr/>
        </p:nvSpPr>
        <p:spPr>
          <a:xfrm>
            <a:off x="8030632" y="2154344"/>
            <a:ext cx="2578112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5F1BFEFC-FD3F-4799-83B9-B515BB3250E6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DAA958-38ED-4053-A7D2-EEDCCD0E9B59}"/>
              </a:ext>
            </a:extLst>
          </p:cNvPr>
          <p:cNvSpPr/>
          <p:nvPr/>
        </p:nvSpPr>
        <p:spPr>
          <a:xfrm>
            <a:off x="761634" y="2169381"/>
            <a:ext cx="6416040" cy="4528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FC7BDF-978C-49F4-9953-EC43EEBC076F}"/>
              </a:ext>
            </a:extLst>
          </p:cNvPr>
          <p:cNvSpPr/>
          <p:nvPr/>
        </p:nvSpPr>
        <p:spPr>
          <a:xfrm>
            <a:off x="1890110" y="3255967"/>
            <a:ext cx="3739348" cy="6493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 </a:t>
            </a:r>
            <a:r>
              <a:rPr lang="ko-KR" altLang="en-US" sz="1754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1A576F-E5FB-4141-BFD9-A74A11C7BA5E}"/>
              </a:ext>
            </a:extLst>
          </p:cNvPr>
          <p:cNvSpPr/>
          <p:nvPr/>
        </p:nvSpPr>
        <p:spPr>
          <a:xfrm>
            <a:off x="1890110" y="626294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D732A1-24FA-4BB8-8327-6ECDDFDA9A2B}"/>
              </a:ext>
            </a:extLst>
          </p:cNvPr>
          <p:cNvSpPr/>
          <p:nvPr/>
        </p:nvSpPr>
        <p:spPr>
          <a:xfrm>
            <a:off x="4271810" y="626294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확인</a:t>
            </a:r>
          </a:p>
        </p:txBody>
      </p:sp>
      <p:pic>
        <p:nvPicPr>
          <p:cNvPr id="12" name="Picture 2" descr="C:\Users\이나리\Documents\카카오톡 받은 파일\logo1.png">
            <a:extLst>
              <a:ext uri="{FF2B5EF4-FFF2-40B4-BE49-F238E27FC236}">
                <a16:creationId xmlns:a16="http://schemas.microsoft.com/office/drawing/2014/main" id="{E72ABC72-1436-4781-A7E0-DD4E19993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634" y="2154343"/>
            <a:ext cx="984086" cy="674244"/>
          </a:xfrm>
          <a:prstGeom prst="rect">
            <a:avLst/>
          </a:prstGeom>
          <a:noFill/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9C3D13-4697-4E78-9DF8-5929BFE8CAE6}"/>
              </a:ext>
            </a:extLst>
          </p:cNvPr>
          <p:cNvSpPr/>
          <p:nvPr/>
        </p:nvSpPr>
        <p:spPr>
          <a:xfrm>
            <a:off x="8326502" y="2407256"/>
            <a:ext cx="1943319" cy="6493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>
                <a:solidFill>
                  <a:schemeClr val="tx1"/>
                </a:solidFill>
              </a:rPr>
              <a:t>로그인화면 이동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06F9845-6483-4CE8-BC81-6E1BB4A490FD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rot="10800000">
            <a:off x="1745721" y="2491466"/>
            <a:ext cx="6580782" cy="2404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42FD65-C534-4368-A449-D045D7292083}"/>
              </a:ext>
            </a:extLst>
          </p:cNvPr>
          <p:cNvSpPr/>
          <p:nvPr/>
        </p:nvSpPr>
        <p:spPr>
          <a:xfrm>
            <a:off x="8207443" y="3395052"/>
            <a:ext cx="2166955" cy="15965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ko-KR" altLang="en-US" sz="1403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회원가입때</a:t>
            </a:r>
            <a:r>
              <a:rPr lang="ko-KR" altLang="en-US" sz="140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작성한</a:t>
            </a:r>
            <a:endParaRPr lang="en-US" altLang="ko-KR" sz="1403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ko-KR" altLang="en-US" sz="140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</a:t>
            </a:r>
            <a:r>
              <a:rPr lang="ko-KR" altLang="en-US" sz="140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이용하여 아이디를 찾는 페이지 입니다</a:t>
            </a:r>
            <a:endParaRPr lang="en-US" altLang="ko-KR" sz="1403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80BB1504-D382-430E-A530-F01211CC69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2989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4527E41-F786-432F-BFD9-1321BD545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349930"/>
              </p:ext>
            </p:extLst>
          </p:nvPr>
        </p:nvGraphicFramePr>
        <p:xfrm>
          <a:off x="414926" y="1072193"/>
          <a:ext cx="10078530" cy="1100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Password</a:t>
                      </a:r>
                      <a:r>
                        <a:rPr lang="en-US" altLang="ko-KR" sz="1600" b="0" i="0" kern="1200" baseline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600" b="0" i="0" kern="1200" baseline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찾기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김휘진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sz="1800" dirty="0" err="1"/>
                        <a:t>Find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Password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membermanage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/f</a:t>
                      </a:r>
                      <a:r>
                        <a:rPr lang="en-US" sz="1800" dirty="0"/>
                        <a:t>ind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assword.jsp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D512FBB4-9F9E-49DB-A581-08324D4034B0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en-US" altLang="ko-KR" sz="1579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V</a:t>
            </a:r>
            <a:endParaRPr lang="ko-KR" altLang="en-US" sz="1579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433F767C-C9C4-4D00-8133-8D0D640B63AB}"/>
              </a:ext>
            </a:extLst>
          </p:cNvPr>
          <p:cNvSpPr>
            <a:spLocks/>
          </p:cNvSpPr>
          <p:nvPr/>
        </p:nvSpPr>
        <p:spPr>
          <a:xfrm>
            <a:off x="8030632" y="2154344"/>
            <a:ext cx="2578112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0B9506C1-811C-4CAE-A0B4-DBD3A39AD349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33F65F-4F0F-4BCD-9223-91E448A00D35}"/>
              </a:ext>
            </a:extLst>
          </p:cNvPr>
          <p:cNvSpPr/>
          <p:nvPr/>
        </p:nvSpPr>
        <p:spPr>
          <a:xfrm>
            <a:off x="761634" y="2169381"/>
            <a:ext cx="6416040" cy="4528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42B7A3-A49F-4205-AADD-2AD802A1FB6E}"/>
              </a:ext>
            </a:extLst>
          </p:cNvPr>
          <p:cNvSpPr/>
          <p:nvPr/>
        </p:nvSpPr>
        <p:spPr>
          <a:xfrm>
            <a:off x="1990361" y="3113621"/>
            <a:ext cx="3739348" cy="5517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ID</a:t>
            </a:r>
            <a:r>
              <a:rPr lang="ko-KR" altLang="en-US" sz="1754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55434C-6885-4E74-8136-352192553F94}"/>
              </a:ext>
            </a:extLst>
          </p:cNvPr>
          <p:cNvSpPr/>
          <p:nvPr/>
        </p:nvSpPr>
        <p:spPr>
          <a:xfrm>
            <a:off x="2098323" y="604573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9A768F-8987-4B1C-90D8-9FBFB10B3251}"/>
              </a:ext>
            </a:extLst>
          </p:cNvPr>
          <p:cNvSpPr/>
          <p:nvPr/>
        </p:nvSpPr>
        <p:spPr>
          <a:xfrm>
            <a:off x="4256387" y="604573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ED8F0A-8E8F-4591-8D31-51813B68FC92}"/>
              </a:ext>
            </a:extLst>
          </p:cNvPr>
          <p:cNvSpPr/>
          <p:nvPr/>
        </p:nvSpPr>
        <p:spPr>
          <a:xfrm>
            <a:off x="1990361" y="3864285"/>
            <a:ext cx="3739348" cy="5517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E-mail </a:t>
            </a:r>
            <a:r>
              <a:rPr lang="ko-KR" altLang="en-US" sz="1754" dirty="0">
                <a:solidFill>
                  <a:schemeClr val="tx1"/>
                </a:solidFill>
              </a:rPr>
              <a:t>입력</a:t>
            </a:r>
          </a:p>
        </p:txBody>
      </p:sp>
      <p:pic>
        <p:nvPicPr>
          <p:cNvPr id="13" name="Picture 2" descr="C:\Users\이나리\Documents\카카오톡 받은 파일\logo1.png">
            <a:extLst>
              <a:ext uri="{FF2B5EF4-FFF2-40B4-BE49-F238E27FC236}">
                <a16:creationId xmlns:a16="http://schemas.microsoft.com/office/drawing/2014/main" id="{81E91F9A-AB9E-4FEB-A03A-3AA744B95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635" y="2154343"/>
            <a:ext cx="1102069" cy="470064"/>
          </a:xfrm>
          <a:prstGeom prst="rect">
            <a:avLst/>
          </a:prstGeom>
          <a:noFill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5977B7-6ACF-4FE3-806C-83D2164DF4A3}"/>
              </a:ext>
            </a:extLst>
          </p:cNvPr>
          <p:cNvSpPr/>
          <p:nvPr/>
        </p:nvSpPr>
        <p:spPr>
          <a:xfrm>
            <a:off x="1990361" y="4645086"/>
            <a:ext cx="2266025" cy="5517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인증번호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D79F67-D906-44D6-9557-963AE9989A00}"/>
              </a:ext>
            </a:extLst>
          </p:cNvPr>
          <p:cNvSpPr/>
          <p:nvPr/>
        </p:nvSpPr>
        <p:spPr>
          <a:xfrm>
            <a:off x="8384066" y="2348530"/>
            <a:ext cx="1744632" cy="5517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로그인 화면 이동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C61D881-7056-4332-8EFC-181CBA262741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rot="10800000">
            <a:off x="1863704" y="2389375"/>
            <a:ext cx="6520362" cy="235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C433F1-7819-4369-AA82-760F9914C3AE}"/>
              </a:ext>
            </a:extLst>
          </p:cNvPr>
          <p:cNvSpPr/>
          <p:nvPr/>
        </p:nvSpPr>
        <p:spPr>
          <a:xfrm>
            <a:off x="8087442" y="5215913"/>
            <a:ext cx="2406015" cy="8298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 </a:t>
            </a:r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인증 </a:t>
            </a:r>
            <a:r>
              <a:rPr lang="en-US" altLang="ko-KR" sz="1754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api</a:t>
            </a:r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754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사용후</a:t>
            </a:r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Password </a:t>
            </a:r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변경</a:t>
            </a:r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2D51B9-0956-40A2-AD06-6791603462FA}"/>
              </a:ext>
            </a:extLst>
          </p:cNvPr>
          <p:cNvSpPr/>
          <p:nvPr/>
        </p:nvSpPr>
        <p:spPr>
          <a:xfrm>
            <a:off x="4390055" y="4645086"/>
            <a:ext cx="1339655" cy="5517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3" dirty="0">
                <a:solidFill>
                  <a:schemeClr val="tx1"/>
                </a:solidFill>
              </a:rPr>
              <a:t>인증번호전송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097DFCF-6811-4FBA-8855-274BCD1B8736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rot="10800000">
            <a:off x="4256388" y="4920963"/>
            <a:ext cx="3831055" cy="7098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99590B-8BB3-4B27-9BDB-FCD04087AF76}"/>
              </a:ext>
            </a:extLst>
          </p:cNvPr>
          <p:cNvSpPr/>
          <p:nvPr/>
        </p:nvSpPr>
        <p:spPr>
          <a:xfrm>
            <a:off x="8087442" y="3864286"/>
            <a:ext cx="2406015" cy="8298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754" dirty="0">
                <a:solidFill>
                  <a:schemeClr val="tx1"/>
                </a:solidFill>
              </a:rPr>
              <a:t>ID </a:t>
            </a:r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와 </a:t>
            </a:r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 </a:t>
            </a:r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이용하여 </a:t>
            </a:r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Password</a:t>
            </a:r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를 찾는 </a:t>
            </a:r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페이지입니다</a:t>
            </a:r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1238D1DA-98DA-442F-8C98-4D48389137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804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ADA523D-E6A1-41D2-BCA0-33A3E9C11D19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16" name="표 315">
            <a:extLst>
              <a:ext uri="{FF2B5EF4-FFF2-40B4-BE49-F238E27FC236}">
                <a16:creationId xmlns:a16="http://schemas.microsoft.com/office/drawing/2014/main" id="{081B71DA-9A3D-4C68-8616-B23B0D2B4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779882"/>
              </p:ext>
            </p:extLst>
          </p:nvPr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메인페이지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홍성혁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mainpage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mainpage.jsp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7" name="도형 2">
            <a:extLst>
              <a:ext uri="{FF2B5EF4-FFF2-40B4-BE49-F238E27FC236}">
                <a16:creationId xmlns:a16="http://schemas.microsoft.com/office/drawing/2014/main" id="{DC24EE48-32F5-43F9-B594-A256B29EE447}"/>
              </a:ext>
            </a:extLst>
          </p:cNvPr>
          <p:cNvSpPr>
            <a:spLocks/>
          </p:cNvSpPr>
          <p:nvPr/>
        </p:nvSpPr>
        <p:spPr>
          <a:xfrm>
            <a:off x="399889" y="2151559"/>
            <a:ext cx="7537176" cy="452965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8" name="도형 3">
            <a:extLst>
              <a:ext uri="{FF2B5EF4-FFF2-40B4-BE49-F238E27FC236}">
                <a16:creationId xmlns:a16="http://schemas.microsoft.com/office/drawing/2014/main" id="{E998EC7B-CCC8-411C-B057-3CB923DB0EB9}"/>
              </a:ext>
            </a:extLst>
          </p:cNvPr>
          <p:cNvSpPr>
            <a:spLocks/>
          </p:cNvSpPr>
          <p:nvPr/>
        </p:nvSpPr>
        <p:spPr>
          <a:xfrm>
            <a:off x="8040657" y="2154343"/>
            <a:ext cx="2578669" cy="4543581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319" name="텍스트 상자 14">
            <a:extLst>
              <a:ext uri="{FF2B5EF4-FFF2-40B4-BE49-F238E27FC236}">
                <a16:creationId xmlns:a16="http://schemas.microsoft.com/office/drawing/2014/main" id="{AFA63E7A-DFEA-4ED0-B7CE-06603BD2721D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320" name="도형 15">
            <a:extLst>
              <a:ext uri="{FF2B5EF4-FFF2-40B4-BE49-F238E27FC236}">
                <a16:creationId xmlns:a16="http://schemas.microsoft.com/office/drawing/2014/main" id="{C5AB0E7A-027C-4F2C-B9E5-72E9F1D3A723}"/>
              </a:ext>
            </a:extLst>
          </p:cNvPr>
          <p:cNvSpPr>
            <a:spLocks/>
          </p:cNvSpPr>
          <p:nvPr/>
        </p:nvSpPr>
        <p:spPr>
          <a:xfrm>
            <a:off x="858814" y="2151559"/>
            <a:ext cx="6490114" cy="4529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1" name="도형 18">
            <a:extLst>
              <a:ext uri="{FF2B5EF4-FFF2-40B4-BE49-F238E27FC236}">
                <a16:creationId xmlns:a16="http://schemas.microsoft.com/office/drawing/2014/main" id="{FA00FDA2-B634-472A-AED9-353D79378224}"/>
              </a:ext>
            </a:extLst>
          </p:cNvPr>
          <p:cNvSpPr>
            <a:spLocks/>
          </p:cNvSpPr>
          <p:nvPr/>
        </p:nvSpPr>
        <p:spPr>
          <a:xfrm>
            <a:off x="1126149" y="3120867"/>
            <a:ext cx="5956558" cy="356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2" name="도형 21">
            <a:extLst>
              <a:ext uri="{FF2B5EF4-FFF2-40B4-BE49-F238E27FC236}">
                <a16:creationId xmlns:a16="http://schemas.microsoft.com/office/drawing/2014/main" id="{65302D08-FBDE-471A-84AC-47F80E32BA9E}"/>
              </a:ext>
            </a:extLst>
          </p:cNvPr>
          <p:cNvSpPr>
            <a:spLocks/>
          </p:cNvSpPr>
          <p:nvPr/>
        </p:nvSpPr>
        <p:spPr>
          <a:xfrm>
            <a:off x="1206101" y="5341033"/>
            <a:ext cx="5789687" cy="134018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dirty="0">
              <a:latin typeface="맑은 고딕" charset="0"/>
              <a:ea typeface="맑은 고딕" charset="0"/>
            </a:endParaRPr>
          </a:p>
        </p:txBody>
      </p:sp>
      <p:sp>
        <p:nvSpPr>
          <p:cNvPr id="323" name="도형 24">
            <a:extLst>
              <a:ext uri="{FF2B5EF4-FFF2-40B4-BE49-F238E27FC236}">
                <a16:creationId xmlns:a16="http://schemas.microsoft.com/office/drawing/2014/main" id="{E8750D90-C072-4053-937A-9F921401CDBB}"/>
              </a:ext>
            </a:extLst>
          </p:cNvPr>
          <p:cNvSpPr>
            <a:spLocks/>
          </p:cNvSpPr>
          <p:nvPr/>
        </p:nvSpPr>
        <p:spPr>
          <a:xfrm>
            <a:off x="8109162" y="3992829"/>
            <a:ext cx="2439989" cy="682261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공감 게시판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일정 기간내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공감수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순으로 표시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더보기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공감 게시판으로 이동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글 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해당 게시물 읽기로 이동</a:t>
            </a:r>
          </a:p>
        </p:txBody>
      </p:sp>
      <p:sp>
        <p:nvSpPr>
          <p:cNvPr id="324" name="도형 26">
            <a:extLst>
              <a:ext uri="{FF2B5EF4-FFF2-40B4-BE49-F238E27FC236}">
                <a16:creationId xmlns:a16="http://schemas.microsoft.com/office/drawing/2014/main" id="{6C6FC4AF-C215-4548-8327-F0573C208217}"/>
              </a:ext>
            </a:extLst>
          </p:cNvPr>
          <p:cNvSpPr>
            <a:spLocks/>
          </p:cNvSpPr>
          <p:nvPr/>
        </p:nvSpPr>
        <p:spPr>
          <a:xfrm>
            <a:off x="8087441" y="4838996"/>
            <a:ext cx="2439989" cy="896164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전체 게시판에서 최신순으로 뽑아내 표시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해당 블록 클릭으로 해당 게시물 읽기로 이동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스크롤을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내릴때마다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글을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세개씩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추가 표시해준다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5" name="도형 31">
            <a:extLst>
              <a:ext uri="{FF2B5EF4-FFF2-40B4-BE49-F238E27FC236}">
                <a16:creationId xmlns:a16="http://schemas.microsoft.com/office/drawing/2014/main" id="{03832994-0B18-4487-99C6-FA01134E647C}"/>
              </a:ext>
            </a:extLst>
          </p:cNvPr>
          <p:cNvSpPr>
            <a:spLocks/>
          </p:cNvSpPr>
          <p:nvPr/>
        </p:nvSpPr>
        <p:spPr>
          <a:xfrm>
            <a:off x="8109162" y="2224519"/>
            <a:ext cx="2439989" cy="682261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id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클릭을 통해 마이페이지로 이동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Logout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클릭을 통해 로그아웃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 페이지로 이동</a:t>
            </a:r>
          </a:p>
        </p:txBody>
      </p:sp>
      <p:sp>
        <p:nvSpPr>
          <p:cNvPr id="326" name="도형 35">
            <a:extLst>
              <a:ext uri="{FF2B5EF4-FFF2-40B4-BE49-F238E27FC236}">
                <a16:creationId xmlns:a16="http://schemas.microsoft.com/office/drawing/2014/main" id="{A8BCB239-86FC-4B16-8817-90665D3FB73E}"/>
              </a:ext>
            </a:extLst>
          </p:cNvPr>
          <p:cNvSpPr>
            <a:spLocks/>
          </p:cNvSpPr>
          <p:nvPr/>
        </p:nvSpPr>
        <p:spPr>
          <a:xfrm>
            <a:off x="8109162" y="3054371"/>
            <a:ext cx="2439989" cy="682261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인기 게시판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일정 기간내 조회수 순으로 표시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더보기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인기 게시판으로 이동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글 블록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해당 게시판 읽기로 이동</a:t>
            </a:r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38713E8E-761E-408C-A277-3484C658A82E}"/>
              </a:ext>
            </a:extLst>
          </p:cNvPr>
          <p:cNvSpPr/>
          <p:nvPr/>
        </p:nvSpPr>
        <p:spPr>
          <a:xfrm>
            <a:off x="1217501" y="3130531"/>
            <a:ext cx="2878567" cy="21317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43C67142-2D97-4DB8-AA25-256304887AD9}"/>
              </a:ext>
            </a:extLst>
          </p:cNvPr>
          <p:cNvSpPr/>
          <p:nvPr/>
        </p:nvSpPr>
        <p:spPr>
          <a:xfrm>
            <a:off x="1275561" y="3161892"/>
            <a:ext cx="1839591" cy="2701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/>
              <a:t>인기 게시판</a:t>
            </a:r>
          </a:p>
        </p:txBody>
      </p:sp>
      <p:grpSp>
        <p:nvGrpSpPr>
          <p:cNvPr id="329" name="그룹 328">
            <a:extLst>
              <a:ext uri="{FF2B5EF4-FFF2-40B4-BE49-F238E27FC236}">
                <a16:creationId xmlns:a16="http://schemas.microsoft.com/office/drawing/2014/main" id="{99159663-48CA-4E3D-BACB-A23B4BBCC117}"/>
              </a:ext>
            </a:extLst>
          </p:cNvPr>
          <p:cNvGrpSpPr/>
          <p:nvPr/>
        </p:nvGrpSpPr>
        <p:grpSpPr>
          <a:xfrm>
            <a:off x="1281799" y="5401468"/>
            <a:ext cx="5663817" cy="1063571"/>
            <a:chOff x="1461433" y="5276985"/>
            <a:chExt cx="6457559" cy="1212622"/>
          </a:xfrm>
        </p:grpSpPr>
        <p:sp>
          <p:nvSpPr>
            <p:cNvPr id="330" name="도형 21">
              <a:extLst>
                <a:ext uri="{FF2B5EF4-FFF2-40B4-BE49-F238E27FC236}">
                  <a16:creationId xmlns:a16="http://schemas.microsoft.com/office/drawing/2014/main" id="{397485D8-041D-4851-BEC6-45677A3AE694}"/>
                </a:ext>
              </a:extLst>
            </p:cNvPr>
            <p:cNvSpPr>
              <a:spLocks/>
            </p:cNvSpPr>
            <p:nvPr/>
          </p:nvSpPr>
          <p:spPr>
            <a:xfrm>
              <a:off x="1461433" y="5276985"/>
              <a:ext cx="6457559" cy="121262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31" name="도형 23">
              <a:extLst>
                <a:ext uri="{FF2B5EF4-FFF2-40B4-BE49-F238E27FC236}">
                  <a16:creationId xmlns:a16="http://schemas.microsoft.com/office/drawing/2014/main" id="{31EBD5C2-376A-4B83-B40B-5F130E42D325}"/>
                </a:ext>
              </a:extLst>
            </p:cNvPr>
            <p:cNvSpPr>
              <a:spLocks/>
            </p:cNvSpPr>
            <p:nvPr/>
          </p:nvSpPr>
          <p:spPr>
            <a:xfrm>
              <a:off x="1507519" y="5591487"/>
              <a:ext cx="4976698" cy="8071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r>
                <a:rPr lang="ko-KR" altLang="en-US" sz="1053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내용</a:t>
              </a:r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B0C35C81-683E-48ED-9F11-3CFBC7E3AF34}"/>
                </a:ext>
              </a:extLst>
            </p:cNvPr>
            <p:cNvSpPr/>
            <p:nvPr/>
          </p:nvSpPr>
          <p:spPr>
            <a:xfrm>
              <a:off x="1514935" y="5351396"/>
              <a:ext cx="828153" cy="2320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9054DCCE-2163-4395-8407-C35B866CE199}"/>
                </a:ext>
              </a:extLst>
            </p:cNvPr>
            <p:cNvSpPr/>
            <p:nvPr/>
          </p:nvSpPr>
          <p:spPr>
            <a:xfrm>
              <a:off x="6581310" y="5309271"/>
              <a:ext cx="1278510" cy="11099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사진</a:t>
              </a:r>
            </a:p>
          </p:txBody>
        </p:sp>
      </p:grpSp>
      <p:sp>
        <p:nvSpPr>
          <p:cNvPr id="334" name="도형 18">
            <a:extLst>
              <a:ext uri="{FF2B5EF4-FFF2-40B4-BE49-F238E27FC236}">
                <a16:creationId xmlns:a16="http://schemas.microsoft.com/office/drawing/2014/main" id="{5E984B8A-4208-4C7D-BC62-DA7A2639E7B7}"/>
              </a:ext>
            </a:extLst>
          </p:cNvPr>
          <p:cNvSpPr>
            <a:spLocks/>
          </p:cNvSpPr>
          <p:nvPr/>
        </p:nvSpPr>
        <p:spPr>
          <a:xfrm>
            <a:off x="851137" y="2154343"/>
            <a:ext cx="6490114" cy="9665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E6612839-CF8F-4178-A146-6E57B8CC43FB}"/>
              </a:ext>
            </a:extLst>
          </p:cNvPr>
          <p:cNvSpPr/>
          <p:nvPr/>
        </p:nvSpPr>
        <p:spPr>
          <a:xfrm>
            <a:off x="4141728" y="3128161"/>
            <a:ext cx="2878567" cy="21317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5BC74036-C481-440E-B8A8-33762F5F090B}"/>
              </a:ext>
            </a:extLst>
          </p:cNvPr>
          <p:cNvSpPr/>
          <p:nvPr/>
        </p:nvSpPr>
        <p:spPr>
          <a:xfrm>
            <a:off x="4219228" y="3159522"/>
            <a:ext cx="1839591" cy="2701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/>
              <a:t>공감 게시판</a:t>
            </a:r>
          </a:p>
        </p:txBody>
      </p:sp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DCA841C2-5C86-440B-9C8B-4615FB1B30BB}"/>
              </a:ext>
            </a:extLst>
          </p:cNvPr>
          <p:cNvGrpSpPr/>
          <p:nvPr/>
        </p:nvGrpSpPr>
        <p:grpSpPr>
          <a:xfrm>
            <a:off x="4203374" y="3437893"/>
            <a:ext cx="2752697" cy="578491"/>
            <a:chOff x="4810520" y="3333644"/>
            <a:chExt cx="3138467" cy="659562"/>
          </a:xfrm>
        </p:grpSpPr>
        <p:sp>
          <p:nvSpPr>
            <p:cNvPr id="338" name="도형 21">
              <a:extLst>
                <a:ext uri="{FF2B5EF4-FFF2-40B4-BE49-F238E27FC236}">
                  <a16:creationId xmlns:a16="http://schemas.microsoft.com/office/drawing/2014/main" id="{E98BA127-9964-4D63-B335-19F7C7005094}"/>
                </a:ext>
              </a:extLst>
            </p:cNvPr>
            <p:cNvSpPr>
              <a:spLocks/>
            </p:cNvSpPr>
            <p:nvPr/>
          </p:nvSpPr>
          <p:spPr>
            <a:xfrm>
              <a:off x="4810520" y="3333644"/>
              <a:ext cx="3138467" cy="6595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271328A3-A2A8-4C17-9D40-60DA81D56689}"/>
                </a:ext>
              </a:extLst>
            </p:cNvPr>
            <p:cNvSpPr/>
            <p:nvPr/>
          </p:nvSpPr>
          <p:spPr>
            <a:xfrm>
              <a:off x="4876717" y="3390092"/>
              <a:ext cx="1801989" cy="20035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40" name="도형 23">
              <a:extLst>
                <a:ext uri="{FF2B5EF4-FFF2-40B4-BE49-F238E27FC236}">
                  <a16:creationId xmlns:a16="http://schemas.microsoft.com/office/drawing/2014/main" id="{944ADA55-B9DB-4EDB-96B8-A3D19C978699}"/>
                </a:ext>
              </a:extLst>
            </p:cNvPr>
            <p:cNvSpPr>
              <a:spLocks/>
            </p:cNvSpPr>
            <p:nvPr/>
          </p:nvSpPr>
          <p:spPr>
            <a:xfrm>
              <a:off x="4871828" y="3604555"/>
              <a:ext cx="3008416" cy="3710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r>
                <a:rPr lang="ko-KR" altLang="en-US" sz="1053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내용</a:t>
              </a:r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A39CD768-4430-4286-93E3-C6BB51190F06}"/>
                </a:ext>
              </a:extLst>
            </p:cNvPr>
            <p:cNvSpPr/>
            <p:nvPr/>
          </p:nvSpPr>
          <p:spPr>
            <a:xfrm>
              <a:off x="6687459" y="3392794"/>
              <a:ext cx="600636" cy="21176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E62D9510-7082-4DFD-B36B-4F7D369D135C}"/>
                </a:ext>
              </a:extLst>
            </p:cNvPr>
            <p:cNvSpPr/>
            <p:nvPr/>
          </p:nvSpPr>
          <p:spPr>
            <a:xfrm>
              <a:off x="7296848" y="3384765"/>
              <a:ext cx="583396" cy="219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F09DC52E-3BAD-47E2-A666-2BF1DC5B6078}"/>
              </a:ext>
            </a:extLst>
          </p:cNvPr>
          <p:cNvGrpSpPr/>
          <p:nvPr/>
        </p:nvGrpSpPr>
        <p:grpSpPr>
          <a:xfrm>
            <a:off x="1272772" y="3436725"/>
            <a:ext cx="2752697" cy="352531"/>
            <a:chOff x="1451141" y="3341703"/>
            <a:chExt cx="3138467" cy="401936"/>
          </a:xfrm>
        </p:grpSpPr>
        <p:sp>
          <p:nvSpPr>
            <p:cNvPr id="344" name="도형 21">
              <a:extLst>
                <a:ext uri="{FF2B5EF4-FFF2-40B4-BE49-F238E27FC236}">
                  <a16:creationId xmlns:a16="http://schemas.microsoft.com/office/drawing/2014/main" id="{13771F6C-DCDE-4393-ABB8-91AEF82F1170}"/>
                </a:ext>
              </a:extLst>
            </p:cNvPr>
            <p:cNvSpPr>
              <a:spLocks/>
            </p:cNvSpPr>
            <p:nvPr/>
          </p:nvSpPr>
          <p:spPr>
            <a:xfrm>
              <a:off x="1451141" y="3341703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0DA74A5E-0859-46DE-8907-1EE6A24CE29F}"/>
                </a:ext>
              </a:extLst>
            </p:cNvPr>
            <p:cNvSpPr/>
            <p:nvPr/>
          </p:nvSpPr>
          <p:spPr>
            <a:xfrm>
              <a:off x="1514935" y="3428758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A41C40C9-E7DD-4AFF-BDA4-9D4CF59E3AA8}"/>
                </a:ext>
              </a:extLst>
            </p:cNvPr>
            <p:cNvSpPr/>
            <p:nvPr/>
          </p:nvSpPr>
          <p:spPr>
            <a:xfrm>
              <a:off x="3325677" y="3431460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19F6CC84-93B0-4CF1-A700-27FDEA53DD31}"/>
                </a:ext>
              </a:extLst>
            </p:cNvPr>
            <p:cNvSpPr/>
            <p:nvPr/>
          </p:nvSpPr>
          <p:spPr>
            <a:xfrm>
              <a:off x="3935066" y="3423430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348" name="그룹 347">
            <a:extLst>
              <a:ext uri="{FF2B5EF4-FFF2-40B4-BE49-F238E27FC236}">
                <a16:creationId xmlns:a16="http://schemas.microsoft.com/office/drawing/2014/main" id="{440668C6-2B28-40F5-8CF7-5336761AAE98}"/>
              </a:ext>
            </a:extLst>
          </p:cNvPr>
          <p:cNvGrpSpPr/>
          <p:nvPr/>
        </p:nvGrpSpPr>
        <p:grpSpPr>
          <a:xfrm>
            <a:off x="1272772" y="3785285"/>
            <a:ext cx="2752697" cy="352531"/>
            <a:chOff x="1454320" y="3336346"/>
            <a:chExt cx="3138467" cy="401936"/>
          </a:xfrm>
        </p:grpSpPr>
        <p:sp>
          <p:nvSpPr>
            <p:cNvPr id="349" name="도형 21">
              <a:extLst>
                <a:ext uri="{FF2B5EF4-FFF2-40B4-BE49-F238E27FC236}">
                  <a16:creationId xmlns:a16="http://schemas.microsoft.com/office/drawing/2014/main" id="{20354D51-6EAE-4602-96E1-66BAFC01DE14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9C804E46-E3CC-4E0A-9B1D-61FE33614BB5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B5F678F6-6325-45E2-8CE2-B935B2DC2A84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4A36244C-C758-4AFD-8A69-FD1A48851537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353" name="그룹 352">
            <a:extLst>
              <a:ext uri="{FF2B5EF4-FFF2-40B4-BE49-F238E27FC236}">
                <a16:creationId xmlns:a16="http://schemas.microsoft.com/office/drawing/2014/main" id="{A80D94E1-747C-47B3-9471-88A5369B3BFA}"/>
              </a:ext>
            </a:extLst>
          </p:cNvPr>
          <p:cNvGrpSpPr/>
          <p:nvPr/>
        </p:nvGrpSpPr>
        <p:grpSpPr>
          <a:xfrm>
            <a:off x="1272772" y="4133845"/>
            <a:ext cx="2752697" cy="352531"/>
            <a:chOff x="1454320" y="3336346"/>
            <a:chExt cx="3138467" cy="401936"/>
          </a:xfrm>
        </p:grpSpPr>
        <p:sp>
          <p:nvSpPr>
            <p:cNvPr id="354" name="도형 21">
              <a:extLst>
                <a:ext uri="{FF2B5EF4-FFF2-40B4-BE49-F238E27FC236}">
                  <a16:creationId xmlns:a16="http://schemas.microsoft.com/office/drawing/2014/main" id="{6E5D935E-9F54-4C2F-A5B1-A2B92BEA4389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3DC7C27A-72FD-47FD-9B63-03DCD3C00E79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83E67D32-7D85-45B3-B5E6-CB5AE0E28442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E6C79C41-D20E-4862-8211-4DAF910FC142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358" name="그룹 357">
            <a:extLst>
              <a:ext uri="{FF2B5EF4-FFF2-40B4-BE49-F238E27FC236}">
                <a16:creationId xmlns:a16="http://schemas.microsoft.com/office/drawing/2014/main" id="{B8EC1076-04EF-4CA0-B5F8-323AFA6DC20F}"/>
              </a:ext>
            </a:extLst>
          </p:cNvPr>
          <p:cNvGrpSpPr/>
          <p:nvPr/>
        </p:nvGrpSpPr>
        <p:grpSpPr>
          <a:xfrm>
            <a:off x="1272772" y="4482405"/>
            <a:ext cx="2752697" cy="352531"/>
            <a:chOff x="1454320" y="3336346"/>
            <a:chExt cx="3138467" cy="401936"/>
          </a:xfrm>
        </p:grpSpPr>
        <p:sp>
          <p:nvSpPr>
            <p:cNvPr id="359" name="도형 21">
              <a:extLst>
                <a:ext uri="{FF2B5EF4-FFF2-40B4-BE49-F238E27FC236}">
                  <a16:creationId xmlns:a16="http://schemas.microsoft.com/office/drawing/2014/main" id="{5CF911F2-6476-4BFD-94EE-A8A1733C7BC7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7B4BC1D1-B5BF-4D02-8D1B-D383C2D6FA2F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61" name="직사각형 360">
              <a:extLst>
                <a:ext uri="{FF2B5EF4-FFF2-40B4-BE49-F238E27FC236}">
                  <a16:creationId xmlns:a16="http://schemas.microsoft.com/office/drawing/2014/main" id="{647F5993-8532-4EAC-809E-4C770B11CB8C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761C84BD-7B25-445A-8957-C3A14E5BE8E1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363" name="그룹 362">
            <a:extLst>
              <a:ext uri="{FF2B5EF4-FFF2-40B4-BE49-F238E27FC236}">
                <a16:creationId xmlns:a16="http://schemas.microsoft.com/office/drawing/2014/main" id="{9E3FBDB8-CCC9-4B36-8EF8-EDB4C75FC109}"/>
              </a:ext>
            </a:extLst>
          </p:cNvPr>
          <p:cNvGrpSpPr/>
          <p:nvPr/>
        </p:nvGrpSpPr>
        <p:grpSpPr>
          <a:xfrm>
            <a:off x="1272772" y="4830965"/>
            <a:ext cx="2752697" cy="352531"/>
            <a:chOff x="1454320" y="3336346"/>
            <a:chExt cx="3138467" cy="401936"/>
          </a:xfrm>
        </p:grpSpPr>
        <p:sp>
          <p:nvSpPr>
            <p:cNvPr id="364" name="도형 21">
              <a:extLst>
                <a:ext uri="{FF2B5EF4-FFF2-40B4-BE49-F238E27FC236}">
                  <a16:creationId xmlns:a16="http://schemas.microsoft.com/office/drawing/2014/main" id="{8F5EA65D-1E6E-4F0D-BB7E-DFFD6B9D614F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46087A0D-F6EE-4AC4-8A19-C93B4B287B7B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66" name="직사각형 365">
              <a:extLst>
                <a:ext uri="{FF2B5EF4-FFF2-40B4-BE49-F238E27FC236}">
                  <a16:creationId xmlns:a16="http://schemas.microsoft.com/office/drawing/2014/main" id="{E0D0B201-F45F-4C54-AAC4-136D3712AD44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EC7CEE94-40FA-453B-8BDF-6115E0121490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368" name="그룹 367">
            <a:extLst>
              <a:ext uri="{FF2B5EF4-FFF2-40B4-BE49-F238E27FC236}">
                <a16:creationId xmlns:a16="http://schemas.microsoft.com/office/drawing/2014/main" id="{13210128-4A52-4114-925D-EA5831305EC3}"/>
              </a:ext>
            </a:extLst>
          </p:cNvPr>
          <p:cNvGrpSpPr/>
          <p:nvPr/>
        </p:nvGrpSpPr>
        <p:grpSpPr>
          <a:xfrm>
            <a:off x="4203374" y="4019638"/>
            <a:ext cx="2752697" cy="578491"/>
            <a:chOff x="4810520" y="3333644"/>
            <a:chExt cx="3138467" cy="659562"/>
          </a:xfrm>
        </p:grpSpPr>
        <p:sp>
          <p:nvSpPr>
            <p:cNvPr id="369" name="도형 21">
              <a:extLst>
                <a:ext uri="{FF2B5EF4-FFF2-40B4-BE49-F238E27FC236}">
                  <a16:creationId xmlns:a16="http://schemas.microsoft.com/office/drawing/2014/main" id="{C2923BEC-C7D9-49A7-B181-5B4BE5E969EC}"/>
                </a:ext>
              </a:extLst>
            </p:cNvPr>
            <p:cNvSpPr>
              <a:spLocks/>
            </p:cNvSpPr>
            <p:nvPr/>
          </p:nvSpPr>
          <p:spPr>
            <a:xfrm>
              <a:off x="4810520" y="3333644"/>
              <a:ext cx="3138467" cy="6595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F0E6C36D-2F75-4875-B06C-B63FBDF76711}"/>
                </a:ext>
              </a:extLst>
            </p:cNvPr>
            <p:cNvSpPr/>
            <p:nvPr/>
          </p:nvSpPr>
          <p:spPr>
            <a:xfrm>
              <a:off x="4876717" y="3390092"/>
              <a:ext cx="1801989" cy="20035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71" name="도형 23">
              <a:extLst>
                <a:ext uri="{FF2B5EF4-FFF2-40B4-BE49-F238E27FC236}">
                  <a16:creationId xmlns:a16="http://schemas.microsoft.com/office/drawing/2014/main" id="{962F8980-72C2-4E82-819F-E410399C4C31}"/>
                </a:ext>
              </a:extLst>
            </p:cNvPr>
            <p:cNvSpPr>
              <a:spLocks/>
            </p:cNvSpPr>
            <p:nvPr/>
          </p:nvSpPr>
          <p:spPr>
            <a:xfrm>
              <a:off x="4871828" y="3604555"/>
              <a:ext cx="3008416" cy="3710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r>
                <a:rPr lang="ko-KR" altLang="en-US" sz="1053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내용</a:t>
              </a:r>
            </a:p>
          </p:txBody>
        </p: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0811E50C-E37B-4EC6-8232-91F8B20560D8}"/>
                </a:ext>
              </a:extLst>
            </p:cNvPr>
            <p:cNvSpPr/>
            <p:nvPr/>
          </p:nvSpPr>
          <p:spPr>
            <a:xfrm>
              <a:off x="6687459" y="3392794"/>
              <a:ext cx="600636" cy="21176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FC9F9033-529E-4458-9050-2BA9B8168610}"/>
                </a:ext>
              </a:extLst>
            </p:cNvPr>
            <p:cNvSpPr/>
            <p:nvPr/>
          </p:nvSpPr>
          <p:spPr>
            <a:xfrm>
              <a:off x="7296848" y="3384765"/>
              <a:ext cx="583396" cy="219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374" name="그룹 373">
            <a:extLst>
              <a:ext uri="{FF2B5EF4-FFF2-40B4-BE49-F238E27FC236}">
                <a16:creationId xmlns:a16="http://schemas.microsoft.com/office/drawing/2014/main" id="{06EC6D59-7E43-4681-BE68-63DCEDF3F43F}"/>
              </a:ext>
            </a:extLst>
          </p:cNvPr>
          <p:cNvGrpSpPr/>
          <p:nvPr/>
        </p:nvGrpSpPr>
        <p:grpSpPr>
          <a:xfrm>
            <a:off x="4203374" y="4601384"/>
            <a:ext cx="2752697" cy="578491"/>
            <a:chOff x="4810520" y="3333644"/>
            <a:chExt cx="3138467" cy="659562"/>
          </a:xfrm>
        </p:grpSpPr>
        <p:sp>
          <p:nvSpPr>
            <p:cNvPr id="375" name="도형 21">
              <a:extLst>
                <a:ext uri="{FF2B5EF4-FFF2-40B4-BE49-F238E27FC236}">
                  <a16:creationId xmlns:a16="http://schemas.microsoft.com/office/drawing/2014/main" id="{E223A80A-368F-4CC8-9346-ED6C8BEDCE3F}"/>
                </a:ext>
              </a:extLst>
            </p:cNvPr>
            <p:cNvSpPr>
              <a:spLocks/>
            </p:cNvSpPr>
            <p:nvPr/>
          </p:nvSpPr>
          <p:spPr>
            <a:xfrm>
              <a:off x="4810520" y="3333644"/>
              <a:ext cx="3138467" cy="6595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A2C9B188-119D-4E0A-93BC-953EA7494BCB}"/>
                </a:ext>
              </a:extLst>
            </p:cNvPr>
            <p:cNvSpPr/>
            <p:nvPr/>
          </p:nvSpPr>
          <p:spPr>
            <a:xfrm>
              <a:off x="4876717" y="3390092"/>
              <a:ext cx="1801989" cy="20035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77" name="도형 23">
              <a:extLst>
                <a:ext uri="{FF2B5EF4-FFF2-40B4-BE49-F238E27FC236}">
                  <a16:creationId xmlns:a16="http://schemas.microsoft.com/office/drawing/2014/main" id="{4D9CC7DC-E40D-4375-9A28-F2E9EA3BBE1F}"/>
                </a:ext>
              </a:extLst>
            </p:cNvPr>
            <p:cNvSpPr>
              <a:spLocks/>
            </p:cNvSpPr>
            <p:nvPr/>
          </p:nvSpPr>
          <p:spPr>
            <a:xfrm>
              <a:off x="4871828" y="3604555"/>
              <a:ext cx="3008416" cy="3710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r>
                <a:rPr lang="ko-KR" altLang="en-US" sz="1053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내용</a:t>
              </a:r>
            </a:p>
          </p:txBody>
        </p:sp>
        <p:sp>
          <p:nvSpPr>
            <p:cNvPr id="378" name="직사각형 377">
              <a:extLst>
                <a:ext uri="{FF2B5EF4-FFF2-40B4-BE49-F238E27FC236}">
                  <a16:creationId xmlns:a16="http://schemas.microsoft.com/office/drawing/2014/main" id="{4024868F-5B48-4012-85E3-1788E9F335FA}"/>
                </a:ext>
              </a:extLst>
            </p:cNvPr>
            <p:cNvSpPr/>
            <p:nvPr/>
          </p:nvSpPr>
          <p:spPr>
            <a:xfrm>
              <a:off x="6687459" y="3392794"/>
              <a:ext cx="600636" cy="21176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94CDF74B-AC19-412C-95B2-D39EF10F3C9A}"/>
                </a:ext>
              </a:extLst>
            </p:cNvPr>
            <p:cNvSpPr/>
            <p:nvPr/>
          </p:nvSpPr>
          <p:spPr>
            <a:xfrm>
              <a:off x="7296848" y="3384765"/>
              <a:ext cx="583396" cy="219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1C8B7A67-3376-4471-9BA2-042641B65839}"/>
              </a:ext>
            </a:extLst>
          </p:cNvPr>
          <p:cNvSpPr/>
          <p:nvPr/>
        </p:nvSpPr>
        <p:spPr>
          <a:xfrm>
            <a:off x="3216410" y="3178973"/>
            <a:ext cx="802005" cy="2361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3" dirty="0" err="1">
                <a:solidFill>
                  <a:schemeClr val="tx1"/>
                </a:solidFill>
              </a:rPr>
              <a:t>더보</a:t>
            </a:r>
            <a:r>
              <a:rPr lang="ko-KR" altLang="en-US" sz="105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</a:t>
            </a:r>
            <a:endParaRPr lang="ko-KR" altLang="en-US" sz="1053" dirty="0">
              <a:solidFill>
                <a:schemeClr val="tx1"/>
              </a:solidFill>
            </a:endParaRP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838439CE-3FFD-4842-9344-C80EC7A131E7}"/>
              </a:ext>
            </a:extLst>
          </p:cNvPr>
          <p:cNvSpPr/>
          <p:nvPr/>
        </p:nvSpPr>
        <p:spPr>
          <a:xfrm>
            <a:off x="6143611" y="3171473"/>
            <a:ext cx="802005" cy="2361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3" dirty="0" err="1">
                <a:solidFill>
                  <a:schemeClr val="tx1"/>
                </a:solidFill>
              </a:rPr>
              <a:t>더보</a:t>
            </a:r>
            <a:r>
              <a:rPr lang="ko-KR" altLang="en-US" sz="105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</a:t>
            </a:r>
            <a:endParaRPr lang="ko-KR" altLang="en-US" sz="1053" dirty="0">
              <a:solidFill>
                <a:schemeClr val="tx1"/>
              </a:solidFill>
            </a:endParaRPr>
          </a:p>
        </p:txBody>
      </p:sp>
      <p:pic>
        <p:nvPicPr>
          <p:cNvPr id="382" name="그림 381">
            <a:extLst>
              <a:ext uri="{FF2B5EF4-FFF2-40B4-BE49-F238E27FC236}">
                <a16:creationId xmlns:a16="http://schemas.microsoft.com/office/drawing/2014/main" id="{8BA7DA33-A7FF-4B95-AC75-DF909CF3A3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3" t="25629" b="26828"/>
          <a:stretch/>
        </p:blipFill>
        <p:spPr>
          <a:xfrm>
            <a:off x="935861" y="2224519"/>
            <a:ext cx="1595959" cy="801944"/>
          </a:xfrm>
          <a:prstGeom prst="rect">
            <a:avLst/>
          </a:prstGeom>
        </p:spPr>
      </p:pic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D4CA4085-F7A9-4D9F-B3F4-5C7833305EA5}"/>
              </a:ext>
            </a:extLst>
          </p:cNvPr>
          <p:cNvGrpSpPr/>
          <p:nvPr/>
        </p:nvGrpSpPr>
        <p:grpSpPr>
          <a:xfrm>
            <a:off x="5538259" y="2215153"/>
            <a:ext cx="1706695" cy="330865"/>
            <a:chOff x="5276403" y="2206503"/>
            <a:chExt cx="1945876" cy="377233"/>
          </a:xfrm>
        </p:grpSpPr>
        <p:sp>
          <p:nvSpPr>
            <p:cNvPr id="384" name="도형 21">
              <a:extLst>
                <a:ext uri="{FF2B5EF4-FFF2-40B4-BE49-F238E27FC236}">
                  <a16:creationId xmlns:a16="http://schemas.microsoft.com/office/drawing/2014/main" id="{A185114D-BA6A-4DE8-AC4E-3EE662698596}"/>
                </a:ext>
              </a:extLst>
            </p:cNvPr>
            <p:cNvSpPr>
              <a:spLocks/>
            </p:cNvSpPr>
            <p:nvPr/>
          </p:nvSpPr>
          <p:spPr>
            <a:xfrm>
              <a:off x="5276403" y="2206503"/>
              <a:ext cx="1945876" cy="3772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85" name="직사각형 384">
              <a:extLst>
                <a:ext uri="{FF2B5EF4-FFF2-40B4-BE49-F238E27FC236}">
                  <a16:creationId xmlns:a16="http://schemas.microsoft.com/office/drawing/2014/main" id="{9AF75BAF-E2D2-48ED-8F7E-9ABA81457044}"/>
                </a:ext>
              </a:extLst>
            </p:cNvPr>
            <p:cNvSpPr/>
            <p:nvPr/>
          </p:nvSpPr>
          <p:spPr>
            <a:xfrm>
              <a:off x="5321018" y="2255537"/>
              <a:ext cx="1083188" cy="290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회원</a:t>
              </a:r>
              <a:r>
                <a:rPr lang="en-US" altLang="ko-KR" sz="1754" dirty="0"/>
                <a:t>id</a:t>
              </a:r>
              <a:endParaRPr lang="ko-KR" altLang="en-US" sz="1754" dirty="0"/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5F348320-F361-4DAF-A06E-33E8B9384A6E}"/>
                </a:ext>
              </a:extLst>
            </p:cNvPr>
            <p:cNvSpPr/>
            <p:nvPr/>
          </p:nvSpPr>
          <p:spPr>
            <a:xfrm>
              <a:off x="6511571" y="2255537"/>
              <a:ext cx="664129" cy="290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3" dirty="0"/>
                <a:t>logout</a:t>
              </a:r>
              <a:endParaRPr lang="ko-KR" altLang="en-US" sz="1053" dirty="0"/>
            </a:p>
          </p:txBody>
        </p:sp>
      </p:grpSp>
      <p:grpSp>
        <p:nvGrpSpPr>
          <p:cNvPr id="387" name="그룹 386">
            <a:extLst>
              <a:ext uri="{FF2B5EF4-FFF2-40B4-BE49-F238E27FC236}">
                <a16:creationId xmlns:a16="http://schemas.microsoft.com/office/drawing/2014/main" id="{4D87F355-628D-48BC-95A3-B38C72ACA28F}"/>
              </a:ext>
            </a:extLst>
          </p:cNvPr>
          <p:cNvGrpSpPr/>
          <p:nvPr/>
        </p:nvGrpSpPr>
        <p:grpSpPr>
          <a:xfrm>
            <a:off x="1281798" y="6494019"/>
            <a:ext cx="5663817" cy="1063571"/>
            <a:chOff x="1461433" y="5276985"/>
            <a:chExt cx="6457559" cy="1212622"/>
          </a:xfrm>
        </p:grpSpPr>
        <p:sp>
          <p:nvSpPr>
            <p:cNvPr id="388" name="도형 21">
              <a:extLst>
                <a:ext uri="{FF2B5EF4-FFF2-40B4-BE49-F238E27FC236}">
                  <a16:creationId xmlns:a16="http://schemas.microsoft.com/office/drawing/2014/main" id="{F83B6C1D-0023-48E8-B4FB-32079AEB3091}"/>
                </a:ext>
              </a:extLst>
            </p:cNvPr>
            <p:cNvSpPr>
              <a:spLocks/>
            </p:cNvSpPr>
            <p:nvPr/>
          </p:nvSpPr>
          <p:spPr>
            <a:xfrm>
              <a:off x="1461433" y="5276985"/>
              <a:ext cx="6457559" cy="121262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89" name="도형 23">
              <a:extLst>
                <a:ext uri="{FF2B5EF4-FFF2-40B4-BE49-F238E27FC236}">
                  <a16:creationId xmlns:a16="http://schemas.microsoft.com/office/drawing/2014/main" id="{7322C291-F0C2-47EF-B43C-238830EB7194}"/>
                </a:ext>
              </a:extLst>
            </p:cNvPr>
            <p:cNvSpPr>
              <a:spLocks/>
            </p:cNvSpPr>
            <p:nvPr/>
          </p:nvSpPr>
          <p:spPr>
            <a:xfrm>
              <a:off x="1507519" y="5591487"/>
              <a:ext cx="4976698" cy="8071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r>
                <a:rPr lang="ko-KR" altLang="en-US" sz="1053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내용</a:t>
              </a:r>
            </a:p>
          </p:txBody>
        </p:sp>
        <p:sp>
          <p:nvSpPr>
            <p:cNvPr id="390" name="직사각형 389">
              <a:extLst>
                <a:ext uri="{FF2B5EF4-FFF2-40B4-BE49-F238E27FC236}">
                  <a16:creationId xmlns:a16="http://schemas.microsoft.com/office/drawing/2014/main" id="{90D46BC7-263E-4016-A37E-7F98F45E6A57}"/>
                </a:ext>
              </a:extLst>
            </p:cNvPr>
            <p:cNvSpPr/>
            <p:nvPr/>
          </p:nvSpPr>
          <p:spPr>
            <a:xfrm>
              <a:off x="1514935" y="5351396"/>
              <a:ext cx="828153" cy="2320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91" name="직사각형 390">
              <a:extLst>
                <a:ext uri="{FF2B5EF4-FFF2-40B4-BE49-F238E27FC236}">
                  <a16:creationId xmlns:a16="http://schemas.microsoft.com/office/drawing/2014/main" id="{15CC78E4-FB82-4CE4-8F67-16EB327BFB7F}"/>
                </a:ext>
              </a:extLst>
            </p:cNvPr>
            <p:cNvSpPr/>
            <p:nvPr/>
          </p:nvSpPr>
          <p:spPr>
            <a:xfrm>
              <a:off x="6581310" y="5309271"/>
              <a:ext cx="1278510" cy="11099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사진</a:t>
              </a:r>
            </a:p>
          </p:txBody>
        </p:sp>
      </p:grpSp>
      <p:cxnSp>
        <p:nvCxnSpPr>
          <p:cNvPr id="392" name="직선 화살표 연결선 391">
            <a:extLst>
              <a:ext uri="{FF2B5EF4-FFF2-40B4-BE49-F238E27FC236}">
                <a16:creationId xmlns:a16="http://schemas.microsoft.com/office/drawing/2014/main" id="{54C2FC75-540E-4F97-B5C2-9341EA2531E0}"/>
              </a:ext>
            </a:extLst>
          </p:cNvPr>
          <p:cNvCxnSpPr>
            <a:endCxn id="384" idx="3"/>
          </p:cNvCxnSpPr>
          <p:nvPr/>
        </p:nvCxnSpPr>
        <p:spPr>
          <a:xfrm flipH="1">
            <a:off x="7244954" y="2329946"/>
            <a:ext cx="932352" cy="506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3" name="직선 화살표 연결선 392">
            <a:extLst>
              <a:ext uri="{FF2B5EF4-FFF2-40B4-BE49-F238E27FC236}">
                <a16:creationId xmlns:a16="http://schemas.microsoft.com/office/drawing/2014/main" id="{A4D0AEFF-7ED6-4B97-83CD-AA43EE39F33E}"/>
              </a:ext>
            </a:extLst>
          </p:cNvPr>
          <p:cNvCxnSpPr>
            <a:cxnSpLocks/>
          </p:cNvCxnSpPr>
          <p:nvPr/>
        </p:nvCxnSpPr>
        <p:spPr>
          <a:xfrm flipH="1">
            <a:off x="4025469" y="3161892"/>
            <a:ext cx="4151838" cy="925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4" name="직선 화살표 연결선 393">
            <a:extLst>
              <a:ext uri="{FF2B5EF4-FFF2-40B4-BE49-F238E27FC236}">
                <a16:creationId xmlns:a16="http://schemas.microsoft.com/office/drawing/2014/main" id="{933EAA39-5C01-4BC7-863F-4D68D3D60DD1}"/>
              </a:ext>
            </a:extLst>
          </p:cNvPr>
          <p:cNvCxnSpPr/>
          <p:nvPr/>
        </p:nvCxnSpPr>
        <p:spPr>
          <a:xfrm flipH="1">
            <a:off x="6995788" y="4071517"/>
            <a:ext cx="11815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직선 화살표 연결선 394">
            <a:extLst>
              <a:ext uri="{FF2B5EF4-FFF2-40B4-BE49-F238E27FC236}">
                <a16:creationId xmlns:a16="http://schemas.microsoft.com/office/drawing/2014/main" id="{DB49AD09-E4EB-4F2B-A76D-4E613596AF7D}"/>
              </a:ext>
            </a:extLst>
          </p:cNvPr>
          <p:cNvCxnSpPr/>
          <p:nvPr/>
        </p:nvCxnSpPr>
        <p:spPr>
          <a:xfrm flipH="1">
            <a:off x="6956071" y="5001718"/>
            <a:ext cx="1153091" cy="3997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275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961786D-029A-4AA9-A1C2-FE4AC4FF164A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0A7F00E-AC88-4166-8939-9D49A32BD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917138"/>
              </p:ext>
            </p:extLst>
          </p:nvPr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홍성혁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mypage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mypage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mypage.jsp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2">
            <a:extLst>
              <a:ext uri="{FF2B5EF4-FFF2-40B4-BE49-F238E27FC236}">
                <a16:creationId xmlns:a16="http://schemas.microsoft.com/office/drawing/2014/main" id="{5F8CE417-42CE-4D91-A113-BE5B6562527F}"/>
              </a:ext>
            </a:extLst>
          </p:cNvPr>
          <p:cNvSpPr>
            <a:spLocks/>
          </p:cNvSpPr>
          <p:nvPr/>
        </p:nvSpPr>
        <p:spPr>
          <a:xfrm>
            <a:off x="399889" y="2151559"/>
            <a:ext cx="7537176" cy="452965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6461A30E-3150-4F34-BED6-753047CED4FE}"/>
              </a:ext>
            </a:extLst>
          </p:cNvPr>
          <p:cNvSpPr>
            <a:spLocks/>
          </p:cNvSpPr>
          <p:nvPr/>
        </p:nvSpPr>
        <p:spPr>
          <a:xfrm>
            <a:off x="8040657" y="2154343"/>
            <a:ext cx="2578669" cy="4543581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61C0749C-CF0E-4B06-A15F-E23A6F01ADA8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도형 15">
            <a:extLst>
              <a:ext uri="{FF2B5EF4-FFF2-40B4-BE49-F238E27FC236}">
                <a16:creationId xmlns:a16="http://schemas.microsoft.com/office/drawing/2014/main" id="{9CD552C1-23D7-4D04-BAE0-6798698752B4}"/>
              </a:ext>
            </a:extLst>
          </p:cNvPr>
          <p:cNvSpPr>
            <a:spLocks/>
          </p:cNvSpPr>
          <p:nvPr/>
        </p:nvSpPr>
        <p:spPr>
          <a:xfrm>
            <a:off x="858814" y="2151559"/>
            <a:ext cx="6490114" cy="4529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18">
            <a:extLst>
              <a:ext uri="{FF2B5EF4-FFF2-40B4-BE49-F238E27FC236}">
                <a16:creationId xmlns:a16="http://schemas.microsoft.com/office/drawing/2014/main" id="{47AC35AC-D803-40CB-BA3F-CFA57EEE497A}"/>
              </a:ext>
            </a:extLst>
          </p:cNvPr>
          <p:cNvSpPr>
            <a:spLocks/>
          </p:cNvSpPr>
          <p:nvPr/>
        </p:nvSpPr>
        <p:spPr>
          <a:xfrm>
            <a:off x="1126149" y="3120867"/>
            <a:ext cx="5956558" cy="356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26">
            <a:extLst>
              <a:ext uri="{FF2B5EF4-FFF2-40B4-BE49-F238E27FC236}">
                <a16:creationId xmlns:a16="http://schemas.microsoft.com/office/drawing/2014/main" id="{A448A86B-6395-4DBC-9817-F04ACF0BD6AD}"/>
              </a:ext>
            </a:extLst>
          </p:cNvPr>
          <p:cNvSpPr>
            <a:spLocks/>
          </p:cNvSpPr>
          <p:nvPr/>
        </p:nvSpPr>
        <p:spPr>
          <a:xfrm>
            <a:off x="8097917" y="4144890"/>
            <a:ext cx="2439989" cy="896164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 작성한 댓글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 작성한 댓글들을 최신순으로 보여준다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클릭시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해당 댓글의 게시글로 이동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en-US" altLang="ko-KR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Pagenation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페이지 변경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31">
            <a:extLst>
              <a:ext uri="{FF2B5EF4-FFF2-40B4-BE49-F238E27FC236}">
                <a16:creationId xmlns:a16="http://schemas.microsoft.com/office/drawing/2014/main" id="{DFDD3E82-DD22-4F4E-8491-CAEE9CFF4D7C}"/>
              </a:ext>
            </a:extLst>
          </p:cNvPr>
          <p:cNvSpPr>
            <a:spLocks/>
          </p:cNvSpPr>
          <p:nvPr/>
        </p:nvSpPr>
        <p:spPr>
          <a:xfrm>
            <a:off x="8109162" y="2224519"/>
            <a:ext cx="2439989" cy="682261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로고 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클릭시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메인페이지로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이동</a:t>
            </a:r>
          </a:p>
        </p:txBody>
      </p:sp>
      <p:sp>
        <p:nvSpPr>
          <p:cNvPr id="11" name="도형 35">
            <a:extLst>
              <a:ext uri="{FF2B5EF4-FFF2-40B4-BE49-F238E27FC236}">
                <a16:creationId xmlns:a16="http://schemas.microsoft.com/office/drawing/2014/main" id="{AEDA85AB-5779-4FCF-B10C-189F058FBFFB}"/>
              </a:ext>
            </a:extLst>
          </p:cNvPr>
          <p:cNvSpPr>
            <a:spLocks/>
          </p:cNvSpPr>
          <p:nvPr/>
        </p:nvSpPr>
        <p:spPr>
          <a:xfrm>
            <a:off x="8087441" y="3049949"/>
            <a:ext cx="2439989" cy="9656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 작성한 글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 작성한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게시글들을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최신순으로 보여준다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 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클릭시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해당 게시글로 이동한다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en-US" altLang="ko-KR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Pagenation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페이지 변경</a:t>
            </a:r>
          </a:p>
        </p:txBody>
      </p:sp>
      <p:sp>
        <p:nvSpPr>
          <p:cNvPr id="12" name="도형 18">
            <a:extLst>
              <a:ext uri="{FF2B5EF4-FFF2-40B4-BE49-F238E27FC236}">
                <a16:creationId xmlns:a16="http://schemas.microsoft.com/office/drawing/2014/main" id="{1A4E13BC-E9BA-4FE8-8464-1F393298A6DC}"/>
              </a:ext>
            </a:extLst>
          </p:cNvPr>
          <p:cNvSpPr>
            <a:spLocks/>
          </p:cNvSpPr>
          <p:nvPr/>
        </p:nvSpPr>
        <p:spPr>
          <a:xfrm>
            <a:off x="851137" y="2154343"/>
            <a:ext cx="6490114" cy="9665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6638E9-4529-432B-A45F-2EDF9CE9DF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3" t="25629" b="26828"/>
          <a:stretch/>
        </p:blipFill>
        <p:spPr>
          <a:xfrm>
            <a:off x="935861" y="2224519"/>
            <a:ext cx="1595959" cy="801944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883041-9F7E-4EEB-9549-79103AC91BEF}"/>
              </a:ext>
            </a:extLst>
          </p:cNvPr>
          <p:cNvGrpSpPr/>
          <p:nvPr/>
        </p:nvGrpSpPr>
        <p:grpSpPr>
          <a:xfrm>
            <a:off x="5538259" y="2215153"/>
            <a:ext cx="1706695" cy="330865"/>
            <a:chOff x="5276403" y="2206503"/>
            <a:chExt cx="1945876" cy="377233"/>
          </a:xfrm>
        </p:grpSpPr>
        <p:sp>
          <p:nvSpPr>
            <p:cNvPr id="15" name="도형 21">
              <a:extLst>
                <a:ext uri="{FF2B5EF4-FFF2-40B4-BE49-F238E27FC236}">
                  <a16:creationId xmlns:a16="http://schemas.microsoft.com/office/drawing/2014/main" id="{5634667A-01A7-483E-AA1C-D596331BFB38}"/>
                </a:ext>
              </a:extLst>
            </p:cNvPr>
            <p:cNvSpPr>
              <a:spLocks/>
            </p:cNvSpPr>
            <p:nvPr/>
          </p:nvSpPr>
          <p:spPr>
            <a:xfrm>
              <a:off x="5276403" y="2206503"/>
              <a:ext cx="1945876" cy="3772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FBAFF71-C398-4F54-AAFF-7822B5D31CE2}"/>
                </a:ext>
              </a:extLst>
            </p:cNvPr>
            <p:cNvSpPr/>
            <p:nvPr/>
          </p:nvSpPr>
          <p:spPr>
            <a:xfrm>
              <a:off x="5321018" y="2255537"/>
              <a:ext cx="1083188" cy="290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회원</a:t>
              </a:r>
              <a:r>
                <a:rPr lang="en-US" altLang="ko-KR" sz="1754" dirty="0"/>
                <a:t>id</a:t>
              </a:r>
              <a:endParaRPr lang="ko-KR" altLang="en-US" sz="1754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50ADA9D-F82C-4B5D-BFD2-32E45F0AD591}"/>
                </a:ext>
              </a:extLst>
            </p:cNvPr>
            <p:cNvSpPr/>
            <p:nvPr/>
          </p:nvSpPr>
          <p:spPr>
            <a:xfrm>
              <a:off x="6511571" y="2255537"/>
              <a:ext cx="664129" cy="290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3" dirty="0"/>
                <a:t>logout</a:t>
              </a:r>
              <a:endParaRPr lang="ko-KR" altLang="en-US" sz="1053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423E4AC-BB95-42D8-BB78-8F326BAD082D}"/>
              </a:ext>
            </a:extLst>
          </p:cNvPr>
          <p:cNvGrpSpPr/>
          <p:nvPr/>
        </p:nvGrpSpPr>
        <p:grpSpPr>
          <a:xfrm>
            <a:off x="1254447" y="5554363"/>
            <a:ext cx="5728115" cy="2093377"/>
            <a:chOff x="1388124" y="2687793"/>
            <a:chExt cx="6530868" cy="273585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3AEC64C-9D0E-4860-B928-F6F5BFB9A05D}"/>
                </a:ext>
              </a:extLst>
            </p:cNvPr>
            <p:cNvSpPr/>
            <p:nvPr/>
          </p:nvSpPr>
          <p:spPr>
            <a:xfrm>
              <a:off x="1388124" y="2687793"/>
              <a:ext cx="6530868" cy="273585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54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87D29DF-C593-4B9D-94E7-F2D61B4CC8D7}"/>
                </a:ext>
              </a:extLst>
            </p:cNvPr>
            <p:cNvSpPr/>
            <p:nvPr/>
          </p:nvSpPr>
          <p:spPr>
            <a:xfrm>
              <a:off x="3680663" y="2711932"/>
              <a:ext cx="1979161" cy="30799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공감한 게시글</a:t>
              </a: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3473737-73DF-492C-943F-390667BDCF5E}"/>
                </a:ext>
              </a:extLst>
            </p:cNvPr>
            <p:cNvGrpSpPr/>
            <p:nvPr/>
          </p:nvGrpSpPr>
          <p:grpSpPr>
            <a:xfrm>
              <a:off x="1451141" y="3036898"/>
              <a:ext cx="6408678" cy="401936"/>
              <a:chOff x="1451141" y="3341703"/>
              <a:chExt cx="3138467" cy="401936"/>
            </a:xfrm>
          </p:grpSpPr>
          <p:sp>
            <p:nvSpPr>
              <p:cNvPr id="43" name="도형 21">
                <a:extLst>
                  <a:ext uri="{FF2B5EF4-FFF2-40B4-BE49-F238E27FC236}">
                    <a16:creationId xmlns:a16="http://schemas.microsoft.com/office/drawing/2014/main" id="{2B9C2F9A-E880-41DE-A962-96B68987990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1141" y="3341703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F0AA9C00-A54C-448D-80E7-160977849EEB}"/>
                  </a:ext>
                </a:extLst>
              </p:cNvPr>
              <p:cNvSpPr/>
              <p:nvPr/>
            </p:nvSpPr>
            <p:spPr>
              <a:xfrm>
                <a:off x="1514935" y="3428758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4BE39026-BC12-42A1-86DC-72ACD5DBCAFA}"/>
                  </a:ext>
                </a:extLst>
              </p:cNvPr>
              <p:cNvSpPr/>
              <p:nvPr/>
            </p:nvSpPr>
            <p:spPr>
              <a:xfrm>
                <a:off x="3325677" y="3431460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A83A234E-6FF9-4AD9-B578-E3F599554620}"/>
                  </a:ext>
                </a:extLst>
              </p:cNvPr>
              <p:cNvSpPr/>
              <p:nvPr/>
            </p:nvSpPr>
            <p:spPr>
              <a:xfrm>
                <a:off x="3935066" y="3423430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AD498AE-5C75-4A2F-9A79-1F7222E879CE}"/>
                </a:ext>
              </a:extLst>
            </p:cNvPr>
            <p:cNvGrpSpPr/>
            <p:nvPr/>
          </p:nvGrpSpPr>
          <p:grpSpPr>
            <a:xfrm>
              <a:off x="1451141" y="3434306"/>
              <a:ext cx="6406944" cy="401936"/>
              <a:chOff x="1454320" y="3336346"/>
              <a:chExt cx="3138467" cy="401936"/>
            </a:xfrm>
          </p:grpSpPr>
          <p:sp>
            <p:nvSpPr>
              <p:cNvPr id="39" name="도형 21">
                <a:extLst>
                  <a:ext uri="{FF2B5EF4-FFF2-40B4-BE49-F238E27FC236}">
                    <a16:creationId xmlns:a16="http://schemas.microsoft.com/office/drawing/2014/main" id="{C0066F27-42D0-4B31-AEA3-0E85B05C235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4320" y="3336346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E9FBDE4-C03F-4487-A716-C721E7D9BB7E}"/>
                  </a:ext>
                </a:extLst>
              </p:cNvPr>
              <p:cNvSpPr/>
              <p:nvPr/>
            </p:nvSpPr>
            <p:spPr>
              <a:xfrm>
                <a:off x="1518114" y="3423401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EE4CFA4F-4B46-4AD9-B677-F81117F02CF0}"/>
                  </a:ext>
                </a:extLst>
              </p:cNvPr>
              <p:cNvSpPr/>
              <p:nvPr/>
            </p:nvSpPr>
            <p:spPr>
              <a:xfrm>
                <a:off x="3328856" y="3426103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0305E7F-CD1E-4D9B-B012-BBAAF4551932}"/>
                  </a:ext>
                </a:extLst>
              </p:cNvPr>
              <p:cNvSpPr/>
              <p:nvPr/>
            </p:nvSpPr>
            <p:spPr>
              <a:xfrm>
                <a:off x="3938245" y="3418073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76A9214-D7F0-4711-BEC9-70E3B89D4342}"/>
                </a:ext>
              </a:extLst>
            </p:cNvPr>
            <p:cNvGrpSpPr/>
            <p:nvPr/>
          </p:nvGrpSpPr>
          <p:grpSpPr>
            <a:xfrm>
              <a:off x="1451141" y="3831714"/>
              <a:ext cx="6406944" cy="401936"/>
              <a:chOff x="1454320" y="3336346"/>
              <a:chExt cx="3138467" cy="401936"/>
            </a:xfrm>
          </p:grpSpPr>
          <p:sp>
            <p:nvSpPr>
              <p:cNvPr id="35" name="도형 21">
                <a:extLst>
                  <a:ext uri="{FF2B5EF4-FFF2-40B4-BE49-F238E27FC236}">
                    <a16:creationId xmlns:a16="http://schemas.microsoft.com/office/drawing/2014/main" id="{AED11135-EA64-408A-A152-5D69AC01DD3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4320" y="3336346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5E5DF98-43D7-4635-A326-FB1B44AABF59}"/>
                  </a:ext>
                </a:extLst>
              </p:cNvPr>
              <p:cNvSpPr/>
              <p:nvPr/>
            </p:nvSpPr>
            <p:spPr>
              <a:xfrm>
                <a:off x="1518114" y="3423401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A15BD0C-8A5C-4369-83DE-C04DA4D3ADD0}"/>
                  </a:ext>
                </a:extLst>
              </p:cNvPr>
              <p:cNvSpPr/>
              <p:nvPr/>
            </p:nvSpPr>
            <p:spPr>
              <a:xfrm>
                <a:off x="3328856" y="3426103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C8CBD646-6666-4A5C-8D02-521CE52373EB}"/>
                  </a:ext>
                </a:extLst>
              </p:cNvPr>
              <p:cNvSpPr/>
              <p:nvPr/>
            </p:nvSpPr>
            <p:spPr>
              <a:xfrm>
                <a:off x="3938245" y="3418073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3D21923-F04B-4027-85E4-8E12E75C6C38}"/>
                </a:ext>
              </a:extLst>
            </p:cNvPr>
            <p:cNvGrpSpPr/>
            <p:nvPr/>
          </p:nvGrpSpPr>
          <p:grpSpPr>
            <a:xfrm>
              <a:off x="1451141" y="4229122"/>
              <a:ext cx="6408679" cy="401936"/>
              <a:chOff x="1454320" y="3336346"/>
              <a:chExt cx="3138467" cy="401936"/>
            </a:xfrm>
          </p:grpSpPr>
          <p:sp>
            <p:nvSpPr>
              <p:cNvPr id="31" name="도형 21">
                <a:extLst>
                  <a:ext uri="{FF2B5EF4-FFF2-40B4-BE49-F238E27FC236}">
                    <a16:creationId xmlns:a16="http://schemas.microsoft.com/office/drawing/2014/main" id="{7EE93185-60BC-48D7-9D58-62FB23EFA26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4320" y="3336346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7C01AD3E-D8BB-49CF-AEFC-B7795B282A39}"/>
                  </a:ext>
                </a:extLst>
              </p:cNvPr>
              <p:cNvSpPr/>
              <p:nvPr/>
            </p:nvSpPr>
            <p:spPr>
              <a:xfrm>
                <a:off x="1518114" y="3423401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4FAFB703-67B0-4215-94FF-544C6FFE8488}"/>
                  </a:ext>
                </a:extLst>
              </p:cNvPr>
              <p:cNvSpPr/>
              <p:nvPr/>
            </p:nvSpPr>
            <p:spPr>
              <a:xfrm>
                <a:off x="3328856" y="3426103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0F8E8E0-2F38-46C4-A196-38B04833BC58}"/>
                  </a:ext>
                </a:extLst>
              </p:cNvPr>
              <p:cNvSpPr/>
              <p:nvPr/>
            </p:nvSpPr>
            <p:spPr>
              <a:xfrm>
                <a:off x="3938245" y="3418073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992DD2-6398-440D-9F8A-DC2A2386A286}"/>
                </a:ext>
              </a:extLst>
            </p:cNvPr>
            <p:cNvGrpSpPr/>
            <p:nvPr/>
          </p:nvGrpSpPr>
          <p:grpSpPr>
            <a:xfrm>
              <a:off x="1451141" y="4626530"/>
              <a:ext cx="6406944" cy="401936"/>
              <a:chOff x="1454320" y="3336346"/>
              <a:chExt cx="3138467" cy="401936"/>
            </a:xfrm>
          </p:grpSpPr>
          <p:sp>
            <p:nvSpPr>
              <p:cNvPr id="27" name="도형 21">
                <a:extLst>
                  <a:ext uri="{FF2B5EF4-FFF2-40B4-BE49-F238E27FC236}">
                    <a16:creationId xmlns:a16="http://schemas.microsoft.com/office/drawing/2014/main" id="{A4D38378-F6EE-4F9A-8FB6-5C0F3E6210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4320" y="3336346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A0E8F36E-4AB3-436B-B87C-2F9B7CFDB3BC}"/>
                  </a:ext>
                </a:extLst>
              </p:cNvPr>
              <p:cNvSpPr/>
              <p:nvPr/>
            </p:nvSpPr>
            <p:spPr>
              <a:xfrm>
                <a:off x="1518114" y="3423401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2AC0EEDE-E88F-43DC-8BC2-66C7497A460E}"/>
                  </a:ext>
                </a:extLst>
              </p:cNvPr>
              <p:cNvSpPr/>
              <p:nvPr/>
            </p:nvSpPr>
            <p:spPr>
              <a:xfrm>
                <a:off x="3328856" y="3426103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618BED3-8FF3-4A69-B799-B4209056759F}"/>
                  </a:ext>
                </a:extLst>
              </p:cNvPr>
              <p:cNvSpPr/>
              <p:nvPr/>
            </p:nvSpPr>
            <p:spPr>
              <a:xfrm>
                <a:off x="3938245" y="3418073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ECAF7C4-A85C-4529-A22F-92150038A061}"/>
                </a:ext>
              </a:extLst>
            </p:cNvPr>
            <p:cNvSpPr/>
            <p:nvPr/>
          </p:nvSpPr>
          <p:spPr>
            <a:xfrm>
              <a:off x="3582275" y="5095862"/>
              <a:ext cx="2142565" cy="22375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pagenation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95B311D-8709-4E61-8091-94E1A7EA46BD}"/>
              </a:ext>
            </a:extLst>
          </p:cNvPr>
          <p:cNvGrpSpPr/>
          <p:nvPr/>
        </p:nvGrpSpPr>
        <p:grpSpPr>
          <a:xfrm>
            <a:off x="1254447" y="3262277"/>
            <a:ext cx="2794893" cy="2106365"/>
            <a:chOff x="1430248" y="2838003"/>
            <a:chExt cx="3186576" cy="2401556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7149B04-307A-47CE-BDC0-8AE16078AE5E}"/>
                </a:ext>
              </a:extLst>
            </p:cNvPr>
            <p:cNvSpPr/>
            <p:nvPr/>
          </p:nvSpPr>
          <p:spPr>
            <a:xfrm>
              <a:off x="1430248" y="2852811"/>
              <a:ext cx="3186576" cy="23867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54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DBA117E-C9A3-4A40-AB1B-C0CE87FA8C4C}"/>
                </a:ext>
              </a:extLst>
            </p:cNvPr>
            <p:cNvSpPr/>
            <p:nvPr/>
          </p:nvSpPr>
          <p:spPr>
            <a:xfrm>
              <a:off x="2128282" y="2838003"/>
              <a:ext cx="1863300" cy="36575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내가 작성한 글</a:t>
              </a: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B13BF8F3-A312-4D4B-B92A-A5247565F25B}"/>
                </a:ext>
              </a:extLst>
            </p:cNvPr>
            <p:cNvGrpSpPr/>
            <p:nvPr/>
          </p:nvGrpSpPr>
          <p:grpSpPr>
            <a:xfrm>
              <a:off x="1460996" y="3157371"/>
              <a:ext cx="3126956" cy="350647"/>
              <a:chOff x="1451142" y="3341697"/>
              <a:chExt cx="3138468" cy="401935"/>
            </a:xfrm>
          </p:grpSpPr>
          <p:sp>
            <p:nvSpPr>
              <p:cNvPr id="73" name="도형 21">
                <a:extLst>
                  <a:ext uri="{FF2B5EF4-FFF2-40B4-BE49-F238E27FC236}">
                    <a16:creationId xmlns:a16="http://schemas.microsoft.com/office/drawing/2014/main" id="{3D9C8EAE-FA8D-4BF8-965F-D3076F07880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1142" y="3341697"/>
                <a:ext cx="3138468" cy="40193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647A154F-EBC6-4F9A-83D8-2D6ACC26C201}"/>
                  </a:ext>
                </a:extLst>
              </p:cNvPr>
              <p:cNvSpPr/>
              <p:nvPr/>
            </p:nvSpPr>
            <p:spPr>
              <a:xfrm>
                <a:off x="1514935" y="3428751"/>
                <a:ext cx="1801990" cy="22593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7706AC5F-3605-48B0-9CE3-8A48630D1296}"/>
                  </a:ext>
                </a:extLst>
              </p:cNvPr>
              <p:cNvSpPr/>
              <p:nvPr/>
            </p:nvSpPr>
            <p:spPr>
              <a:xfrm>
                <a:off x="3325679" y="3431454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작성일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F8455DA9-8F55-4D2B-8CB9-ADAD9FDCC51C}"/>
                  </a:ext>
                </a:extLst>
              </p:cNvPr>
              <p:cNvSpPr/>
              <p:nvPr/>
            </p:nvSpPr>
            <p:spPr>
              <a:xfrm>
                <a:off x="3935066" y="3423430"/>
                <a:ext cx="583396" cy="2312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BAAD6054-4BBE-4284-BD3D-8391DE7C8172}"/>
                </a:ext>
              </a:extLst>
            </p:cNvPr>
            <p:cNvGrpSpPr/>
            <p:nvPr/>
          </p:nvGrpSpPr>
          <p:grpSpPr>
            <a:xfrm>
              <a:off x="1460996" y="3504066"/>
              <a:ext cx="3126110" cy="350647"/>
              <a:chOff x="1454320" y="3336346"/>
              <a:chExt cx="3138467" cy="401936"/>
            </a:xfrm>
          </p:grpSpPr>
          <p:sp>
            <p:nvSpPr>
              <p:cNvPr id="69" name="도형 21">
                <a:extLst>
                  <a:ext uri="{FF2B5EF4-FFF2-40B4-BE49-F238E27FC236}">
                    <a16:creationId xmlns:a16="http://schemas.microsoft.com/office/drawing/2014/main" id="{62A32180-D9B7-4332-97B1-D0588111557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4320" y="3336346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34DE82CC-3AF5-4642-A1BB-2363A9A21C30}"/>
                  </a:ext>
                </a:extLst>
              </p:cNvPr>
              <p:cNvSpPr/>
              <p:nvPr/>
            </p:nvSpPr>
            <p:spPr>
              <a:xfrm>
                <a:off x="1518114" y="3423401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B78921E-82AA-4449-BEF9-2B7E31A7E0C8}"/>
                  </a:ext>
                </a:extLst>
              </p:cNvPr>
              <p:cNvSpPr/>
              <p:nvPr/>
            </p:nvSpPr>
            <p:spPr>
              <a:xfrm>
                <a:off x="3328856" y="3426103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작성일</a:t>
                </a: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2E5D8E4E-BB64-4B8E-9523-76C48BDD1EB2}"/>
                  </a:ext>
                </a:extLst>
              </p:cNvPr>
              <p:cNvSpPr/>
              <p:nvPr/>
            </p:nvSpPr>
            <p:spPr>
              <a:xfrm>
                <a:off x="3938245" y="3418073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08BAE779-E7C3-464A-A6E6-3EBD2F456666}"/>
                </a:ext>
              </a:extLst>
            </p:cNvPr>
            <p:cNvGrpSpPr/>
            <p:nvPr/>
          </p:nvGrpSpPr>
          <p:grpSpPr>
            <a:xfrm>
              <a:off x="1460996" y="3850763"/>
              <a:ext cx="3126110" cy="350647"/>
              <a:chOff x="1454320" y="3336346"/>
              <a:chExt cx="3138467" cy="401936"/>
            </a:xfrm>
          </p:grpSpPr>
          <p:sp>
            <p:nvSpPr>
              <p:cNvPr id="65" name="도형 21">
                <a:extLst>
                  <a:ext uri="{FF2B5EF4-FFF2-40B4-BE49-F238E27FC236}">
                    <a16:creationId xmlns:a16="http://schemas.microsoft.com/office/drawing/2014/main" id="{7F666436-0387-4830-9402-1191F66B46C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4320" y="3336346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08BFFBE-A97C-430F-80FD-09A3B20FB276}"/>
                  </a:ext>
                </a:extLst>
              </p:cNvPr>
              <p:cNvSpPr/>
              <p:nvPr/>
            </p:nvSpPr>
            <p:spPr>
              <a:xfrm>
                <a:off x="1518114" y="3423401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8F70A23D-F210-4FD3-9517-F7B4B6F170EC}"/>
                  </a:ext>
                </a:extLst>
              </p:cNvPr>
              <p:cNvSpPr/>
              <p:nvPr/>
            </p:nvSpPr>
            <p:spPr>
              <a:xfrm>
                <a:off x="3328856" y="3426103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작성일</a:t>
                </a: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CBD91C39-AED6-47A0-A46B-E4A2B1CE3528}"/>
                  </a:ext>
                </a:extLst>
              </p:cNvPr>
              <p:cNvSpPr/>
              <p:nvPr/>
            </p:nvSpPr>
            <p:spPr>
              <a:xfrm>
                <a:off x="3938245" y="3418073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CFB8058-6ADB-4497-897F-3755E35380DB}"/>
                </a:ext>
              </a:extLst>
            </p:cNvPr>
            <p:cNvGrpSpPr/>
            <p:nvPr/>
          </p:nvGrpSpPr>
          <p:grpSpPr>
            <a:xfrm>
              <a:off x="1460996" y="4197461"/>
              <a:ext cx="3126957" cy="350647"/>
              <a:chOff x="1454320" y="3336346"/>
              <a:chExt cx="3138467" cy="401936"/>
            </a:xfrm>
          </p:grpSpPr>
          <p:sp>
            <p:nvSpPr>
              <p:cNvPr id="61" name="도형 21">
                <a:extLst>
                  <a:ext uri="{FF2B5EF4-FFF2-40B4-BE49-F238E27FC236}">
                    <a16:creationId xmlns:a16="http://schemas.microsoft.com/office/drawing/2014/main" id="{EC264C6A-5F8F-4C78-8527-78986B67E61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4320" y="3336346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BE084D4B-E034-44EC-9C95-D616B6C74006}"/>
                  </a:ext>
                </a:extLst>
              </p:cNvPr>
              <p:cNvSpPr/>
              <p:nvPr/>
            </p:nvSpPr>
            <p:spPr>
              <a:xfrm>
                <a:off x="1518114" y="3423401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67966219-806D-4D39-9D37-F412A1C6835F}"/>
                  </a:ext>
                </a:extLst>
              </p:cNvPr>
              <p:cNvSpPr/>
              <p:nvPr/>
            </p:nvSpPr>
            <p:spPr>
              <a:xfrm>
                <a:off x="3328856" y="3426103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작성일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1C0DA54-B06D-4FE3-968A-7E3F665BDEF4}"/>
                  </a:ext>
                </a:extLst>
              </p:cNvPr>
              <p:cNvSpPr/>
              <p:nvPr/>
            </p:nvSpPr>
            <p:spPr>
              <a:xfrm>
                <a:off x="3938245" y="3418073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FC082BB2-5074-4B08-AACD-70F25A4A0BAB}"/>
                </a:ext>
              </a:extLst>
            </p:cNvPr>
            <p:cNvGrpSpPr/>
            <p:nvPr/>
          </p:nvGrpSpPr>
          <p:grpSpPr>
            <a:xfrm>
              <a:off x="1460996" y="4544158"/>
              <a:ext cx="3126110" cy="350647"/>
              <a:chOff x="1454320" y="3336346"/>
              <a:chExt cx="3138467" cy="401936"/>
            </a:xfrm>
          </p:grpSpPr>
          <p:sp>
            <p:nvSpPr>
              <p:cNvPr id="57" name="도형 21">
                <a:extLst>
                  <a:ext uri="{FF2B5EF4-FFF2-40B4-BE49-F238E27FC236}">
                    <a16:creationId xmlns:a16="http://schemas.microsoft.com/office/drawing/2014/main" id="{29F27745-A054-43DE-BA50-338C960A03B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4320" y="3336346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6CA869B2-72B8-48B5-90E6-9899DA79F439}"/>
                  </a:ext>
                </a:extLst>
              </p:cNvPr>
              <p:cNvSpPr/>
              <p:nvPr/>
            </p:nvSpPr>
            <p:spPr>
              <a:xfrm>
                <a:off x="1518114" y="3423401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FC1539A-91D6-475D-963C-763437FE2602}"/>
                  </a:ext>
                </a:extLst>
              </p:cNvPr>
              <p:cNvSpPr/>
              <p:nvPr/>
            </p:nvSpPr>
            <p:spPr>
              <a:xfrm>
                <a:off x="3328856" y="3426103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작성일</a:t>
                </a: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03D1B0B-3ECF-4CDC-A779-2409F463E389}"/>
                  </a:ext>
                </a:extLst>
              </p:cNvPr>
              <p:cNvSpPr/>
              <p:nvPr/>
            </p:nvSpPr>
            <p:spPr>
              <a:xfrm>
                <a:off x="3938245" y="3418073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C537BF7-2E71-43F8-9381-DC390509F3DD}"/>
                </a:ext>
              </a:extLst>
            </p:cNvPr>
            <p:cNvSpPr/>
            <p:nvPr/>
          </p:nvSpPr>
          <p:spPr>
            <a:xfrm>
              <a:off x="2500829" y="4953601"/>
              <a:ext cx="1273311" cy="2457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77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pagenation</a:t>
              </a:r>
              <a:endParaRPr lang="ko-KR" altLang="en-US" sz="877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051420-997E-4E7F-A24F-917E36E9A167}"/>
              </a:ext>
            </a:extLst>
          </p:cNvPr>
          <p:cNvSpPr/>
          <p:nvPr/>
        </p:nvSpPr>
        <p:spPr>
          <a:xfrm>
            <a:off x="4179943" y="3265633"/>
            <a:ext cx="2794893" cy="2093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C97EDBF-262E-4352-8EEA-9BAFF8B2C6AF}"/>
              </a:ext>
            </a:extLst>
          </p:cNvPr>
          <p:cNvSpPr/>
          <p:nvPr/>
        </p:nvSpPr>
        <p:spPr>
          <a:xfrm>
            <a:off x="4792177" y="3252645"/>
            <a:ext cx="1634269" cy="3207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/>
              <a:t>내가 작성한 댓글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846CAF34-3D39-4FAC-82E7-4790AC0C3113}"/>
              </a:ext>
            </a:extLst>
          </p:cNvPr>
          <p:cNvGrpSpPr/>
          <p:nvPr/>
        </p:nvGrpSpPr>
        <p:grpSpPr>
          <a:xfrm>
            <a:off x="4206912" y="3532758"/>
            <a:ext cx="2742601" cy="307547"/>
            <a:chOff x="1451142" y="3341697"/>
            <a:chExt cx="3138468" cy="401935"/>
          </a:xfrm>
        </p:grpSpPr>
        <p:sp>
          <p:nvSpPr>
            <p:cNvPr id="80" name="도형 21">
              <a:extLst>
                <a:ext uri="{FF2B5EF4-FFF2-40B4-BE49-F238E27FC236}">
                  <a16:creationId xmlns:a16="http://schemas.microsoft.com/office/drawing/2014/main" id="{2D3BDC13-DCB5-4EA6-84A4-AEDD84189822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05333CD-82B9-4AD0-B67D-064E29D607BF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E45EF3B-3590-49C7-B4E9-469C30F6758F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F612301-DD3F-4FCC-87EB-035D48CAA5DC}"/>
              </a:ext>
            </a:extLst>
          </p:cNvPr>
          <p:cNvSpPr/>
          <p:nvPr/>
        </p:nvSpPr>
        <p:spPr>
          <a:xfrm>
            <a:off x="5118932" y="5108201"/>
            <a:ext cx="1116800" cy="215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77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pagenation</a:t>
            </a:r>
            <a:endParaRPr lang="ko-KR" altLang="en-US" sz="877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6387274-E422-4A1A-8B8E-EC9B6F8707C1}"/>
              </a:ext>
            </a:extLst>
          </p:cNvPr>
          <p:cNvGrpSpPr/>
          <p:nvPr/>
        </p:nvGrpSpPr>
        <p:grpSpPr>
          <a:xfrm>
            <a:off x="4206912" y="3840305"/>
            <a:ext cx="2742601" cy="307547"/>
            <a:chOff x="1451142" y="3341697"/>
            <a:chExt cx="3138468" cy="401935"/>
          </a:xfrm>
        </p:grpSpPr>
        <p:sp>
          <p:nvSpPr>
            <p:cNvPr id="85" name="도형 21">
              <a:extLst>
                <a:ext uri="{FF2B5EF4-FFF2-40B4-BE49-F238E27FC236}">
                  <a16:creationId xmlns:a16="http://schemas.microsoft.com/office/drawing/2014/main" id="{6B3CFD08-3101-4C16-B120-8F0EF7DA658F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36CFC23-4F68-4A72-92AA-32DB37584616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71DD4EF-EA08-459B-A806-617E3EFC1980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A203138-A98E-4BBD-86DD-2F8BA70A51A5}"/>
              </a:ext>
            </a:extLst>
          </p:cNvPr>
          <p:cNvGrpSpPr/>
          <p:nvPr/>
        </p:nvGrpSpPr>
        <p:grpSpPr>
          <a:xfrm>
            <a:off x="4206912" y="4146090"/>
            <a:ext cx="2742601" cy="307547"/>
            <a:chOff x="1451142" y="3341697"/>
            <a:chExt cx="3138468" cy="401935"/>
          </a:xfrm>
        </p:grpSpPr>
        <p:sp>
          <p:nvSpPr>
            <p:cNvPr id="89" name="도형 21">
              <a:extLst>
                <a:ext uri="{FF2B5EF4-FFF2-40B4-BE49-F238E27FC236}">
                  <a16:creationId xmlns:a16="http://schemas.microsoft.com/office/drawing/2014/main" id="{EF360B9D-37C8-477B-9623-941C49CDF7B6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334EEBCF-EA6D-44A9-8E6C-F4BDB91B14A2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3C93457-7BC2-4172-8714-615EECC7264A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AE89085F-E3D3-4BAC-850A-5318EF513EAC}"/>
              </a:ext>
            </a:extLst>
          </p:cNvPr>
          <p:cNvGrpSpPr/>
          <p:nvPr/>
        </p:nvGrpSpPr>
        <p:grpSpPr>
          <a:xfrm>
            <a:off x="4206912" y="4452243"/>
            <a:ext cx="2742601" cy="307547"/>
            <a:chOff x="1451142" y="3341697"/>
            <a:chExt cx="3138468" cy="401935"/>
          </a:xfrm>
        </p:grpSpPr>
        <p:sp>
          <p:nvSpPr>
            <p:cNvPr id="93" name="도형 21">
              <a:extLst>
                <a:ext uri="{FF2B5EF4-FFF2-40B4-BE49-F238E27FC236}">
                  <a16:creationId xmlns:a16="http://schemas.microsoft.com/office/drawing/2014/main" id="{16D2B043-9B05-475C-9839-B3012DD1EA18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054845C-5882-487A-ADF1-92938AD61272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A8E8C1B-8A26-45A2-8A95-6445450F5034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336C24D-2315-4DB4-870F-C2A36151F2DF}"/>
              </a:ext>
            </a:extLst>
          </p:cNvPr>
          <p:cNvGrpSpPr/>
          <p:nvPr/>
        </p:nvGrpSpPr>
        <p:grpSpPr>
          <a:xfrm>
            <a:off x="4200579" y="4759422"/>
            <a:ext cx="2742601" cy="307547"/>
            <a:chOff x="1451142" y="3341697"/>
            <a:chExt cx="3138468" cy="401935"/>
          </a:xfrm>
        </p:grpSpPr>
        <p:sp>
          <p:nvSpPr>
            <p:cNvPr id="97" name="도형 21">
              <a:extLst>
                <a:ext uri="{FF2B5EF4-FFF2-40B4-BE49-F238E27FC236}">
                  <a16:creationId xmlns:a16="http://schemas.microsoft.com/office/drawing/2014/main" id="{FF1F126B-F393-4C23-B6E2-6027756E5876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8D69F56-79E7-4CA3-80DA-07B09A7F824E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726B6FD4-9E5D-4E73-942A-09B2C4C3894A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sp>
        <p:nvSpPr>
          <p:cNvPr id="100" name="도형 26">
            <a:extLst>
              <a:ext uri="{FF2B5EF4-FFF2-40B4-BE49-F238E27FC236}">
                <a16:creationId xmlns:a16="http://schemas.microsoft.com/office/drawing/2014/main" id="{4C2454BC-3C4F-40EF-BD2D-74F520B9F7EE}"/>
              </a:ext>
            </a:extLst>
          </p:cNvPr>
          <p:cNvSpPr>
            <a:spLocks/>
          </p:cNvSpPr>
          <p:nvPr/>
        </p:nvSpPr>
        <p:spPr>
          <a:xfrm>
            <a:off x="8097917" y="5162176"/>
            <a:ext cx="2439989" cy="896164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공감한 게시글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 공감한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게시글들을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최신순으로 보여준다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 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클릭시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해당 게시글로 이동한다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en-US" altLang="ko-KR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Pagenation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페이지 변경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0AEEBB0-E3FD-4635-AA69-6C539B6747FC}"/>
              </a:ext>
            </a:extLst>
          </p:cNvPr>
          <p:cNvCxnSpPr/>
          <p:nvPr/>
        </p:nvCxnSpPr>
        <p:spPr>
          <a:xfrm flipH="1">
            <a:off x="2413878" y="2380586"/>
            <a:ext cx="5787016" cy="1323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20FEDC81-9EC3-473F-A978-11F5D5F027FD}"/>
              </a:ext>
            </a:extLst>
          </p:cNvPr>
          <p:cNvCxnSpPr>
            <a:cxnSpLocks/>
          </p:cNvCxnSpPr>
          <p:nvPr/>
        </p:nvCxnSpPr>
        <p:spPr>
          <a:xfrm flipH="1">
            <a:off x="3884221" y="3181677"/>
            <a:ext cx="4224941" cy="2561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5D6D1E96-F292-4D93-A17A-8503126E3988}"/>
              </a:ext>
            </a:extLst>
          </p:cNvPr>
          <p:cNvCxnSpPr>
            <a:cxnSpLocks/>
          </p:cNvCxnSpPr>
          <p:nvPr/>
        </p:nvCxnSpPr>
        <p:spPr>
          <a:xfrm flipH="1" flipV="1">
            <a:off x="6912852" y="4170222"/>
            <a:ext cx="1243095" cy="870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B7783F8-DBEF-4DF3-87E6-6E24ECD3508A}"/>
              </a:ext>
            </a:extLst>
          </p:cNvPr>
          <p:cNvCxnSpPr>
            <a:cxnSpLocks/>
          </p:cNvCxnSpPr>
          <p:nvPr/>
        </p:nvCxnSpPr>
        <p:spPr>
          <a:xfrm flipH="1">
            <a:off x="6827962" y="5253678"/>
            <a:ext cx="1327983" cy="4369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304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8A28BE46-BC34-4830-8750-5F3CCD056429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164" name="표 163">
            <a:extLst>
              <a:ext uri="{FF2B5EF4-FFF2-40B4-BE49-F238E27FC236}">
                <a16:creationId xmlns:a16="http://schemas.microsoft.com/office/drawing/2014/main" id="{3B2A2368-9615-4D6C-9734-89A0C0351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797513"/>
              </p:ext>
            </p:extLst>
          </p:nvPr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7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2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목록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일반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boardList_standard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5" name="도형 2">
            <a:extLst>
              <a:ext uri="{FF2B5EF4-FFF2-40B4-BE49-F238E27FC236}">
                <a16:creationId xmlns:a16="http://schemas.microsoft.com/office/drawing/2014/main" id="{38C56B4B-BDF2-41F9-9B04-8762111E7AAD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166" name="도형 3">
            <a:extLst>
              <a:ext uri="{FF2B5EF4-FFF2-40B4-BE49-F238E27FC236}">
                <a16:creationId xmlns:a16="http://schemas.microsoft.com/office/drawing/2014/main" id="{107EC094-88E5-4912-9256-37F7CF8C5C41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en-US" altLang="ko-KR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endParaRPr lang="en-US" altLang="ko-KR" sz="1754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7" name="텍스트 상자 14">
            <a:extLst>
              <a:ext uri="{FF2B5EF4-FFF2-40B4-BE49-F238E27FC236}">
                <a16:creationId xmlns:a16="http://schemas.microsoft.com/office/drawing/2014/main" id="{6DF7305E-FEEA-4DEA-B085-F3660A37D183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E4DEF00-3748-4F69-9A59-FCE9C241616B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3ED7094D-4BE3-4DD8-9350-A934D1050E5D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464CE69A-A408-4378-9B8A-6B06D5D5CD8C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B61F9474-1569-432A-A450-F7748E69788E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graphicFrame>
        <p:nvGraphicFramePr>
          <p:cNvPr id="172" name="표 12">
            <a:extLst>
              <a:ext uri="{FF2B5EF4-FFF2-40B4-BE49-F238E27FC236}">
                <a16:creationId xmlns:a16="http://schemas.microsoft.com/office/drawing/2014/main" id="{8CF36D79-B1AC-44B7-A36E-6DC63997CF29}"/>
              </a:ext>
            </a:extLst>
          </p:cNvPr>
          <p:cNvGraphicFramePr>
            <a:graphicFrameLocks noGrp="1"/>
          </p:cNvGraphicFramePr>
          <p:nvPr/>
        </p:nvGraphicFramePr>
        <p:xfrm>
          <a:off x="897800" y="3090016"/>
          <a:ext cx="6665550" cy="2351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0925">
                  <a:extLst>
                    <a:ext uri="{9D8B030D-6E8A-4147-A177-3AD203B41FA5}">
                      <a16:colId xmlns:a16="http://schemas.microsoft.com/office/drawing/2014/main" val="180728954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98008219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163310141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235596603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39858996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1664964266"/>
                    </a:ext>
                  </a:extLst>
                </a:gridCol>
              </a:tblGrid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번호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제목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작성자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작성일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조회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추천</a:t>
                      </a:r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593377945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아무개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20.10.26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3455199109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홍길동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3338808526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이순신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051443981"/>
                  </a:ext>
                </a:extLst>
              </a:tr>
            </a:tbl>
          </a:graphicData>
        </a:graphic>
      </p:graphicFrame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3F3D07B9-BDAA-47CD-B5C9-4409AFB3AA3A}"/>
              </a:ext>
            </a:extLst>
          </p:cNvPr>
          <p:cNvGrpSpPr/>
          <p:nvPr/>
        </p:nvGrpSpPr>
        <p:grpSpPr>
          <a:xfrm>
            <a:off x="3252575" y="5548382"/>
            <a:ext cx="1882483" cy="337510"/>
            <a:chOff x="3098800" y="5965190"/>
            <a:chExt cx="2146300" cy="384810"/>
          </a:xfrm>
        </p:grpSpPr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AECDBE67-E701-47FD-BEC3-2C68DD688DD6}"/>
                </a:ext>
              </a:extLst>
            </p:cNvPr>
            <p:cNvSpPr/>
            <p:nvPr/>
          </p:nvSpPr>
          <p:spPr>
            <a:xfrm>
              <a:off x="30988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&lt;</a:t>
              </a:r>
              <a:endParaRPr lang="ko-KR" altLang="en-US" sz="1754" dirty="0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37BFBA4A-7D0E-4AD7-9E56-45468838C454}"/>
                </a:ext>
              </a:extLst>
            </p:cNvPr>
            <p:cNvSpPr/>
            <p:nvPr/>
          </p:nvSpPr>
          <p:spPr>
            <a:xfrm>
              <a:off x="4413250" y="596519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3</a:t>
              </a:r>
              <a:endParaRPr lang="ko-KR" altLang="en-US" sz="1754" dirty="0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4DE8C78D-9476-4171-A9FC-51C6F5A9A801}"/>
                </a:ext>
              </a:extLst>
            </p:cNvPr>
            <p:cNvSpPr/>
            <p:nvPr/>
          </p:nvSpPr>
          <p:spPr>
            <a:xfrm>
              <a:off x="353695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1</a:t>
              </a:r>
              <a:endParaRPr lang="ko-KR" altLang="en-US" sz="1754" dirty="0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72FFE327-9EAF-4E0E-8FFF-5FFB3DAA5194}"/>
                </a:ext>
              </a:extLst>
            </p:cNvPr>
            <p:cNvSpPr/>
            <p:nvPr/>
          </p:nvSpPr>
          <p:spPr>
            <a:xfrm>
              <a:off x="48514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&gt;</a:t>
              </a:r>
              <a:endParaRPr lang="ko-KR" altLang="en-US" sz="1754" dirty="0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FD2929FB-8664-4457-8300-2CB773096BD6}"/>
                </a:ext>
              </a:extLst>
            </p:cNvPr>
            <p:cNvSpPr/>
            <p:nvPr/>
          </p:nvSpPr>
          <p:spPr>
            <a:xfrm>
              <a:off x="39751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2</a:t>
              </a:r>
              <a:endParaRPr lang="ko-KR" altLang="en-US" sz="1754" dirty="0"/>
            </a:p>
          </p:txBody>
        </p:sp>
      </p:grpSp>
      <p:sp>
        <p:nvSpPr>
          <p:cNvPr id="184" name="도형 35">
            <a:extLst>
              <a:ext uri="{FF2B5EF4-FFF2-40B4-BE49-F238E27FC236}">
                <a16:creationId xmlns:a16="http://schemas.microsoft.com/office/drawing/2014/main" id="{1C74FAC1-F3D7-41EB-955D-58AEE2F7BE7D}"/>
              </a:ext>
            </a:extLst>
          </p:cNvPr>
          <p:cNvSpPr>
            <a:spLocks/>
          </p:cNvSpPr>
          <p:nvPr/>
        </p:nvSpPr>
        <p:spPr>
          <a:xfrm>
            <a:off x="8095159" y="2616192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사용자의 사용성 </a:t>
            </a:r>
            <a:r>
              <a:rPr lang="ko-KR" altLang="en-US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에따라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기본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앨범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포스트 형으로 나누어 선택형 게시글 목록 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view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구현</a:t>
            </a:r>
            <a:endParaRPr lang="en-US" altLang="ko-KR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5" name="도형 35">
            <a:extLst>
              <a:ext uri="{FF2B5EF4-FFF2-40B4-BE49-F238E27FC236}">
                <a16:creationId xmlns:a16="http://schemas.microsoft.com/office/drawing/2014/main" id="{7F4D6706-C264-4B10-8638-E103321D26D7}"/>
              </a:ext>
            </a:extLst>
          </p:cNvPr>
          <p:cNvSpPr>
            <a:spLocks/>
          </p:cNvSpPr>
          <p:nvPr/>
        </p:nvSpPr>
        <p:spPr>
          <a:xfrm>
            <a:off x="8093291" y="5143042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게시판 내 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pagination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기능 구현 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6" name="도형 35">
            <a:extLst>
              <a:ext uri="{FF2B5EF4-FFF2-40B4-BE49-F238E27FC236}">
                <a16:creationId xmlns:a16="http://schemas.microsoft.com/office/drawing/2014/main" id="{D6CE2881-7B45-4BE6-B4E2-D87CC9712A68}"/>
              </a:ext>
            </a:extLst>
          </p:cNvPr>
          <p:cNvSpPr>
            <a:spLocks/>
          </p:cNvSpPr>
          <p:nvPr/>
        </p:nvSpPr>
        <p:spPr>
          <a:xfrm>
            <a:off x="8095159" y="3812721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제목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작성자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제목 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+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작성자작성자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날짜 별 검색 기능</a:t>
            </a:r>
            <a:endParaRPr lang="en-US" altLang="ko-KR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A4F21D93-4D0B-45A4-8C5C-91FAB37234B3}"/>
              </a:ext>
            </a:extLst>
          </p:cNvPr>
          <p:cNvCxnSpPr>
            <a:cxnSpLocks/>
            <a:stCxn id="184" idx="1"/>
            <a:endCxn id="5" idx="3"/>
          </p:cNvCxnSpPr>
          <p:nvPr/>
        </p:nvCxnSpPr>
        <p:spPr>
          <a:xfrm flipH="1" flipV="1">
            <a:off x="3392076" y="2565163"/>
            <a:ext cx="4703083" cy="3839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4FAEBD85-E036-41A8-B1E5-D56D2E80F516}"/>
              </a:ext>
            </a:extLst>
          </p:cNvPr>
          <p:cNvCxnSpPr>
            <a:cxnSpLocks/>
            <a:stCxn id="186" idx="1"/>
            <a:endCxn id="3" idx="3"/>
          </p:cNvCxnSpPr>
          <p:nvPr/>
        </p:nvCxnSpPr>
        <p:spPr>
          <a:xfrm flipH="1" flipV="1">
            <a:off x="6694777" y="2568237"/>
            <a:ext cx="1400382" cy="1577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BE6A8FB0-8128-4134-9A88-6B8D70AD8733}"/>
              </a:ext>
            </a:extLst>
          </p:cNvPr>
          <p:cNvCxnSpPr>
            <a:cxnSpLocks/>
            <a:stCxn id="185" idx="1"/>
          </p:cNvCxnSpPr>
          <p:nvPr/>
        </p:nvCxnSpPr>
        <p:spPr>
          <a:xfrm flipH="1">
            <a:off x="5268727" y="5475958"/>
            <a:ext cx="2824563" cy="2245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E67932C-1375-42C6-A975-A50A1117790B}"/>
              </a:ext>
            </a:extLst>
          </p:cNvPr>
          <p:cNvSpPr/>
          <p:nvPr/>
        </p:nvSpPr>
        <p:spPr>
          <a:xfrm>
            <a:off x="6851010" y="2410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68806B6-C215-426A-9618-527CE081E8D7}"/>
              </a:ext>
            </a:extLst>
          </p:cNvPr>
          <p:cNvSpPr/>
          <p:nvPr/>
        </p:nvSpPr>
        <p:spPr>
          <a:xfrm>
            <a:off x="5878849" y="2402823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3CB63B7-3B24-428B-ABA0-97C1F976C659}"/>
              </a:ext>
            </a:extLst>
          </p:cNvPr>
          <p:cNvSpPr/>
          <p:nvPr/>
        </p:nvSpPr>
        <p:spPr>
          <a:xfrm>
            <a:off x="2576148" y="2399749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포스트</a:t>
            </a:r>
          </a:p>
        </p:txBody>
      </p:sp>
    </p:spTree>
    <p:extLst>
      <p:ext uri="{BB962C8B-B14F-4D97-AF65-F5344CB8AC3E}">
        <p14:creationId xmlns:p14="http://schemas.microsoft.com/office/powerpoint/2010/main" val="1610171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C48AD4-2036-4449-8211-762F2966F346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B54142A-3C0B-4C92-9903-36E89E1F6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226537"/>
              </p:ext>
            </p:extLst>
          </p:nvPr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8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 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목록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앨범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boardList_album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2">
            <a:extLst>
              <a:ext uri="{FF2B5EF4-FFF2-40B4-BE49-F238E27FC236}">
                <a16:creationId xmlns:a16="http://schemas.microsoft.com/office/drawing/2014/main" id="{F0A4B5B0-3499-4BFA-A555-B139C479DF58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14418511-FDDA-46EE-A51E-918870E93098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EF66B89D-AB61-4B67-86D1-A8E8CCDBB10D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F24B24-3B53-49DB-B580-36C553461DD6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1F1FA6-F363-40B4-842A-078385DCA913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C01DC33-595B-42C7-AA95-0616583B1671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9F4EDD4-9D1E-400F-80F3-86FB98C30636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223DFF-9941-4287-B4CE-9ABACE423095}"/>
              </a:ext>
            </a:extLst>
          </p:cNvPr>
          <p:cNvSpPr/>
          <p:nvPr/>
        </p:nvSpPr>
        <p:spPr>
          <a:xfrm>
            <a:off x="991367" y="3510821"/>
            <a:ext cx="2408268" cy="22525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754" dirty="0"/>
              <a:t>작성자</a:t>
            </a:r>
            <a:endParaRPr lang="en-US" altLang="ko-KR" sz="1754" dirty="0"/>
          </a:p>
          <a:p>
            <a:r>
              <a:rPr lang="ko-KR" altLang="en-US" sz="1754" dirty="0"/>
              <a:t>게시글 제목</a:t>
            </a:r>
            <a:endParaRPr lang="en-US" altLang="ko-KR" sz="1754" dirty="0"/>
          </a:p>
          <a:p>
            <a:r>
              <a:rPr lang="ko-KR" altLang="en-US" sz="1754" dirty="0"/>
              <a:t>게시글 내용</a:t>
            </a:r>
            <a:endParaRPr lang="en-US" altLang="ko-KR" sz="1754" dirty="0"/>
          </a:p>
          <a:p>
            <a:r>
              <a:rPr lang="ko-KR" altLang="en-US" sz="1754" dirty="0"/>
              <a:t>작성일자 </a:t>
            </a:r>
            <a:r>
              <a:rPr lang="en-US" altLang="ko-KR" sz="1754" dirty="0"/>
              <a:t>• </a:t>
            </a:r>
            <a:r>
              <a:rPr lang="ko-KR" altLang="en-US" sz="1754" dirty="0"/>
              <a:t>조회수 </a:t>
            </a:r>
            <a:r>
              <a:rPr lang="en-US" altLang="ko-KR" sz="1754" dirty="0"/>
              <a:t>• </a:t>
            </a:r>
            <a:r>
              <a:rPr lang="ko-KR" altLang="en-US" sz="1754" dirty="0" err="1"/>
              <a:t>추천수</a:t>
            </a:r>
            <a:endParaRPr lang="ko-KR" altLang="en-US" sz="1754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C1AB6F2-E2AE-4630-B91B-3176456B2572}"/>
              </a:ext>
            </a:extLst>
          </p:cNvPr>
          <p:cNvSpPr/>
          <p:nvPr/>
        </p:nvSpPr>
        <p:spPr>
          <a:xfrm>
            <a:off x="6881092" y="2358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05CC10-B6D9-43A8-9591-93AB4CD93490}"/>
              </a:ext>
            </a:extLst>
          </p:cNvPr>
          <p:cNvSpPr/>
          <p:nvPr/>
        </p:nvSpPr>
        <p:spPr>
          <a:xfrm>
            <a:off x="7513785" y="2844960"/>
            <a:ext cx="171301" cy="36441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17E6B3FB-755E-4D40-8DDD-F3FE3EB85373}"/>
              </a:ext>
            </a:extLst>
          </p:cNvPr>
          <p:cNvSpPr/>
          <p:nvPr/>
        </p:nvSpPr>
        <p:spPr>
          <a:xfrm>
            <a:off x="7545292" y="2844960"/>
            <a:ext cx="111150" cy="267334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83E968A9-17C7-453B-A0FC-DD3B66289B6D}"/>
              </a:ext>
            </a:extLst>
          </p:cNvPr>
          <p:cNvSpPr/>
          <p:nvPr/>
        </p:nvSpPr>
        <p:spPr>
          <a:xfrm rot="10800000">
            <a:off x="7545289" y="6205738"/>
            <a:ext cx="111150" cy="267334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4AF022-CFE9-4011-A808-AB83AEA90ABF}"/>
              </a:ext>
            </a:extLst>
          </p:cNvPr>
          <p:cNvSpPr txBox="1"/>
          <p:nvPr/>
        </p:nvSpPr>
        <p:spPr>
          <a:xfrm>
            <a:off x="3828621" y="5995691"/>
            <a:ext cx="486932" cy="362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54" dirty="0"/>
              <a:t>•••</a:t>
            </a:r>
            <a:endParaRPr lang="ko-KR" altLang="en-US" sz="1754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B3ADD3-456E-4A24-A881-DD095CE76C18}"/>
              </a:ext>
            </a:extLst>
          </p:cNvPr>
          <p:cNvSpPr/>
          <p:nvPr/>
        </p:nvSpPr>
        <p:spPr>
          <a:xfrm>
            <a:off x="991366" y="2997704"/>
            <a:ext cx="2408267" cy="973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A9B377-110F-418C-8587-349BCF7223FD}"/>
              </a:ext>
            </a:extLst>
          </p:cNvPr>
          <p:cNvSpPr/>
          <p:nvPr/>
        </p:nvSpPr>
        <p:spPr>
          <a:xfrm>
            <a:off x="5911620" y="2365781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BAE16B6-D8D9-4DAF-A1C5-4E0A9806621B}"/>
              </a:ext>
            </a:extLst>
          </p:cNvPr>
          <p:cNvSpPr/>
          <p:nvPr/>
        </p:nvSpPr>
        <p:spPr>
          <a:xfrm>
            <a:off x="2583707" y="2406083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포스트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940438-7AF3-4159-9302-05B1327CE463}"/>
              </a:ext>
            </a:extLst>
          </p:cNvPr>
          <p:cNvSpPr/>
          <p:nvPr/>
        </p:nvSpPr>
        <p:spPr>
          <a:xfrm>
            <a:off x="4912894" y="3510821"/>
            <a:ext cx="2408268" cy="22525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754" dirty="0"/>
              <a:t>작성자</a:t>
            </a:r>
            <a:endParaRPr lang="en-US" altLang="ko-KR" sz="1754" dirty="0"/>
          </a:p>
          <a:p>
            <a:r>
              <a:rPr lang="ko-KR" altLang="en-US" sz="1754" dirty="0"/>
              <a:t>게시글 제목</a:t>
            </a:r>
            <a:endParaRPr lang="en-US" altLang="ko-KR" sz="1754" dirty="0"/>
          </a:p>
          <a:p>
            <a:r>
              <a:rPr lang="ko-KR" altLang="en-US" sz="1754" dirty="0"/>
              <a:t>게시글 내용</a:t>
            </a:r>
            <a:endParaRPr lang="en-US" altLang="ko-KR" sz="1754" dirty="0"/>
          </a:p>
          <a:p>
            <a:r>
              <a:rPr lang="ko-KR" altLang="en-US" sz="1754" dirty="0"/>
              <a:t>작성일자 </a:t>
            </a:r>
            <a:r>
              <a:rPr lang="en-US" altLang="ko-KR" sz="1754" dirty="0"/>
              <a:t>• </a:t>
            </a:r>
            <a:r>
              <a:rPr lang="ko-KR" altLang="en-US" sz="1754" dirty="0"/>
              <a:t>조회수 </a:t>
            </a:r>
            <a:r>
              <a:rPr lang="en-US" altLang="ko-KR" sz="1754" dirty="0"/>
              <a:t>• </a:t>
            </a:r>
            <a:r>
              <a:rPr lang="ko-KR" altLang="en-US" sz="1754" dirty="0" err="1"/>
              <a:t>추천수</a:t>
            </a:r>
            <a:endParaRPr lang="ko-KR" altLang="en-US" sz="1754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24FA6DE-B514-4866-B3DA-A7D6416B5C5F}"/>
              </a:ext>
            </a:extLst>
          </p:cNvPr>
          <p:cNvSpPr/>
          <p:nvPr/>
        </p:nvSpPr>
        <p:spPr>
          <a:xfrm>
            <a:off x="4912893" y="2997704"/>
            <a:ext cx="2408267" cy="973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사진</a:t>
            </a:r>
          </a:p>
        </p:txBody>
      </p:sp>
    </p:spTree>
    <p:extLst>
      <p:ext uri="{BB962C8B-B14F-4D97-AF65-F5344CB8AC3E}">
        <p14:creationId xmlns:p14="http://schemas.microsoft.com/office/powerpoint/2010/main" val="4280191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C48AD4-2036-4449-8211-762F2966F346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B54142A-3C0B-4C92-9903-36E89E1F6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263602"/>
              </p:ext>
            </p:extLst>
          </p:nvPr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8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 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목록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포스트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boardList_post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2">
            <a:extLst>
              <a:ext uri="{FF2B5EF4-FFF2-40B4-BE49-F238E27FC236}">
                <a16:creationId xmlns:a16="http://schemas.microsoft.com/office/drawing/2014/main" id="{F0A4B5B0-3499-4BFA-A555-B139C479DF58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14418511-FDDA-46EE-A51E-918870E93098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EF66B89D-AB61-4B67-86D1-A8E8CCDBB10D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F24B24-3B53-49DB-B580-36C553461DD6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1F1FA6-F363-40B4-842A-078385DCA913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C01DC33-595B-42C7-AA95-0616583B1671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9F4EDD4-9D1E-400F-80F3-86FB98C30636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223DFF-9941-4287-B4CE-9ABACE423095}"/>
              </a:ext>
            </a:extLst>
          </p:cNvPr>
          <p:cNvSpPr/>
          <p:nvPr/>
        </p:nvSpPr>
        <p:spPr>
          <a:xfrm>
            <a:off x="991367" y="3112293"/>
            <a:ext cx="6438318" cy="11918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754" dirty="0"/>
              <a:t>작성자</a:t>
            </a:r>
            <a:endParaRPr lang="en-US" altLang="ko-KR" sz="1754" dirty="0"/>
          </a:p>
          <a:p>
            <a:r>
              <a:rPr lang="ko-KR" altLang="en-US" sz="1754" dirty="0"/>
              <a:t>게시글 제목</a:t>
            </a:r>
            <a:endParaRPr lang="en-US" altLang="ko-KR" sz="1754" dirty="0"/>
          </a:p>
          <a:p>
            <a:r>
              <a:rPr lang="ko-KR" altLang="en-US" sz="1754" dirty="0"/>
              <a:t>게시글 내용</a:t>
            </a:r>
            <a:endParaRPr lang="en-US" altLang="ko-KR" sz="1754" dirty="0"/>
          </a:p>
          <a:p>
            <a:r>
              <a:rPr lang="ko-KR" altLang="en-US" sz="1754" dirty="0"/>
              <a:t>작성일자 </a:t>
            </a:r>
            <a:r>
              <a:rPr lang="en-US" altLang="ko-KR" sz="1754" dirty="0"/>
              <a:t>• </a:t>
            </a:r>
            <a:r>
              <a:rPr lang="ko-KR" altLang="en-US" sz="1754" dirty="0"/>
              <a:t>조회수 </a:t>
            </a:r>
            <a:r>
              <a:rPr lang="en-US" altLang="ko-KR" sz="1754" dirty="0"/>
              <a:t>• </a:t>
            </a:r>
            <a:r>
              <a:rPr lang="ko-KR" altLang="en-US" sz="1754" dirty="0" err="1"/>
              <a:t>추천수</a:t>
            </a:r>
            <a:endParaRPr lang="ko-KR" altLang="en-US" sz="1754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550DB0-CCCA-4E98-B604-76B0511AEFA6}"/>
              </a:ext>
            </a:extLst>
          </p:cNvPr>
          <p:cNvSpPr/>
          <p:nvPr/>
        </p:nvSpPr>
        <p:spPr>
          <a:xfrm>
            <a:off x="991367" y="4564255"/>
            <a:ext cx="6438318" cy="11918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754" dirty="0"/>
              <a:t>작성자</a:t>
            </a:r>
            <a:endParaRPr lang="en-US" altLang="ko-KR" sz="1754" dirty="0"/>
          </a:p>
          <a:p>
            <a:r>
              <a:rPr lang="ko-KR" altLang="en-US" sz="1754" dirty="0"/>
              <a:t>게시글 제목</a:t>
            </a:r>
            <a:endParaRPr lang="en-US" altLang="ko-KR" sz="1754" dirty="0"/>
          </a:p>
          <a:p>
            <a:r>
              <a:rPr lang="ko-KR" altLang="en-US" sz="1754" dirty="0"/>
              <a:t>게시글 내용</a:t>
            </a:r>
            <a:endParaRPr lang="en-US" altLang="ko-KR" sz="1754" dirty="0"/>
          </a:p>
          <a:p>
            <a:r>
              <a:rPr lang="ko-KR" altLang="en-US" sz="1754" dirty="0"/>
              <a:t>작성일자 </a:t>
            </a:r>
            <a:r>
              <a:rPr lang="en-US" altLang="ko-KR" sz="1754" dirty="0"/>
              <a:t>• </a:t>
            </a:r>
            <a:r>
              <a:rPr lang="ko-KR" altLang="en-US" sz="1754" dirty="0"/>
              <a:t>조회수 </a:t>
            </a:r>
            <a:r>
              <a:rPr lang="en-US" altLang="ko-KR" sz="1754" dirty="0"/>
              <a:t>• </a:t>
            </a:r>
            <a:r>
              <a:rPr lang="ko-KR" altLang="en-US" sz="1754" dirty="0" err="1"/>
              <a:t>추천수</a:t>
            </a:r>
            <a:endParaRPr lang="ko-KR" altLang="en-US" sz="1754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C1AB6F2-E2AE-4630-B91B-3176456B2572}"/>
              </a:ext>
            </a:extLst>
          </p:cNvPr>
          <p:cNvSpPr/>
          <p:nvPr/>
        </p:nvSpPr>
        <p:spPr>
          <a:xfrm>
            <a:off x="6881092" y="2358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14" name="도형 35">
            <a:extLst>
              <a:ext uri="{FF2B5EF4-FFF2-40B4-BE49-F238E27FC236}">
                <a16:creationId xmlns:a16="http://schemas.microsoft.com/office/drawing/2014/main" id="{A403221E-1462-45F0-9CB2-33648C9E7397}"/>
              </a:ext>
            </a:extLst>
          </p:cNvPr>
          <p:cNvSpPr>
            <a:spLocks/>
          </p:cNvSpPr>
          <p:nvPr/>
        </p:nvSpPr>
        <p:spPr>
          <a:xfrm>
            <a:off x="8095159" y="3971246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스크롤에 반응하여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스크롤이 맨 아래 </a:t>
            </a:r>
            <a:r>
              <a:rPr lang="ko-KR" altLang="en-US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있을시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데이터 연동을 통한 다음 </a:t>
            </a:r>
            <a:r>
              <a:rPr lang="ko-KR" altLang="en-US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게시글들의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목록을 가져와 자동 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import</a:t>
            </a:r>
            <a:endParaRPr lang="ko-KR" altLang="en-US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A8AF7B1-0988-4C3A-877E-9EA3EE6A380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697020" y="4304162"/>
            <a:ext cx="3981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05CC10-B6D9-43A8-9591-93AB4CD93490}"/>
              </a:ext>
            </a:extLst>
          </p:cNvPr>
          <p:cNvSpPr/>
          <p:nvPr/>
        </p:nvSpPr>
        <p:spPr>
          <a:xfrm>
            <a:off x="7513785" y="2844960"/>
            <a:ext cx="171301" cy="36441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17E6B3FB-755E-4D40-8DDD-F3FE3EB85373}"/>
              </a:ext>
            </a:extLst>
          </p:cNvPr>
          <p:cNvSpPr/>
          <p:nvPr/>
        </p:nvSpPr>
        <p:spPr>
          <a:xfrm>
            <a:off x="7545292" y="2844960"/>
            <a:ext cx="111150" cy="267334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83E968A9-17C7-453B-A0FC-DD3B66289B6D}"/>
              </a:ext>
            </a:extLst>
          </p:cNvPr>
          <p:cNvSpPr/>
          <p:nvPr/>
        </p:nvSpPr>
        <p:spPr>
          <a:xfrm rot="10800000">
            <a:off x="7545289" y="6205738"/>
            <a:ext cx="111150" cy="267334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4AF022-CFE9-4011-A808-AB83AEA90ABF}"/>
              </a:ext>
            </a:extLst>
          </p:cNvPr>
          <p:cNvSpPr txBox="1"/>
          <p:nvPr/>
        </p:nvSpPr>
        <p:spPr>
          <a:xfrm>
            <a:off x="3828621" y="5995691"/>
            <a:ext cx="486932" cy="362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54" dirty="0"/>
              <a:t>•••</a:t>
            </a:r>
            <a:endParaRPr lang="ko-KR" altLang="en-US" sz="1754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B3ADD3-456E-4A24-A881-DD095CE76C18}"/>
              </a:ext>
            </a:extLst>
          </p:cNvPr>
          <p:cNvSpPr/>
          <p:nvPr/>
        </p:nvSpPr>
        <p:spPr>
          <a:xfrm>
            <a:off x="5990865" y="3238563"/>
            <a:ext cx="1121360" cy="973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C28754-C613-421B-A901-4ABEC4C37754}"/>
              </a:ext>
            </a:extLst>
          </p:cNvPr>
          <p:cNvSpPr/>
          <p:nvPr/>
        </p:nvSpPr>
        <p:spPr>
          <a:xfrm>
            <a:off x="5997724" y="4673418"/>
            <a:ext cx="1121360" cy="973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A9B377-110F-418C-8587-349BCF7223FD}"/>
              </a:ext>
            </a:extLst>
          </p:cNvPr>
          <p:cNvSpPr/>
          <p:nvPr/>
        </p:nvSpPr>
        <p:spPr>
          <a:xfrm>
            <a:off x="5911620" y="2365781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BAE16B6-D8D9-4DAF-A1C5-4E0A9806621B}"/>
              </a:ext>
            </a:extLst>
          </p:cNvPr>
          <p:cNvSpPr/>
          <p:nvPr/>
        </p:nvSpPr>
        <p:spPr>
          <a:xfrm>
            <a:off x="2583707" y="2406083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포스트</a:t>
            </a:r>
          </a:p>
        </p:txBody>
      </p:sp>
    </p:spTree>
    <p:extLst>
      <p:ext uri="{BB962C8B-B14F-4D97-AF65-F5344CB8AC3E}">
        <p14:creationId xmlns:p14="http://schemas.microsoft.com/office/powerpoint/2010/main" val="403848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43393C-961B-4490-8BF2-8EDBC300F1F4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295403E-2341-4073-A770-750023684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497809"/>
              </p:ext>
            </p:extLst>
          </p:nvPr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5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카테고리 게시판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CATEGORY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2">
            <a:extLst>
              <a:ext uri="{FF2B5EF4-FFF2-40B4-BE49-F238E27FC236}">
                <a16:creationId xmlns:a16="http://schemas.microsoft.com/office/drawing/2014/main" id="{28F49167-1A5D-4BEF-8119-2027A2B98A44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A8B83423-6051-4975-9495-BC2761C54081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6E279FA6-38E8-4B1E-BC46-ABF33A994A29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0A531-F057-4C03-8741-7C7EC3FDDB4D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E3FF58-6D25-4D61-8170-4C3996D12493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4902FA6-70BA-4E38-9B97-868A5F803F37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EB60439-542B-4041-8DBE-31C10E81FB19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5ED389A2-1670-48D1-A1C6-63D564942759}"/>
              </a:ext>
            </a:extLst>
          </p:cNvPr>
          <p:cNvGraphicFramePr>
            <a:graphicFrameLocks noGrp="1"/>
          </p:cNvGraphicFramePr>
          <p:nvPr/>
        </p:nvGraphicFramePr>
        <p:xfrm>
          <a:off x="897800" y="3090016"/>
          <a:ext cx="6665550" cy="2351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0925">
                  <a:extLst>
                    <a:ext uri="{9D8B030D-6E8A-4147-A177-3AD203B41FA5}">
                      <a16:colId xmlns:a16="http://schemas.microsoft.com/office/drawing/2014/main" val="180728954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98008219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163310141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235596603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39858996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1664964266"/>
                    </a:ext>
                  </a:extLst>
                </a:gridCol>
              </a:tblGrid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번호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제목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작성자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작성일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조회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추천</a:t>
                      </a:r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593377945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홍길동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3338808526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이순신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631298827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아무개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20.10.26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079424807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36631276-DD8A-4637-ABFF-E63B54AFF3E9}"/>
              </a:ext>
            </a:extLst>
          </p:cNvPr>
          <p:cNvGrpSpPr/>
          <p:nvPr/>
        </p:nvGrpSpPr>
        <p:grpSpPr>
          <a:xfrm>
            <a:off x="3252575" y="5548382"/>
            <a:ext cx="1882483" cy="337510"/>
            <a:chOff x="3098800" y="5965190"/>
            <a:chExt cx="2146300" cy="38481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95ECD32-A520-4855-A762-5D36C4DA6235}"/>
                </a:ext>
              </a:extLst>
            </p:cNvPr>
            <p:cNvSpPr/>
            <p:nvPr/>
          </p:nvSpPr>
          <p:spPr>
            <a:xfrm>
              <a:off x="30988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&lt;</a:t>
              </a:r>
              <a:endParaRPr lang="ko-KR" altLang="en-US" sz="1754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658EDB6-A715-4362-8EEA-94AF5D74A839}"/>
                </a:ext>
              </a:extLst>
            </p:cNvPr>
            <p:cNvSpPr/>
            <p:nvPr/>
          </p:nvSpPr>
          <p:spPr>
            <a:xfrm>
              <a:off x="4413250" y="596519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3</a:t>
              </a:r>
              <a:endParaRPr lang="ko-KR" altLang="en-US" sz="1754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FA28399-AB2F-4777-9872-EF2C73612BE8}"/>
                </a:ext>
              </a:extLst>
            </p:cNvPr>
            <p:cNvSpPr/>
            <p:nvPr/>
          </p:nvSpPr>
          <p:spPr>
            <a:xfrm>
              <a:off x="353695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1</a:t>
              </a:r>
              <a:endParaRPr lang="ko-KR" altLang="en-US" sz="1754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B7007F5-1EE1-43F1-8CD7-321FC0B4D293}"/>
                </a:ext>
              </a:extLst>
            </p:cNvPr>
            <p:cNvSpPr/>
            <p:nvPr/>
          </p:nvSpPr>
          <p:spPr>
            <a:xfrm>
              <a:off x="48514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&gt;</a:t>
              </a:r>
              <a:endParaRPr lang="ko-KR" altLang="en-US" sz="1754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0FD3D8-5DCC-4017-B4C4-973EC2AE1EFB}"/>
                </a:ext>
              </a:extLst>
            </p:cNvPr>
            <p:cNvSpPr/>
            <p:nvPr/>
          </p:nvSpPr>
          <p:spPr>
            <a:xfrm>
              <a:off x="39751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2</a:t>
              </a:r>
              <a:endParaRPr lang="ko-KR" altLang="en-US" sz="1754" dirty="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82213FC-D320-4971-BE8F-D19CC031DA01}"/>
              </a:ext>
            </a:extLst>
          </p:cNvPr>
          <p:cNvSpPr/>
          <p:nvPr/>
        </p:nvSpPr>
        <p:spPr>
          <a:xfrm>
            <a:off x="6881092" y="2358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23" name="도형 35">
            <a:extLst>
              <a:ext uri="{FF2B5EF4-FFF2-40B4-BE49-F238E27FC236}">
                <a16:creationId xmlns:a16="http://schemas.microsoft.com/office/drawing/2014/main" id="{1B783875-0BA7-42B9-A380-0C3A7E34FF3A}"/>
              </a:ext>
            </a:extLst>
          </p:cNvPr>
          <p:cNvSpPr>
            <a:spLocks/>
          </p:cNvSpPr>
          <p:nvPr/>
        </p:nvSpPr>
        <p:spPr>
          <a:xfrm>
            <a:off x="8095159" y="3341101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카테고리별 해당 카테고리 내용 출력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0FC45BF-4CB5-4BF3-8A19-1A62033DF025}"/>
              </a:ext>
            </a:extLst>
          </p:cNvPr>
          <p:cNvSpPr/>
          <p:nvPr/>
        </p:nvSpPr>
        <p:spPr>
          <a:xfrm>
            <a:off x="2583707" y="2406083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포스트</a:t>
            </a:r>
          </a:p>
        </p:txBody>
      </p:sp>
    </p:spTree>
    <p:extLst>
      <p:ext uri="{BB962C8B-B14F-4D97-AF65-F5344CB8AC3E}">
        <p14:creationId xmlns:p14="http://schemas.microsoft.com/office/powerpoint/2010/main" val="4140927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43393C-961B-4490-8BF2-8EDBC300F1F4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295403E-2341-4073-A770-750023684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81768"/>
              </p:ext>
            </p:extLst>
          </p:nvPr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5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조회수 게시판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VIEWCNT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2">
            <a:extLst>
              <a:ext uri="{FF2B5EF4-FFF2-40B4-BE49-F238E27FC236}">
                <a16:creationId xmlns:a16="http://schemas.microsoft.com/office/drawing/2014/main" id="{28F49167-1A5D-4BEF-8119-2027A2B98A44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A8B83423-6051-4975-9495-BC2761C54081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6E279FA6-38E8-4B1E-BC46-ABF33A994A29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0A531-F057-4C03-8741-7C7EC3FDDB4D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E3FF58-6D25-4D61-8170-4C3996D12493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4902FA6-70BA-4E38-9B97-868A5F803F37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EB60439-542B-4041-8DBE-31C10E81FB19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5ED389A2-1670-48D1-A1C6-63D564942759}"/>
              </a:ext>
            </a:extLst>
          </p:cNvPr>
          <p:cNvGraphicFramePr>
            <a:graphicFrameLocks noGrp="1"/>
          </p:cNvGraphicFramePr>
          <p:nvPr/>
        </p:nvGraphicFramePr>
        <p:xfrm>
          <a:off x="897800" y="3090016"/>
          <a:ext cx="6665550" cy="2351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0925">
                  <a:extLst>
                    <a:ext uri="{9D8B030D-6E8A-4147-A177-3AD203B41FA5}">
                      <a16:colId xmlns:a16="http://schemas.microsoft.com/office/drawing/2014/main" val="180728954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98008219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163310141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235596603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39858996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1664964266"/>
                    </a:ext>
                  </a:extLst>
                </a:gridCol>
              </a:tblGrid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번호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제목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작성자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작성일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조회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추천</a:t>
                      </a:r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593377945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홍길동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3338808526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이순신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631298827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아무개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20.10.26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079424807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36631276-DD8A-4637-ABFF-E63B54AFF3E9}"/>
              </a:ext>
            </a:extLst>
          </p:cNvPr>
          <p:cNvGrpSpPr/>
          <p:nvPr/>
        </p:nvGrpSpPr>
        <p:grpSpPr>
          <a:xfrm>
            <a:off x="3252575" y="5548382"/>
            <a:ext cx="1882483" cy="337510"/>
            <a:chOff x="3098800" y="5965190"/>
            <a:chExt cx="2146300" cy="38481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95ECD32-A520-4855-A762-5D36C4DA6235}"/>
                </a:ext>
              </a:extLst>
            </p:cNvPr>
            <p:cNvSpPr/>
            <p:nvPr/>
          </p:nvSpPr>
          <p:spPr>
            <a:xfrm>
              <a:off x="30988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&lt;</a:t>
              </a:r>
              <a:endParaRPr lang="ko-KR" altLang="en-US" sz="1754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658EDB6-A715-4362-8EEA-94AF5D74A839}"/>
                </a:ext>
              </a:extLst>
            </p:cNvPr>
            <p:cNvSpPr/>
            <p:nvPr/>
          </p:nvSpPr>
          <p:spPr>
            <a:xfrm>
              <a:off x="4413250" y="596519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3</a:t>
              </a:r>
              <a:endParaRPr lang="ko-KR" altLang="en-US" sz="1754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FA28399-AB2F-4777-9872-EF2C73612BE8}"/>
                </a:ext>
              </a:extLst>
            </p:cNvPr>
            <p:cNvSpPr/>
            <p:nvPr/>
          </p:nvSpPr>
          <p:spPr>
            <a:xfrm>
              <a:off x="353695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1</a:t>
              </a:r>
              <a:endParaRPr lang="ko-KR" altLang="en-US" sz="1754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B7007F5-1EE1-43F1-8CD7-321FC0B4D293}"/>
                </a:ext>
              </a:extLst>
            </p:cNvPr>
            <p:cNvSpPr/>
            <p:nvPr/>
          </p:nvSpPr>
          <p:spPr>
            <a:xfrm>
              <a:off x="48514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&gt;</a:t>
              </a:r>
              <a:endParaRPr lang="ko-KR" altLang="en-US" sz="1754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0FD3D8-5DCC-4017-B4C4-973EC2AE1EFB}"/>
                </a:ext>
              </a:extLst>
            </p:cNvPr>
            <p:cNvSpPr/>
            <p:nvPr/>
          </p:nvSpPr>
          <p:spPr>
            <a:xfrm>
              <a:off x="39751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2</a:t>
              </a:r>
              <a:endParaRPr lang="ko-KR" altLang="en-US" sz="1754" dirty="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82213FC-D320-4971-BE8F-D19CC031DA01}"/>
              </a:ext>
            </a:extLst>
          </p:cNvPr>
          <p:cNvSpPr/>
          <p:nvPr/>
        </p:nvSpPr>
        <p:spPr>
          <a:xfrm>
            <a:off x="6881092" y="2358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23" name="도형 35">
            <a:extLst>
              <a:ext uri="{FF2B5EF4-FFF2-40B4-BE49-F238E27FC236}">
                <a16:creationId xmlns:a16="http://schemas.microsoft.com/office/drawing/2014/main" id="{1B783875-0BA7-42B9-A380-0C3A7E34FF3A}"/>
              </a:ext>
            </a:extLst>
          </p:cNvPr>
          <p:cNvSpPr>
            <a:spLocks/>
          </p:cNvSpPr>
          <p:nvPr/>
        </p:nvSpPr>
        <p:spPr>
          <a:xfrm>
            <a:off x="8095159" y="3341101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전체 게시판에서 조회수를 기준으로 게시물을 볼 수 있는 페이지 구현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306B33-ACD8-4F7B-A7EE-DF73967C442B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6248955" y="3446463"/>
            <a:ext cx="1846203" cy="2275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0FC45BF-4CB5-4BF3-8A19-1A62033DF025}"/>
              </a:ext>
            </a:extLst>
          </p:cNvPr>
          <p:cNvSpPr/>
          <p:nvPr/>
        </p:nvSpPr>
        <p:spPr>
          <a:xfrm>
            <a:off x="2583707" y="2406083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포스트</a:t>
            </a:r>
          </a:p>
        </p:txBody>
      </p:sp>
    </p:spTree>
    <p:extLst>
      <p:ext uri="{BB962C8B-B14F-4D97-AF65-F5344CB8AC3E}">
        <p14:creationId xmlns:p14="http://schemas.microsoft.com/office/powerpoint/2010/main" val="346544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EC785-AAD2-4241-9E58-6B5D008A0313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22AE35A-F555-4663-A2A3-2059E74D1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674728"/>
              </p:ext>
            </p:extLst>
          </p:nvPr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5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추천수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게시판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EMPATHIZE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8720AE24-6867-4171-B45F-EB31E33BA9EA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6C256ACF-043A-405A-9876-716753E5927A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7BA3B0C6-59B2-41AD-AC49-2C89F56A60E6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71027F-A28B-4F30-897B-C7E98C74CAEF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FE9D15-BA95-4BA7-9C14-20913CDBC292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57F624F-4A76-4A0C-93C3-A3D5D05DEFEC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43C04FB-71C6-4FDB-982E-DAE574ECB2D4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7C613E0C-B6B8-43A6-8546-1A33C79DD883}"/>
              </a:ext>
            </a:extLst>
          </p:cNvPr>
          <p:cNvGraphicFramePr>
            <a:graphicFrameLocks noGrp="1"/>
          </p:cNvGraphicFramePr>
          <p:nvPr/>
        </p:nvGraphicFramePr>
        <p:xfrm>
          <a:off x="897800" y="3090016"/>
          <a:ext cx="6665550" cy="2351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0925">
                  <a:extLst>
                    <a:ext uri="{9D8B030D-6E8A-4147-A177-3AD203B41FA5}">
                      <a16:colId xmlns:a16="http://schemas.microsoft.com/office/drawing/2014/main" val="180728954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98008219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163310141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235596603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39858996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1664964266"/>
                    </a:ext>
                  </a:extLst>
                </a:gridCol>
              </a:tblGrid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번호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제목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작성자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작성일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조회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추천</a:t>
                      </a:r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593377945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홍길동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3338808526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아무개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20.10.26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66694614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이순신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051443981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CBD4F409-4D63-4129-8021-5DEC489221C8}"/>
              </a:ext>
            </a:extLst>
          </p:cNvPr>
          <p:cNvGrpSpPr/>
          <p:nvPr/>
        </p:nvGrpSpPr>
        <p:grpSpPr>
          <a:xfrm>
            <a:off x="3252575" y="5548382"/>
            <a:ext cx="1882483" cy="337510"/>
            <a:chOff x="3098800" y="5965190"/>
            <a:chExt cx="2146300" cy="38481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990F931-4814-42B3-A8DA-F93B6FE0D4C7}"/>
                </a:ext>
              </a:extLst>
            </p:cNvPr>
            <p:cNvSpPr/>
            <p:nvPr/>
          </p:nvSpPr>
          <p:spPr>
            <a:xfrm>
              <a:off x="30988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&lt;</a:t>
              </a:r>
              <a:endParaRPr lang="ko-KR" altLang="en-US" sz="1754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25E001-BACA-46BD-9F54-25B3F473B455}"/>
                </a:ext>
              </a:extLst>
            </p:cNvPr>
            <p:cNvSpPr/>
            <p:nvPr/>
          </p:nvSpPr>
          <p:spPr>
            <a:xfrm>
              <a:off x="4413250" y="596519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3</a:t>
              </a:r>
              <a:endParaRPr lang="ko-KR" altLang="en-US" sz="1754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0AB7F27-4492-420B-B5B7-A9287586C341}"/>
                </a:ext>
              </a:extLst>
            </p:cNvPr>
            <p:cNvSpPr/>
            <p:nvPr/>
          </p:nvSpPr>
          <p:spPr>
            <a:xfrm>
              <a:off x="353695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1</a:t>
              </a:r>
              <a:endParaRPr lang="ko-KR" altLang="en-US" sz="1754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E0C3CA5-8F4E-4A35-BBC9-8C9FF3C8E7A0}"/>
                </a:ext>
              </a:extLst>
            </p:cNvPr>
            <p:cNvSpPr/>
            <p:nvPr/>
          </p:nvSpPr>
          <p:spPr>
            <a:xfrm>
              <a:off x="48514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&gt;</a:t>
              </a:r>
              <a:endParaRPr lang="ko-KR" altLang="en-US" sz="1754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7B6FB3A-F1B5-4285-93F8-8A3B8AF08DB7}"/>
                </a:ext>
              </a:extLst>
            </p:cNvPr>
            <p:cNvSpPr/>
            <p:nvPr/>
          </p:nvSpPr>
          <p:spPr>
            <a:xfrm>
              <a:off x="39751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2</a:t>
              </a:r>
              <a:endParaRPr lang="ko-KR" altLang="en-US" sz="1754" dirty="0"/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32210DB-8DCF-48F6-A910-2E60E211D3CD}"/>
              </a:ext>
            </a:extLst>
          </p:cNvPr>
          <p:cNvSpPr/>
          <p:nvPr/>
        </p:nvSpPr>
        <p:spPr>
          <a:xfrm>
            <a:off x="6881092" y="2358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24" name="도형 35">
            <a:extLst>
              <a:ext uri="{FF2B5EF4-FFF2-40B4-BE49-F238E27FC236}">
                <a16:creationId xmlns:a16="http://schemas.microsoft.com/office/drawing/2014/main" id="{046F7A1C-F469-4485-91F7-9C73ABBE8841}"/>
              </a:ext>
            </a:extLst>
          </p:cNvPr>
          <p:cNvSpPr>
            <a:spLocks/>
          </p:cNvSpPr>
          <p:nvPr/>
        </p:nvSpPr>
        <p:spPr>
          <a:xfrm>
            <a:off x="8095159" y="3064217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전체 게시판에서 </a:t>
            </a:r>
            <a:r>
              <a:rPr lang="ko-KR" altLang="en-US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추천수를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기준으로 게시물을 볼 수 있는 페이지 구현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B63C537-9498-4DFB-A1B2-9FD61D9CB217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7313522" y="3397133"/>
            <a:ext cx="7816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6931C6-1481-4BE2-9388-B2E048323E15}"/>
              </a:ext>
            </a:extLst>
          </p:cNvPr>
          <p:cNvSpPr/>
          <p:nvPr/>
        </p:nvSpPr>
        <p:spPr>
          <a:xfrm>
            <a:off x="2583707" y="2406083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포스트</a:t>
            </a:r>
          </a:p>
        </p:txBody>
      </p:sp>
    </p:spTree>
    <p:extLst>
      <p:ext uri="{BB962C8B-B14F-4D97-AF65-F5344CB8AC3E}">
        <p14:creationId xmlns:p14="http://schemas.microsoft.com/office/powerpoint/2010/main" val="209948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721928"/>
              </p:ext>
            </p:extLst>
          </p:nvPr>
        </p:nvGraphicFramePr>
        <p:xfrm>
          <a:off x="397400" y="2196455"/>
          <a:ext cx="9889200" cy="354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코로나로 인해 집에 있는 시간이 길어지면서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인터넷 사용률은 증가하고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,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대인 관계를 갈망하는 이들은 커뮤니티 사이트를 하죠</a:t>
                      </a:r>
                      <a:endParaRPr lang="en-US" altLang="ko-KR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페이스북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, 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인스타는 광고 천지</a:t>
                      </a:r>
                      <a:endParaRPr lang="en-US" altLang="ko-KR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ko-KR" altLang="en-US" dirty="0"/>
              <a:t>커뮤니티 사이트는 많다</a:t>
            </a:r>
            <a:endParaRPr lang="en-US" altLang="ko-KR" dirty="0"/>
          </a:p>
          <a:p>
            <a:r>
              <a:rPr lang="ko-KR" altLang="en-US" dirty="0"/>
              <a:t>페이스북</a:t>
            </a:r>
            <a:r>
              <a:rPr lang="en-US" altLang="ko-KR" dirty="0"/>
              <a:t>, </a:t>
            </a:r>
            <a:r>
              <a:rPr lang="ko-KR" altLang="en-US" dirty="0"/>
              <a:t>인스타</a:t>
            </a:r>
            <a:r>
              <a:rPr lang="en-US" altLang="ko-KR" dirty="0"/>
              <a:t>, </a:t>
            </a:r>
            <a:r>
              <a:rPr lang="ko-KR" altLang="en-US" dirty="0" err="1"/>
              <a:t>트위터같은</a:t>
            </a:r>
            <a:r>
              <a:rPr lang="ko-KR" altLang="en-US" dirty="0"/>
              <a:t> </a:t>
            </a:r>
            <a:r>
              <a:rPr lang="en-US" altLang="ko-KR" dirty="0"/>
              <a:t>SNS</a:t>
            </a:r>
            <a:r>
              <a:rPr lang="ko-KR" altLang="en-US" dirty="0"/>
              <a:t>부터</a:t>
            </a:r>
            <a:endParaRPr lang="en-US" altLang="ko-KR" dirty="0"/>
          </a:p>
          <a:p>
            <a:r>
              <a:rPr lang="ko-KR" altLang="en-US" dirty="0"/>
              <a:t>네이버 블로그</a:t>
            </a:r>
            <a:r>
              <a:rPr lang="en-US" altLang="ko-KR" dirty="0"/>
              <a:t>, </a:t>
            </a:r>
            <a:r>
              <a:rPr lang="ko-KR" altLang="en-US" dirty="0"/>
              <a:t>티스토리 같은 포스팅 페이지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디씨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에브리타임</a:t>
            </a:r>
            <a:r>
              <a:rPr lang="ko-KR" altLang="en-US" dirty="0"/>
              <a:t> 같은 순종 커뮤니티 게시판</a:t>
            </a:r>
            <a:r>
              <a:rPr lang="en-US" altLang="ko-KR" dirty="0"/>
              <a:t> </a:t>
            </a:r>
            <a:r>
              <a:rPr lang="ko-KR" altLang="en-US" dirty="0"/>
              <a:t>까지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54401-490D-4EC8-B470-0F6E12787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8000" y="3564607"/>
            <a:ext cx="9889200" cy="3850364"/>
          </a:xfrm>
        </p:spPr>
        <p:txBody>
          <a:bodyPr/>
          <a:lstStyle/>
          <a:p>
            <a:r>
              <a:rPr lang="ko-KR" altLang="en-US" dirty="0"/>
              <a:t>사람들은 자기 관심분야에 맞는 커뮤니티 사이트를 이용하는데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요즘 대형 게시판은 </a:t>
            </a:r>
            <a:r>
              <a:rPr lang="en-US" altLang="ko-KR" dirty="0"/>
              <a:t>UI</a:t>
            </a:r>
            <a:r>
              <a:rPr lang="ko-KR" altLang="en-US" dirty="0"/>
              <a:t>가 너무 구식입니다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블로그나</a:t>
            </a:r>
            <a:r>
              <a:rPr lang="en-US" altLang="ko-KR" dirty="0"/>
              <a:t>, </a:t>
            </a:r>
            <a:r>
              <a:rPr lang="ko-KR" altLang="en-US" dirty="0"/>
              <a:t>티스토리는 구글 검색으로만 들어가봤어요</a:t>
            </a:r>
            <a:r>
              <a:rPr lang="en-US" altLang="ko-KR" dirty="0"/>
              <a:t>..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6623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436B5C-6EF7-49EE-BD68-AF3F6ADF7297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EFA559B-2549-4BBF-BAF5-BB908782F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447362"/>
              </p:ext>
            </p:extLst>
          </p:nvPr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글작성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김현준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write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./post/w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rite.jsp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BD6E8145-1E7B-4D27-B0E6-841D6A77D547}"/>
              </a:ext>
            </a:extLst>
          </p:cNvPr>
          <p:cNvSpPr>
            <a:spLocks/>
          </p:cNvSpPr>
          <p:nvPr/>
        </p:nvSpPr>
        <p:spPr>
          <a:xfrm>
            <a:off x="389864" y="2151559"/>
            <a:ext cx="7537733" cy="453021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D739DBAE-4064-470F-B61F-0FBD86B31F8A}"/>
              </a:ext>
            </a:extLst>
          </p:cNvPr>
          <p:cNvSpPr>
            <a:spLocks/>
          </p:cNvSpPr>
          <p:nvPr/>
        </p:nvSpPr>
        <p:spPr>
          <a:xfrm>
            <a:off x="8040657" y="2154344"/>
            <a:ext cx="2579226" cy="454413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6202F691-6DF2-44DE-A057-6DA605A9DD87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도형 15">
            <a:extLst>
              <a:ext uri="{FF2B5EF4-FFF2-40B4-BE49-F238E27FC236}">
                <a16:creationId xmlns:a16="http://schemas.microsoft.com/office/drawing/2014/main" id="{3166AEA0-4FDE-4049-BFFD-2BD5E30B76AB}"/>
              </a:ext>
            </a:extLst>
          </p:cNvPr>
          <p:cNvSpPr>
            <a:spLocks/>
          </p:cNvSpPr>
          <p:nvPr/>
        </p:nvSpPr>
        <p:spPr>
          <a:xfrm>
            <a:off x="858814" y="2274644"/>
            <a:ext cx="6490671" cy="42974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16">
            <a:extLst>
              <a:ext uri="{FF2B5EF4-FFF2-40B4-BE49-F238E27FC236}">
                <a16:creationId xmlns:a16="http://schemas.microsoft.com/office/drawing/2014/main" id="{F54606D9-89AE-463F-B025-796C72926165}"/>
              </a:ext>
            </a:extLst>
          </p:cNvPr>
          <p:cNvSpPr>
            <a:spLocks/>
          </p:cNvSpPr>
          <p:nvPr/>
        </p:nvSpPr>
        <p:spPr>
          <a:xfrm>
            <a:off x="1126149" y="2422792"/>
            <a:ext cx="1067669" cy="2768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rPr>
              <a:t>카테고리</a:t>
            </a:r>
          </a:p>
        </p:txBody>
      </p:sp>
      <p:sp>
        <p:nvSpPr>
          <p:cNvPr id="10" name="도형 17">
            <a:extLst>
              <a:ext uri="{FF2B5EF4-FFF2-40B4-BE49-F238E27FC236}">
                <a16:creationId xmlns:a16="http://schemas.microsoft.com/office/drawing/2014/main" id="{B2200AB0-DED9-40DA-93A1-4E2A89C9DF78}"/>
              </a:ext>
            </a:extLst>
          </p:cNvPr>
          <p:cNvSpPr>
            <a:spLocks/>
          </p:cNvSpPr>
          <p:nvPr/>
        </p:nvSpPr>
        <p:spPr>
          <a:xfrm>
            <a:off x="2301866" y="2422792"/>
            <a:ext cx="4771373" cy="2768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rPr>
              <a:t>제목 입력란</a:t>
            </a:r>
          </a:p>
        </p:txBody>
      </p:sp>
      <p:sp>
        <p:nvSpPr>
          <p:cNvPr id="11" name="도형 24">
            <a:extLst>
              <a:ext uri="{FF2B5EF4-FFF2-40B4-BE49-F238E27FC236}">
                <a16:creationId xmlns:a16="http://schemas.microsoft.com/office/drawing/2014/main" id="{49369AE8-06A6-4AE2-9347-0C77ADC2C728}"/>
              </a:ext>
            </a:extLst>
          </p:cNvPr>
          <p:cNvSpPr>
            <a:spLocks/>
          </p:cNvSpPr>
          <p:nvPr/>
        </p:nvSpPr>
        <p:spPr>
          <a:xfrm>
            <a:off x="8089668" y="4602686"/>
            <a:ext cx="2440546" cy="1791145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글작성 할때는 에디터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API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이용하여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다양한 옵션을 사용할수 있음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네이버 스마트 에디터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or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써머노트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사용예정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Display : flex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사용하여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마우스 스크롤 할때마다 위치 이용</a:t>
            </a:r>
          </a:p>
        </p:txBody>
      </p:sp>
      <p:sp>
        <p:nvSpPr>
          <p:cNvPr id="12" name="도형 26">
            <a:extLst>
              <a:ext uri="{FF2B5EF4-FFF2-40B4-BE49-F238E27FC236}">
                <a16:creationId xmlns:a16="http://schemas.microsoft.com/office/drawing/2014/main" id="{DBF3A8C4-E96C-4A86-906A-067CA0925DBC}"/>
              </a:ext>
            </a:extLst>
          </p:cNvPr>
          <p:cNvSpPr>
            <a:spLocks/>
          </p:cNvSpPr>
          <p:nvPr/>
        </p:nvSpPr>
        <p:spPr>
          <a:xfrm>
            <a:off x="8089668" y="3804023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완료를 누르면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WriteOk.jsp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에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정보를 보낸후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WriteOk.jsp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에서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검증을 한후에 글작성이 되면 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View.jsp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로 화면전환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CA0E9E-8189-4CF6-8665-9702F88DB4A9}"/>
              </a:ext>
            </a:extLst>
          </p:cNvPr>
          <p:cNvGrpSpPr/>
          <p:nvPr/>
        </p:nvGrpSpPr>
        <p:grpSpPr>
          <a:xfrm>
            <a:off x="5590643" y="2778125"/>
            <a:ext cx="1472570" cy="228349"/>
            <a:chOff x="6374130" y="2286000"/>
            <a:chExt cx="1678940" cy="260350"/>
          </a:xfrm>
        </p:grpSpPr>
        <p:sp>
          <p:nvSpPr>
            <p:cNvPr id="14" name="도형 20">
              <a:extLst>
                <a:ext uri="{FF2B5EF4-FFF2-40B4-BE49-F238E27FC236}">
                  <a16:creationId xmlns:a16="http://schemas.microsoft.com/office/drawing/2014/main" id="{3AC792A4-9D42-4569-9FEB-B1DE0621C4CE}"/>
                </a:ext>
              </a:extLst>
            </p:cNvPr>
            <p:cNvSpPr>
              <a:spLocks/>
            </p:cNvSpPr>
            <p:nvPr/>
          </p:nvSpPr>
          <p:spPr>
            <a:xfrm>
              <a:off x="7263765" y="2286000"/>
              <a:ext cx="789305" cy="260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r>
                <a:rPr lang="ko-KR" altLang="en-US" sz="1579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완료</a:t>
              </a:r>
            </a:p>
          </p:txBody>
        </p:sp>
        <p:sp>
          <p:nvSpPr>
            <p:cNvPr id="15" name="도형 28">
              <a:extLst>
                <a:ext uri="{FF2B5EF4-FFF2-40B4-BE49-F238E27FC236}">
                  <a16:creationId xmlns:a16="http://schemas.microsoft.com/office/drawing/2014/main" id="{2E534F27-3655-4CC2-A654-1A41B080A846}"/>
                </a:ext>
              </a:extLst>
            </p:cNvPr>
            <p:cNvSpPr>
              <a:spLocks/>
            </p:cNvSpPr>
            <p:nvPr/>
          </p:nvSpPr>
          <p:spPr>
            <a:xfrm>
              <a:off x="6374130" y="2286000"/>
              <a:ext cx="789305" cy="260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r>
                <a:rPr lang="ko-KR" altLang="en-US" sz="1579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취소</a:t>
              </a:r>
            </a:p>
          </p:txBody>
        </p:sp>
      </p:grpSp>
      <p:sp>
        <p:nvSpPr>
          <p:cNvPr id="16" name="도형 29">
            <a:extLst>
              <a:ext uri="{FF2B5EF4-FFF2-40B4-BE49-F238E27FC236}">
                <a16:creationId xmlns:a16="http://schemas.microsoft.com/office/drawing/2014/main" id="{483FE6D8-3359-4B5E-BB05-DFA3AAC090BA}"/>
              </a:ext>
            </a:extLst>
          </p:cNvPr>
          <p:cNvSpPr>
            <a:spLocks/>
          </p:cNvSpPr>
          <p:nvPr/>
        </p:nvSpPr>
        <p:spPr>
          <a:xfrm>
            <a:off x="8089668" y="3034321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취소버튼을 누를시에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History.back()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함수를 이용하여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이전 페이지로 이동</a:t>
            </a:r>
          </a:p>
        </p:txBody>
      </p:sp>
      <p:sp>
        <p:nvSpPr>
          <p:cNvPr id="17" name="도형 31">
            <a:extLst>
              <a:ext uri="{FF2B5EF4-FFF2-40B4-BE49-F238E27FC236}">
                <a16:creationId xmlns:a16="http://schemas.microsoft.com/office/drawing/2014/main" id="{8C6D635A-8164-41BD-BBAB-D810B302E6AD}"/>
              </a:ext>
            </a:extLst>
          </p:cNvPr>
          <p:cNvSpPr>
            <a:spLocks/>
          </p:cNvSpPr>
          <p:nvPr/>
        </p:nvSpPr>
        <p:spPr>
          <a:xfrm>
            <a:off x="8089668" y="2244012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카테고리 별로 글을 작성할 수 있다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32">
            <a:extLst>
              <a:ext uri="{FF2B5EF4-FFF2-40B4-BE49-F238E27FC236}">
                <a16:creationId xmlns:a16="http://schemas.microsoft.com/office/drawing/2014/main" id="{25A29717-CF64-4C34-961A-5315050DD81D}"/>
              </a:ext>
            </a:extLst>
          </p:cNvPr>
          <p:cNvCxnSpPr>
            <a:stCxn id="17" idx="1"/>
            <a:endCxn id="10" idx="3"/>
          </p:cNvCxnSpPr>
          <p:nvPr/>
        </p:nvCxnSpPr>
        <p:spPr>
          <a:xfrm flipH="1" flipV="1">
            <a:off x="7073238" y="2561472"/>
            <a:ext cx="1016987" cy="24506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EFA3F69-649E-4791-BA85-DFA82646A7DC}"/>
              </a:ext>
            </a:extLst>
          </p:cNvPr>
          <p:cNvGrpSpPr/>
          <p:nvPr/>
        </p:nvGrpSpPr>
        <p:grpSpPr>
          <a:xfrm>
            <a:off x="1185185" y="3149609"/>
            <a:ext cx="5957115" cy="3250905"/>
            <a:chOff x="1351280" y="2709545"/>
            <a:chExt cx="6791960" cy="3706495"/>
          </a:xfrm>
        </p:grpSpPr>
        <p:sp>
          <p:nvSpPr>
            <p:cNvPr id="20" name="도형 18">
              <a:extLst>
                <a:ext uri="{FF2B5EF4-FFF2-40B4-BE49-F238E27FC236}">
                  <a16:creationId xmlns:a16="http://schemas.microsoft.com/office/drawing/2014/main" id="{BDC54A77-4519-46EB-9CC1-D9FA2E283B34}"/>
                </a:ext>
              </a:extLst>
            </p:cNvPr>
            <p:cNvSpPr>
              <a:spLocks/>
            </p:cNvSpPr>
            <p:nvPr/>
          </p:nvSpPr>
          <p:spPr>
            <a:xfrm>
              <a:off x="1351280" y="2709545"/>
              <a:ext cx="6791960" cy="37064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endPara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도형 21">
              <a:extLst>
                <a:ext uri="{FF2B5EF4-FFF2-40B4-BE49-F238E27FC236}">
                  <a16:creationId xmlns:a16="http://schemas.microsoft.com/office/drawing/2014/main" id="{3E733C15-E48A-42CE-B625-77996FEFE79B}"/>
                </a:ext>
              </a:extLst>
            </p:cNvPr>
            <p:cNvSpPr>
              <a:spLocks/>
            </p:cNvSpPr>
            <p:nvPr/>
          </p:nvSpPr>
          <p:spPr>
            <a:xfrm>
              <a:off x="1610360" y="2878455"/>
              <a:ext cx="6352540" cy="32334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16A4454-8365-4479-BCFC-EF9510FD1FA5}"/>
                </a:ext>
              </a:extLst>
            </p:cNvPr>
            <p:cNvGrpSpPr/>
            <p:nvPr/>
          </p:nvGrpSpPr>
          <p:grpSpPr>
            <a:xfrm>
              <a:off x="1791335" y="3057525"/>
              <a:ext cx="5980430" cy="2839720"/>
              <a:chOff x="1791335" y="3057525"/>
              <a:chExt cx="5980430" cy="2839720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DC8DB0AC-ED5B-4B52-9DA0-F429A1C87584}"/>
                  </a:ext>
                </a:extLst>
              </p:cNvPr>
              <p:cNvGrpSpPr/>
              <p:nvPr/>
            </p:nvGrpSpPr>
            <p:grpSpPr>
              <a:xfrm>
                <a:off x="1812925" y="3057525"/>
                <a:ext cx="5958840" cy="2839720"/>
                <a:chOff x="1812925" y="3057525"/>
                <a:chExt cx="5958840" cy="2839720"/>
              </a:xfrm>
            </p:grpSpPr>
            <p:sp>
              <p:nvSpPr>
                <p:cNvPr id="26" name="도형 23">
                  <a:extLst>
                    <a:ext uri="{FF2B5EF4-FFF2-40B4-BE49-F238E27FC236}">
                      <a16:creationId xmlns:a16="http://schemas.microsoft.com/office/drawing/2014/main" id="{475AD6E1-1E24-4221-A524-E16880FC06E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812925" y="3395345"/>
                  <a:ext cx="5958840" cy="25019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80201" tIns="40100" rIns="80201" bIns="40100" numCol="1" anchor="ctr">
                  <a:noAutofit/>
                </a:bodyPr>
                <a:lstStyle/>
                <a:p>
                  <a:pPr algn="ctr" defTabSz="445567"/>
                  <a:r>
                    <a:rPr lang="ko-KR" altLang="en-US" sz="1579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rPr>
                    <a:t>내용</a:t>
                  </a:r>
                </a:p>
              </p:txBody>
            </p:sp>
            <p:sp>
              <p:nvSpPr>
                <p:cNvPr id="27" name="도형 22">
                  <a:extLst>
                    <a:ext uri="{FF2B5EF4-FFF2-40B4-BE49-F238E27FC236}">
                      <a16:creationId xmlns:a16="http://schemas.microsoft.com/office/drawing/2014/main" id="{EC21E9A2-18BD-4B8F-A961-61DD69BEC5F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812925" y="3057525"/>
                  <a:ext cx="5947410" cy="238125"/>
                </a:xfrm>
                <a:prstGeom prst="rect">
                  <a:avLst/>
                </a:prstGeom>
                <a:solidFill>
                  <a:srgbClr val="FFFF00"/>
                </a:solidFill>
                <a:ln w="1270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80201" tIns="40100" rIns="80201" bIns="40100" numCol="1" anchor="ctr">
                  <a:noAutofit/>
                </a:bodyPr>
                <a:lstStyle/>
                <a:p>
                  <a:pPr algn="ctr" defTabSz="445567"/>
                  <a:r>
                    <a:rPr lang="ko-KR" altLang="en-US" sz="965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rPr>
                    <a:t>에디터</a:t>
                  </a:r>
                </a:p>
              </p:txBody>
            </p:sp>
          </p:grpSp>
          <p:sp>
            <p:nvSpPr>
              <p:cNvPr id="24" name="도형 33">
                <a:extLst>
                  <a:ext uri="{FF2B5EF4-FFF2-40B4-BE49-F238E27FC236}">
                    <a16:creationId xmlns:a16="http://schemas.microsoft.com/office/drawing/2014/main" id="{AC4D43F2-A36A-4E07-9653-06924FE8646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91335" y="3060065"/>
                <a:ext cx="902335" cy="237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numCol="1" anchor="ctr">
                <a:noAutofit/>
              </a:bodyPr>
              <a:lstStyle/>
              <a:p>
                <a:pPr algn="ctr" defTabSz="445567"/>
                <a:r>
                  <a:rPr lang="ko-KR" altLang="en-US" sz="965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이미지</a:t>
                </a:r>
              </a:p>
            </p:txBody>
          </p:sp>
          <p:sp>
            <p:nvSpPr>
              <p:cNvPr id="25" name="도형 34">
                <a:extLst>
                  <a:ext uri="{FF2B5EF4-FFF2-40B4-BE49-F238E27FC236}">
                    <a16:creationId xmlns:a16="http://schemas.microsoft.com/office/drawing/2014/main" id="{82ECB2A6-4172-467B-85D1-BF3549AE977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691765" y="3060065"/>
                <a:ext cx="902335" cy="237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numCol="1" anchor="ctr">
                <a:noAutofit/>
              </a:bodyPr>
              <a:lstStyle/>
              <a:p>
                <a:pPr algn="ctr" defTabSz="445567"/>
                <a:r>
                  <a:rPr lang="ko-KR" altLang="en-US" sz="965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파일</a:t>
                </a:r>
              </a:p>
            </p:txBody>
          </p:sp>
        </p:grpSp>
      </p:grpSp>
      <p:cxnSp>
        <p:nvCxnSpPr>
          <p:cNvPr id="28" name="도형 36">
            <a:extLst>
              <a:ext uri="{FF2B5EF4-FFF2-40B4-BE49-F238E27FC236}">
                <a16:creationId xmlns:a16="http://schemas.microsoft.com/office/drawing/2014/main" id="{5FBD0759-F8FF-4DB5-B64E-333E9DEC3DC8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6805903" y="4848300"/>
            <a:ext cx="1284322" cy="650515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5">
            <a:extLst>
              <a:ext uri="{FF2B5EF4-FFF2-40B4-BE49-F238E27FC236}">
                <a16:creationId xmlns:a16="http://schemas.microsoft.com/office/drawing/2014/main" id="{8AEFC182-1852-4CA6-BCD4-D52B8C6202C6}"/>
              </a:ext>
            </a:extLst>
          </p:cNvPr>
          <p:cNvCxnSpPr>
            <a:stCxn id="12" idx="1"/>
            <a:endCxn id="14" idx="3"/>
          </p:cNvCxnSpPr>
          <p:nvPr/>
        </p:nvCxnSpPr>
        <p:spPr>
          <a:xfrm flipH="1" flipV="1">
            <a:off x="7062657" y="2891742"/>
            <a:ext cx="1027569" cy="1254247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30">
            <a:extLst>
              <a:ext uri="{FF2B5EF4-FFF2-40B4-BE49-F238E27FC236}">
                <a16:creationId xmlns:a16="http://schemas.microsoft.com/office/drawing/2014/main" id="{1BE8C11F-1ACC-4D7B-A09E-86822A56AA88}"/>
              </a:ext>
            </a:extLst>
          </p:cNvPr>
          <p:cNvCxnSpPr/>
          <p:nvPr/>
        </p:nvCxnSpPr>
        <p:spPr>
          <a:xfrm flipH="1" flipV="1">
            <a:off x="6163742" y="2891742"/>
            <a:ext cx="1896965" cy="548594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1930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5A9BAD"/>
                </a:solidFill>
              </a:rPr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D98D988-A88A-4808-B9A6-5D9B99F62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283352"/>
              </p:ext>
            </p:extLst>
          </p:nvPr>
        </p:nvGraphicFramePr>
        <p:xfrm>
          <a:off x="414926" y="1072194"/>
          <a:ext cx="10078530" cy="1045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글보기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9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김현준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view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./post/v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iew.jsp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3C41D0C8-0DFF-49DD-A826-4A7AB1570F14}"/>
              </a:ext>
            </a:extLst>
          </p:cNvPr>
          <p:cNvSpPr>
            <a:spLocks/>
          </p:cNvSpPr>
          <p:nvPr/>
        </p:nvSpPr>
        <p:spPr>
          <a:xfrm>
            <a:off x="439432" y="2158799"/>
            <a:ext cx="7537733" cy="453021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E1581C89-6A69-47D8-8894-FE9795615BF5}"/>
              </a:ext>
            </a:extLst>
          </p:cNvPr>
          <p:cNvSpPr>
            <a:spLocks/>
          </p:cNvSpPr>
          <p:nvPr/>
        </p:nvSpPr>
        <p:spPr>
          <a:xfrm>
            <a:off x="7981064" y="2144318"/>
            <a:ext cx="2579226" cy="454413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BA10A67D-40A2-441C-A0EF-64ACE0AA0D1C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5294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numCol="1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도형 15">
            <a:extLst>
              <a:ext uri="{FF2B5EF4-FFF2-40B4-BE49-F238E27FC236}">
                <a16:creationId xmlns:a16="http://schemas.microsoft.com/office/drawing/2014/main" id="{B2DD71AF-1B8A-4596-889E-85D3C436AA54}"/>
              </a:ext>
            </a:extLst>
          </p:cNvPr>
          <p:cNvSpPr>
            <a:spLocks/>
          </p:cNvSpPr>
          <p:nvPr/>
        </p:nvSpPr>
        <p:spPr>
          <a:xfrm>
            <a:off x="937901" y="2324213"/>
            <a:ext cx="6490114" cy="42968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17">
            <a:extLst>
              <a:ext uri="{FF2B5EF4-FFF2-40B4-BE49-F238E27FC236}">
                <a16:creationId xmlns:a16="http://schemas.microsoft.com/office/drawing/2014/main" id="{59C12934-7410-421B-B365-28EA51AF936C}"/>
              </a:ext>
            </a:extLst>
          </p:cNvPr>
          <p:cNvSpPr>
            <a:spLocks/>
          </p:cNvSpPr>
          <p:nvPr/>
        </p:nvSpPr>
        <p:spPr>
          <a:xfrm>
            <a:off x="1136174" y="2422792"/>
            <a:ext cx="5937065" cy="2768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[ 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카테고리 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 [ 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제목 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 </a:t>
            </a:r>
            <a:endParaRPr lang="ko-KR" altLang="en-US" sz="965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18">
            <a:extLst>
              <a:ext uri="{FF2B5EF4-FFF2-40B4-BE49-F238E27FC236}">
                <a16:creationId xmlns:a16="http://schemas.microsoft.com/office/drawing/2014/main" id="{CBE0FDEA-0A79-4326-AD52-BF887EAD3F04}"/>
              </a:ext>
            </a:extLst>
          </p:cNvPr>
          <p:cNvSpPr>
            <a:spLocks/>
          </p:cNvSpPr>
          <p:nvPr/>
        </p:nvSpPr>
        <p:spPr>
          <a:xfrm>
            <a:off x="1148984" y="2811542"/>
            <a:ext cx="1804511" cy="2768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[ 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작성자 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 [ 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시간 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 </a:t>
            </a:r>
            <a:endParaRPr lang="ko-KR" altLang="en-US" sz="965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9">
            <a:extLst>
              <a:ext uri="{FF2B5EF4-FFF2-40B4-BE49-F238E27FC236}">
                <a16:creationId xmlns:a16="http://schemas.microsoft.com/office/drawing/2014/main" id="{EBD3A262-DEB6-4442-B6E2-619A52DC01C7}"/>
              </a:ext>
            </a:extLst>
          </p:cNvPr>
          <p:cNvSpPr>
            <a:spLocks/>
          </p:cNvSpPr>
          <p:nvPr/>
        </p:nvSpPr>
        <p:spPr>
          <a:xfrm>
            <a:off x="5248677" y="2811542"/>
            <a:ext cx="1804511" cy="2768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조회수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  [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추천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965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20">
            <a:extLst>
              <a:ext uri="{FF2B5EF4-FFF2-40B4-BE49-F238E27FC236}">
                <a16:creationId xmlns:a16="http://schemas.microsoft.com/office/drawing/2014/main" id="{5AFC5FEA-E85C-46B6-8166-6E32C4F5C071}"/>
              </a:ext>
            </a:extLst>
          </p:cNvPr>
          <p:cNvSpPr>
            <a:spLocks/>
          </p:cNvSpPr>
          <p:nvPr/>
        </p:nvSpPr>
        <p:spPr>
          <a:xfrm>
            <a:off x="1136174" y="3203077"/>
            <a:ext cx="5966026" cy="19955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rPr>
              <a:t>내용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309ECC0-97BC-4925-9BE5-D70449977BDD}"/>
              </a:ext>
            </a:extLst>
          </p:cNvPr>
          <p:cNvGrpSpPr/>
          <p:nvPr/>
        </p:nvGrpSpPr>
        <p:grpSpPr>
          <a:xfrm>
            <a:off x="3160680" y="4418336"/>
            <a:ext cx="1966026" cy="632693"/>
            <a:chOff x="3603625" y="4156075"/>
            <a:chExt cx="2241550" cy="721360"/>
          </a:xfrm>
        </p:grpSpPr>
        <p:sp>
          <p:nvSpPr>
            <p:cNvPr id="14" name="도형 23">
              <a:extLst>
                <a:ext uri="{FF2B5EF4-FFF2-40B4-BE49-F238E27FC236}">
                  <a16:creationId xmlns:a16="http://schemas.microsoft.com/office/drawing/2014/main" id="{24681341-EBE6-4DC3-82A0-32635C254117}"/>
                </a:ext>
              </a:extLst>
            </p:cNvPr>
            <p:cNvSpPr>
              <a:spLocks/>
            </p:cNvSpPr>
            <p:nvPr/>
          </p:nvSpPr>
          <p:spPr>
            <a:xfrm>
              <a:off x="3603625" y="4156075"/>
              <a:ext cx="2241550" cy="7213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도형 21">
              <a:extLst>
                <a:ext uri="{FF2B5EF4-FFF2-40B4-BE49-F238E27FC236}">
                  <a16:creationId xmlns:a16="http://schemas.microsoft.com/office/drawing/2014/main" id="{B4C5FAC7-EA52-4B6E-83B8-E72D6B26A981}"/>
                </a:ext>
              </a:extLst>
            </p:cNvPr>
            <p:cNvSpPr>
              <a:spLocks/>
            </p:cNvSpPr>
            <p:nvPr/>
          </p:nvSpPr>
          <p:spPr>
            <a:xfrm>
              <a:off x="4255770" y="4269105"/>
              <a:ext cx="845820" cy="5187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r>
                <a:rPr lang="ko-KR" altLang="en-US" sz="965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공감</a:t>
              </a:r>
            </a:p>
          </p:txBody>
        </p:sp>
      </p:grpSp>
      <p:sp>
        <p:nvSpPr>
          <p:cNvPr id="16" name="도형 25">
            <a:extLst>
              <a:ext uri="{FF2B5EF4-FFF2-40B4-BE49-F238E27FC236}">
                <a16:creationId xmlns:a16="http://schemas.microsoft.com/office/drawing/2014/main" id="{B1A17408-3DCF-4DA4-8F76-4D0ACD2726A8}"/>
              </a:ext>
            </a:extLst>
          </p:cNvPr>
          <p:cNvSpPr>
            <a:spLocks/>
          </p:cNvSpPr>
          <p:nvPr/>
        </p:nvSpPr>
        <p:spPr>
          <a:xfrm>
            <a:off x="1136174" y="5535017"/>
            <a:ext cx="5967140" cy="1036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17" name="도형 27">
            <a:extLst>
              <a:ext uri="{FF2B5EF4-FFF2-40B4-BE49-F238E27FC236}">
                <a16:creationId xmlns:a16="http://schemas.microsoft.com/office/drawing/2014/main" id="{D0B04086-B1ED-42D4-BD71-014C7E06E21A}"/>
              </a:ext>
            </a:extLst>
          </p:cNvPr>
          <p:cNvSpPr>
            <a:spLocks/>
          </p:cNvSpPr>
          <p:nvPr/>
        </p:nvSpPr>
        <p:spPr>
          <a:xfrm>
            <a:off x="1244222" y="5612990"/>
            <a:ext cx="5720412" cy="159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댓글쓰기</a:t>
            </a:r>
          </a:p>
        </p:txBody>
      </p:sp>
      <p:sp>
        <p:nvSpPr>
          <p:cNvPr id="18" name="도형 28">
            <a:extLst>
              <a:ext uri="{FF2B5EF4-FFF2-40B4-BE49-F238E27FC236}">
                <a16:creationId xmlns:a16="http://schemas.microsoft.com/office/drawing/2014/main" id="{8351A200-8419-4C7F-96BF-29D6E1D4A047}"/>
              </a:ext>
            </a:extLst>
          </p:cNvPr>
          <p:cNvSpPr>
            <a:spLocks/>
          </p:cNvSpPr>
          <p:nvPr/>
        </p:nvSpPr>
        <p:spPr>
          <a:xfrm>
            <a:off x="1244222" y="5869743"/>
            <a:ext cx="5720412" cy="545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defTabSz="445567"/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29">
            <a:extLst>
              <a:ext uri="{FF2B5EF4-FFF2-40B4-BE49-F238E27FC236}">
                <a16:creationId xmlns:a16="http://schemas.microsoft.com/office/drawing/2014/main" id="{4AB53421-D6CC-4E50-B2FC-9D5309F5D120}"/>
              </a:ext>
            </a:extLst>
          </p:cNvPr>
          <p:cNvSpPr>
            <a:spLocks/>
          </p:cNvSpPr>
          <p:nvPr/>
        </p:nvSpPr>
        <p:spPr>
          <a:xfrm>
            <a:off x="6274855" y="5989486"/>
            <a:ext cx="553606" cy="313561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</a:t>
            </a:r>
          </a:p>
        </p:txBody>
      </p:sp>
      <p:sp>
        <p:nvSpPr>
          <p:cNvPr id="20" name="도형 30">
            <a:extLst>
              <a:ext uri="{FF2B5EF4-FFF2-40B4-BE49-F238E27FC236}">
                <a16:creationId xmlns:a16="http://schemas.microsoft.com/office/drawing/2014/main" id="{681B44F7-E5EA-4FAC-B055-DA1DE20E6744}"/>
              </a:ext>
            </a:extLst>
          </p:cNvPr>
          <p:cNvSpPr>
            <a:spLocks/>
          </p:cNvSpPr>
          <p:nvPr/>
        </p:nvSpPr>
        <p:spPr>
          <a:xfrm>
            <a:off x="8040100" y="2213937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List.jsp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에 있는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글들의 목록중에 제목을 클릭하면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list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의 제목과 카테고리가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일치한 내용을 가져온다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31">
            <a:extLst>
              <a:ext uri="{FF2B5EF4-FFF2-40B4-BE49-F238E27FC236}">
                <a16:creationId xmlns:a16="http://schemas.microsoft.com/office/drawing/2014/main" id="{6B102091-CB35-4ADE-8E4B-451DB42BA1F6}"/>
              </a:ext>
            </a:extLst>
          </p:cNvPr>
          <p:cNvCxnSpPr/>
          <p:nvPr/>
        </p:nvCxnSpPr>
        <p:spPr>
          <a:xfrm flipH="1">
            <a:off x="7072682" y="2555346"/>
            <a:ext cx="967975" cy="6126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32">
            <a:extLst>
              <a:ext uri="{FF2B5EF4-FFF2-40B4-BE49-F238E27FC236}">
                <a16:creationId xmlns:a16="http://schemas.microsoft.com/office/drawing/2014/main" id="{0605B52C-9797-4500-BAA9-6E9E2B3BDC2A}"/>
              </a:ext>
            </a:extLst>
          </p:cNvPr>
          <p:cNvSpPr>
            <a:spLocks/>
          </p:cNvSpPr>
          <p:nvPr/>
        </p:nvSpPr>
        <p:spPr>
          <a:xfrm>
            <a:off x="8049568" y="2984753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조회수와 추천수를 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DB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통해 읽어온다</a:t>
            </a:r>
          </a:p>
        </p:txBody>
      </p:sp>
      <p:cxnSp>
        <p:nvCxnSpPr>
          <p:cNvPr id="23" name="도형 33">
            <a:extLst>
              <a:ext uri="{FF2B5EF4-FFF2-40B4-BE49-F238E27FC236}">
                <a16:creationId xmlns:a16="http://schemas.microsoft.com/office/drawing/2014/main" id="{B13ABC7A-2D5E-49D8-94EB-F5C0E99EB838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7042607" y="2939640"/>
            <a:ext cx="1007519" cy="387079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35">
            <a:extLst>
              <a:ext uri="{FF2B5EF4-FFF2-40B4-BE49-F238E27FC236}">
                <a16:creationId xmlns:a16="http://schemas.microsoft.com/office/drawing/2014/main" id="{6C34A29D-0F0D-4D82-94E0-299F4942CD84}"/>
              </a:ext>
            </a:extLst>
          </p:cNvPr>
          <p:cNvSpPr>
            <a:spLocks/>
          </p:cNvSpPr>
          <p:nvPr/>
        </p:nvSpPr>
        <p:spPr>
          <a:xfrm>
            <a:off x="5679198" y="5247632"/>
            <a:ext cx="653300" cy="208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latin typeface="맑은 고딕" charset="0"/>
                <a:ea typeface="맑은 고딕" charset="0"/>
              </a:rPr>
              <a:t>수정</a:t>
            </a:r>
          </a:p>
        </p:txBody>
      </p:sp>
      <p:sp>
        <p:nvSpPr>
          <p:cNvPr id="25" name="도형 36">
            <a:extLst>
              <a:ext uri="{FF2B5EF4-FFF2-40B4-BE49-F238E27FC236}">
                <a16:creationId xmlns:a16="http://schemas.microsoft.com/office/drawing/2014/main" id="{007D1B30-494C-4530-94AA-481F5A884870}"/>
              </a:ext>
            </a:extLst>
          </p:cNvPr>
          <p:cNvSpPr>
            <a:spLocks/>
          </p:cNvSpPr>
          <p:nvPr/>
        </p:nvSpPr>
        <p:spPr>
          <a:xfrm>
            <a:off x="6420496" y="5247632"/>
            <a:ext cx="653300" cy="208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latin typeface="맑은 고딕" charset="0"/>
                <a:ea typeface="맑은 고딕" charset="0"/>
              </a:rPr>
              <a:t>삭제</a:t>
            </a:r>
          </a:p>
        </p:txBody>
      </p:sp>
      <p:sp>
        <p:nvSpPr>
          <p:cNvPr id="26" name="도형 38">
            <a:extLst>
              <a:ext uri="{FF2B5EF4-FFF2-40B4-BE49-F238E27FC236}">
                <a16:creationId xmlns:a16="http://schemas.microsoft.com/office/drawing/2014/main" id="{9DD9ADF6-2263-40AA-9193-610DCB8198B6}"/>
              </a:ext>
            </a:extLst>
          </p:cNvPr>
          <p:cNvSpPr>
            <a:spLocks/>
          </p:cNvSpPr>
          <p:nvPr/>
        </p:nvSpPr>
        <p:spPr>
          <a:xfrm>
            <a:off x="8069618" y="3735518"/>
            <a:ext cx="2440546" cy="62378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작성자와 시간을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DB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통해 읽어온다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39">
            <a:extLst>
              <a:ext uri="{FF2B5EF4-FFF2-40B4-BE49-F238E27FC236}">
                <a16:creationId xmlns:a16="http://schemas.microsoft.com/office/drawing/2014/main" id="{67A3A184-CFCA-4470-81E9-A95C8902387B}"/>
              </a:ext>
            </a:extLst>
          </p:cNvPr>
          <p:cNvCxnSpPr>
            <a:stCxn id="26" idx="1"/>
            <a:endCxn id="10" idx="3"/>
          </p:cNvCxnSpPr>
          <p:nvPr/>
        </p:nvCxnSpPr>
        <p:spPr>
          <a:xfrm flipH="1" flipV="1">
            <a:off x="2953495" y="2950222"/>
            <a:ext cx="5116681" cy="1097744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도형 40">
            <a:extLst>
              <a:ext uri="{FF2B5EF4-FFF2-40B4-BE49-F238E27FC236}">
                <a16:creationId xmlns:a16="http://schemas.microsoft.com/office/drawing/2014/main" id="{23DB5F4D-9285-4710-8E01-30FEF42A2C33}"/>
              </a:ext>
            </a:extLst>
          </p:cNvPr>
          <p:cNvSpPr>
            <a:spLocks/>
          </p:cNvSpPr>
          <p:nvPr/>
        </p:nvSpPr>
        <p:spPr>
          <a:xfrm>
            <a:off x="8060150" y="4980297"/>
            <a:ext cx="2440546" cy="456140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글삭제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: delete.jsp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: update.jsp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로 이동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(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수정은 글작성자만 보입니다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9" name="도형 41">
            <a:extLst>
              <a:ext uri="{FF2B5EF4-FFF2-40B4-BE49-F238E27FC236}">
                <a16:creationId xmlns:a16="http://schemas.microsoft.com/office/drawing/2014/main" id="{E7884B0F-9BFC-4DFD-BA98-95BA1E2424C4}"/>
              </a:ext>
            </a:extLst>
          </p:cNvPr>
          <p:cNvCxnSpPr>
            <a:stCxn id="28" idx="1"/>
          </p:cNvCxnSpPr>
          <p:nvPr/>
        </p:nvCxnSpPr>
        <p:spPr>
          <a:xfrm flipH="1">
            <a:off x="7042606" y="5208088"/>
            <a:ext cx="1057087" cy="129212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도형 42">
            <a:extLst>
              <a:ext uri="{FF2B5EF4-FFF2-40B4-BE49-F238E27FC236}">
                <a16:creationId xmlns:a16="http://schemas.microsoft.com/office/drawing/2014/main" id="{6D5A4AED-89C6-4141-9856-63EB2303156B}"/>
              </a:ext>
            </a:extLst>
          </p:cNvPr>
          <p:cNvSpPr>
            <a:spLocks/>
          </p:cNvSpPr>
          <p:nvPr/>
        </p:nvSpPr>
        <p:spPr>
          <a:xfrm>
            <a:off x="8060150" y="5523878"/>
            <a:ext cx="2440546" cy="46560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비회원을 댓글작성이 불가능</a:t>
            </a:r>
          </a:p>
        </p:txBody>
      </p:sp>
      <p:cxnSp>
        <p:nvCxnSpPr>
          <p:cNvPr id="31" name="도형 43">
            <a:extLst>
              <a:ext uri="{FF2B5EF4-FFF2-40B4-BE49-F238E27FC236}">
                <a16:creationId xmlns:a16="http://schemas.microsoft.com/office/drawing/2014/main" id="{EC7E0D9F-7DD3-456A-ABCA-E3ADB55BBE55}"/>
              </a:ext>
            </a:extLst>
          </p:cNvPr>
          <p:cNvCxnSpPr>
            <a:stCxn id="30" idx="1"/>
          </p:cNvCxnSpPr>
          <p:nvPr/>
        </p:nvCxnSpPr>
        <p:spPr>
          <a:xfrm flipH="1">
            <a:off x="6963520" y="5756682"/>
            <a:ext cx="1097187" cy="5013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도형 44">
            <a:extLst>
              <a:ext uri="{FF2B5EF4-FFF2-40B4-BE49-F238E27FC236}">
                <a16:creationId xmlns:a16="http://schemas.microsoft.com/office/drawing/2014/main" id="{865185F6-A8A1-4C97-8ED4-15CF9234628F}"/>
              </a:ext>
            </a:extLst>
          </p:cNvPr>
          <p:cNvSpPr>
            <a:spLocks/>
          </p:cNvSpPr>
          <p:nvPr/>
        </p:nvSpPr>
        <p:spPr>
          <a:xfrm>
            <a:off x="8060150" y="6086396"/>
            <a:ext cx="2440546" cy="46560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버튼을 누르면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댓글이 보입니다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 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3" name="도형 45">
            <a:extLst>
              <a:ext uri="{FF2B5EF4-FFF2-40B4-BE49-F238E27FC236}">
                <a16:creationId xmlns:a16="http://schemas.microsoft.com/office/drawing/2014/main" id="{CEF04463-83A9-4673-A0D3-D7214CD968BF}"/>
              </a:ext>
            </a:extLst>
          </p:cNvPr>
          <p:cNvCxnSpPr>
            <a:cxnSpLocks/>
            <a:stCxn id="32" idx="1"/>
            <a:endCxn id="19" idx="3"/>
          </p:cNvCxnSpPr>
          <p:nvPr/>
        </p:nvCxnSpPr>
        <p:spPr>
          <a:xfrm flipH="1" flipV="1">
            <a:off x="6828461" y="6146267"/>
            <a:ext cx="1231689" cy="172933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도형 46">
            <a:extLst>
              <a:ext uri="{FF2B5EF4-FFF2-40B4-BE49-F238E27FC236}">
                <a16:creationId xmlns:a16="http://schemas.microsoft.com/office/drawing/2014/main" id="{BAE39260-FC21-43D9-B52E-D5212D25FADD}"/>
              </a:ext>
            </a:extLst>
          </p:cNvPr>
          <p:cNvSpPr>
            <a:spLocks/>
          </p:cNvSpPr>
          <p:nvPr/>
        </p:nvSpPr>
        <p:spPr>
          <a:xfrm>
            <a:off x="8060150" y="4417223"/>
            <a:ext cx="2440546" cy="456140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공감을 누르면 공감수가 증가하며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공감수가 높으면 인기 게시물이 된다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47">
            <a:extLst>
              <a:ext uri="{FF2B5EF4-FFF2-40B4-BE49-F238E27FC236}">
                <a16:creationId xmlns:a16="http://schemas.microsoft.com/office/drawing/2014/main" id="{AFFB8F5F-DC90-48EA-A367-8B69418C25BB}"/>
              </a:ext>
            </a:extLst>
          </p:cNvPr>
          <p:cNvCxnSpPr>
            <a:endCxn id="15" idx="6"/>
          </p:cNvCxnSpPr>
          <p:nvPr/>
        </p:nvCxnSpPr>
        <p:spPr>
          <a:xfrm flipH="1">
            <a:off x="4473963" y="4698481"/>
            <a:ext cx="3566694" cy="46784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364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5A9BAD"/>
                </a:solidFill>
              </a:rPr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0CE8FA-8146-4F6C-9AE2-CA2EC9414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76443"/>
              </p:ext>
            </p:extLst>
          </p:nvPr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글작성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김현준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update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./post/update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21B4D671-B39B-448E-A271-9513DB988C1A}"/>
              </a:ext>
            </a:extLst>
          </p:cNvPr>
          <p:cNvSpPr>
            <a:spLocks/>
          </p:cNvSpPr>
          <p:nvPr/>
        </p:nvSpPr>
        <p:spPr>
          <a:xfrm>
            <a:off x="389864" y="2151559"/>
            <a:ext cx="7537733" cy="453021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5A4C2ED6-AF0B-4874-B69D-B19ED65960DD}"/>
              </a:ext>
            </a:extLst>
          </p:cNvPr>
          <p:cNvSpPr>
            <a:spLocks/>
          </p:cNvSpPr>
          <p:nvPr/>
        </p:nvSpPr>
        <p:spPr>
          <a:xfrm>
            <a:off x="8040657" y="2154344"/>
            <a:ext cx="2579226" cy="454413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B12E6677-4D18-47FE-B4A1-A69452EEC763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5294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numCol="1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도형 15">
            <a:extLst>
              <a:ext uri="{FF2B5EF4-FFF2-40B4-BE49-F238E27FC236}">
                <a16:creationId xmlns:a16="http://schemas.microsoft.com/office/drawing/2014/main" id="{1B73D53D-6FF3-4A23-913F-6A80C7B469DD}"/>
              </a:ext>
            </a:extLst>
          </p:cNvPr>
          <p:cNvSpPr>
            <a:spLocks/>
          </p:cNvSpPr>
          <p:nvPr/>
        </p:nvSpPr>
        <p:spPr>
          <a:xfrm>
            <a:off x="858814" y="2274644"/>
            <a:ext cx="6490671" cy="42974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16">
            <a:extLst>
              <a:ext uri="{FF2B5EF4-FFF2-40B4-BE49-F238E27FC236}">
                <a16:creationId xmlns:a16="http://schemas.microsoft.com/office/drawing/2014/main" id="{D6285A11-7F65-4754-90A8-B8802A5800AE}"/>
              </a:ext>
            </a:extLst>
          </p:cNvPr>
          <p:cNvSpPr>
            <a:spLocks/>
          </p:cNvSpPr>
          <p:nvPr/>
        </p:nvSpPr>
        <p:spPr>
          <a:xfrm>
            <a:off x="1126149" y="2422792"/>
            <a:ext cx="1068226" cy="27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rPr>
              <a:t>카테고리</a:t>
            </a:r>
          </a:p>
        </p:txBody>
      </p:sp>
      <p:sp>
        <p:nvSpPr>
          <p:cNvPr id="10" name="도형 17">
            <a:extLst>
              <a:ext uri="{FF2B5EF4-FFF2-40B4-BE49-F238E27FC236}">
                <a16:creationId xmlns:a16="http://schemas.microsoft.com/office/drawing/2014/main" id="{BAAB21C3-AA0A-4ECD-9986-1F4B776253DE}"/>
              </a:ext>
            </a:extLst>
          </p:cNvPr>
          <p:cNvSpPr>
            <a:spLocks/>
          </p:cNvSpPr>
          <p:nvPr/>
        </p:nvSpPr>
        <p:spPr>
          <a:xfrm>
            <a:off x="2301866" y="2422792"/>
            <a:ext cx="4771930" cy="27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defTabSz="445567"/>
            <a:r>
              <a: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rPr>
              <a:t>제목 입력란</a:t>
            </a:r>
          </a:p>
        </p:txBody>
      </p:sp>
      <p:sp>
        <p:nvSpPr>
          <p:cNvPr id="11" name="도형 24">
            <a:extLst>
              <a:ext uri="{FF2B5EF4-FFF2-40B4-BE49-F238E27FC236}">
                <a16:creationId xmlns:a16="http://schemas.microsoft.com/office/drawing/2014/main" id="{0DD4A1BC-B663-4612-A9CB-0796C444E85C}"/>
              </a:ext>
            </a:extLst>
          </p:cNvPr>
          <p:cNvSpPr>
            <a:spLocks/>
          </p:cNvSpPr>
          <p:nvPr/>
        </p:nvSpPr>
        <p:spPr>
          <a:xfrm>
            <a:off x="8089668" y="4602686"/>
            <a:ext cx="2440546" cy="1791145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글작성 할때는 에디터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API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이용하여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다양한 옵션을 사용할수 있음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네이버 스마트 에디터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or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써머노트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사용예정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Display : flex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사용하여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마우스 스크롤 할때마다 위치 이용</a:t>
            </a:r>
          </a:p>
        </p:txBody>
      </p:sp>
      <p:sp>
        <p:nvSpPr>
          <p:cNvPr id="12" name="도형 26">
            <a:extLst>
              <a:ext uri="{FF2B5EF4-FFF2-40B4-BE49-F238E27FC236}">
                <a16:creationId xmlns:a16="http://schemas.microsoft.com/office/drawing/2014/main" id="{2D3D4E60-6E92-465F-8A2F-4473F4447211}"/>
              </a:ext>
            </a:extLst>
          </p:cNvPr>
          <p:cNvSpPr>
            <a:spLocks/>
          </p:cNvSpPr>
          <p:nvPr/>
        </p:nvSpPr>
        <p:spPr>
          <a:xfrm>
            <a:off x="8089668" y="3804023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완료를 누르면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WriteOk.jsp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에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정보를 보낸후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WriteOk.jsp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에서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검증을 한후에 글작성이 되면 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View.jsp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로 화면전환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D488BA9-6B41-49A0-9FDF-3120982DC008}"/>
              </a:ext>
            </a:extLst>
          </p:cNvPr>
          <p:cNvGrpSpPr/>
          <p:nvPr/>
        </p:nvGrpSpPr>
        <p:grpSpPr>
          <a:xfrm>
            <a:off x="5610137" y="2778125"/>
            <a:ext cx="1472570" cy="228349"/>
            <a:chOff x="6396355" y="2286000"/>
            <a:chExt cx="1678940" cy="260350"/>
          </a:xfrm>
        </p:grpSpPr>
        <p:sp>
          <p:nvSpPr>
            <p:cNvPr id="14" name="도형 20">
              <a:extLst>
                <a:ext uri="{FF2B5EF4-FFF2-40B4-BE49-F238E27FC236}">
                  <a16:creationId xmlns:a16="http://schemas.microsoft.com/office/drawing/2014/main" id="{1DE07749-DCC7-410E-B4A4-135C6E5F1BE1}"/>
                </a:ext>
              </a:extLst>
            </p:cNvPr>
            <p:cNvSpPr>
              <a:spLocks/>
            </p:cNvSpPr>
            <p:nvPr/>
          </p:nvSpPr>
          <p:spPr>
            <a:xfrm>
              <a:off x="7285990" y="2286000"/>
              <a:ext cx="789305" cy="260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r>
                <a:rPr lang="ko-KR" altLang="en-US" sz="1579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완료</a:t>
              </a:r>
            </a:p>
          </p:txBody>
        </p:sp>
        <p:sp>
          <p:nvSpPr>
            <p:cNvPr id="15" name="도형 28">
              <a:extLst>
                <a:ext uri="{FF2B5EF4-FFF2-40B4-BE49-F238E27FC236}">
                  <a16:creationId xmlns:a16="http://schemas.microsoft.com/office/drawing/2014/main" id="{550DACA6-526C-445D-B3F3-60CFF2F071C1}"/>
                </a:ext>
              </a:extLst>
            </p:cNvPr>
            <p:cNvSpPr>
              <a:spLocks/>
            </p:cNvSpPr>
            <p:nvPr/>
          </p:nvSpPr>
          <p:spPr>
            <a:xfrm>
              <a:off x="6396355" y="2286000"/>
              <a:ext cx="789305" cy="260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r>
                <a:rPr lang="ko-KR" altLang="en-US" sz="1579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취소</a:t>
              </a:r>
            </a:p>
          </p:txBody>
        </p:sp>
      </p:grpSp>
      <p:sp>
        <p:nvSpPr>
          <p:cNvPr id="16" name="도형 29">
            <a:extLst>
              <a:ext uri="{FF2B5EF4-FFF2-40B4-BE49-F238E27FC236}">
                <a16:creationId xmlns:a16="http://schemas.microsoft.com/office/drawing/2014/main" id="{79110895-8EBC-4FBA-9C73-9AB2335094C0}"/>
              </a:ext>
            </a:extLst>
          </p:cNvPr>
          <p:cNvSpPr>
            <a:spLocks/>
          </p:cNvSpPr>
          <p:nvPr/>
        </p:nvSpPr>
        <p:spPr>
          <a:xfrm>
            <a:off x="8089668" y="3034321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취소버튼을 누를시에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History.back()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함수를 이용하여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이전 페이지로 이동</a:t>
            </a:r>
          </a:p>
        </p:txBody>
      </p:sp>
      <p:sp>
        <p:nvSpPr>
          <p:cNvPr id="17" name="도형 31">
            <a:extLst>
              <a:ext uri="{FF2B5EF4-FFF2-40B4-BE49-F238E27FC236}">
                <a16:creationId xmlns:a16="http://schemas.microsoft.com/office/drawing/2014/main" id="{D53B1CDC-B759-4677-9A7F-79E97CAF2012}"/>
              </a:ext>
            </a:extLst>
          </p:cNvPr>
          <p:cNvSpPr>
            <a:spLocks/>
          </p:cNvSpPr>
          <p:nvPr/>
        </p:nvSpPr>
        <p:spPr>
          <a:xfrm>
            <a:off x="8089668" y="2244012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제목과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카테고리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내용은 수정이 되지만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작성자는 수정이 불가능하다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32">
            <a:extLst>
              <a:ext uri="{FF2B5EF4-FFF2-40B4-BE49-F238E27FC236}">
                <a16:creationId xmlns:a16="http://schemas.microsoft.com/office/drawing/2014/main" id="{E2B67AE0-5AC6-4F21-A109-FF7C9CAA9673}"/>
              </a:ext>
            </a:extLst>
          </p:cNvPr>
          <p:cNvCxnSpPr>
            <a:stCxn id="17" idx="1"/>
            <a:endCxn id="10" idx="3"/>
          </p:cNvCxnSpPr>
          <p:nvPr/>
        </p:nvCxnSpPr>
        <p:spPr>
          <a:xfrm flipH="1" flipV="1">
            <a:off x="7073238" y="2561472"/>
            <a:ext cx="1016987" cy="24506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5920A4-EA8B-43C0-B061-AF86CCDD16FC}"/>
              </a:ext>
            </a:extLst>
          </p:cNvPr>
          <p:cNvGrpSpPr/>
          <p:nvPr/>
        </p:nvGrpSpPr>
        <p:grpSpPr>
          <a:xfrm>
            <a:off x="1185185" y="3149609"/>
            <a:ext cx="5957115" cy="3250905"/>
            <a:chOff x="1351280" y="2709545"/>
            <a:chExt cx="6791960" cy="3706495"/>
          </a:xfrm>
        </p:grpSpPr>
        <p:sp>
          <p:nvSpPr>
            <p:cNvPr id="20" name="도형 18">
              <a:extLst>
                <a:ext uri="{FF2B5EF4-FFF2-40B4-BE49-F238E27FC236}">
                  <a16:creationId xmlns:a16="http://schemas.microsoft.com/office/drawing/2014/main" id="{A8C895C1-DAE1-4AC3-970C-AEF5DB122859}"/>
                </a:ext>
              </a:extLst>
            </p:cNvPr>
            <p:cNvSpPr>
              <a:spLocks/>
            </p:cNvSpPr>
            <p:nvPr/>
          </p:nvSpPr>
          <p:spPr>
            <a:xfrm>
              <a:off x="1351280" y="2709545"/>
              <a:ext cx="6791960" cy="37064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endPara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도형 21">
              <a:extLst>
                <a:ext uri="{FF2B5EF4-FFF2-40B4-BE49-F238E27FC236}">
                  <a16:creationId xmlns:a16="http://schemas.microsoft.com/office/drawing/2014/main" id="{7DBA4D5B-3EA9-4B0F-A9BD-AF4B96401CC0}"/>
                </a:ext>
              </a:extLst>
            </p:cNvPr>
            <p:cNvSpPr>
              <a:spLocks/>
            </p:cNvSpPr>
            <p:nvPr/>
          </p:nvSpPr>
          <p:spPr>
            <a:xfrm>
              <a:off x="1610360" y="2878455"/>
              <a:ext cx="6352540" cy="32334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9EF1F08-CE07-4E19-B459-5F3444821BA7}"/>
                </a:ext>
              </a:extLst>
            </p:cNvPr>
            <p:cNvGrpSpPr/>
            <p:nvPr/>
          </p:nvGrpSpPr>
          <p:grpSpPr>
            <a:xfrm>
              <a:off x="1791335" y="3057525"/>
              <a:ext cx="5980430" cy="2839720"/>
              <a:chOff x="1791335" y="3057525"/>
              <a:chExt cx="5980430" cy="2839720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368B7F23-6C82-41EA-BE0D-7949D81DEB05}"/>
                  </a:ext>
                </a:extLst>
              </p:cNvPr>
              <p:cNvGrpSpPr/>
              <p:nvPr/>
            </p:nvGrpSpPr>
            <p:grpSpPr>
              <a:xfrm>
                <a:off x="1812925" y="3057525"/>
                <a:ext cx="5958840" cy="2839720"/>
                <a:chOff x="1812925" y="3057525"/>
                <a:chExt cx="5958840" cy="2839720"/>
              </a:xfrm>
            </p:grpSpPr>
            <p:sp>
              <p:nvSpPr>
                <p:cNvPr id="26" name="도형 23">
                  <a:extLst>
                    <a:ext uri="{FF2B5EF4-FFF2-40B4-BE49-F238E27FC236}">
                      <a16:creationId xmlns:a16="http://schemas.microsoft.com/office/drawing/2014/main" id="{F6CAFFF5-9F02-4854-949C-09B4631CC34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812925" y="3395345"/>
                  <a:ext cx="5958840" cy="25019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80201" tIns="40100" rIns="80201" bIns="40100" numCol="1" anchor="ctr">
                  <a:noAutofit/>
                </a:bodyPr>
                <a:lstStyle/>
                <a:p>
                  <a:pPr algn="ctr" defTabSz="445567"/>
                  <a:r>
                    <a:rPr lang="ko-KR" altLang="en-US" sz="1579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rPr>
                    <a:t>내용</a:t>
                  </a:r>
                </a:p>
              </p:txBody>
            </p:sp>
            <p:sp>
              <p:nvSpPr>
                <p:cNvPr id="27" name="도형 22">
                  <a:extLst>
                    <a:ext uri="{FF2B5EF4-FFF2-40B4-BE49-F238E27FC236}">
                      <a16:creationId xmlns:a16="http://schemas.microsoft.com/office/drawing/2014/main" id="{A47F7768-F10D-4FD8-A083-4FC82450A3F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812925" y="3057525"/>
                  <a:ext cx="5947410" cy="238125"/>
                </a:xfrm>
                <a:prstGeom prst="rect">
                  <a:avLst/>
                </a:prstGeom>
                <a:solidFill>
                  <a:srgbClr val="FFFF00"/>
                </a:solidFill>
                <a:ln w="1270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80201" tIns="40100" rIns="80201" bIns="40100" numCol="1" anchor="ctr">
                  <a:noAutofit/>
                </a:bodyPr>
                <a:lstStyle/>
                <a:p>
                  <a:pPr algn="ctr" defTabSz="445567"/>
                  <a:r>
                    <a:rPr lang="ko-KR" altLang="en-US" sz="965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rPr>
                    <a:t>에디터</a:t>
                  </a:r>
                </a:p>
              </p:txBody>
            </p:sp>
          </p:grpSp>
          <p:sp>
            <p:nvSpPr>
              <p:cNvPr id="24" name="도형 33">
                <a:extLst>
                  <a:ext uri="{FF2B5EF4-FFF2-40B4-BE49-F238E27FC236}">
                    <a16:creationId xmlns:a16="http://schemas.microsoft.com/office/drawing/2014/main" id="{4AB1ED3E-367A-4305-91D4-A7EA36438C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91335" y="3060065"/>
                <a:ext cx="902335" cy="237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numCol="1" anchor="ctr">
                <a:noAutofit/>
              </a:bodyPr>
              <a:lstStyle/>
              <a:p>
                <a:pPr algn="ctr" defTabSz="445567"/>
                <a:r>
                  <a:rPr lang="ko-KR" altLang="en-US" sz="965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이미지</a:t>
                </a:r>
              </a:p>
            </p:txBody>
          </p:sp>
          <p:sp>
            <p:nvSpPr>
              <p:cNvPr id="25" name="도형 34">
                <a:extLst>
                  <a:ext uri="{FF2B5EF4-FFF2-40B4-BE49-F238E27FC236}">
                    <a16:creationId xmlns:a16="http://schemas.microsoft.com/office/drawing/2014/main" id="{FC62E909-82BC-487B-B3FD-ABE6E780C3B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691765" y="3060065"/>
                <a:ext cx="902335" cy="237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numCol="1" anchor="ctr">
                <a:noAutofit/>
              </a:bodyPr>
              <a:lstStyle/>
              <a:p>
                <a:pPr algn="ctr" defTabSz="445567"/>
                <a:r>
                  <a:rPr lang="ko-KR" altLang="en-US" sz="965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파일</a:t>
                </a:r>
              </a:p>
            </p:txBody>
          </p:sp>
        </p:grpSp>
      </p:grpSp>
      <p:cxnSp>
        <p:nvCxnSpPr>
          <p:cNvPr id="28" name="도형 36">
            <a:extLst>
              <a:ext uri="{FF2B5EF4-FFF2-40B4-BE49-F238E27FC236}">
                <a16:creationId xmlns:a16="http://schemas.microsoft.com/office/drawing/2014/main" id="{2462A6DC-9429-497A-89F1-50405154AEBE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6805903" y="4848300"/>
            <a:ext cx="1284322" cy="650515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5">
            <a:extLst>
              <a:ext uri="{FF2B5EF4-FFF2-40B4-BE49-F238E27FC236}">
                <a16:creationId xmlns:a16="http://schemas.microsoft.com/office/drawing/2014/main" id="{3C7B5199-D174-458B-BA81-D9E9234BEEF4}"/>
              </a:ext>
            </a:extLst>
          </p:cNvPr>
          <p:cNvCxnSpPr>
            <a:stCxn id="12" idx="1"/>
            <a:endCxn id="14" idx="3"/>
          </p:cNvCxnSpPr>
          <p:nvPr/>
        </p:nvCxnSpPr>
        <p:spPr>
          <a:xfrm flipH="1" flipV="1">
            <a:off x="7082150" y="2891742"/>
            <a:ext cx="1008076" cy="1254247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30">
            <a:extLst>
              <a:ext uri="{FF2B5EF4-FFF2-40B4-BE49-F238E27FC236}">
                <a16:creationId xmlns:a16="http://schemas.microsoft.com/office/drawing/2014/main" id="{EED000F6-74BA-466A-AD99-42026128CFC2}"/>
              </a:ext>
            </a:extLst>
          </p:cNvPr>
          <p:cNvCxnSpPr/>
          <p:nvPr/>
        </p:nvCxnSpPr>
        <p:spPr>
          <a:xfrm flipH="1" flipV="1">
            <a:off x="6163742" y="2891742"/>
            <a:ext cx="1896965" cy="548594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2412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v-SE" altLang="ko-KR" dirty="0"/>
              <a:t>URL : https://aquerytool.com:443/aquerymain/index/?rurl=a0c380e6-dcb4-4597-9960-8a3093e05c2b&amp;</a:t>
            </a:r>
          </a:p>
          <a:p>
            <a:r>
              <a:rPr lang="sv-SE" altLang="ko-KR" dirty="0"/>
              <a:t>Password : 44j4rh</a:t>
            </a:r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DB ER-</a:t>
            </a:r>
            <a:r>
              <a:rPr lang="ko-KR" altLang="en-US" dirty="0"/>
              <a:t>다이어그램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50F3E2B3-0ECB-4BC4-BA32-3C33708994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" t="7048" r="28363" b="39522"/>
          <a:stretch/>
        </p:blipFill>
        <p:spPr>
          <a:xfrm>
            <a:off x="15623" y="1620391"/>
            <a:ext cx="9045540" cy="563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991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BoardList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766846-9B41-4A99-8090-D93DB6172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" y="3276575"/>
            <a:ext cx="10693400" cy="358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950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BoardList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4F69CB-BC6D-4843-A592-2E6579565B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62" b="41640"/>
          <a:stretch/>
        </p:blipFill>
        <p:spPr>
          <a:xfrm>
            <a:off x="162124" y="2052439"/>
            <a:ext cx="4077882" cy="55088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0EA81F-D76E-4D62-845C-A5526C76A2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4914652" y="2052439"/>
            <a:ext cx="4077882" cy="550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695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BoardList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592897-F858-4224-8337-6C072C2721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62"/>
          <a:stretch/>
        </p:blipFill>
        <p:spPr>
          <a:xfrm>
            <a:off x="0" y="2052439"/>
            <a:ext cx="3618508" cy="55088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5390CB-5460-48DD-8197-3322F1B86D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9" r="33165"/>
          <a:stretch/>
        </p:blipFill>
        <p:spPr>
          <a:xfrm>
            <a:off x="3618508" y="2052439"/>
            <a:ext cx="3744416" cy="55088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139AD50-6533-4767-B753-EFCF706C59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35" t="2870" b="33973"/>
          <a:stretch/>
        </p:blipFill>
        <p:spPr>
          <a:xfrm>
            <a:off x="7362924" y="3204879"/>
            <a:ext cx="3330476" cy="43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12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BoardList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3F2696-B82B-4D7C-8AED-71A871CD30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" t="-603" r="50000" b="-776"/>
          <a:stretch/>
        </p:blipFill>
        <p:spPr>
          <a:xfrm>
            <a:off x="0" y="2050700"/>
            <a:ext cx="5274692" cy="55733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8435F8-5F0B-4782-8E2B-55E3FD2672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1228"/>
          <a:stretch/>
        </p:blipFill>
        <p:spPr>
          <a:xfrm>
            <a:off x="5375332" y="3256875"/>
            <a:ext cx="5274692" cy="430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130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BoardList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F2F4DC-398E-449B-84DC-D4B36C0DC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4" y="2286711"/>
            <a:ext cx="8925048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337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Comment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007691-EF3C-424B-BC9A-9C66B74C3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6" y="3276575"/>
            <a:ext cx="10513168" cy="416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0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2057429" y="920960"/>
            <a:ext cx="6660000" cy="720000"/>
          </a:xfrm>
        </p:spPr>
        <p:txBody>
          <a:bodyPr/>
          <a:lstStyle/>
          <a:p>
            <a:r>
              <a:rPr lang="ko-KR" altLang="en-US" dirty="0"/>
              <a:t>이 불편함이 내게만 있는 건가요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찾아봤습니다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논문이 있더군요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A5A3E4F-EB5B-4192-9665-79D240AC53D5}"/>
              </a:ext>
            </a:extLst>
          </p:cNvPr>
          <p:cNvSpPr/>
          <p:nvPr/>
        </p:nvSpPr>
        <p:spPr>
          <a:xfrm>
            <a:off x="666244" y="2208945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1FA0A64-E532-4C5D-9B74-DC03AD307490}"/>
              </a:ext>
            </a:extLst>
          </p:cNvPr>
          <p:cNvSpPr/>
          <p:nvPr/>
        </p:nvSpPr>
        <p:spPr>
          <a:xfrm>
            <a:off x="846244" y="2388945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33" name="텍스트 개체 틀 10">
            <a:extLst>
              <a:ext uri="{FF2B5EF4-FFF2-40B4-BE49-F238E27FC236}">
                <a16:creationId xmlns:a16="http://schemas.microsoft.com/office/drawing/2014/main" id="{B2899967-DD38-431A-852B-6295B06E36DC}"/>
              </a:ext>
            </a:extLst>
          </p:cNvPr>
          <p:cNvSpPr txBox="1">
            <a:spLocks/>
          </p:cNvSpPr>
          <p:nvPr/>
        </p:nvSpPr>
        <p:spPr>
          <a:xfrm>
            <a:off x="1098228" y="2619141"/>
            <a:ext cx="6660000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 algn="l">
              <a:spcBef>
                <a:spcPct val="20000"/>
              </a:spcBef>
              <a:defRPr/>
            </a:pPr>
            <a:r>
              <a:rPr lang="ko-KR" altLang="en-US" sz="1600" dirty="0"/>
              <a:t>눈 스캐닝 모델 </a:t>
            </a:r>
            <a:endParaRPr lang="en-US" altLang="ko-KR" sz="1600" dirty="0"/>
          </a:p>
          <a:p>
            <a:pPr lvl="0" indent="-377259" algn="l">
              <a:spcBef>
                <a:spcPct val="20000"/>
              </a:spcBef>
              <a:defRPr/>
            </a:pPr>
            <a:endParaRPr lang="en-US" altLang="ko-KR" sz="1600" dirty="0"/>
          </a:p>
          <a:p>
            <a:pPr lvl="0" indent="-377259" algn="l">
              <a:spcBef>
                <a:spcPct val="20000"/>
              </a:spcBef>
              <a:defRPr/>
            </a:pPr>
            <a:r>
              <a:rPr lang="en-US" altLang="ko-KR" sz="1600" dirty="0"/>
              <a:t>: </a:t>
            </a:r>
            <a:r>
              <a:rPr lang="ko-KR" altLang="en-US" sz="1600" dirty="0"/>
              <a:t>사용자가 </a:t>
            </a:r>
            <a:r>
              <a:rPr lang="en-US" altLang="ko-KR" sz="1600" dirty="0"/>
              <a:t>1</a:t>
            </a:r>
            <a:r>
              <a:rPr lang="ko-KR" altLang="en-US" sz="1600" dirty="0"/>
              <a:t>초 내에 웹 페이지와 상호 작용하는 방식</a:t>
            </a:r>
            <a:endParaRPr kumimoji="0" lang="en-US" altLang="ko-KR" sz="160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93F368-9029-490C-B9C9-A7F912EDC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188" y="3716451"/>
            <a:ext cx="7771010" cy="360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6944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BoardList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A39B56-747A-4CC6-A784-4C6D8C3F5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828" y="2114338"/>
            <a:ext cx="4545744" cy="515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25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BoardList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1ABAEC-8210-48CD-A694-E425587BE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6" y="2086321"/>
            <a:ext cx="9061210" cy="547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01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BoardList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B81280-A724-421C-AC4C-7FCEFCCCD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637" y="2224402"/>
            <a:ext cx="2774125" cy="533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71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발표를 마치겠습니다</a:t>
            </a:r>
            <a:endParaRPr lang="en-US" altLang="ko-KR" dirty="0"/>
          </a:p>
          <a:p>
            <a:r>
              <a:rPr lang="ko-KR" altLang="en-US" dirty="0"/>
              <a:t>감사합니다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16700" y="6954528"/>
            <a:ext cx="6660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</a:rPr>
              <a:t>이 문서는 </a:t>
            </a:r>
            <a:r>
              <a:rPr lang="ko-KR" altLang="en-US" sz="900" dirty="0" err="1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</a:rPr>
              <a:t>나눔글꼴로</a:t>
            </a:r>
            <a:r>
              <a:rPr lang="ko-KR" altLang="en-US" sz="900" dirty="0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</a:rPr>
              <a:t> 작성되었습니다</a:t>
            </a:r>
            <a:r>
              <a:rPr lang="en-US" altLang="ko-KR" sz="900" dirty="0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</a:rPr>
              <a:t>. </a:t>
            </a:r>
            <a:r>
              <a:rPr lang="ko-KR" altLang="en-US" sz="900" dirty="0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  <a:hlinkClick r:id="rId2"/>
              </a:rPr>
              <a:t>다운받기</a:t>
            </a:r>
            <a:endParaRPr lang="ko-KR" altLang="en-US" sz="900" dirty="0">
              <a:solidFill>
                <a:srgbClr val="0D3488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05589" y="3993896"/>
            <a:ext cx="1260000" cy="1260000"/>
          </a:xfrm>
          <a:prstGeom prst="ellipse">
            <a:avLst/>
          </a:prstGeom>
          <a:noFill/>
          <a:ln w="19050" cap="rnd" cmpd="sng">
            <a:solidFill>
              <a:srgbClr val="EA552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4" name="원호 13"/>
          <p:cNvSpPr/>
          <p:nvPr/>
        </p:nvSpPr>
        <p:spPr>
          <a:xfrm>
            <a:off x="-600411" y="2787896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5" name="원호 14"/>
          <p:cNvSpPr/>
          <p:nvPr/>
        </p:nvSpPr>
        <p:spPr>
          <a:xfrm rot="10800000">
            <a:off x="3402485" y="1476376"/>
            <a:ext cx="4587304" cy="4275037"/>
          </a:xfrm>
          <a:prstGeom prst="arc">
            <a:avLst>
              <a:gd name="adj1" fmla="val 16200000"/>
              <a:gd name="adj2" fmla="val 19773817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7" name="원호 16"/>
          <p:cNvSpPr/>
          <p:nvPr/>
        </p:nvSpPr>
        <p:spPr>
          <a:xfrm rot="5400000">
            <a:off x="-600411" y="2787896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59589" y="2276012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39589" y="2456012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59589" y="5819780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39589" y="5999780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 rot="5400000">
            <a:off x="2387242" y="3838330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 rot="5400000">
            <a:off x="2567242" y="4018330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 rot="5400000">
            <a:off x="5510706" y="5173188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 rot="5400000">
            <a:off x="5690706" y="5353188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6" name="텍스트 개체 틀 10"/>
          <p:cNvSpPr txBox="1">
            <a:spLocks/>
          </p:cNvSpPr>
          <p:nvPr/>
        </p:nvSpPr>
        <p:spPr>
          <a:xfrm>
            <a:off x="841379" y="2502172"/>
            <a:ext cx="3747456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lang="ko-KR" altLang="en-US" sz="1600" u="sng" dirty="0">
                <a:solidFill>
                  <a:schemeClr val="bg1"/>
                </a:solidFill>
                <a:highlight>
                  <a:srgbClr val="FF0000"/>
                </a:highlight>
              </a:rPr>
              <a:t>이미지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가 있으며 </a:t>
            </a:r>
            <a:r>
              <a:rPr kumimoji="0" lang="ko-KR" altLang="en-US" sz="1600" b="1" i="0" u="sng" strike="noStrike" kern="1200" cap="none" spc="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00"/>
                </a:highlight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댓글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이 많이 달려있는 글</a:t>
            </a:r>
            <a:endParaRPr kumimoji="0" lang="en-US" altLang="ko-KR" sz="160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7" name="텍스트 개체 틀 10"/>
          <p:cNvSpPr txBox="1">
            <a:spLocks/>
          </p:cNvSpPr>
          <p:nvPr/>
        </p:nvSpPr>
        <p:spPr>
          <a:xfrm>
            <a:off x="839589" y="5999780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8" name="텍스트 개체 틀 10"/>
          <p:cNvSpPr txBox="1">
            <a:spLocks/>
          </p:cNvSpPr>
          <p:nvPr/>
        </p:nvSpPr>
        <p:spPr>
          <a:xfrm>
            <a:off x="5690706" y="5353188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9" name="텍스트 개체 틀 10"/>
          <p:cNvSpPr txBox="1">
            <a:spLocks/>
          </p:cNvSpPr>
          <p:nvPr/>
        </p:nvSpPr>
        <p:spPr>
          <a:xfrm>
            <a:off x="2567242" y="4018330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0" name="텍스트 개체 틀 10"/>
          <p:cNvSpPr txBox="1">
            <a:spLocks/>
          </p:cNvSpPr>
          <p:nvPr/>
        </p:nvSpPr>
        <p:spPr>
          <a:xfrm>
            <a:off x="839589" y="4227896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</a:pP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2131FE-24E5-496C-8338-EAD2252021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8156" y="1134044"/>
            <a:ext cx="6660000" cy="459516"/>
          </a:xfrm>
        </p:spPr>
        <p:txBody>
          <a:bodyPr/>
          <a:lstStyle/>
          <a:p>
            <a:r>
              <a:rPr lang="ko-KR" altLang="en-US" sz="2000" dirty="0" err="1"/>
              <a:t>ㅡ어떤</a:t>
            </a:r>
            <a:r>
              <a:rPr lang="ko-KR" altLang="en-US" sz="2000" dirty="0"/>
              <a:t> 게시글이 인기가 많고 좋은 게시글일까</a:t>
            </a:r>
            <a:r>
              <a:rPr lang="en-US" altLang="ko-KR" sz="2000" dirty="0"/>
              <a:t>?</a:t>
            </a:r>
            <a:r>
              <a:rPr lang="ko-KR" altLang="en-US" sz="2000" dirty="0" err="1"/>
              <a:t>ㅡ</a:t>
            </a:r>
            <a:endParaRPr lang="ko-KR" altLang="en-US" sz="2000" dirty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12C2B97C-75CB-4A65-AFF2-D2E12BA90906}"/>
              </a:ext>
            </a:extLst>
          </p:cNvPr>
          <p:cNvSpPr txBox="1">
            <a:spLocks/>
          </p:cNvSpPr>
          <p:nvPr/>
        </p:nvSpPr>
        <p:spPr>
          <a:xfrm>
            <a:off x="2016700" y="4068663"/>
            <a:ext cx="4070006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lang="ko-KR" altLang="en-US" sz="1600" u="sng" dirty="0">
                <a:solidFill>
                  <a:schemeClr val="bg1"/>
                </a:solidFill>
                <a:highlight>
                  <a:srgbClr val="FF0000"/>
                </a:highlight>
              </a:rPr>
              <a:t>조회수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가 높고 </a:t>
            </a:r>
            <a:r>
              <a:rPr kumimoji="0" lang="ko-KR" altLang="en-US" sz="1600" b="1" i="0" u="sng" strike="noStrike" kern="1200" cap="none" spc="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00"/>
                </a:highlight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추천수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가 많은 글</a:t>
            </a:r>
            <a:endParaRPr kumimoji="0" lang="en-US" altLang="ko-KR" sz="160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2" name="텍스트 개체 틀 10">
            <a:extLst>
              <a:ext uri="{FF2B5EF4-FFF2-40B4-BE49-F238E27FC236}">
                <a16:creationId xmlns:a16="http://schemas.microsoft.com/office/drawing/2014/main" id="{37DA614D-AD5D-4644-8360-FBBB90CD6BA2}"/>
              </a:ext>
            </a:extLst>
          </p:cNvPr>
          <p:cNvSpPr txBox="1">
            <a:spLocks/>
          </p:cNvSpPr>
          <p:nvPr/>
        </p:nvSpPr>
        <p:spPr>
          <a:xfrm>
            <a:off x="5571245" y="5443188"/>
            <a:ext cx="3747456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카테고리 별로 </a:t>
            </a:r>
            <a:r>
              <a:rPr kumimoji="0" lang="ko-KR" altLang="en-US" sz="1600" b="1" i="0" u="sng" strike="noStrike" kern="1200" cap="none" spc="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00"/>
                </a:highlight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관심사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가 되어있는 글</a:t>
            </a:r>
            <a:endParaRPr kumimoji="0" lang="en-US" altLang="ko-KR" sz="160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3" name="텍스트 개체 틀 10">
            <a:extLst>
              <a:ext uri="{FF2B5EF4-FFF2-40B4-BE49-F238E27FC236}">
                <a16:creationId xmlns:a16="http://schemas.microsoft.com/office/drawing/2014/main" id="{F50BD93D-7FA6-47C0-A59F-F315D99178B3}"/>
              </a:ext>
            </a:extLst>
          </p:cNvPr>
          <p:cNvSpPr txBox="1">
            <a:spLocks/>
          </p:cNvSpPr>
          <p:nvPr/>
        </p:nvSpPr>
        <p:spPr>
          <a:xfrm>
            <a:off x="57969" y="6089063"/>
            <a:ext cx="4070006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lang="ko-KR" altLang="en-US" sz="1600" u="sng" dirty="0">
                <a:solidFill>
                  <a:schemeClr val="bg1"/>
                </a:solidFill>
                <a:highlight>
                  <a:srgbClr val="FF0000"/>
                </a:highlight>
              </a:rPr>
              <a:t>연령대별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을 타겟으로 한 글</a:t>
            </a:r>
            <a:endParaRPr kumimoji="0" lang="en-US" altLang="ko-KR" sz="160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17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000" dirty="0"/>
              <a:t>네이버 블로그 </a:t>
            </a:r>
            <a:r>
              <a:rPr lang="en-US" altLang="ko-KR" sz="2000" dirty="0"/>
              <a:t>vs </a:t>
            </a:r>
            <a:r>
              <a:rPr lang="ko-KR" altLang="en-US" sz="2000" dirty="0"/>
              <a:t>네이버 포스트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3075646559"/>
              </p:ext>
            </p:extLst>
          </p:nvPr>
        </p:nvGraphicFramePr>
        <p:xfrm>
          <a:off x="1876711" y="2988543"/>
          <a:ext cx="6939978" cy="4067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8F255B74-6EE6-4F48-B62D-D0C859C9EC9F}"/>
              </a:ext>
            </a:extLst>
          </p:cNvPr>
          <p:cNvSpPr/>
          <p:nvPr/>
        </p:nvSpPr>
        <p:spPr>
          <a:xfrm>
            <a:off x="2466380" y="2526878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친근감</a:t>
            </a:r>
            <a:endParaRPr lang="en-US" altLang="ko-KR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156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882975"/>
              </p:ext>
            </p:extLst>
          </p:nvPr>
        </p:nvGraphicFramePr>
        <p:xfrm>
          <a:off x="406800" y="2280436"/>
          <a:ext cx="9889200" cy="354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최근 이슈가 된 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N</a:t>
                      </a:r>
                      <a:r>
                        <a:rPr lang="ko-KR" altLang="en-US" sz="2400" b="0" spc="-100" baseline="0" dirty="0" err="1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번방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 사건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익명성은 자신의 의견을 자유롭게 발언할 수 있는 도구가 될 수 있지만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		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우리는 회원제를 통해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, 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익명성과 그 사이에 있는 형태를 꿈꾼다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ko-KR" altLang="en-US" dirty="0"/>
              <a:t>익명성 </a:t>
            </a:r>
            <a:endParaRPr lang="en-US" altLang="ko-KR" dirty="0"/>
          </a:p>
          <a:p>
            <a:r>
              <a:rPr lang="ko-KR" altLang="en-US" dirty="0"/>
              <a:t>뜨거운 감자</a:t>
            </a:r>
            <a:r>
              <a:rPr lang="en-US" altLang="ko-KR" dirty="0"/>
              <a:t>, </a:t>
            </a:r>
            <a:r>
              <a:rPr lang="ko-KR" altLang="en-US" dirty="0"/>
              <a:t>계륵이라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N</a:t>
            </a:r>
            <a:r>
              <a:rPr lang="ko-KR" altLang="en-US" dirty="0" err="1"/>
              <a:t>번방</a:t>
            </a:r>
            <a:r>
              <a:rPr lang="ko-KR" altLang="en-US" dirty="0"/>
              <a:t> 이슈</a:t>
            </a:r>
            <a:r>
              <a:rPr lang="en-US" altLang="ko-KR" dirty="0"/>
              <a:t>, </a:t>
            </a:r>
            <a:r>
              <a:rPr lang="ko-KR" altLang="en-US" dirty="0"/>
              <a:t>익명성에 의한 불건전한 사이트들</a:t>
            </a:r>
            <a:r>
              <a:rPr lang="en-US" altLang="ko-KR" dirty="0"/>
              <a:t>..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54401-490D-4EC8-B470-0F6E12787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8984" y="2728472"/>
            <a:ext cx="9855431" cy="4320000"/>
          </a:xfrm>
        </p:spPr>
        <p:txBody>
          <a:bodyPr/>
          <a:lstStyle/>
          <a:p>
            <a:r>
              <a:rPr lang="ko-KR" altLang="en-US" dirty="0"/>
              <a:t>그곳은 익명성이 보장된 공간이다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남을 해하는 자유는 야만일 뿐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84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9A403E5-08FF-4BEA-BFAD-A8250096DE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118"/>
          <a:stretch/>
        </p:blipFill>
        <p:spPr>
          <a:xfrm rot="21236928">
            <a:off x="542170" y="3796071"/>
            <a:ext cx="3863585" cy="35984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81ED9D8-8372-4BBB-8E3E-A12CC1FD0C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46"/>
          <a:stretch/>
        </p:blipFill>
        <p:spPr>
          <a:xfrm rot="21232720">
            <a:off x="7863925" y="4598249"/>
            <a:ext cx="2592933" cy="280549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22473C7-1305-4FA1-9D7F-23C77F3D5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24021">
            <a:off x="3736176" y="2505207"/>
            <a:ext cx="4236174" cy="417026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2016700" y="840582"/>
            <a:ext cx="6660000" cy="720000"/>
          </a:xfrm>
        </p:spPr>
        <p:txBody>
          <a:bodyPr/>
          <a:lstStyle/>
          <a:p>
            <a:r>
              <a:rPr lang="ko-KR" altLang="en-US" dirty="0"/>
              <a:t>익명성이란 자유는</a:t>
            </a:r>
            <a:endParaRPr lang="en-US" altLang="ko-KR" dirty="0"/>
          </a:p>
          <a:p>
            <a:r>
              <a:rPr lang="ko-KR" altLang="en-US" dirty="0"/>
              <a:t>혐오와</a:t>
            </a:r>
            <a:r>
              <a:rPr lang="en-US" altLang="ko-KR" dirty="0"/>
              <a:t>, </a:t>
            </a:r>
            <a:r>
              <a:rPr lang="ko-KR" altLang="en-US" dirty="0"/>
              <a:t>방종과 타락이라는</a:t>
            </a:r>
            <a:endParaRPr lang="en-US" altLang="ko-KR" dirty="0"/>
          </a:p>
          <a:p>
            <a:r>
              <a:rPr lang="ko-KR" altLang="en-US" dirty="0"/>
              <a:t>오용으로 쓰여졌다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원호 14"/>
          <p:cNvSpPr/>
          <p:nvPr/>
        </p:nvSpPr>
        <p:spPr>
          <a:xfrm rot="10800000">
            <a:off x="1911427" y="714075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A5521"/>
              </a:solidFill>
            </a:endParaRPr>
          </a:p>
        </p:txBody>
      </p:sp>
      <p:sp>
        <p:nvSpPr>
          <p:cNvPr id="17" name="원호 16"/>
          <p:cNvSpPr/>
          <p:nvPr/>
        </p:nvSpPr>
        <p:spPr>
          <a:xfrm rot="5400000">
            <a:off x="1072889" y="2939740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597965" y="2502568"/>
            <a:ext cx="1152000" cy="115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777965" y="2682568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 rot="5400000">
            <a:off x="2887576" y="5886628"/>
            <a:ext cx="1152000" cy="115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 rot="5400000">
            <a:off x="3067576" y="6066628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 rot="5400000">
            <a:off x="3859576" y="3723605"/>
            <a:ext cx="1152000" cy="115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 rot="5400000">
            <a:off x="4039576" y="3903605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6" name="텍스트 개체 틀 10"/>
          <p:cNvSpPr txBox="1">
            <a:spLocks/>
          </p:cNvSpPr>
          <p:nvPr/>
        </p:nvSpPr>
        <p:spPr>
          <a:xfrm>
            <a:off x="1777965" y="2682568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8" name="텍스트 개체 틀 10"/>
          <p:cNvSpPr txBox="1">
            <a:spLocks/>
          </p:cNvSpPr>
          <p:nvPr/>
        </p:nvSpPr>
        <p:spPr>
          <a:xfrm>
            <a:off x="4039576" y="3903605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9" name="텍스트 개체 틀 10"/>
          <p:cNvSpPr txBox="1">
            <a:spLocks/>
          </p:cNvSpPr>
          <p:nvPr/>
        </p:nvSpPr>
        <p:spPr>
          <a:xfrm>
            <a:off x="3067576" y="6066628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97B74101-7E1B-4E13-AE9D-A81C58214318}"/>
              </a:ext>
            </a:extLst>
          </p:cNvPr>
          <p:cNvSpPr txBox="1">
            <a:spLocks/>
          </p:cNvSpPr>
          <p:nvPr/>
        </p:nvSpPr>
        <p:spPr>
          <a:xfrm>
            <a:off x="2016700" y="2772568"/>
            <a:ext cx="1233750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kumimoji="0" lang="en-US" altLang="ko-KR" sz="2000" b="1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#</a:t>
            </a:r>
            <a:r>
              <a:rPr kumimoji="0" lang="ko-KR" altLang="en-US" sz="2000" b="1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간 </a:t>
            </a:r>
            <a:r>
              <a:rPr lang="ko-KR" altLang="en-US" sz="2000" dirty="0">
                <a:solidFill>
                  <a:srgbClr val="FF0000"/>
                </a:solidFill>
              </a:rPr>
              <a:t>베</a:t>
            </a:r>
            <a:r>
              <a:rPr lang="en-US" altLang="ko-KR" sz="2000" dirty="0">
                <a:solidFill>
                  <a:srgbClr val="FF0000"/>
                </a:solidFill>
              </a:rPr>
              <a:t>@</a:t>
            </a:r>
            <a:r>
              <a:rPr kumimoji="0" lang="ko-KR" altLang="en-US" sz="2000" b="1" i="0" u="none" strike="noStrike" kern="1200" cap="none" spc="1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트</a:t>
            </a:r>
            <a:endParaRPr kumimoji="0" lang="en-US" altLang="ko-KR" sz="2000" b="1" i="0" u="none" strike="noStrike" kern="1200" cap="none" spc="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2" name="텍스트 개체 틀 10">
            <a:extLst>
              <a:ext uri="{FF2B5EF4-FFF2-40B4-BE49-F238E27FC236}">
                <a16:creationId xmlns:a16="http://schemas.microsoft.com/office/drawing/2014/main" id="{378246B0-1875-4440-9A54-42C5305B83FA}"/>
              </a:ext>
            </a:extLst>
          </p:cNvPr>
          <p:cNvSpPr txBox="1">
            <a:spLocks/>
          </p:cNvSpPr>
          <p:nvPr/>
        </p:nvSpPr>
        <p:spPr>
          <a:xfrm>
            <a:off x="4160381" y="3993605"/>
            <a:ext cx="1233750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srgbClr val="FF0000"/>
                </a:solidFill>
              </a:rPr>
              <a:t>%</a:t>
            </a:r>
            <a:r>
              <a:rPr lang="ko-KR" altLang="en-US" sz="2000" dirty="0">
                <a:solidFill>
                  <a:srgbClr val="FF0000"/>
                </a:solidFill>
              </a:rPr>
              <a:t>갈리아</a:t>
            </a:r>
            <a:endParaRPr kumimoji="0" lang="en-US" altLang="ko-KR" sz="2000" b="1" i="0" u="none" strike="noStrike" kern="1200" cap="none" spc="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3" name="텍스트 개체 틀 10">
            <a:extLst>
              <a:ext uri="{FF2B5EF4-FFF2-40B4-BE49-F238E27FC236}">
                <a16:creationId xmlns:a16="http://schemas.microsoft.com/office/drawing/2014/main" id="{1DA293AC-3C22-437E-A995-95BDCD67AE39}"/>
              </a:ext>
            </a:extLst>
          </p:cNvPr>
          <p:cNvSpPr txBox="1">
            <a:spLocks/>
          </p:cNvSpPr>
          <p:nvPr/>
        </p:nvSpPr>
        <p:spPr>
          <a:xfrm>
            <a:off x="3123957" y="6155031"/>
            <a:ext cx="1233750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kumimoji="0" lang="en-US" altLang="ko-KR" sz="2000" b="1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N</a:t>
            </a:r>
            <a:r>
              <a:rPr kumimoji="0" lang="ko-KR" altLang="en-US" sz="2000" b="1" i="0" u="none" strike="noStrike" kern="1200" cap="none" spc="1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번방</a:t>
            </a:r>
            <a:endParaRPr kumimoji="0" lang="en-US" altLang="ko-KR" sz="2000" b="1" i="0" u="none" strike="noStrike" kern="1200" cap="none" spc="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48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프로젝트성과보고서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D3488"/>
      </a:hlink>
      <a:folHlink>
        <a:srgbClr val="0D348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2716</Words>
  <Application>Microsoft Office PowerPoint</Application>
  <PresentationFormat>사용자 지정</PresentationFormat>
  <Paragraphs>1104</Paragraphs>
  <Slides>53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9" baseType="lpstr">
      <vt:lpstr>나눔고딕</vt:lpstr>
      <vt:lpstr>나눔명조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네이버 한글한글 아름답게</dc:creator>
  <cp:lastModifiedBy>박성언</cp:lastModifiedBy>
  <cp:revision>206</cp:revision>
  <dcterms:created xsi:type="dcterms:W3CDTF">2012-01-17T15:56:01Z</dcterms:created>
  <dcterms:modified xsi:type="dcterms:W3CDTF">2020-11-14T08:34:16Z</dcterms:modified>
</cp:coreProperties>
</file>