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684"/>
  </p:normalViewPr>
  <p:slideViewPr>
    <p:cSldViewPr snapToGrid="0" snapToObjects="1">
      <p:cViewPr varScale="1">
        <p:scale>
          <a:sx n="150" d="100"/>
          <a:sy n="150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7E83D-F012-40A7-B5D6-C9D5354981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464352-5840-4A37-94D7-7ECD1961E7A8}">
      <dgm:prSet/>
      <dgm:spPr/>
      <dgm:t>
        <a:bodyPr/>
        <a:lstStyle/>
        <a:p>
          <a:pPr>
            <a:defRPr cap="all"/>
          </a:pPr>
          <a:r>
            <a:rPr lang="en-US"/>
            <a:t>User Authentication:</a:t>
          </a:r>
        </a:p>
      </dgm:t>
    </dgm:pt>
    <dgm:pt modelId="{48511BA5-D017-43D1-BAE4-683A034DE283}" type="parTrans" cxnId="{B734BD94-8B85-4057-A5DC-E68D0F5D5737}">
      <dgm:prSet/>
      <dgm:spPr/>
      <dgm:t>
        <a:bodyPr/>
        <a:lstStyle/>
        <a:p>
          <a:endParaRPr lang="en-US"/>
        </a:p>
      </dgm:t>
    </dgm:pt>
    <dgm:pt modelId="{F7B0A235-F0D6-47DD-9068-04FCAE82FB37}" type="sibTrans" cxnId="{B734BD94-8B85-4057-A5DC-E68D0F5D5737}">
      <dgm:prSet/>
      <dgm:spPr/>
      <dgm:t>
        <a:bodyPr/>
        <a:lstStyle/>
        <a:p>
          <a:endParaRPr lang="en-US"/>
        </a:p>
      </dgm:t>
    </dgm:pt>
    <dgm:pt modelId="{1E8E72EC-7E40-46EE-9DED-98FCE5CBBDBC}">
      <dgm:prSet/>
      <dgm:spPr/>
      <dgm:t>
        <a:bodyPr/>
        <a:lstStyle/>
        <a:p>
          <a:pPr>
            <a:defRPr cap="all"/>
          </a:pPr>
          <a:r>
            <a:rPr lang="en-US"/>
            <a:t>• Responsive login/register page with toggle functionality</a:t>
          </a:r>
        </a:p>
      </dgm:t>
    </dgm:pt>
    <dgm:pt modelId="{CC0F9214-8EC9-4357-80DE-EF548D376A4D}" type="parTrans" cxnId="{7A31AF58-3CF0-4EB8-A4B3-09F0AE86E03C}">
      <dgm:prSet/>
      <dgm:spPr/>
      <dgm:t>
        <a:bodyPr/>
        <a:lstStyle/>
        <a:p>
          <a:endParaRPr lang="en-US"/>
        </a:p>
      </dgm:t>
    </dgm:pt>
    <dgm:pt modelId="{31CE614E-FD15-43AD-9954-D8B866CE8E17}" type="sibTrans" cxnId="{7A31AF58-3CF0-4EB8-A4B3-09F0AE86E03C}">
      <dgm:prSet/>
      <dgm:spPr/>
      <dgm:t>
        <a:bodyPr/>
        <a:lstStyle/>
        <a:p>
          <a:endParaRPr lang="en-US"/>
        </a:p>
      </dgm:t>
    </dgm:pt>
    <dgm:pt modelId="{4DACDAED-23BF-4FEA-8CB6-6EC39DF4AF32}">
      <dgm:prSet/>
      <dgm:spPr/>
      <dgm:t>
        <a:bodyPr/>
        <a:lstStyle/>
        <a:p>
          <a:pPr>
            <a:defRPr cap="all"/>
          </a:pPr>
          <a:r>
            <a:rPr lang="en-US"/>
            <a:t>• Initially uses client-side localStorage, later integrated with the back-end API</a:t>
          </a:r>
        </a:p>
      </dgm:t>
    </dgm:pt>
    <dgm:pt modelId="{46D9BBC4-597B-437D-A4E4-CE1C292FBE37}" type="parTrans" cxnId="{E327926F-A1FD-4DAF-948E-FEE51A71A36A}">
      <dgm:prSet/>
      <dgm:spPr/>
      <dgm:t>
        <a:bodyPr/>
        <a:lstStyle/>
        <a:p>
          <a:endParaRPr lang="en-US"/>
        </a:p>
      </dgm:t>
    </dgm:pt>
    <dgm:pt modelId="{92AEE711-7CA6-4D80-87E2-3DD6E8F21E5B}" type="sibTrans" cxnId="{E327926F-A1FD-4DAF-948E-FEE51A71A36A}">
      <dgm:prSet/>
      <dgm:spPr/>
      <dgm:t>
        <a:bodyPr/>
        <a:lstStyle/>
        <a:p>
          <a:endParaRPr lang="en-US"/>
        </a:p>
      </dgm:t>
    </dgm:pt>
    <dgm:pt modelId="{AF8FAE3C-D29C-4DC3-839A-23EE226D0545}">
      <dgm:prSet/>
      <dgm:spPr/>
      <dgm:t>
        <a:bodyPr/>
        <a:lstStyle/>
        <a:p>
          <a:pPr>
            <a:defRPr cap="all"/>
          </a:pPr>
          <a:r>
            <a:rPr lang="en-US"/>
            <a:t>Donation Page:</a:t>
          </a:r>
        </a:p>
      </dgm:t>
    </dgm:pt>
    <dgm:pt modelId="{FCE02F2E-AC97-41E3-9ED5-06AE1A95EF82}" type="parTrans" cxnId="{46D66716-D852-4988-8BCA-370039F360F8}">
      <dgm:prSet/>
      <dgm:spPr/>
      <dgm:t>
        <a:bodyPr/>
        <a:lstStyle/>
        <a:p>
          <a:endParaRPr lang="en-US"/>
        </a:p>
      </dgm:t>
    </dgm:pt>
    <dgm:pt modelId="{65330261-9CB7-4747-B6F2-A5D7CF968F38}" type="sibTrans" cxnId="{46D66716-D852-4988-8BCA-370039F360F8}">
      <dgm:prSet/>
      <dgm:spPr/>
      <dgm:t>
        <a:bodyPr/>
        <a:lstStyle/>
        <a:p>
          <a:endParaRPr lang="en-US"/>
        </a:p>
      </dgm:t>
    </dgm:pt>
    <dgm:pt modelId="{18752ACC-6624-4C29-B8C3-3BBB5E9C47D9}">
      <dgm:prSet/>
      <dgm:spPr/>
      <dgm:t>
        <a:bodyPr/>
        <a:lstStyle/>
        <a:p>
          <a:pPr>
            <a:defRPr cap="all"/>
          </a:pPr>
          <a:r>
            <a:rPr lang="en-US"/>
            <a:t>• QR Code generation for XRP payments</a:t>
          </a:r>
        </a:p>
      </dgm:t>
    </dgm:pt>
    <dgm:pt modelId="{E1E720A8-5FE0-4A8C-9F92-319FB966E25D}" type="parTrans" cxnId="{E290B891-3A4D-467D-88EA-E603452527A2}">
      <dgm:prSet/>
      <dgm:spPr/>
      <dgm:t>
        <a:bodyPr/>
        <a:lstStyle/>
        <a:p>
          <a:endParaRPr lang="en-US"/>
        </a:p>
      </dgm:t>
    </dgm:pt>
    <dgm:pt modelId="{154B0354-E507-435D-89CF-19E0CAD80C77}" type="sibTrans" cxnId="{E290B891-3A4D-467D-88EA-E603452527A2}">
      <dgm:prSet/>
      <dgm:spPr/>
      <dgm:t>
        <a:bodyPr/>
        <a:lstStyle/>
        <a:p>
          <a:endParaRPr lang="en-US"/>
        </a:p>
      </dgm:t>
    </dgm:pt>
    <dgm:pt modelId="{0586986D-D5CD-4664-8194-52B29735EE70}">
      <dgm:prSet/>
      <dgm:spPr/>
      <dgm:t>
        <a:bodyPr/>
        <a:lstStyle/>
        <a:p>
          <a:pPr>
            <a:defRPr cap="all"/>
          </a:pPr>
          <a:r>
            <a:rPr lang="en-US"/>
            <a:t>• Progress bar showing donation goal vs. funds raised</a:t>
          </a:r>
        </a:p>
      </dgm:t>
    </dgm:pt>
    <dgm:pt modelId="{3A0525BE-9E11-44A2-B377-B26C3C1B9AAB}" type="parTrans" cxnId="{3CD828EC-C1FD-4261-A3F1-A05039A2B651}">
      <dgm:prSet/>
      <dgm:spPr/>
      <dgm:t>
        <a:bodyPr/>
        <a:lstStyle/>
        <a:p>
          <a:endParaRPr lang="en-US"/>
        </a:p>
      </dgm:t>
    </dgm:pt>
    <dgm:pt modelId="{5925DF6A-038F-4D32-A82A-6E1DF4C0FB30}" type="sibTrans" cxnId="{3CD828EC-C1FD-4261-A3F1-A05039A2B651}">
      <dgm:prSet/>
      <dgm:spPr/>
      <dgm:t>
        <a:bodyPr/>
        <a:lstStyle/>
        <a:p>
          <a:endParaRPr lang="en-US"/>
        </a:p>
      </dgm:t>
    </dgm:pt>
    <dgm:pt modelId="{D64AB078-6FF7-4E90-9F71-2A444AC787F8}">
      <dgm:prSet/>
      <dgm:spPr/>
      <dgm:t>
        <a:bodyPr/>
        <a:lstStyle/>
        <a:p>
          <a:pPr>
            <a:defRPr cap="all"/>
          </a:pPr>
          <a:r>
            <a:rPr lang="en-US"/>
            <a:t>• Real-time transaction history from the XRP Ledger</a:t>
          </a:r>
        </a:p>
      </dgm:t>
    </dgm:pt>
    <dgm:pt modelId="{4589486F-1B3A-46AE-9413-A9E246BFC670}" type="parTrans" cxnId="{EC078913-FF7F-4C78-8B2C-B607A1039307}">
      <dgm:prSet/>
      <dgm:spPr/>
      <dgm:t>
        <a:bodyPr/>
        <a:lstStyle/>
        <a:p>
          <a:endParaRPr lang="en-US"/>
        </a:p>
      </dgm:t>
    </dgm:pt>
    <dgm:pt modelId="{F0160602-90C2-4D7C-BCB8-3994DD43643C}" type="sibTrans" cxnId="{EC078913-FF7F-4C78-8B2C-B607A1039307}">
      <dgm:prSet/>
      <dgm:spPr/>
      <dgm:t>
        <a:bodyPr/>
        <a:lstStyle/>
        <a:p>
          <a:endParaRPr lang="en-US"/>
        </a:p>
      </dgm:t>
    </dgm:pt>
    <dgm:pt modelId="{ACE72661-767C-47E3-BD04-0865D0A98C20}">
      <dgm:prSet/>
      <dgm:spPr/>
      <dgm:t>
        <a:bodyPr/>
        <a:lstStyle/>
        <a:p>
          <a:pPr>
            <a:defRPr cap="all"/>
          </a:pPr>
          <a:r>
            <a:rPr lang="en-US"/>
            <a:t>• Animated particle background for enhanced UI</a:t>
          </a:r>
        </a:p>
      </dgm:t>
    </dgm:pt>
    <dgm:pt modelId="{C90B3F4B-146A-4BB7-892C-7DBB6C5A7AFE}" type="parTrans" cxnId="{E9B07546-0DB9-4246-8CF4-237F50829EC9}">
      <dgm:prSet/>
      <dgm:spPr/>
      <dgm:t>
        <a:bodyPr/>
        <a:lstStyle/>
        <a:p>
          <a:endParaRPr lang="en-US"/>
        </a:p>
      </dgm:t>
    </dgm:pt>
    <dgm:pt modelId="{ABB8C7A8-CAEA-4FA4-9232-6C4A2A375391}" type="sibTrans" cxnId="{E9B07546-0DB9-4246-8CF4-237F50829EC9}">
      <dgm:prSet/>
      <dgm:spPr/>
      <dgm:t>
        <a:bodyPr/>
        <a:lstStyle/>
        <a:p>
          <a:endParaRPr lang="en-US"/>
        </a:p>
      </dgm:t>
    </dgm:pt>
    <dgm:pt modelId="{1E037AE9-1E79-4EC9-B92E-AA3B952C33F8}" type="pres">
      <dgm:prSet presAssocID="{57F7E83D-F012-40A7-B5D6-C9D53549813D}" presName="root" presStyleCnt="0">
        <dgm:presLayoutVars>
          <dgm:dir/>
          <dgm:resizeHandles val="exact"/>
        </dgm:presLayoutVars>
      </dgm:prSet>
      <dgm:spPr/>
    </dgm:pt>
    <dgm:pt modelId="{9779CA73-E351-410E-82F9-63C18C65F8C6}" type="pres">
      <dgm:prSet presAssocID="{8A464352-5840-4A37-94D7-7ECD1961E7A8}" presName="compNode" presStyleCnt="0"/>
      <dgm:spPr/>
    </dgm:pt>
    <dgm:pt modelId="{A3A6AF3E-2781-41CF-943D-BFBB83A617D1}" type="pres">
      <dgm:prSet presAssocID="{8A464352-5840-4A37-94D7-7ECD1961E7A8}" presName="iconBgRect" presStyleLbl="bgShp" presStyleIdx="0" presStyleCnt="8"/>
      <dgm:spPr/>
    </dgm:pt>
    <dgm:pt modelId="{6FB1BBC7-D759-4B41-983A-932625396053}" type="pres">
      <dgm:prSet presAssocID="{8A464352-5840-4A37-94D7-7ECD1961E7A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35C4CFB-B392-4A44-BA79-E8D45A8F9EB2}" type="pres">
      <dgm:prSet presAssocID="{8A464352-5840-4A37-94D7-7ECD1961E7A8}" presName="spaceRect" presStyleCnt="0"/>
      <dgm:spPr/>
    </dgm:pt>
    <dgm:pt modelId="{EEFBCC19-EFFC-4271-B723-FCD1E48C5818}" type="pres">
      <dgm:prSet presAssocID="{8A464352-5840-4A37-94D7-7ECD1961E7A8}" presName="textRect" presStyleLbl="revTx" presStyleIdx="0" presStyleCnt="8">
        <dgm:presLayoutVars>
          <dgm:chMax val="1"/>
          <dgm:chPref val="1"/>
        </dgm:presLayoutVars>
      </dgm:prSet>
      <dgm:spPr/>
    </dgm:pt>
    <dgm:pt modelId="{A9C86741-EEF3-4A65-BB29-452BD7B92032}" type="pres">
      <dgm:prSet presAssocID="{F7B0A235-F0D6-47DD-9068-04FCAE82FB37}" presName="sibTrans" presStyleCnt="0"/>
      <dgm:spPr/>
    </dgm:pt>
    <dgm:pt modelId="{1F3CD729-8785-4A4F-86E9-41E52E909660}" type="pres">
      <dgm:prSet presAssocID="{1E8E72EC-7E40-46EE-9DED-98FCE5CBBDBC}" presName="compNode" presStyleCnt="0"/>
      <dgm:spPr/>
    </dgm:pt>
    <dgm:pt modelId="{28F7BDD7-A7CB-4CFD-AB9B-E4EC3C101901}" type="pres">
      <dgm:prSet presAssocID="{1E8E72EC-7E40-46EE-9DED-98FCE5CBBDBC}" presName="iconBgRect" presStyleLbl="bgShp" presStyleIdx="1" presStyleCnt="8"/>
      <dgm:spPr/>
    </dgm:pt>
    <dgm:pt modelId="{9D18DAAA-7E1B-4AC0-AED3-395D2481B6B6}" type="pres">
      <dgm:prSet presAssocID="{1E8E72EC-7E40-46EE-9DED-98FCE5CBBDB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50B750A-25D7-438A-86BD-672BE5156784}" type="pres">
      <dgm:prSet presAssocID="{1E8E72EC-7E40-46EE-9DED-98FCE5CBBDBC}" presName="spaceRect" presStyleCnt="0"/>
      <dgm:spPr/>
    </dgm:pt>
    <dgm:pt modelId="{CD85652A-AB52-45D9-B395-5D210F50AD85}" type="pres">
      <dgm:prSet presAssocID="{1E8E72EC-7E40-46EE-9DED-98FCE5CBBDBC}" presName="textRect" presStyleLbl="revTx" presStyleIdx="1" presStyleCnt="8">
        <dgm:presLayoutVars>
          <dgm:chMax val="1"/>
          <dgm:chPref val="1"/>
        </dgm:presLayoutVars>
      </dgm:prSet>
      <dgm:spPr/>
    </dgm:pt>
    <dgm:pt modelId="{DAC2AB85-4272-44D3-B951-2BC6A170B620}" type="pres">
      <dgm:prSet presAssocID="{31CE614E-FD15-43AD-9954-D8B866CE8E17}" presName="sibTrans" presStyleCnt="0"/>
      <dgm:spPr/>
    </dgm:pt>
    <dgm:pt modelId="{026E5B9A-BFA1-4172-A83C-1357446B2E75}" type="pres">
      <dgm:prSet presAssocID="{4DACDAED-23BF-4FEA-8CB6-6EC39DF4AF32}" presName="compNode" presStyleCnt="0"/>
      <dgm:spPr/>
    </dgm:pt>
    <dgm:pt modelId="{14CD2BBB-B4F4-4E85-8443-666F02CDD3EC}" type="pres">
      <dgm:prSet presAssocID="{4DACDAED-23BF-4FEA-8CB6-6EC39DF4AF32}" presName="iconBgRect" presStyleLbl="bgShp" presStyleIdx="2" presStyleCnt="8"/>
      <dgm:spPr/>
    </dgm:pt>
    <dgm:pt modelId="{02188FDE-4435-4477-A826-89E3E9BD733A}" type="pres">
      <dgm:prSet presAssocID="{4DACDAED-23BF-4FEA-8CB6-6EC39DF4AF3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3A92F66-9FA8-4BFE-A8D6-B7BC5847B2FC}" type="pres">
      <dgm:prSet presAssocID="{4DACDAED-23BF-4FEA-8CB6-6EC39DF4AF32}" presName="spaceRect" presStyleCnt="0"/>
      <dgm:spPr/>
    </dgm:pt>
    <dgm:pt modelId="{26DD0C6A-8F89-4F53-B9D1-AB5166B6864B}" type="pres">
      <dgm:prSet presAssocID="{4DACDAED-23BF-4FEA-8CB6-6EC39DF4AF32}" presName="textRect" presStyleLbl="revTx" presStyleIdx="2" presStyleCnt="8">
        <dgm:presLayoutVars>
          <dgm:chMax val="1"/>
          <dgm:chPref val="1"/>
        </dgm:presLayoutVars>
      </dgm:prSet>
      <dgm:spPr/>
    </dgm:pt>
    <dgm:pt modelId="{14E20560-0ADE-4192-97F1-E6A35EEC2691}" type="pres">
      <dgm:prSet presAssocID="{92AEE711-7CA6-4D80-87E2-3DD6E8F21E5B}" presName="sibTrans" presStyleCnt="0"/>
      <dgm:spPr/>
    </dgm:pt>
    <dgm:pt modelId="{BAF653DC-A324-459D-99A6-FC54DF5C96EF}" type="pres">
      <dgm:prSet presAssocID="{AF8FAE3C-D29C-4DC3-839A-23EE226D0545}" presName="compNode" presStyleCnt="0"/>
      <dgm:spPr/>
    </dgm:pt>
    <dgm:pt modelId="{206EB667-2629-440E-90BC-FAD924E537A4}" type="pres">
      <dgm:prSet presAssocID="{AF8FAE3C-D29C-4DC3-839A-23EE226D0545}" presName="iconBgRect" presStyleLbl="bgShp" presStyleIdx="3" presStyleCnt="8"/>
      <dgm:spPr/>
    </dgm:pt>
    <dgm:pt modelId="{D40BE905-0645-49B5-8E95-556D0698ADFC}" type="pres">
      <dgm:prSet presAssocID="{AF8FAE3C-D29C-4DC3-839A-23EE226D054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69B62B37-9C46-4727-A894-3C3778BE559B}" type="pres">
      <dgm:prSet presAssocID="{AF8FAE3C-D29C-4DC3-839A-23EE226D0545}" presName="spaceRect" presStyleCnt="0"/>
      <dgm:spPr/>
    </dgm:pt>
    <dgm:pt modelId="{9C6B954F-A284-47F7-83DB-F40F06F2E662}" type="pres">
      <dgm:prSet presAssocID="{AF8FAE3C-D29C-4DC3-839A-23EE226D0545}" presName="textRect" presStyleLbl="revTx" presStyleIdx="3" presStyleCnt="8">
        <dgm:presLayoutVars>
          <dgm:chMax val="1"/>
          <dgm:chPref val="1"/>
        </dgm:presLayoutVars>
      </dgm:prSet>
      <dgm:spPr/>
    </dgm:pt>
    <dgm:pt modelId="{AE44EE5B-7337-4615-8613-28C0A773ACC1}" type="pres">
      <dgm:prSet presAssocID="{65330261-9CB7-4747-B6F2-A5D7CF968F38}" presName="sibTrans" presStyleCnt="0"/>
      <dgm:spPr/>
    </dgm:pt>
    <dgm:pt modelId="{0A639489-FD7B-49DC-AE38-EDE86801D8AD}" type="pres">
      <dgm:prSet presAssocID="{18752ACC-6624-4C29-B8C3-3BBB5E9C47D9}" presName="compNode" presStyleCnt="0"/>
      <dgm:spPr/>
    </dgm:pt>
    <dgm:pt modelId="{2154F2B0-92DE-422C-A73C-5C1F73786343}" type="pres">
      <dgm:prSet presAssocID="{18752ACC-6624-4C29-B8C3-3BBB5E9C47D9}" presName="iconBgRect" presStyleLbl="bgShp" presStyleIdx="4" presStyleCnt="8"/>
      <dgm:spPr/>
    </dgm:pt>
    <dgm:pt modelId="{EF00249A-98A5-4A8A-BA16-56251E794A5B}" type="pres">
      <dgm:prSet presAssocID="{18752ACC-6624-4C29-B8C3-3BBB5E9C47D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3AE07EF-5DFC-4A48-836B-FC90212D3E8B}" type="pres">
      <dgm:prSet presAssocID="{18752ACC-6624-4C29-B8C3-3BBB5E9C47D9}" presName="spaceRect" presStyleCnt="0"/>
      <dgm:spPr/>
    </dgm:pt>
    <dgm:pt modelId="{020DA9A4-A3B2-408C-B687-C75C5CE211B5}" type="pres">
      <dgm:prSet presAssocID="{18752ACC-6624-4C29-B8C3-3BBB5E9C47D9}" presName="textRect" presStyleLbl="revTx" presStyleIdx="4" presStyleCnt="8">
        <dgm:presLayoutVars>
          <dgm:chMax val="1"/>
          <dgm:chPref val="1"/>
        </dgm:presLayoutVars>
      </dgm:prSet>
      <dgm:spPr/>
    </dgm:pt>
    <dgm:pt modelId="{2C415622-0DD9-4651-94CD-1F044D365AC0}" type="pres">
      <dgm:prSet presAssocID="{154B0354-E507-435D-89CF-19E0CAD80C77}" presName="sibTrans" presStyleCnt="0"/>
      <dgm:spPr/>
    </dgm:pt>
    <dgm:pt modelId="{0AC68E6D-10E2-4F05-9BAB-EE5DFAA3EA4A}" type="pres">
      <dgm:prSet presAssocID="{0586986D-D5CD-4664-8194-52B29735EE70}" presName="compNode" presStyleCnt="0"/>
      <dgm:spPr/>
    </dgm:pt>
    <dgm:pt modelId="{F7E39D3D-8D87-4553-B7EF-42408B6277D7}" type="pres">
      <dgm:prSet presAssocID="{0586986D-D5CD-4664-8194-52B29735EE70}" presName="iconBgRect" presStyleLbl="bgShp" presStyleIdx="5" presStyleCnt="8"/>
      <dgm:spPr/>
    </dgm:pt>
    <dgm:pt modelId="{5144841E-3A3D-4A93-94AB-443E7EC9D933}" type="pres">
      <dgm:prSet presAssocID="{0586986D-D5CD-4664-8194-52B29735EE7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9FAF25D-062D-422B-9B48-476F9D1C56B7}" type="pres">
      <dgm:prSet presAssocID="{0586986D-D5CD-4664-8194-52B29735EE70}" presName="spaceRect" presStyleCnt="0"/>
      <dgm:spPr/>
    </dgm:pt>
    <dgm:pt modelId="{B98D370E-6FD9-40FA-8B19-D598AA04DBF1}" type="pres">
      <dgm:prSet presAssocID="{0586986D-D5CD-4664-8194-52B29735EE70}" presName="textRect" presStyleLbl="revTx" presStyleIdx="5" presStyleCnt="8">
        <dgm:presLayoutVars>
          <dgm:chMax val="1"/>
          <dgm:chPref val="1"/>
        </dgm:presLayoutVars>
      </dgm:prSet>
      <dgm:spPr/>
    </dgm:pt>
    <dgm:pt modelId="{6DF13767-D9C2-4A8E-BF67-A8FCA4202256}" type="pres">
      <dgm:prSet presAssocID="{5925DF6A-038F-4D32-A82A-6E1DF4C0FB30}" presName="sibTrans" presStyleCnt="0"/>
      <dgm:spPr/>
    </dgm:pt>
    <dgm:pt modelId="{E78C667E-3546-44D4-A6A8-B38F6D148911}" type="pres">
      <dgm:prSet presAssocID="{D64AB078-6FF7-4E90-9F71-2A444AC787F8}" presName="compNode" presStyleCnt="0"/>
      <dgm:spPr/>
    </dgm:pt>
    <dgm:pt modelId="{22EBD25E-3C13-4BC3-AAB8-8EEAEE8C017A}" type="pres">
      <dgm:prSet presAssocID="{D64AB078-6FF7-4E90-9F71-2A444AC787F8}" presName="iconBgRect" presStyleLbl="bgShp" presStyleIdx="6" presStyleCnt="8"/>
      <dgm:spPr/>
    </dgm:pt>
    <dgm:pt modelId="{BF2AB627-434E-4E2F-9F02-1E7DACE68EEE}" type="pres">
      <dgm:prSet presAssocID="{D64AB078-6FF7-4E90-9F71-2A444AC787F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162AA78-844F-4D9C-B95C-A23951AF50A6}" type="pres">
      <dgm:prSet presAssocID="{D64AB078-6FF7-4E90-9F71-2A444AC787F8}" presName="spaceRect" presStyleCnt="0"/>
      <dgm:spPr/>
    </dgm:pt>
    <dgm:pt modelId="{655630FD-6F83-40D1-BD10-BECC8E6D644C}" type="pres">
      <dgm:prSet presAssocID="{D64AB078-6FF7-4E90-9F71-2A444AC787F8}" presName="textRect" presStyleLbl="revTx" presStyleIdx="6" presStyleCnt="8">
        <dgm:presLayoutVars>
          <dgm:chMax val="1"/>
          <dgm:chPref val="1"/>
        </dgm:presLayoutVars>
      </dgm:prSet>
      <dgm:spPr/>
    </dgm:pt>
    <dgm:pt modelId="{C93704C6-1A73-430F-8905-99CFB7C94D49}" type="pres">
      <dgm:prSet presAssocID="{F0160602-90C2-4D7C-BCB8-3994DD43643C}" presName="sibTrans" presStyleCnt="0"/>
      <dgm:spPr/>
    </dgm:pt>
    <dgm:pt modelId="{7419475D-11A6-446D-B328-D9310CA49178}" type="pres">
      <dgm:prSet presAssocID="{ACE72661-767C-47E3-BD04-0865D0A98C20}" presName="compNode" presStyleCnt="0"/>
      <dgm:spPr/>
    </dgm:pt>
    <dgm:pt modelId="{565B663F-35F2-490D-A106-DD206455BA22}" type="pres">
      <dgm:prSet presAssocID="{ACE72661-767C-47E3-BD04-0865D0A98C20}" presName="iconBgRect" presStyleLbl="bgShp" presStyleIdx="7" presStyleCnt="8"/>
      <dgm:spPr/>
    </dgm:pt>
    <dgm:pt modelId="{BF7BB41B-C885-4C3D-A22B-246831F24879}" type="pres">
      <dgm:prSet presAssocID="{ACE72661-767C-47E3-BD04-0865D0A98C2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EB9ADBA7-51A5-44CE-89B9-8840DC886DE7}" type="pres">
      <dgm:prSet presAssocID="{ACE72661-767C-47E3-BD04-0865D0A98C20}" presName="spaceRect" presStyleCnt="0"/>
      <dgm:spPr/>
    </dgm:pt>
    <dgm:pt modelId="{A29544E1-5F2C-4357-BADA-75AA31072F6E}" type="pres">
      <dgm:prSet presAssocID="{ACE72661-767C-47E3-BD04-0865D0A98C2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47E3613-CB33-4EDB-95E3-474DB57CAE73}" type="presOf" srcId="{ACE72661-767C-47E3-BD04-0865D0A98C20}" destId="{A29544E1-5F2C-4357-BADA-75AA31072F6E}" srcOrd="0" destOrd="0" presId="urn:microsoft.com/office/officeart/2018/5/layout/IconCircleLabelList"/>
    <dgm:cxn modelId="{EC078913-FF7F-4C78-8B2C-B607A1039307}" srcId="{57F7E83D-F012-40A7-B5D6-C9D53549813D}" destId="{D64AB078-6FF7-4E90-9F71-2A444AC787F8}" srcOrd="6" destOrd="0" parTransId="{4589486F-1B3A-46AE-9413-A9E246BFC670}" sibTransId="{F0160602-90C2-4D7C-BCB8-3994DD43643C}"/>
    <dgm:cxn modelId="{ABF93814-31CC-47E4-B3A8-E460C84A096F}" type="presOf" srcId="{4DACDAED-23BF-4FEA-8CB6-6EC39DF4AF32}" destId="{26DD0C6A-8F89-4F53-B9D1-AB5166B6864B}" srcOrd="0" destOrd="0" presId="urn:microsoft.com/office/officeart/2018/5/layout/IconCircleLabelList"/>
    <dgm:cxn modelId="{46D66716-D852-4988-8BCA-370039F360F8}" srcId="{57F7E83D-F012-40A7-B5D6-C9D53549813D}" destId="{AF8FAE3C-D29C-4DC3-839A-23EE226D0545}" srcOrd="3" destOrd="0" parTransId="{FCE02F2E-AC97-41E3-9ED5-06AE1A95EF82}" sibTransId="{65330261-9CB7-4747-B6F2-A5D7CF968F38}"/>
    <dgm:cxn modelId="{E527A61B-AE72-4103-A025-474AE7CB2BED}" type="presOf" srcId="{1E8E72EC-7E40-46EE-9DED-98FCE5CBBDBC}" destId="{CD85652A-AB52-45D9-B395-5D210F50AD85}" srcOrd="0" destOrd="0" presId="urn:microsoft.com/office/officeart/2018/5/layout/IconCircleLabelList"/>
    <dgm:cxn modelId="{E9B07546-0DB9-4246-8CF4-237F50829EC9}" srcId="{57F7E83D-F012-40A7-B5D6-C9D53549813D}" destId="{ACE72661-767C-47E3-BD04-0865D0A98C20}" srcOrd="7" destOrd="0" parTransId="{C90B3F4B-146A-4BB7-892C-7DBB6C5A7AFE}" sibTransId="{ABB8C7A8-CAEA-4FA4-9232-6C4A2A375391}"/>
    <dgm:cxn modelId="{2081FD4C-6E69-4A7A-BC7D-61D6B8A2CE6C}" type="presOf" srcId="{AF8FAE3C-D29C-4DC3-839A-23EE226D0545}" destId="{9C6B954F-A284-47F7-83DB-F40F06F2E662}" srcOrd="0" destOrd="0" presId="urn:microsoft.com/office/officeart/2018/5/layout/IconCircleLabelList"/>
    <dgm:cxn modelId="{10E70050-1041-4BB3-828F-F4650CB68724}" type="presOf" srcId="{57F7E83D-F012-40A7-B5D6-C9D53549813D}" destId="{1E037AE9-1E79-4EC9-B92E-AA3B952C33F8}" srcOrd="0" destOrd="0" presId="urn:microsoft.com/office/officeart/2018/5/layout/IconCircleLabelList"/>
    <dgm:cxn modelId="{7A31AF58-3CF0-4EB8-A4B3-09F0AE86E03C}" srcId="{57F7E83D-F012-40A7-B5D6-C9D53549813D}" destId="{1E8E72EC-7E40-46EE-9DED-98FCE5CBBDBC}" srcOrd="1" destOrd="0" parTransId="{CC0F9214-8EC9-4357-80DE-EF548D376A4D}" sibTransId="{31CE614E-FD15-43AD-9954-D8B866CE8E17}"/>
    <dgm:cxn modelId="{E327926F-A1FD-4DAF-948E-FEE51A71A36A}" srcId="{57F7E83D-F012-40A7-B5D6-C9D53549813D}" destId="{4DACDAED-23BF-4FEA-8CB6-6EC39DF4AF32}" srcOrd="2" destOrd="0" parTransId="{46D9BBC4-597B-437D-A4E4-CE1C292FBE37}" sibTransId="{92AEE711-7CA6-4D80-87E2-3DD6E8F21E5B}"/>
    <dgm:cxn modelId="{E290B891-3A4D-467D-88EA-E603452527A2}" srcId="{57F7E83D-F012-40A7-B5D6-C9D53549813D}" destId="{18752ACC-6624-4C29-B8C3-3BBB5E9C47D9}" srcOrd="4" destOrd="0" parTransId="{E1E720A8-5FE0-4A8C-9F92-319FB966E25D}" sibTransId="{154B0354-E507-435D-89CF-19E0CAD80C77}"/>
    <dgm:cxn modelId="{B734BD94-8B85-4057-A5DC-E68D0F5D5737}" srcId="{57F7E83D-F012-40A7-B5D6-C9D53549813D}" destId="{8A464352-5840-4A37-94D7-7ECD1961E7A8}" srcOrd="0" destOrd="0" parTransId="{48511BA5-D017-43D1-BAE4-683A034DE283}" sibTransId="{F7B0A235-F0D6-47DD-9068-04FCAE82FB37}"/>
    <dgm:cxn modelId="{28EBAFB9-6569-4B32-949D-5C09662E5F47}" type="presOf" srcId="{0586986D-D5CD-4664-8194-52B29735EE70}" destId="{B98D370E-6FD9-40FA-8B19-D598AA04DBF1}" srcOrd="0" destOrd="0" presId="urn:microsoft.com/office/officeart/2018/5/layout/IconCircleLabelList"/>
    <dgm:cxn modelId="{54CC89BD-6966-45BB-83CE-2079B7B87483}" type="presOf" srcId="{D64AB078-6FF7-4E90-9F71-2A444AC787F8}" destId="{655630FD-6F83-40D1-BD10-BECC8E6D644C}" srcOrd="0" destOrd="0" presId="urn:microsoft.com/office/officeart/2018/5/layout/IconCircleLabelList"/>
    <dgm:cxn modelId="{4CB8D9E5-C7E8-4635-AA32-658DD0A4773B}" type="presOf" srcId="{8A464352-5840-4A37-94D7-7ECD1961E7A8}" destId="{EEFBCC19-EFFC-4271-B723-FCD1E48C5818}" srcOrd="0" destOrd="0" presId="urn:microsoft.com/office/officeart/2018/5/layout/IconCircleLabelList"/>
    <dgm:cxn modelId="{3CD828EC-C1FD-4261-A3F1-A05039A2B651}" srcId="{57F7E83D-F012-40A7-B5D6-C9D53549813D}" destId="{0586986D-D5CD-4664-8194-52B29735EE70}" srcOrd="5" destOrd="0" parTransId="{3A0525BE-9E11-44A2-B377-B26C3C1B9AAB}" sibTransId="{5925DF6A-038F-4D32-A82A-6E1DF4C0FB30}"/>
    <dgm:cxn modelId="{7154D6EC-C2D5-4709-BF32-AA5EAF67BA5B}" type="presOf" srcId="{18752ACC-6624-4C29-B8C3-3BBB5E9C47D9}" destId="{020DA9A4-A3B2-408C-B687-C75C5CE211B5}" srcOrd="0" destOrd="0" presId="urn:microsoft.com/office/officeart/2018/5/layout/IconCircleLabelList"/>
    <dgm:cxn modelId="{968573D8-D85C-4843-A90C-0A8C5ABAE1AA}" type="presParOf" srcId="{1E037AE9-1E79-4EC9-B92E-AA3B952C33F8}" destId="{9779CA73-E351-410E-82F9-63C18C65F8C6}" srcOrd="0" destOrd="0" presId="urn:microsoft.com/office/officeart/2018/5/layout/IconCircleLabelList"/>
    <dgm:cxn modelId="{B44F22AE-82A2-44B8-A918-D214C17694CD}" type="presParOf" srcId="{9779CA73-E351-410E-82F9-63C18C65F8C6}" destId="{A3A6AF3E-2781-41CF-943D-BFBB83A617D1}" srcOrd="0" destOrd="0" presId="urn:microsoft.com/office/officeart/2018/5/layout/IconCircleLabelList"/>
    <dgm:cxn modelId="{09EF7FA3-0564-401C-B428-F1C28B3FD79C}" type="presParOf" srcId="{9779CA73-E351-410E-82F9-63C18C65F8C6}" destId="{6FB1BBC7-D759-4B41-983A-932625396053}" srcOrd="1" destOrd="0" presId="urn:microsoft.com/office/officeart/2018/5/layout/IconCircleLabelList"/>
    <dgm:cxn modelId="{D71F5529-5039-4BD8-AAA2-CBF02B78BD16}" type="presParOf" srcId="{9779CA73-E351-410E-82F9-63C18C65F8C6}" destId="{535C4CFB-B392-4A44-BA79-E8D45A8F9EB2}" srcOrd="2" destOrd="0" presId="urn:microsoft.com/office/officeart/2018/5/layout/IconCircleLabelList"/>
    <dgm:cxn modelId="{FC660ADC-EFB8-4D07-B1FF-84CB6CF77669}" type="presParOf" srcId="{9779CA73-E351-410E-82F9-63C18C65F8C6}" destId="{EEFBCC19-EFFC-4271-B723-FCD1E48C5818}" srcOrd="3" destOrd="0" presId="urn:microsoft.com/office/officeart/2018/5/layout/IconCircleLabelList"/>
    <dgm:cxn modelId="{C2AE8A5D-D0E0-4660-97EA-BD555E399117}" type="presParOf" srcId="{1E037AE9-1E79-4EC9-B92E-AA3B952C33F8}" destId="{A9C86741-EEF3-4A65-BB29-452BD7B92032}" srcOrd="1" destOrd="0" presId="urn:microsoft.com/office/officeart/2018/5/layout/IconCircleLabelList"/>
    <dgm:cxn modelId="{10F94566-FDD4-492C-8CCD-BE6CACC27041}" type="presParOf" srcId="{1E037AE9-1E79-4EC9-B92E-AA3B952C33F8}" destId="{1F3CD729-8785-4A4F-86E9-41E52E909660}" srcOrd="2" destOrd="0" presId="urn:microsoft.com/office/officeart/2018/5/layout/IconCircleLabelList"/>
    <dgm:cxn modelId="{CCB0872B-02C6-4D84-A174-F99FA3DF5780}" type="presParOf" srcId="{1F3CD729-8785-4A4F-86E9-41E52E909660}" destId="{28F7BDD7-A7CB-4CFD-AB9B-E4EC3C101901}" srcOrd="0" destOrd="0" presId="urn:microsoft.com/office/officeart/2018/5/layout/IconCircleLabelList"/>
    <dgm:cxn modelId="{963DF3A2-208F-4AE1-B36E-57F3829348FB}" type="presParOf" srcId="{1F3CD729-8785-4A4F-86E9-41E52E909660}" destId="{9D18DAAA-7E1B-4AC0-AED3-395D2481B6B6}" srcOrd="1" destOrd="0" presId="urn:microsoft.com/office/officeart/2018/5/layout/IconCircleLabelList"/>
    <dgm:cxn modelId="{0C246E4A-22B1-4AAF-9E68-3089741659FD}" type="presParOf" srcId="{1F3CD729-8785-4A4F-86E9-41E52E909660}" destId="{D50B750A-25D7-438A-86BD-672BE5156784}" srcOrd="2" destOrd="0" presId="urn:microsoft.com/office/officeart/2018/5/layout/IconCircleLabelList"/>
    <dgm:cxn modelId="{03260F0D-39DA-4A49-B5A8-69996445B465}" type="presParOf" srcId="{1F3CD729-8785-4A4F-86E9-41E52E909660}" destId="{CD85652A-AB52-45D9-B395-5D210F50AD85}" srcOrd="3" destOrd="0" presId="urn:microsoft.com/office/officeart/2018/5/layout/IconCircleLabelList"/>
    <dgm:cxn modelId="{41ECB0B3-779E-43C3-851D-6847076559DF}" type="presParOf" srcId="{1E037AE9-1E79-4EC9-B92E-AA3B952C33F8}" destId="{DAC2AB85-4272-44D3-B951-2BC6A170B620}" srcOrd="3" destOrd="0" presId="urn:microsoft.com/office/officeart/2018/5/layout/IconCircleLabelList"/>
    <dgm:cxn modelId="{66E2CF1F-EA4E-48DC-A9B7-634282261914}" type="presParOf" srcId="{1E037AE9-1E79-4EC9-B92E-AA3B952C33F8}" destId="{026E5B9A-BFA1-4172-A83C-1357446B2E75}" srcOrd="4" destOrd="0" presId="urn:microsoft.com/office/officeart/2018/5/layout/IconCircleLabelList"/>
    <dgm:cxn modelId="{C1AF7440-B7E2-4B96-96F2-B6816EBAD13A}" type="presParOf" srcId="{026E5B9A-BFA1-4172-A83C-1357446B2E75}" destId="{14CD2BBB-B4F4-4E85-8443-666F02CDD3EC}" srcOrd="0" destOrd="0" presId="urn:microsoft.com/office/officeart/2018/5/layout/IconCircleLabelList"/>
    <dgm:cxn modelId="{ACD24AAB-7D33-4D6D-BB02-A36A43BFD44D}" type="presParOf" srcId="{026E5B9A-BFA1-4172-A83C-1357446B2E75}" destId="{02188FDE-4435-4477-A826-89E3E9BD733A}" srcOrd="1" destOrd="0" presId="urn:microsoft.com/office/officeart/2018/5/layout/IconCircleLabelList"/>
    <dgm:cxn modelId="{6775E5D6-D579-4E33-9CC7-8438F057A63E}" type="presParOf" srcId="{026E5B9A-BFA1-4172-A83C-1357446B2E75}" destId="{13A92F66-9FA8-4BFE-A8D6-B7BC5847B2FC}" srcOrd="2" destOrd="0" presId="urn:microsoft.com/office/officeart/2018/5/layout/IconCircleLabelList"/>
    <dgm:cxn modelId="{703436A5-9C7A-452A-AD5E-C3FE5E74CA2C}" type="presParOf" srcId="{026E5B9A-BFA1-4172-A83C-1357446B2E75}" destId="{26DD0C6A-8F89-4F53-B9D1-AB5166B6864B}" srcOrd="3" destOrd="0" presId="urn:microsoft.com/office/officeart/2018/5/layout/IconCircleLabelList"/>
    <dgm:cxn modelId="{19A0BB2A-7397-4CD7-AD15-35BE3EA45DB3}" type="presParOf" srcId="{1E037AE9-1E79-4EC9-B92E-AA3B952C33F8}" destId="{14E20560-0ADE-4192-97F1-E6A35EEC2691}" srcOrd="5" destOrd="0" presId="urn:microsoft.com/office/officeart/2018/5/layout/IconCircleLabelList"/>
    <dgm:cxn modelId="{65952D74-BE15-4A7C-B09B-8EFECD90D583}" type="presParOf" srcId="{1E037AE9-1E79-4EC9-B92E-AA3B952C33F8}" destId="{BAF653DC-A324-459D-99A6-FC54DF5C96EF}" srcOrd="6" destOrd="0" presId="urn:microsoft.com/office/officeart/2018/5/layout/IconCircleLabelList"/>
    <dgm:cxn modelId="{55FB85EA-A8C9-466F-A317-095A7FAA20C2}" type="presParOf" srcId="{BAF653DC-A324-459D-99A6-FC54DF5C96EF}" destId="{206EB667-2629-440E-90BC-FAD924E537A4}" srcOrd="0" destOrd="0" presId="urn:microsoft.com/office/officeart/2018/5/layout/IconCircleLabelList"/>
    <dgm:cxn modelId="{96875CA5-B097-4C89-83F6-982ADA0E5CDD}" type="presParOf" srcId="{BAF653DC-A324-459D-99A6-FC54DF5C96EF}" destId="{D40BE905-0645-49B5-8E95-556D0698ADFC}" srcOrd="1" destOrd="0" presId="urn:microsoft.com/office/officeart/2018/5/layout/IconCircleLabelList"/>
    <dgm:cxn modelId="{39892120-878C-4823-A1EB-036F97427D7A}" type="presParOf" srcId="{BAF653DC-A324-459D-99A6-FC54DF5C96EF}" destId="{69B62B37-9C46-4727-A894-3C3778BE559B}" srcOrd="2" destOrd="0" presId="urn:microsoft.com/office/officeart/2018/5/layout/IconCircleLabelList"/>
    <dgm:cxn modelId="{F473F11C-988A-4EEB-B756-D33A8B520820}" type="presParOf" srcId="{BAF653DC-A324-459D-99A6-FC54DF5C96EF}" destId="{9C6B954F-A284-47F7-83DB-F40F06F2E662}" srcOrd="3" destOrd="0" presId="urn:microsoft.com/office/officeart/2018/5/layout/IconCircleLabelList"/>
    <dgm:cxn modelId="{C61C6832-70C0-4A4B-A96E-8CA35757DB7B}" type="presParOf" srcId="{1E037AE9-1E79-4EC9-B92E-AA3B952C33F8}" destId="{AE44EE5B-7337-4615-8613-28C0A773ACC1}" srcOrd="7" destOrd="0" presId="urn:microsoft.com/office/officeart/2018/5/layout/IconCircleLabelList"/>
    <dgm:cxn modelId="{28098C29-B7D6-46AD-A40A-94A87D874F26}" type="presParOf" srcId="{1E037AE9-1E79-4EC9-B92E-AA3B952C33F8}" destId="{0A639489-FD7B-49DC-AE38-EDE86801D8AD}" srcOrd="8" destOrd="0" presId="urn:microsoft.com/office/officeart/2018/5/layout/IconCircleLabelList"/>
    <dgm:cxn modelId="{011F9A90-4C83-461D-A428-DDA54DAC87F5}" type="presParOf" srcId="{0A639489-FD7B-49DC-AE38-EDE86801D8AD}" destId="{2154F2B0-92DE-422C-A73C-5C1F73786343}" srcOrd="0" destOrd="0" presId="urn:microsoft.com/office/officeart/2018/5/layout/IconCircleLabelList"/>
    <dgm:cxn modelId="{1602D6E0-9F6C-4B96-B8D1-B40823DDB558}" type="presParOf" srcId="{0A639489-FD7B-49DC-AE38-EDE86801D8AD}" destId="{EF00249A-98A5-4A8A-BA16-56251E794A5B}" srcOrd="1" destOrd="0" presId="urn:microsoft.com/office/officeart/2018/5/layout/IconCircleLabelList"/>
    <dgm:cxn modelId="{859C9630-082D-45BA-9399-535B5B10980B}" type="presParOf" srcId="{0A639489-FD7B-49DC-AE38-EDE86801D8AD}" destId="{D3AE07EF-5DFC-4A48-836B-FC90212D3E8B}" srcOrd="2" destOrd="0" presId="urn:microsoft.com/office/officeart/2018/5/layout/IconCircleLabelList"/>
    <dgm:cxn modelId="{8A685862-FD7B-47A2-B9DC-88C176C5DAC1}" type="presParOf" srcId="{0A639489-FD7B-49DC-AE38-EDE86801D8AD}" destId="{020DA9A4-A3B2-408C-B687-C75C5CE211B5}" srcOrd="3" destOrd="0" presId="urn:microsoft.com/office/officeart/2018/5/layout/IconCircleLabelList"/>
    <dgm:cxn modelId="{4D1BD8B7-EFE5-401F-A15A-4812C22EDB47}" type="presParOf" srcId="{1E037AE9-1E79-4EC9-B92E-AA3B952C33F8}" destId="{2C415622-0DD9-4651-94CD-1F044D365AC0}" srcOrd="9" destOrd="0" presId="urn:microsoft.com/office/officeart/2018/5/layout/IconCircleLabelList"/>
    <dgm:cxn modelId="{A2067B68-BEE2-43AB-976F-964A8239887C}" type="presParOf" srcId="{1E037AE9-1E79-4EC9-B92E-AA3B952C33F8}" destId="{0AC68E6D-10E2-4F05-9BAB-EE5DFAA3EA4A}" srcOrd="10" destOrd="0" presId="urn:microsoft.com/office/officeart/2018/5/layout/IconCircleLabelList"/>
    <dgm:cxn modelId="{C187121A-54FD-48A3-9BD5-AF80842A13CD}" type="presParOf" srcId="{0AC68E6D-10E2-4F05-9BAB-EE5DFAA3EA4A}" destId="{F7E39D3D-8D87-4553-B7EF-42408B6277D7}" srcOrd="0" destOrd="0" presId="urn:microsoft.com/office/officeart/2018/5/layout/IconCircleLabelList"/>
    <dgm:cxn modelId="{A1BFF374-4A33-481B-8BF3-5CB4844D4590}" type="presParOf" srcId="{0AC68E6D-10E2-4F05-9BAB-EE5DFAA3EA4A}" destId="{5144841E-3A3D-4A93-94AB-443E7EC9D933}" srcOrd="1" destOrd="0" presId="urn:microsoft.com/office/officeart/2018/5/layout/IconCircleLabelList"/>
    <dgm:cxn modelId="{2C867E71-FD53-4741-8681-D94EF95FBC4D}" type="presParOf" srcId="{0AC68E6D-10E2-4F05-9BAB-EE5DFAA3EA4A}" destId="{D9FAF25D-062D-422B-9B48-476F9D1C56B7}" srcOrd="2" destOrd="0" presId="urn:microsoft.com/office/officeart/2018/5/layout/IconCircleLabelList"/>
    <dgm:cxn modelId="{AF04C92E-5C9B-417E-82D6-B1885D0F37D3}" type="presParOf" srcId="{0AC68E6D-10E2-4F05-9BAB-EE5DFAA3EA4A}" destId="{B98D370E-6FD9-40FA-8B19-D598AA04DBF1}" srcOrd="3" destOrd="0" presId="urn:microsoft.com/office/officeart/2018/5/layout/IconCircleLabelList"/>
    <dgm:cxn modelId="{4DF01078-7736-49A4-92DC-9EE88FDF13C6}" type="presParOf" srcId="{1E037AE9-1E79-4EC9-B92E-AA3B952C33F8}" destId="{6DF13767-D9C2-4A8E-BF67-A8FCA4202256}" srcOrd="11" destOrd="0" presId="urn:microsoft.com/office/officeart/2018/5/layout/IconCircleLabelList"/>
    <dgm:cxn modelId="{3D8D93E4-BB38-46B4-9A97-0DE379B1890C}" type="presParOf" srcId="{1E037AE9-1E79-4EC9-B92E-AA3B952C33F8}" destId="{E78C667E-3546-44D4-A6A8-B38F6D148911}" srcOrd="12" destOrd="0" presId="urn:microsoft.com/office/officeart/2018/5/layout/IconCircleLabelList"/>
    <dgm:cxn modelId="{077262FB-470F-4F6B-B157-DD34BBBE7A36}" type="presParOf" srcId="{E78C667E-3546-44D4-A6A8-B38F6D148911}" destId="{22EBD25E-3C13-4BC3-AAB8-8EEAEE8C017A}" srcOrd="0" destOrd="0" presId="urn:microsoft.com/office/officeart/2018/5/layout/IconCircleLabelList"/>
    <dgm:cxn modelId="{6ADB1A4F-B41B-4010-9D30-FFC9B254CCC0}" type="presParOf" srcId="{E78C667E-3546-44D4-A6A8-B38F6D148911}" destId="{BF2AB627-434E-4E2F-9F02-1E7DACE68EEE}" srcOrd="1" destOrd="0" presId="urn:microsoft.com/office/officeart/2018/5/layout/IconCircleLabelList"/>
    <dgm:cxn modelId="{842B0D4D-85C8-4FA3-B219-AC7C8A0B5752}" type="presParOf" srcId="{E78C667E-3546-44D4-A6A8-B38F6D148911}" destId="{C162AA78-844F-4D9C-B95C-A23951AF50A6}" srcOrd="2" destOrd="0" presId="urn:microsoft.com/office/officeart/2018/5/layout/IconCircleLabelList"/>
    <dgm:cxn modelId="{FF09CA13-14E2-4CDC-88CD-EEB91E343D86}" type="presParOf" srcId="{E78C667E-3546-44D4-A6A8-B38F6D148911}" destId="{655630FD-6F83-40D1-BD10-BECC8E6D644C}" srcOrd="3" destOrd="0" presId="urn:microsoft.com/office/officeart/2018/5/layout/IconCircleLabelList"/>
    <dgm:cxn modelId="{EFB37C98-C4CB-4251-8846-A6FD5646D1A5}" type="presParOf" srcId="{1E037AE9-1E79-4EC9-B92E-AA3B952C33F8}" destId="{C93704C6-1A73-430F-8905-99CFB7C94D49}" srcOrd="13" destOrd="0" presId="urn:microsoft.com/office/officeart/2018/5/layout/IconCircleLabelList"/>
    <dgm:cxn modelId="{5104146D-4D10-41BE-9621-70599F00C318}" type="presParOf" srcId="{1E037AE9-1E79-4EC9-B92E-AA3B952C33F8}" destId="{7419475D-11A6-446D-B328-D9310CA49178}" srcOrd="14" destOrd="0" presId="urn:microsoft.com/office/officeart/2018/5/layout/IconCircleLabelList"/>
    <dgm:cxn modelId="{F238DBC9-D575-455F-9FC2-D70F52C797B9}" type="presParOf" srcId="{7419475D-11A6-446D-B328-D9310CA49178}" destId="{565B663F-35F2-490D-A106-DD206455BA22}" srcOrd="0" destOrd="0" presId="urn:microsoft.com/office/officeart/2018/5/layout/IconCircleLabelList"/>
    <dgm:cxn modelId="{7EAE7E09-B754-4375-9133-1A8F69A80AAC}" type="presParOf" srcId="{7419475D-11A6-446D-B328-D9310CA49178}" destId="{BF7BB41B-C885-4C3D-A22B-246831F24879}" srcOrd="1" destOrd="0" presId="urn:microsoft.com/office/officeart/2018/5/layout/IconCircleLabelList"/>
    <dgm:cxn modelId="{079EEEAD-8B5F-4EF4-A278-DA6504B26348}" type="presParOf" srcId="{7419475D-11A6-446D-B328-D9310CA49178}" destId="{EB9ADBA7-51A5-44CE-89B9-8840DC886DE7}" srcOrd="2" destOrd="0" presId="urn:microsoft.com/office/officeart/2018/5/layout/IconCircleLabelList"/>
    <dgm:cxn modelId="{2BD91D63-59D3-4A5F-9366-43C209347411}" type="presParOf" srcId="{7419475D-11A6-446D-B328-D9310CA49178}" destId="{A29544E1-5F2C-4357-BADA-75AA31072F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FEE329-C180-491D-BDD6-306037A06B3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109E42-918E-4349-8A34-A5A83B9EF2B2}">
      <dgm:prSet/>
      <dgm:spPr/>
      <dgm:t>
        <a:bodyPr/>
        <a:lstStyle/>
        <a:p>
          <a:r>
            <a:rPr lang="en-US"/>
            <a:t>Server Functionality (server.js):</a:t>
          </a:r>
        </a:p>
      </dgm:t>
    </dgm:pt>
    <dgm:pt modelId="{70ADE4A5-FBB3-4BFC-B318-0A057E7B5D0A}" type="parTrans" cxnId="{88FAC035-750B-46D3-A444-A260F6ECE1BD}">
      <dgm:prSet/>
      <dgm:spPr/>
      <dgm:t>
        <a:bodyPr/>
        <a:lstStyle/>
        <a:p>
          <a:endParaRPr lang="en-US"/>
        </a:p>
      </dgm:t>
    </dgm:pt>
    <dgm:pt modelId="{5F6B8F5C-E7D3-42AD-B070-A9FDFC736EFB}" type="sibTrans" cxnId="{88FAC035-750B-46D3-A444-A260F6ECE1BD}">
      <dgm:prSet/>
      <dgm:spPr/>
      <dgm:t>
        <a:bodyPr/>
        <a:lstStyle/>
        <a:p>
          <a:endParaRPr lang="en-US"/>
        </a:p>
      </dgm:t>
    </dgm:pt>
    <dgm:pt modelId="{3ED4FB3B-9D3E-4010-BBB3-75679BC96C99}">
      <dgm:prSet/>
      <dgm:spPr/>
      <dgm:t>
        <a:bodyPr/>
        <a:lstStyle/>
        <a:p>
          <a:r>
            <a:rPr lang="en-US"/>
            <a:t>• Built with Express to handle API endpoints</a:t>
          </a:r>
        </a:p>
      </dgm:t>
    </dgm:pt>
    <dgm:pt modelId="{B6D06B43-7BB5-4CA3-A894-22AFD74AFF19}" type="parTrans" cxnId="{52D6C24A-61C0-49C8-A232-8460F1A6BE9B}">
      <dgm:prSet/>
      <dgm:spPr/>
      <dgm:t>
        <a:bodyPr/>
        <a:lstStyle/>
        <a:p>
          <a:endParaRPr lang="en-US"/>
        </a:p>
      </dgm:t>
    </dgm:pt>
    <dgm:pt modelId="{3AC2CC6E-4BF7-4DA9-A0A6-ABE5B636B429}" type="sibTrans" cxnId="{52D6C24A-61C0-49C8-A232-8460F1A6BE9B}">
      <dgm:prSet/>
      <dgm:spPr/>
      <dgm:t>
        <a:bodyPr/>
        <a:lstStyle/>
        <a:p>
          <a:endParaRPr lang="en-US"/>
        </a:p>
      </dgm:t>
    </dgm:pt>
    <dgm:pt modelId="{98F3FD70-FE9B-4737-9AC1-CB8F658F2E0A}">
      <dgm:prSet/>
      <dgm:spPr/>
      <dgm:t>
        <a:bodyPr/>
        <a:lstStyle/>
        <a:p>
          <a:r>
            <a:rPr lang="en-US"/>
            <a:t>• User Registration: Checks for existing users and hashes passwords using bcrypt</a:t>
          </a:r>
        </a:p>
      </dgm:t>
    </dgm:pt>
    <dgm:pt modelId="{5A0B23A1-8B18-4B94-9440-2FDADB08A9C5}" type="parTrans" cxnId="{AAFEF9B7-0FDE-45FE-8FFD-D1039C7FB60F}">
      <dgm:prSet/>
      <dgm:spPr/>
      <dgm:t>
        <a:bodyPr/>
        <a:lstStyle/>
        <a:p>
          <a:endParaRPr lang="en-US"/>
        </a:p>
      </dgm:t>
    </dgm:pt>
    <dgm:pt modelId="{B17D937E-159C-497B-9382-319DA8E6E19F}" type="sibTrans" cxnId="{AAFEF9B7-0FDE-45FE-8FFD-D1039C7FB60F}">
      <dgm:prSet/>
      <dgm:spPr/>
      <dgm:t>
        <a:bodyPr/>
        <a:lstStyle/>
        <a:p>
          <a:endParaRPr lang="en-US"/>
        </a:p>
      </dgm:t>
    </dgm:pt>
    <dgm:pt modelId="{781056C5-4FC2-4CF1-B4F4-1F8D473633E3}">
      <dgm:prSet/>
      <dgm:spPr/>
      <dgm:t>
        <a:bodyPr/>
        <a:lstStyle/>
        <a:p>
          <a:r>
            <a:rPr lang="en-US"/>
            <a:t>• User Login: Verifies credentials and issues JWT tokens for authentication</a:t>
          </a:r>
        </a:p>
      </dgm:t>
    </dgm:pt>
    <dgm:pt modelId="{D5502263-6BEB-42DA-A69F-226CC0D94D45}" type="parTrans" cxnId="{EB0FF99E-ADCD-48B8-93F4-12FE21C31DAC}">
      <dgm:prSet/>
      <dgm:spPr/>
      <dgm:t>
        <a:bodyPr/>
        <a:lstStyle/>
        <a:p>
          <a:endParaRPr lang="en-US"/>
        </a:p>
      </dgm:t>
    </dgm:pt>
    <dgm:pt modelId="{431A94DC-BA79-47F5-84F7-B88452465294}" type="sibTrans" cxnId="{EB0FF99E-ADCD-48B8-93F4-12FE21C31DAC}">
      <dgm:prSet/>
      <dgm:spPr/>
      <dgm:t>
        <a:bodyPr/>
        <a:lstStyle/>
        <a:p>
          <a:endParaRPr lang="en-US"/>
        </a:p>
      </dgm:t>
    </dgm:pt>
    <dgm:pt modelId="{27379A0C-05B7-451B-80EC-AFB114896F57}">
      <dgm:prSet/>
      <dgm:spPr/>
      <dgm:t>
        <a:bodyPr/>
        <a:lstStyle/>
        <a:p>
          <a:r>
            <a:rPr lang="en-US"/>
            <a:t>Database &amp; Security:</a:t>
          </a:r>
        </a:p>
      </dgm:t>
    </dgm:pt>
    <dgm:pt modelId="{10F1B9B0-5BD8-4931-9D81-473B6B70F075}" type="parTrans" cxnId="{61EEAD85-B268-49A8-AB47-36E4167A77FF}">
      <dgm:prSet/>
      <dgm:spPr/>
      <dgm:t>
        <a:bodyPr/>
        <a:lstStyle/>
        <a:p>
          <a:endParaRPr lang="en-US"/>
        </a:p>
      </dgm:t>
    </dgm:pt>
    <dgm:pt modelId="{CFE1956F-E2BC-44DD-B191-AD23FF06FFDB}" type="sibTrans" cxnId="{61EEAD85-B268-49A8-AB47-36E4167A77FF}">
      <dgm:prSet/>
      <dgm:spPr/>
      <dgm:t>
        <a:bodyPr/>
        <a:lstStyle/>
        <a:p>
          <a:endParaRPr lang="en-US"/>
        </a:p>
      </dgm:t>
    </dgm:pt>
    <dgm:pt modelId="{5A46A20C-461E-4FCA-B425-BAE4BBB928D4}">
      <dgm:prSet/>
      <dgm:spPr/>
      <dgm:t>
        <a:bodyPr/>
        <a:lstStyle/>
        <a:p>
          <a:r>
            <a:rPr lang="en-US"/>
            <a:t>• MongoDB (via mongoose) for user data storage</a:t>
          </a:r>
        </a:p>
      </dgm:t>
    </dgm:pt>
    <dgm:pt modelId="{09D54286-EB03-4A91-B07D-2E7ECF424742}" type="parTrans" cxnId="{C20AC121-4227-48FA-B089-3BF69304E4C7}">
      <dgm:prSet/>
      <dgm:spPr/>
      <dgm:t>
        <a:bodyPr/>
        <a:lstStyle/>
        <a:p>
          <a:endParaRPr lang="en-US"/>
        </a:p>
      </dgm:t>
    </dgm:pt>
    <dgm:pt modelId="{1182A1AD-0983-4193-8F9E-501951104D9D}" type="sibTrans" cxnId="{C20AC121-4227-48FA-B089-3BF69304E4C7}">
      <dgm:prSet/>
      <dgm:spPr/>
      <dgm:t>
        <a:bodyPr/>
        <a:lstStyle/>
        <a:p>
          <a:endParaRPr lang="en-US"/>
        </a:p>
      </dgm:t>
    </dgm:pt>
    <dgm:pt modelId="{E498D586-0565-4F22-BAC9-469E17CAB1BB}">
      <dgm:prSet/>
      <dgm:spPr/>
      <dgm:t>
        <a:bodyPr/>
        <a:lstStyle/>
        <a:p>
          <a:r>
            <a:rPr lang="en-US"/>
            <a:t>• JSON Web Tokens (JWT) for secure session management</a:t>
          </a:r>
        </a:p>
      </dgm:t>
    </dgm:pt>
    <dgm:pt modelId="{12E82F6D-6D7D-419C-B649-569CE4FEE5B5}" type="parTrans" cxnId="{9D290774-0260-4727-B2D1-B8AFB2EFDA5C}">
      <dgm:prSet/>
      <dgm:spPr/>
      <dgm:t>
        <a:bodyPr/>
        <a:lstStyle/>
        <a:p>
          <a:endParaRPr lang="en-US"/>
        </a:p>
      </dgm:t>
    </dgm:pt>
    <dgm:pt modelId="{A2B9D212-5963-40AD-A799-555D62D57C0B}" type="sibTrans" cxnId="{9D290774-0260-4727-B2D1-B8AFB2EFDA5C}">
      <dgm:prSet/>
      <dgm:spPr/>
      <dgm:t>
        <a:bodyPr/>
        <a:lstStyle/>
        <a:p>
          <a:endParaRPr lang="en-US"/>
        </a:p>
      </dgm:t>
    </dgm:pt>
    <dgm:pt modelId="{B2DE03CA-AC62-49D9-A7F8-935399E33456}">
      <dgm:prSet/>
      <dgm:spPr/>
      <dgm:t>
        <a:bodyPr/>
        <a:lstStyle/>
        <a:p>
          <a:r>
            <a:rPr lang="en-US"/>
            <a:t>• CORS enabled for cross-origin requests</a:t>
          </a:r>
        </a:p>
      </dgm:t>
    </dgm:pt>
    <dgm:pt modelId="{10D1F1A1-CE67-420E-A5C8-242FA04BA255}" type="parTrans" cxnId="{662415BA-BF96-4F85-93AA-3B621423D982}">
      <dgm:prSet/>
      <dgm:spPr/>
      <dgm:t>
        <a:bodyPr/>
        <a:lstStyle/>
        <a:p>
          <a:endParaRPr lang="en-US"/>
        </a:p>
      </dgm:t>
    </dgm:pt>
    <dgm:pt modelId="{25D27B23-9DF6-450D-8355-832507864D23}" type="sibTrans" cxnId="{662415BA-BF96-4F85-93AA-3B621423D982}">
      <dgm:prSet/>
      <dgm:spPr/>
      <dgm:t>
        <a:bodyPr/>
        <a:lstStyle/>
        <a:p>
          <a:endParaRPr lang="en-US"/>
        </a:p>
      </dgm:t>
    </dgm:pt>
    <dgm:pt modelId="{0EF268AE-19A3-A342-90A4-E8074A0155E8}" type="pres">
      <dgm:prSet presAssocID="{A1FEE329-C180-491D-BDD6-306037A06B3C}" presName="diagram" presStyleCnt="0">
        <dgm:presLayoutVars>
          <dgm:dir/>
          <dgm:resizeHandles val="exact"/>
        </dgm:presLayoutVars>
      </dgm:prSet>
      <dgm:spPr/>
    </dgm:pt>
    <dgm:pt modelId="{D60BD57E-2D4F-074E-80F7-04EED2609F91}" type="pres">
      <dgm:prSet presAssocID="{23109E42-918E-4349-8A34-A5A83B9EF2B2}" presName="node" presStyleLbl="node1" presStyleIdx="0" presStyleCnt="8">
        <dgm:presLayoutVars>
          <dgm:bulletEnabled val="1"/>
        </dgm:presLayoutVars>
      </dgm:prSet>
      <dgm:spPr/>
    </dgm:pt>
    <dgm:pt modelId="{8583BA05-6F26-9C40-A27B-FE93CDCE86F7}" type="pres">
      <dgm:prSet presAssocID="{5F6B8F5C-E7D3-42AD-B070-A9FDFC736EFB}" presName="sibTrans" presStyleCnt="0"/>
      <dgm:spPr/>
    </dgm:pt>
    <dgm:pt modelId="{EAE553E4-A27A-A845-9691-A1C5F8719776}" type="pres">
      <dgm:prSet presAssocID="{3ED4FB3B-9D3E-4010-BBB3-75679BC96C99}" presName="node" presStyleLbl="node1" presStyleIdx="1" presStyleCnt="8">
        <dgm:presLayoutVars>
          <dgm:bulletEnabled val="1"/>
        </dgm:presLayoutVars>
      </dgm:prSet>
      <dgm:spPr/>
    </dgm:pt>
    <dgm:pt modelId="{79E7CDBE-3514-754B-B5F9-CAC6F1CA57E2}" type="pres">
      <dgm:prSet presAssocID="{3AC2CC6E-4BF7-4DA9-A0A6-ABE5B636B429}" presName="sibTrans" presStyleCnt="0"/>
      <dgm:spPr/>
    </dgm:pt>
    <dgm:pt modelId="{724F1C9E-EB34-8D46-AB9B-7B75B2C931F6}" type="pres">
      <dgm:prSet presAssocID="{98F3FD70-FE9B-4737-9AC1-CB8F658F2E0A}" presName="node" presStyleLbl="node1" presStyleIdx="2" presStyleCnt="8">
        <dgm:presLayoutVars>
          <dgm:bulletEnabled val="1"/>
        </dgm:presLayoutVars>
      </dgm:prSet>
      <dgm:spPr/>
    </dgm:pt>
    <dgm:pt modelId="{D0556FC5-4E8C-144C-9A74-25AC38C59A11}" type="pres">
      <dgm:prSet presAssocID="{B17D937E-159C-497B-9382-319DA8E6E19F}" presName="sibTrans" presStyleCnt="0"/>
      <dgm:spPr/>
    </dgm:pt>
    <dgm:pt modelId="{43AC2425-20C6-FE40-B05B-ECC8B1AF88F6}" type="pres">
      <dgm:prSet presAssocID="{781056C5-4FC2-4CF1-B4F4-1F8D473633E3}" presName="node" presStyleLbl="node1" presStyleIdx="3" presStyleCnt="8">
        <dgm:presLayoutVars>
          <dgm:bulletEnabled val="1"/>
        </dgm:presLayoutVars>
      </dgm:prSet>
      <dgm:spPr/>
    </dgm:pt>
    <dgm:pt modelId="{7C7A5C04-0696-824C-89E4-454DA0D32E22}" type="pres">
      <dgm:prSet presAssocID="{431A94DC-BA79-47F5-84F7-B88452465294}" presName="sibTrans" presStyleCnt="0"/>
      <dgm:spPr/>
    </dgm:pt>
    <dgm:pt modelId="{DDF9F785-8475-A745-844D-92F937C07C39}" type="pres">
      <dgm:prSet presAssocID="{27379A0C-05B7-451B-80EC-AFB114896F57}" presName="node" presStyleLbl="node1" presStyleIdx="4" presStyleCnt="8">
        <dgm:presLayoutVars>
          <dgm:bulletEnabled val="1"/>
        </dgm:presLayoutVars>
      </dgm:prSet>
      <dgm:spPr/>
    </dgm:pt>
    <dgm:pt modelId="{E5BF5273-22E2-BE41-AA43-1CF5849EABDC}" type="pres">
      <dgm:prSet presAssocID="{CFE1956F-E2BC-44DD-B191-AD23FF06FFDB}" presName="sibTrans" presStyleCnt="0"/>
      <dgm:spPr/>
    </dgm:pt>
    <dgm:pt modelId="{3773F276-07E3-7A44-97B9-8380C280EED6}" type="pres">
      <dgm:prSet presAssocID="{5A46A20C-461E-4FCA-B425-BAE4BBB928D4}" presName="node" presStyleLbl="node1" presStyleIdx="5" presStyleCnt="8">
        <dgm:presLayoutVars>
          <dgm:bulletEnabled val="1"/>
        </dgm:presLayoutVars>
      </dgm:prSet>
      <dgm:spPr/>
    </dgm:pt>
    <dgm:pt modelId="{B3049994-5AC5-FA45-BEA8-39D19E921DEE}" type="pres">
      <dgm:prSet presAssocID="{1182A1AD-0983-4193-8F9E-501951104D9D}" presName="sibTrans" presStyleCnt="0"/>
      <dgm:spPr/>
    </dgm:pt>
    <dgm:pt modelId="{BC53F68B-1F30-054D-A0A4-5597B6B45E99}" type="pres">
      <dgm:prSet presAssocID="{E498D586-0565-4F22-BAC9-469E17CAB1BB}" presName="node" presStyleLbl="node1" presStyleIdx="6" presStyleCnt="8">
        <dgm:presLayoutVars>
          <dgm:bulletEnabled val="1"/>
        </dgm:presLayoutVars>
      </dgm:prSet>
      <dgm:spPr/>
    </dgm:pt>
    <dgm:pt modelId="{552AAF0F-7BCC-D34D-83FC-E2F68E3E6ECE}" type="pres">
      <dgm:prSet presAssocID="{A2B9D212-5963-40AD-A799-555D62D57C0B}" presName="sibTrans" presStyleCnt="0"/>
      <dgm:spPr/>
    </dgm:pt>
    <dgm:pt modelId="{A2A8A8CF-CEA2-0A45-BB92-B4961C3C0ECC}" type="pres">
      <dgm:prSet presAssocID="{B2DE03CA-AC62-49D9-A7F8-935399E33456}" presName="node" presStyleLbl="node1" presStyleIdx="7" presStyleCnt="8">
        <dgm:presLayoutVars>
          <dgm:bulletEnabled val="1"/>
        </dgm:presLayoutVars>
      </dgm:prSet>
      <dgm:spPr/>
    </dgm:pt>
  </dgm:ptLst>
  <dgm:cxnLst>
    <dgm:cxn modelId="{2B78E711-415C-094B-B5B6-45F30DA766E3}" type="presOf" srcId="{27379A0C-05B7-451B-80EC-AFB114896F57}" destId="{DDF9F785-8475-A745-844D-92F937C07C39}" srcOrd="0" destOrd="0" presId="urn:microsoft.com/office/officeart/2005/8/layout/default"/>
    <dgm:cxn modelId="{C20AC121-4227-48FA-B089-3BF69304E4C7}" srcId="{A1FEE329-C180-491D-BDD6-306037A06B3C}" destId="{5A46A20C-461E-4FCA-B425-BAE4BBB928D4}" srcOrd="5" destOrd="0" parTransId="{09D54286-EB03-4A91-B07D-2E7ECF424742}" sibTransId="{1182A1AD-0983-4193-8F9E-501951104D9D}"/>
    <dgm:cxn modelId="{F31C2523-E2DA-1644-8F9D-E2E072FB6881}" type="presOf" srcId="{A1FEE329-C180-491D-BDD6-306037A06B3C}" destId="{0EF268AE-19A3-A342-90A4-E8074A0155E8}" srcOrd="0" destOrd="0" presId="urn:microsoft.com/office/officeart/2005/8/layout/default"/>
    <dgm:cxn modelId="{6DECF926-CDD6-C44C-90E0-055D55893954}" type="presOf" srcId="{3ED4FB3B-9D3E-4010-BBB3-75679BC96C99}" destId="{EAE553E4-A27A-A845-9691-A1C5F8719776}" srcOrd="0" destOrd="0" presId="urn:microsoft.com/office/officeart/2005/8/layout/default"/>
    <dgm:cxn modelId="{88FAC035-750B-46D3-A444-A260F6ECE1BD}" srcId="{A1FEE329-C180-491D-BDD6-306037A06B3C}" destId="{23109E42-918E-4349-8A34-A5A83B9EF2B2}" srcOrd="0" destOrd="0" parTransId="{70ADE4A5-FBB3-4BFC-B318-0A057E7B5D0A}" sibTransId="{5F6B8F5C-E7D3-42AD-B070-A9FDFC736EFB}"/>
    <dgm:cxn modelId="{52D6C24A-61C0-49C8-A232-8460F1A6BE9B}" srcId="{A1FEE329-C180-491D-BDD6-306037A06B3C}" destId="{3ED4FB3B-9D3E-4010-BBB3-75679BC96C99}" srcOrd="1" destOrd="0" parTransId="{B6D06B43-7BB5-4CA3-A894-22AFD74AFF19}" sibTransId="{3AC2CC6E-4BF7-4DA9-A0A6-ABE5B636B429}"/>
    <dgm:cxn modelId="{0A2C6D53-8B34-1E43-A1F2-C9DBA07B6D52}" type="presOf" srcId="{781056C5-4FC2-4CF1-B4F4-1F8D473633E3}" destId="{43AC2425-20C6-FE40-B05B-ECC8B1AF88F6}" srcOrd="0" destOrd="0" presId="urn:microsoft.com/office/officeart/2005/8/layout/default"/>
    <dgm:cxn modelId="{9D290774-0260-4727-B2D1-B8AFB2EFDA5C}" srcId="{A1FEE329-C180-491D-BDD6-306037A06B3C}" destId="{E498D586-0565-4F22-BAC9-469E17CAB1BB}" srcOrd="6" destOrd="0" parTransId="{12E82F6D-6D7D-419C-B649-569CE4FEE5B5}" sibTransId="{A2B9D212-5963-40AD-A799-555D62D57C0B}"/>
    <dgm:cxn modelId="{42DD017A-D392-F44C-8422-BE54B76DF810}" type="presOf" srcId="{98F3FD70-FE9B-4737-9AC1-CB8F658F2E0A}" destId="{724F1C9E-EB34-8D46-AB9B-7B75B2C931F6}" srcOrd="0" destOrd="0" presId="urn:microsoft.com/office/officeart/2005/8/layout/default"/>
    <dgm:cxn modelId="{61EEAD85-B268-49A8-AB47-36E4167A77FF}" srcId="{A1FEE329-C180-491D-BDD6-306037A06B3C}" destId="{27379A0C-05B7-451B-80EC-AFB114896F57}" srcOrd="4" destOrd="0" parTransId="{10F1B9B0-5BD8-4931-9D81-473B6B70F075}" sibTransId="{CFE1956F-E2BC-44DD-B191-AD23FF06FFDB}"/>
    <dgm:cxn modelId="{851AD788-A953-1143-A5A8-286952FA0A66}" type="presOf" srcId="{B2DE03CA-AC62-49D9-A7F8-935399E33456}" destId="{A2A8A8CF-CEA2-0A45-BB92-B4961C3C0ECC}" srcOrd="0" destOrd="0" presId="urn:microsoft.com/office/officeart/2005/8/layout/default"/>
    <dgm:cxn modelId="{76C60393-6E36-1B4A-B2B1-533F2CB730CB}" type="presOf" srcId="{E498D586-0565-4F22-BAC9-469E17CAB1BB}" destId="{BC53F68B-1F30-054D-A0A4-5597B6B45E99}" srcOrd="0" destOrd="0" presId="urn:microsoft.com/office/officeart/2005/8/layout/default"/>
    <dgm:cxn modelId="{EB0FF99E-ADCD-48B8-93F4-12FE21C31DAC}" srcId="{A1FEE329-C180-491D-BDD6-306037A06B3C}" destId="{781056C5-4FC2-4CF1-B4F4-1F8D473633E3}" srcOrd="3" destOrd="0" parTransId="{D5502263-6BEB-42DA-A69F-226CC0D94D45}" sibTransId="{431A94DC-BA79-47F5-84F7-B88452465294}"/>
    <dgm:cxn modelId="{AAFEF9B7-0FDE-45FE-8FFD-D1039C7FB60F}" srcId="{A1FEE329-C180-491D-BDD6-306037A06B3C}" destId="{98F3FD70-FE9B-4737-9AC1-CB8F658F2E0A}" srcOrd="2" destOrd="0" parTransId="{5A0B23A1-8B18-4B94-9440-2FDADB08A9C5}" sibTransId="{B17D937E-159C-497B-9382-319DA8E6E19F}"/>
    <dgm:cxn modelId="{662415BA-BF96-4F85-93AA-3B621423D982}" srcId="{A1FEE329-C180-491D-BDD6-306037A06B3C}" destId="{B2DE03CA-AC62-49D9-A7F8-935399E33456}" srcOrd="7" destOrd="0" parTransId="{10D1F1A1-CE67-420E-A5C8-242FA04BA255}" sibTransId="{25D27B23-9DF6-450D-8355-832507864D23}"/>
    <dgm:cxn modelId="{96E729BC-10B6-E843-8C9C-BBFDB24A9F4B}" type="presOf" srcId="{23109E42-918E-4349-8A34-A5A83B9EF2B2}" destId="{D60BD57E-2D4F-074E-80F7-04EED2609F91}" srcOrd="0" destOrd="0" presId="urn:microsoft.com/office/officeart/2005/8/layout/default"/>
    <dgm:cxn modelId="{E68C16E7-C552-B541-9F65-FD2886EEB04D}" type="presOf" srcId="{5A46A20C-461E-4FCA-B425-BAE4BBB928D4}" destId="{3773F276-07E3-7A44-97B9-8380C280EED6}" srcOrd="0" destOrd="0" presId="urn:microsoft.com/office/officeart/2005/8/layout/default"/>
    <dgm:cxn modelId="{C6180738-7AAF-DE49-8CD9-88CD95190E11}" type="presParOf" srcId="{0EF268AE-19A3-A342-90A4-E8074A0155E8}" destId="{D60BD57E-2D4F-074E-80F7-04EED2609F91}" srcOrd="0" destOrd="0" presId="urn:microsoft.com/office/officeart/2005/8/layout/default"/>
    <dgm:cxn modelId="{0EC44D02-2158-4646-8B66-95BA9CD9BB43}" type="presParOf" srcId="{0EF268AE-19A3-A342-90A4-E8074A0155E8}" destId="{8583BA05-6F26-9C40-A27B-FE93CDCE86F7}" srcOrd="1" destOrd="0" presId="urn:microsoft.com/office/officeart/2005/8/layout/default"/>
    <dgm:cxn modelId="{B4D165BE-811A-A74B-BEA2-80F7ED911834}" type="presParOf" srcId="{0EF268AE-19A3-A342-90A4-E8074A0155E8}" destId="{EAE553E4-A27A-A845-9691-A1C5F8719776}" srcOrd="2" destOrd="0" presId="urn:microsoft.com/office/officeart/2005/8/layout/default"/>
    <dgm:cxn modelId="{BF9DC288-168C-1E4D-A688-6BB896566A16}" type="presParOf" srcId="{0EF268AE-19A3-A342-90A4-E8074A0155E8}" destId="{79E7CDBE-3514-754B-B5F9-CAC6F1CA57E2}" srcOrd="3" destOrd="0" presId="urn:microsoft.com/office/officeart/2005/8/layout/default"/>
    <dgm:cxn modelId="{0D603016-F65F-3847-AB49-1898478E0F03}" type="presParOf" srcId="{0EF268AE-19A3-A342-90A4-E8074A0155E8}" destId="{724F1C9E-EB34-8D46-AB9B-7B75B2C931F6}" srcOrd="4" destOrd="0" presId="urn:microsoft.com/office/officeart/2005/8/layout/default"/>
    <dgm:cxn modelId="{6E8C886B-3132-AC40-B21B-4BB1A865F171}" type="presParOf" srcId="{0EF268AE-19A3-A342-90A4-E8074A0155E8}" destId="{D0556FC5-4E8C-144C-9A74-25AC38C59A11}" srcOrd="5" destOrd="0" presId="urn:microsoft.com/office/officeart/2005/8/layout/default"/>
    <dgm:cxn modelId="{C750A3E2-8379-A44C-BFB4-6C8B097DB989}" type="presParOf" srcId="{0EF268AE-19A3-A342-90A4-E8074A0155E8}" destId="{43AC2425-20C6-FE40-B05B-ECC8B1AF88F6}" srcOrd="6" destOrd="0" presId="urn:microsoft.com/office/officeart/2005/8/layout/default"/>
    <dgm:cxn modelId="{5D45C036-8F14-C74B-A4EF-C9F0F8B0F513}" type="presParOf" srcId="{0EF268AE-19A3-A342-90A4-E8074A0155E8}" destId="{7C7A5C04-0696-824C-89E4-454DA0D32E22}" srcOrd="7" destOrd="0" presId="urn:microsoft.com/office/officeart/2005/8/layout/default"/>
    <dgm:cxn modelId="{46D03725-3F9C-5D47-97D0-F9124AC39AC5}" type="presParOf" srcId="{0EF268AE-19A3-A342-90A4-E8074A0155E8}" destId="{DDF9F785-8475-A745-844D-92F937C07C39}" srcOrd="8" destOrd="0" presId="urn:microsoft.com/office/officeart/2005/8/layout/default"/>
    <dgm:cxn modelId="{DC2547FE-43A0-9840-BC81-CC2972820EF5}" type="presParOf" srcId="{0EF268AE-19A3-A342-90A4-E8074A0155E8}" destId="{E5BF5273-22E2-BE41-AA43-1CF5849EABDC}" srcOrd="9" destOrd="0" presId="urn:microsoft.com/office/officeart/2005/8/layout/default"/>
    <dgm:cxn modelId="{52085D3A-CECA-1A40-BCD6-DF96555BF922}" type="presParOf" srcId="{0EF268AE-19A3-A342-90A4-E8074A0155E8}" destId="{3773F276-07E3-7A44-97B9-8380C280EED6}" srcOrd="10" destOrd="0" presId="urn:microsoft.com/office/officeart/2005/8/layout/default"/>
    <dgm:cxn modelId="{5A7E42E9-055C-7647-9C73-529AF378547C}" type="presParOf" srcId="{0EF268AE-19A3-A342-90A4-E8074A0155E8}" destId="{B3049994-5AC5-FA45-BEA8-39D19E921DEE}" srcOrd="11" destOrd="0" presId="urn:microsoft.com/office/officeart/2005/8/layout/default"/>
    <dgm:cxn modelId="{1AF6FDD6-0E22-8E43-8BC1-34FAED0A7520}" type="presParOf" srcId="{0EF268AE-19A3-A342-90A4-E8074A0155E8}" destId="{BC53F68B-1F30-054D-A0A4-5597B6B45E99}" srcOrd="12" destOrd="0" presId="urn:microsoft.com/office/officeart/2005/8/layout/default"/>
    <dgm:cxn modelId="{275FD43D-9847-1D40-A737-0EB831C11F7E}" type="presParOf" srcId="{0EF268AE-19A3-A342-90A4-E8074A0155E8}" destId="{552AAF0F-7BCC-D34D-83FC-E2F68E3E6ECE}" srcOrd="13" destOrd="0" presId="urn:microsoft.com/office/officeart/2005/8/layout/default"/>
    <dgm:cxn modelId="{6290FEB1-E927-BD41-935D-581A40803450}" type="presParOf" srcId="{0EF268AE-19A3-A342-90A4-E8074A0155E8}" destId="{A2A8A8CF-CEA2-0A45-BB92-B4961C3C0EC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0DE654-E012-4D6B-8DB6-F449B6D7D1A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149E0A-D94E-4201-9903-CB53F837E8EE}">
      <dgm:prSet/>
      <dgm:spPr/>
      <dgm:t>
        <a:bodyPr/>
        <a:lstStyle/>
        <a:p>
          <a:pPr>
            <a:defRPr cap="all"/>
          </a:pPr>
          <a:r>
            <a:rPr lang="en-US"/>
            <a:t>XRPL Interaction:</a:t>
          </a:r>
        </a:p>
      </dgm:t>
    </dgm:pt>
    <dgm:pt modelId="{2520BFDD-4158-4515-BE28-19B675781513}" type="parTrans" cxnId="{6EC507E4-41D6-4590-B692-4CA6E676E343}">
      <dgm:prSet/>
      <dgm:spPr/>
      <dgm:t>
        <a:bodyPr/>
        <a:lstStyle/>
        <a:p>
          <a:endParaRPr lang="en-US"/>
        </a:p>
      </dgm:t>
    </dgm:pt>
    <dgm:pt modelId="{46555626-90E9-4AEE-9990-0D6D93F6A94A}" type="sibTrans" cxnId="{6EC507E4-41D6-4590-B692-4CA6E676E343}">
      <dgm:prSet/>
      <dgm:spPr/>
      <dgm:t>
        <a:bodyPr/>
        <a:lstStyle/>
        <a:p>
          <a:endParaRPr lang="en-US"/>
        </a:p>
      </dgm:t>
    </dgm:pt>
    <dgm:pt modelId="{6457CE70-4C55-437D-8A3A-D930626AD9DF}">
      <dgm:prSet/>
      <dgm:spPr/>
      <dgm:t>
        <a:bodyPr/>
        <a:lstStyle/>
        <a:p>
          <a:pPr>
            <a:defRPr cap="all"/>
          </a:pPr>
          <a:r>
            <a:rPr lang="en-US"/>
            <a:t>• Uses xrpl.js to connect to the XRP Ledger</a:t>
          </a:r>
        </a:p>
      </dgm:t>
    </dgm:pt>
    <dgm:pt modelId="{B06E63E6-E391-44C6-87A2-74F798054C7A}" type="parTrans" cxnId="{394BD5EF-EFB1-447B-8C55-7FA8143AA701}">
      <dgm:prSet/>
      <dgm:spPr/>
      <dgm:t>
        <a:bodyPr/>
        <a:lstStyle/>
        <a:p>
          <a:endParaRPr lang="en-US"/>
        </a:p>
      </dgm:t>
    </dgm:pt>
    <dgm:pt modelId="{1B375FA3-F030-41D5-991D-D95CE3180111}" type="sibTrans" cxnId="{394BD5EF-EFB1-447B-8C55-7FA8143AA701}">
      <dgm:prSet/>
      <dgm:spPr/>
      <dgm:t>
        <a:bodyPr/>
        <a:lstStyle/>
        <a:p>
          <a:endParaRPr lang="en-US"/>
        </a:p>
      </dgm:t>
    </dgm:pt>
    <dgm:pt modelId="{8A0A8C0B-9D68-422D-AA5C-DB00A5425F21}">
      <dgm:prSet/>
      <dgm:spPr/>
      <dgm:t>
        <a:bodyPr/>
        <a:lstStyle/>
        <a:p>
          <a:pPr>
            <a:defRPr cap="all"/>
          </a:pPr>
          <a:r>
            <a:rPr lang="en-US"/>
            <a:t>• Retrieves and displays past transactions for transparency</a:t>
          </a:r>
        </a:p>
      </dgm:t>
    </dgm:pt>
    <dgm:pt modelId="{3538F064-593C-4CE1-9C1F-8825E268906F}" type="parTrans" cxnId="{90A8FD77-1BF9-4EEE-A318-57301221EB22}">
      <dgm:prSet/>
      <dgm:spPr/>
      <dgm:t>
        <a:bodyPr/>
        <a:lstStyle/>
        <a:p>
          <a:endParaRPr lang="en-US"/>
        </a:p>
      </dgm:t>
    </dgm:pt>
    <dgm:pt modelId="{4D70B60E-E1F1-4C7D-9EA8-6C8359B058D3}" type="sibTrans" cxnId="{90A8FD77-1BF9-4EEE-A318-57301221EB22}">
      <dgm:prSet/>
      <dgm:spPr/>
      <dgm:t>
        <a:bodyPr/>
        <a:lstStyle/>
        <a:p>
          <a:endParaRPr lang="en-US"/>
        </a:p>
      </dgm:t>
    </dgm:pt>
    <dgm:pt modelId="{8F462A0C-2EC9-4013-BA9B-9D7A05C9979A}">
      <dgm:prSet/>
      <dgm:spPr/>
      <dgm:t>
        <a:bodyPr/>
        <a:lstStyle/>
        <a:p>
          <a:pPr>
            <a:defRPr cap="all"/>
          </a:pPr>
          <a:r>
            <a:rPr lang="en-US"/>
            <a:t>Payment Features:</a:t>
          </a:r>
        </a:p>
      </dgm:t>
    </dgm:pt>
    <dgm:pt modelId="{E0A294EE-F3AF-47CF-9909-CE44DAAE161C}" type="parTrans" cxnId="{70068D9A-B5B7-445A-B2FD-BFDD5F78EFA3}">
      <dgm:prSet/>
      <dgm:spPr/>
      <dgm:t>
        <a:bodyPr/>
        <a:lstStyle/>
        <a:p>
          <a:endParaRPr lang="en-US"/>
        </a:p>
      </dgm:t>
    </dgm:pt>
    <dgm:pt modelId="{D5DF3021-3810-4235-889E-74C0BCADC350}" type="sibTrans" cxnId="{70068D9A-B5B7-445A-B2FD-BFDD5F78EFA3}">
      <dgm:prSet/>
      <dgm:spPr/>
      <dgm:t>
        <a:bodyPr/>
        <a:lstStyle/>
        <a:p>
          <a:endParaRPr lang="en-US"/>
        </a:p>
      </dgm:t>
    </dgm:pt>
    <dgm:pt modelId="{D9714EC5-12BD-4E91-A7A6-173115D7425A}">
      <dgm:prSet/>
      <dgm:spPr/>
      <dgm:t>
        <a:bodyPr/>
        <a:lstStyle/>
        <a:p>
          <a:pPr>
            <a:defRPr cap="all"/>
          </a:pPr>
          <a:r>
            <a:rPr lang="en-US"/>
            <a:t>• Constructs a payment URI (with optional memo and destination tag)</a:t>
          </a:r>
        </a:p>
      </dgm:t>
    </dgm:pt>
    <dgm:pt modelId="{F0346754-1929-430A-96B0-5BCF5B35EA3A}" type="parTrans" cxnId="{B9F14AE8-0968-497A-A946-CFA8FF441D5B}">
      <dgm:prSet/>
      <dgm:spPr/>
      <dgm:t>
        <a:bodyPr/>
        <a:lstStyle/>
        <a:p>
          <a:endParaRPr lang="en-US"/>
        </a:p>
      </dgm:t>
    </dgm:pt>
    <dgm:pt modelId="{706BF6A3-21A5-40E9-B111-43AA354D4796}" type="sibTrans" cxnId="{B9F14AE8-0968-497A-A946-CFA8FF441D5B}">
      <dgm:prSet/>
      <dgm:spPr/>
      <dgm:t>
        <a:bodyPr/>
        <a:lstStyle/>
        <a:p>
          <a:endParaRPr lang="en-US"/>
        </a:p>
      </dgm:t>
    </dgm:pt>
    <dgm:pt modelId="{DAF7D9DD-0280-457F-B8C7-E46E6D1EACB0}">
      <dgm:prSet/>
      <dgm:spPr/>
      <dgm:t>
        <a:bodyPr/>
        <a:lstStyle/>
        <a:p>
          <a:pPr>
            <a:defRPr cap="all"/>
          </a:pPr>
          <a:r>
            <a:rPr lang="en-US"/>
            <a:t>• Generates a QR Code that users scan to complete donations</a:t>
          </a:r>
        </a:p>
      </dgm:t>
    </dgm:pt>
    <dgm:pt modelId="{1B51C965-AF4B-462D-BA03-75A9449156DA}" type="parTrans" cxnId="{BC7A7264-C47A-463A-95EB-E55D03A3D377}">
      <dgm:prSet/>
      <dgm:spPr/>
      <dgm:t>
        <a:bodyPr/>
        <a:lstStyle/>
        <a:p>
          <a:endParaRPr lang="en-US"/>
        </a:p>
      </dgm:t>
    </dgm:pt>
    <dgm:pt modelId="{6F1B09DA-F3A6-4431-88EA-5F997B6E04E0}" type="sibTrans" cxnId="{BC7A7264-C47A-463A-95EB-E55D03A3D377}">
      <dgm:prSet/>
      <dgm:spPr/>
      <dgm:t>
        <a:bodyPr/>
        <a:lstStyle/>
        <a:p>
          <a:endParaRPr lang="en-US"/>
        </a:p>
      </dgm:t>
    </dgm:pt>
    <dgm:pt modelId="{E4C08ADA-9953-4906-B038-8FAB372C637F}" type="pres">
      <dgm:prSet presAssocID="{EB0DE654-E012-4D6B-8DB6-F449B6D7D1AB}" presName="root" presStyleCnt="0">
        <dgm:presLayoutVars>
          <dgm:dir/>
          <dgm:resizeHandles val="exact"/>
        </dgm:presLayoutVars>
      </dgm:prSet>
      <dgm:spPr/>
    </dgm:pt>
    <dgm:pt modelId="{D561F423-F38F-4BC6-9FC8-46BB1DAF78F5}" type="pres">
      <dgm:prSet presAssocID="{95149E0A-D94E-4201-9903-CB53F837E8EE}" presName="compNode" presStyleCnt="0"/>
      <dgm:spPr/>
    </dgm:pt>
    <dgm:pt modelId="{28CF88CF-7CE5-48B6-9BCB-F02E1E8BCD42}" type="pres">
      <dgm:prSet presAssocID="{95149E0A-D94E-4201-9903-CB53F837E8EE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9615E36-E422-41DC-9D97-C7A3A8DA27DA}" type="pres">
      <dgm:prSet presAssocID="{95149E0A-D94E-4201-9903-CB53F837E8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318D7E5-46B1-4AFC-AF2B-E6744BAEE837}" type="pres">
      <dgm:prSet presAssocID="{95149E0A-D94E-4201-9903-CB53F837E8EE}" presName="spaceRect" presStyleCnt="0"/>
      <dgm:spPr/>
    </dgm:pt>
    <dgm:pt modelId="{A3E75238-4186-4927-81BF-34B9CFC943D1}" type="pres">
      <dgm:prSet presAssocID="{95149E0A-D94E-4201-9903-CB53F837E8EE}" presName="textRect" presStyleLbl="revTx" presStyleIdx="0" presStyleCnt="6">
        <dgm:presLayoutVars>
          <dgm:chMax val="1"/>
          <dgm:chPref val="1"/>
        </dgm:presLayoutVars>
      </dgm:prSet>
      <dgm:spPr/>
    </dgm:pt>
    <dgm:pt modelId="{739D1B53-8582-436B-A7BE-F55A980FF4D1}" type="pres">
      <dgm:prSet presAssocID="{46555626-90E9-4AEE-9990-0D6D93F6A94A}" presName="sibTrans" presStyleCnt="0"/>
      <dgm:spPr/>
    </dgm:pt>
    <dgm:pt modelId="{79E7D584-A1C2-4787-8179-AD49BE08A867}" type="pres">
      <dgm:prSet presAssocID="{6457CE70-4C55-437D-8A3A-D930626AD9DF}" presName="compNode" presStyleCnt="0"/>
      <dgm:spPr/>
    </dgm:pt>
    <dgm:pt modelId="{6DEB7FAB-3289-4CFF-9C73-FDD76C811764}" type="pres">
      <dgm:prSet presAssocID="{6457CE70-4C55-437D-8A3A-D930626AD9D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07332C9-6825-4B82-AC71-F6C6391B4905}" type="pres">
      <dgm:prSet presAssocID="{6457CE70-4C55-437D-8A3A-D930626AD9D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A61685-E4DF-451F-B19F-7328F42F8448}" type="pres">
      <dgm:prSet presAssocID="{6457CE70-4C55-437D-8A3A-D930626AD9DF}" presName="spaceRect" presStyleCnt="0"/>
      <dgm:spPr/>
    </dgm:pt>
    <dgm:pt modelId="{3A95DA67-B1A0-49B7-92F3-FDE8199CD778}" type="pres">
      <dgm:prSet presAssocID="{6457CE70-4C55-437D-8A3A-D930626AD9DF}" presName="textRect" presStyleLbl="revTx" presStyleIdx="1" presStyleCnt="6">
        <dgm:presLayoutVars>
          <dgm:chMax val="1"/>
          <dgm:chPref val="1"/>
        </dgm:presLayoutVars>
      </dgm:prSet>
      <dgm:spPr/>
    </dgm:pt>
    <dgm:pt modelId="{1F696A01-1D34-48B0-8F50-0741798709B0}" type="pres">
      <dgm:prSet presAssocID="{1B375FA3-F030-41D5-991D-D95CE3180111}" presName="sibTrans" presStyleCnt="0"/>
      <dgm:spPr/>
    </dgm:pt>
    <dgm:pt modelId="{39BEB0DF-74C5-40F2-884E-0E507385CB96}" type="pres">
      <dgm:prSet presAssocID="{8A0A8C0B-9D68-422D-AA5C-DB00A5425F21}" presName="compNode" presStyleCnt="0"/>
      <dgm:spPr/>
    </dgm:pt>
    <dgm:pt modelId="{0C52DFCC-67EF-465E-8E92-1E45067AF2C7}" type="pres">
      <dgm:prSet presAssocID="{8A0A8C0B-9D68-422D-AA5C-DB00A5425F21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7BE775C-C32F-4B9F-B10C-7B2F3461C506}" type="pres">
      <dgm:prSet presAssocID="{8A0A8C0B-9D68-422D-AA5C-DB00A5425F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84058A3-9DCE-4648-9FBD-19088C257CF0}" type="pres">
      <dgm:prSet presAssocID="{8A0A8C0B-9D68-422D-AA5C-DB00A5425F21}" presName="spaceRect" presStyleCnt="0"/>
      <dgm:spPr/>
    </dgm:pt>
    <dgm:pt modelId="{ECFEA2E8-1B24-433B-84AF-D46AB7E7ADE3}" type="pres">
      <dgm:prSet presAssocID="{8A0A8C0B-9D68-422D-AA5C-DB00A5425F21}" presName="textRect" presStyleLbl="revTx" presStyleIdx="2" presStyleCnt="6">
        <dgm:presLayoutVars>
          <dgm:chMax val="1"/>
          <dgm:chPref val="1"/>
        </dgm:presLayoutVars>
      </dgm:prSet>
      <dgm:spPr/>
    </dgm:pt>
    <dgm:pt modelId="{0595BE89-18EC-423A-8A42-8A448C70AD87}" type="pres">
      <dgm:prSet presAssocID="{4D70B60E-E1F1-4C7D-9EA8-6C8359B058D3}" presName="sibTrans" presStyleCnt="0"/>
      <dgm:spPr/>
    </dgm:pt>
    <dgm:pt modelId="{46A07E95-388E-48B0-B541-E168ECA3F33C}" type="pres">
      <dgm:prSet presAssocID="{8F462A0C-2EC9-4013-BA9B-9D7A05C9979A}" presName="compNode" presStyleCnt="0"/>
      <dgm:spPr/>
    </dgm:pt>
    <dgm:pt modelId="{C3404EE3-6D01-48EA-BBA6-45EBB28B60AE}" type="pres">
      <dgm:prSet presAssocID="{8F462A0C-2EC9-4013-BA9B-9D7A05C9979A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FAA04F8-A187-4BA8-82F0-57334AD108B6}" type="pres">
      <dgm:prSet presAssocID="{8F462A0C-2EC9-4013-BA9B-9D7A05C997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9B18F8C-B968-44EB-AD8F-EF79F86370F7}" type="pres">
      <dgm:prSet presAssocID="{8F462A0C-2EC9-4013-BA9B-9D7A05C9979A}" presName="spaceRect" presStyleCnt="0"/>
      <dgm:spPr/>
    </dgm:pt>
    <dgm:pt modelId="{F0315A03-5976-4984-B99A-D39B7171830D}" type="pres">
      <dgm:prSet presAssocID="{8F462A0C-2EC9-4013-BA9B-9D7A05C9979A}" presName="textRect" presStyleLbl="revTx" presStyleIdx="3" presStyleCnt="6">
        <dgm:presLayoutVars>
          <dgm:chMax val="1"/>
          <dgm:chPref val="1"/>
        </dgm:presLayoutVars>
      </dgm:prSet>
      <dgm:spPr/>
    </dgm:pt>
    <dgm:pt modelId="{DE24FF0A-899F-46A1-9930-D50814CA4F12}" type="pres">
      <dgm:prSet presAssocID="{D5DF3021-3810-4235-889E-74C0BCADC350}" presName="sibTrans" presStyleCnt="0"/>
      <dgm:spPr/>
    </dgm:pt>
    <dgm:pt modelId="{0BF6F5A1-052C-4B57-BEC3-530B5D04657D}" type="pres">
      <dgm:prSet presAssocID="{D9714EC5-12BD-4E91-A7A6-173115D7425A}" presName="compNode" presStyleCnt="0"/>
      <dgm:spPr/>
    </dgm:pt>
    <dgm:pt modelId="{E69B9DA0-4C84-45D3-A912-48FB7B72282E}" type="pres">
      <dgm:prSet presAssocID="{D9714EC5-12BD-4E91-A7A6-173115D7425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BEE1D8F-B49F-4F19-86F0-B7FB61905399}" type="pres">
      <dgm:prSet presAssocID="{D9714EC5-12BD-4E91-A7A6-173115D742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6822F6EC-D10B-4FF4-965A-D65FBD72C800}" type="pres">
      <dgm:prSet presAssocID="{D9714EC5-12BD-4E91-A7A6-173115D7425A}" presName="spaceRect" presStyleCnt="0"/>
      <dgm:spPr/>
    </dgm:pt>
    <dgm:pt modelId="{93BD3562-9580-40ED-8829-8305DE1138D3}" type="pres">
      <dgm:prSet presAssocID="{D9714EC5-12BD-4E91-A7A6-173115D7425A}" presName="textRect" presStyleLbl="revTx" presStyleIdx="4" presStyleCnt="6">
        <dgm:presLayoutVars>
          <dgm:chMax val="1"/>
          <dgm:chPref val="1"/>
        </dgm:presLayoutVars>
      </dgm:prSet>
      <dgm:spPr/>
    </dgm:pt>
    <dgm:pt modelId="{5E4B3C4C-9456-479A-A9CB-585F714F7F1F}" type="pres">
      <dgm:prSet presAssocID="{706BF6A3-21A5-40E9-B111-43AA354D4796}" presName="sibTrans" presStyleCnt="0"/>
      <dgm:spPr/>
    </dgm:pt>
    <dgm:pt modelId="{9DBD82B3-ADA1-4B85-9FB5-BC32834C6F36}" type="pres">
      <dgm:prSet presAssocID="{DAF7D9DD-0280-457F-B8C7-E46E6D1EACB0}" presName="compNode" presStyleCnt="0"/>
      <dgm:spPr/>
    </dgm:pt>
    <dgm:pt modelId="{64B1A266-D120-4E84-BE2B-D0B69E264720}" type="pres">
      <dgm:prSet presAssocID="{DAF7D9DD-0280-457F-B8C7-E46E6D1EACB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8E81E1E-CD87-4A61-A36C-F27FD46394EE}" type="pres">
      <dgm:prSet presAssocID="{DAF7D9DD-0280-457F-B8C7-E46E6D1EAC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EAE0AE8-2DB2-4301-948A-F6415984BF45}" type="pres">
      <dgm:prSet presAssocID="{DAF7D9DD-0280-457F-B8C7-E46E6D1EACB0}" presName="spaceRect" presStyleCnt="0"/>
      <dgm:spPr/>
    </dgm:pt>
    <dgm:pt modelId="{53942EF4-BDAB-4394-8B81-7A6D1922B221}" type="pres">
      <dgm:prSet presAssocID="{DAF7D9DD-0280-457F-B8C7-E46E6D1EACB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C7A7264-C47A-463A-95EB-E55D03A3D377}" srcId="{EB0DE654-E012-4D6B-8DB6-F449B6D7D1AB}" destId="{DAF7D9DD-0280-457F-B8C7-E46E6D1EACB0}" srcOrd="5" destOrd="0" parTransId="{1B51C965-AF4B-462D-BA03-75A9449156DA}" sibTransId="{6F1B09DA-F3A6-4431-88EA-5F997B6E04E0}"/>
    <dgm:cxn modelId="{90A8FD77-1BF9-4EEE-A318-57301221EB22}" srcId="{EB0DE654-E012-4D6B-8DB6-F449B6D7D1AB}" destId="{8A0A8C0B-9D68-422D-AA5C-DB00A5425F21}" srcOrd="2" destOrd="0" parTransId="{3538F064-593C-4CE1-9C1F-8825E268906F}" sibTransId="{4D70B60E-E1F1-4C7D-9EA8-6C8359B058D3}"/>
    <dgm:cxn modelId="{E63D6A7C-C96F-4EBF-B0A3-7020193D57C4}" type="presOf" srcId="{8A0A8C0B-9D68-422D-AA5C-DB00A5425F21}" destId="{ECFEA2E8-1B24-433B-84AF-D46AB7E7ADE3}" srcOrd="0" destOrd="0" presId="urn:microsoft.com/office/officeart/2018/5/layout/IconLeafLabelList"/>
    <dgm:cxn modelId="{3670F188-155A-4A12-A37B-57764EBE8001}" type="presOf" srcId="{EB0DE654-E012-4D6B-8DB6-F449B6D7D1AB}" destId="{E4C08ADA-9953-4906-B038-8FAB372C637F}" srcOrd="0" destOrd="0" presId="urn:microsoft.com/office/officeart/2018/5/layout/IconLeafLabelList"/>
    <dgm:cxn modelId="{D2687F8B-3C61-4572-9B75-F51588D700C6}" type="presOf" srcId="{6457CE70-4C55-437D-8A3A-D930626AD9DF}" destId="{3A95DA67-B1A0-49B7-92F3-FDE8199CD778}" srcOrd="0" destOrd="0" presId="urn:microsoft.com/office/officeart/2018/5/layout/IconLeafLabelList"/>
    <dgm:cxn modelId="{70068D9A-B5B7-445A-B2FD-BFDD5F78EFA3}" srcId="{EB0DE654-E012-4D6B-8DB6-F449B6D7D1AB}" destId="{8F462A0C-2EC9-4013-BA9B-9D7A05C9979A}" srcOrd="3" destOrd="0" parTransId="{E0A294EE-F3AF-47CF-9909-CE44DAAE161C}" sibTransId="{D5DF3021-3810-4235-889E-74C0BCADC350}"/>
    <dgm:cxn modelId="{24DE5A9F-FCC8-40F3-8772-E9897CF9B2E1}" type="presOf" srcId="{95149E0A-D94E-4201-9903-CB53F837E8EE}" destId="{A3E75238-4186-4927-81BF-34B9CFC943D1}" srcOrd="0" destOrd="0" presId="urn:microsoft.com/office/officeart/2018/5/layout/IconLeafLabelList"/>
    <dgm:cxn modelId="{04EE85A5-8C6B-461C-AD20-BB34EF389408}" type="presOf" srcId="{D9714EC5-12BD-4E91-A7A6-173115D7425A}" destId="{93BD3562-9580-40ED-8829-8305DE1138D3}" srcOrd="0" destOrd="0" presId="urn:microsoft.com/office/officeart/2018/5/layout/IconLeafLabelList"/>
    <dgm:cxn modelId="{6EC507E4-41D6-4590-B692-4CA6E676E343}" srcId="{EB0DE654-E012-4D6B-8DB6-F449B6D7D1AB}" destId="{95149E0A-D94E-4201-9903-CB53F837E8EE}" srcOrd="0" destOrd="0" parTransId="{2520BFDD-4158-4515-BE28-19B675781513}" sibTransId="{46555626-90E9-4AEE-9990-0D6D93F6A94A}"/>
    <dgm:cxn modelId="{B9F14AE8-0968-497A-A946-CFA8FF441D5B}" srcId="{EB0DE654-E012-4D6B-8DB6-F449B6D7D1AB}" destId="{D9714EC5-12BD-4E91-A7A6-173115D7425A}" srcOrd="4" destOrd="0" parTransId="{F0346754-1929-430A-96B0-5BCF5B35EA3A}" sibTransId="{706BF6A3-21A5-40E9-B111-43AA354D4796}"/>
    <dgm:cxn modelId="{6CDC26EA-D364-4051-8CB2-AACD00E040B6}" type="presOf" srcId="{8F462A0C-2EC9-4013-BA9B-9D7A05C9979A}" destId="{F0315A03-5976-4984-B99A-D39B7171830D}" srcOrd="0" destOrd="0" presId="urn:microsoft.com/office/officeart/2018/5/layout/IconLeafLabelList"/>
    <dgm:cxn modelId="{394BD5EF-EFB1-447B-8C55-7FA8143AA701}" srcId="{EB0DE654-E012-4D6B-8DB6-F449B6D7D1AB}" destId="{6457CE70-4C55-437D-8A3A-D930626AD9DF}" srcOrd="1" destOrd="0" parTransId="{B06E63E6-E391-44C6-87A2-74F798054C7A}" sibTransId="{1B375FA3-F030-41D5-991D-D95CE3180111}"/>
    <dgm:cxn modelId="{9D7B64F4-FC64-4106-9221-9ABE837F164A}" type="presOf" srcId="{DAF7D9DD-0280-457F-B8C7-E46E6D1EACB0}" destId="{53942EF4-BDAB-4394-8B81-7A6D1922B221}" srcOrd="0" destOrd="0" presId="urn:microsoft.com/office/officeart/2018/5/layout/IconLeafLabelList"/>
    <dgm:cxn modelId="{2F938650-EA06-46C6-93C8-498340ACBA1A}" type="presParOf" srcId="{E4C08ADA-9953-4906-B038-8FAB372C637F}" destId="{D561F423-F38F-4BC6-9FC8-46BB1DAF78F5}" srcOrd="0" destOrd="0" presId="urn:microsoft.com/office/officeart/2018/5/layout/IconLeafLabelList"/>
    <dgm:cxn modelId="{2263B383-6A41-40B8-9BA9-1DC6CEAFE9A9}" type="presParOf" srcId="{D561F423-F38F-4BC6-9FC8-46BB1DAF78F5}" destId="{28CF88CF-7CE5-48B6-9BCB-F02E1E8BCD42}" srcOrd="0" destOrd="0" presId="urn:microsoft.com/office/officeart/2018/5/layout/IconLeafLabelList"/>
    <dgm:cxn modelId="{BC681D73-DA60-4020-BCC3-DF087C6CEE3C}" type="presParOf" srcId="{D561F423-F38F-4BC6-9FC8-46BB1DAF78F5}" destId="{49615E36-E422-41DC-9D97-C7A3A8DA27DA}" srcOrd="1" destOrd="0" presId="urn:microsoft.com/office/officeart/2018/5/layout/IconLeafLabelList"/>
    <dgm:cxn modelId="{7F115F89-2412-4D81-897A-5A249BAA85E9}" type="presParOf" srcId="{D561F423-F38F-4BC6-9FC8-46BB1DAF78F5}" destId="{3318D7E5-46B1-4AFC-AF2B-E6744BAEE837}" srcOrd="2" destOrd="0" presId="urn:microsoft.com/office/officeart/2018/5/layout/IconLeafLabelList"/>
    <dgm:cxn modelId="{A23332CE-1220-4CEF-B5BB-D10F4DBA6EBD}" type="presParOf" srcId="{D561F423-F38F-4BC6-9FC8-46BB1DAF78F5}" destId="{A3E75238-4186-4927-81BF-34B9CFC943D1}" srcOrd="3" destOrd="0" presId="urn:microsoft.com/office/officeart/2018/5/layout/IconLeafLabelList"/>
    <dgm:cxn modelId="{AEC80672-5C3C-4789-B1D4-16CCD1DCB943}" type="presParOf" srcId="{E4C08ADA-9953-4906-B038-8FAB372C637F}" destId="{739D1B53-8582-436B-A7BE-F55A980FF4D1}" srcOrd="1" destOrd="0" presId="urn:microsoft.com/office/officeart/2018/5/layout/IconLeafLabelList"/>
    <dgm:cxn modelId="{2E45EE44-2A5A-4D54-B4CA-C6B1B7861DDC}" type="presParOf" srcId="{E4C08ADA-9953-4906-B038-8FAB372C637F}" destId="{79E7D584-A1C2-4787-8179-AD49BE08A867}" srcOrd="2" destOrd="0" presId="urn:microsoft.com/office/officeart/2018/5/layout/IconLeafLabelList"/>
    <dgm:cxn modelId="{43D5F6F0-07C0-453F-BCCB-4215098CA976}" type="presParOf" srcId="{79E7D584-A1C2-4787-8179-AD49BE08A867}" destId="{6DEB7FAB-3289-4CFF-9C73-FDD76C811764}" srcOrd="0" destOrd="0" presId="urn:microsoft.com/office/officeart/2018/5/layout/IconLeafLabelList"/>
    <dgm:cxn modelId="{FDFD3A1E-3290-42D2-98CD-EAE598289446}" type="presParOf" srcId="{79E7D584-A1C2-4787-8179-AD49BE08A867}" destId="{707332C9-6825-4B82-AC71-F6C6391B4905}" srcOrd="1" destOrd="0" presId="urn:microsoft.com/office/officeart/2018/5/layout/IconLeafLabelList"/>
    <dgm:cxn modelId="{7614B443-1B50-46DB-817E-EF56DB39897C}" type="presParOf" srcId="{79E7D584-A1C2-4787-8179-AD49BE08A867}" destId="{51A61685-E4DF-451F-B19F-7328F42F8448}" srcOrd="2" destOrd="0" presId="urn:microsoft.com/office/officeart/2018/5/layout/IconLeafLabelList"/>
    <dgm:cxn modelId="{37302CC6-9BD2-4F2B-90C7-80FED21232BB}" type="presParOf" srcId="{79E7D584-A1C2-4787-8179-AD49BE08A867}" destId="{3A95DA67-B1A0-49B7-92F3-FDE8199CD778}" srcOrd="3" destOrd="0" presId="urn:microsoft.com/office/officeart/2018/5/layout/IconLeafLabelList"/>
    <dgm:cxn modelId="{19039DC9-D7FC-4E17-AA34-43A95677A3B0}" type="presParOf" srcId="{E4C08ADA-9953-4906-B038-8FAB372C637F}" destId="{1F696A01-1D34-48B0-8F50-0741798709B0}" srcOrd="3" destOrd="0" presId="urn:microsoft.com/office/officeart/2018/5/layout/IconLeafLabelList"/>
    <dgm:cxn modelId="{A3543817-41F4-4614-89B2-0522B4389F63}" type="presParOf" srcId="{E4C08ADA-9953-4906-B038-8FAB372C637F}" destId="{39BEB0DF-74C5-40F2-884E-0E507385CB96}" srcOrd="4" destOrd="0" presId="urn:microsoft.com/office/officeart/2018/5/layout/IconLeafLabelList"/>
    <dgm:cxn modelId="{A6E318FE-B60B-4F54-BC5E-5A496191E4A5}" type="presParOf" srcId="{39BEB0DF-74C5-40F2-884E-0E507385CB96}" destId="{0C52DFCC-67EF-465E-8E92-1E45067AF2C7}" srcOrd="0" destOrd="0" presId="urn:microsoft.com/office/officeart/2018/5/layout/IconLeafLabelList"/>
    <dgm:cxn modelId="{E3EBB236-B659-40F1-BE4F-8CC239B3A0E6}" type="presParOf" srcId="{39BEB0DF-74C5-40F2-884E-0E507385CB96}" destId="{17BE775C-C32F-4B9F-B10C-7B2F3461C506}" srcOrd="1" destOrd="0" presId="urn:microsoft.com/office/officeart/2018/5/layout/IconLeafLabelList"/>
    <dgm:cxn modelId="{3EB801E8-C194-4A58-992B-414AFA361095}" type="presParOf" srcId="{39BEB0DF-74C5-40F2-884E-0E507385CB96}" destId="{684058A3-9DCE-4648-9FBD-19088C257CF0}" srcOrd="2" destOrd="0" presId="urn:microsoft.com/office/officeart/2018/5/layout/IconLeafLabelList"/>
    <dgm:cxn modelId="{DCE49B60-41D0-40C1-BD0F-7223E0CD52FE}" type="presParOf" srcId="{39BEB0DF-74C5-40F2-884E-0E507385CB96}" destId="{ECFEA2E8-1B24-433B-84AF-D46AB7E7ADE3}" srcOrd="3" destOrd="0" presId="urn:microsoft.com/office/officeart/2018/5/layout/IconLeafLabelList"/>
    <dgm:cxn modelId="{BF6FDBAA-F041-4D4B-869C-8990EB7B2165}" type="presParOf" srcId="{E4C08ADA-9953-4906-B038-8FAB372C637F}" destId="{0595BE89-18EC-423A-8A42-8A448C70AD87}" srcOrd="5" destOrd="0" presId="urn:microsoft.com/office/officeart/2018/5/layout/IconLeafLabelList"/>
    <dgm:cxn modelId="{C37F333E-190C-4A00-BC1A-2EA5BB7A0E49}" type="presParOf" srcId="{E4C08ADA-9953-4906-B038-8FAB372C637F}" destId="{46A07E95-388E-48B0-B541-E168ECA3F33C}" srcOrd="6" destOrd="0" presId="urn:microsoft.com/office/officeart/2018/5/layout/IconLeafLabelList"/>
    <dgm:cxn modelId="{54E33ACD-DFAB-4E4F-B777-A46241BC5584}" type="presParOf" srcId="{46A07E95-388E-48B0-B541-E168ECA3F33C}" destId="{C3404EE3-6D01-48EA-BBA6-45EBB28B60AE}" srcOrd="0" destOrd="0" presId="urn:microsoft.com/office/officeart/2018/5/layout/IconLeafLabelList"/>
    <dgm:cxn modelId="{614A98A2-056A-4309-A4C7-A02CAD9C5DAF}" type="presParOf" srcId="{46A07E95-388E-48B0-B541-E168ECA3F33C}" destId="{DFAA04F8-A187-4BA8-82F0-57334AD108B6}" srcOrd="1" destOrd="0" presId="urn:microsoft.com/office/officeart/2018/5/layout/IconLeafLabelList"/>
    <dgm:cxn modelId="{7DD789A6-5431-4F60-9755-B65F503C06F1}" type="presParOf" srcId="{46A07E95-388E-48B0-B541-E168ECA3F33C}" destId="{79B18F8C-B968-44EB-AD8F-EF79F86370F7}" srcOrd="2" destOrd="0" presId="urn:microsoft.com/office/officeart/2018/5/layout/IconLeafLabelList"/>
    <dgm:cxn modelId="{664490F3-6369-49AE-B562-22FB179C0EDB}" type="presParOf" srcId="{46A07E95-388E-48B0-B541-E168ECA3F33C}" destId="{F0315A03-5976-4984-B99A-D39B7171830D}" srcOrd="3" destOrd="0" presId="urn:microsoft.com/office/officeart/2018/5/layout/IconLeafLabelList"/>
    <dgm:cxn modelId="{D45CDF46-2245-49D8-A20F-E0FF4FC84405}" type="presParOf" srcId="{E4C08ADA-9953-4906-B038-8FAB372C637F}" destId="{DE24FF0A-899F-46A1-9930-D50814CA4F12}" srcOrd="7" destOrd="0" presId="urn:microsoft.com/office/officeart/2018/5/layout/IconLeafLabelList"/>
    <dgm:cxn modelId="{2F2AD9D2-3E45-49AB-9C7A-CE9BF6645B05}" type="presParOf" srcId="{E4C08ADA-9953-4906-B038-8FAB372C637F}" destId="{0BF6F5A1-052C-4B57-BEC3-530B5D04657D}" srcOrd="8" destOrd="0" presId="urn:microsoft.com/office/officeart/2018/5/layout/IconLeafLabelList"/>
    <dgm:cxn modelId="{0825C794-6941-4FAB-B805-8017AA2E0963}" type="presParOf" srcId="{0BF6F5A1-052C-4B57-BEC3-530B5D04657D}" destId="{E69B9DA0-4C84-45D3-A912-48FB7B72282E}" srcOrd="0" destOrd="0" presId="urn:microsoft.com/office/officeart/2018/5/layout/IconLeafLabelList"/>
    <dgm:cxn modelId="{D3108507-1121-4A15-9CFE-25DCAD4722E1}" type="presParOf" srcId="{0BF6F5A1-052C-4B57-BEC3-530B5D04657D}" destId="{FBEE1D8F-B49F-4F19-86F0-B7FB61905399}" srcOrd="1" destOrd="0" presId="urn:microsoft.com/office/officeart/2018/5/layout/IconLeafLabelList"/>
    <dgm:cxn modelId="{48B828E9-A680-4823-B6B5-FC888BC9FB81}" type="presParOf" srcId="{0BF6F5A1-052C-4B57-BEC3-530B5D04657D}" destId="{6822F6EC-D10B-4FF4-965A-D65FBD72C800}" srcOrd="2" destOrd="0" presId="urn:microsoft.com/office/officeart/2018/5/layout/IconLeafLabelList"/>
    <dgm:cxn modelId="{BF1051DF-A3CE-4D76-A33A-8B71AFB98CF9}" type="presParOf" srcId="{0BF6F5A1-052C-4B57-BEC3-530B5D04657D}" destId="{93BD3562-9580-40ED-8829-8305DE1138D3}" srcOrd="3" destOrd="0" presId="urn:microsoft.com/office/officeart/2018/5/layout/IconLeafLabelList"/>
    <dgm:cxn modelId="{D693BCB8-5117-4406-9B8B-C22E6DBE497F}" type="presParOf" srcId="{E4C08ADA-9953-4906-B038-8FAB372C637F}" destId="{5E4B3C4C-9456-479A-A9CB-585F714F7F1F}" srcOrd="9" destOrd="0" presId="urn:microsoft.com/office/officeart/2018/5/layout/IconLeafLabelList"/>
    <dgm:cxn modelId="{44638B5F-0094-48EF-9646-CD10F4D8E39B}" type="presParOf" srcId="{E4C08ADA-9953-4906-B038-8FAB372C637F}" destId="{9DBD82B3-ADA1-4B85-9FB5-BC32834C6F36}" srcOrd="10" destOrd="0" presId="urn:microsoft.com/office/officeart/2018/5/layout/IconLeafLabelList"/>
    <dgm:cxn modelId="{FAE24D57-913D-4A80-BC10-7900D300A60A}" type="presParOf" srcId="{9DBD82B3-ADA1-4B85-9FB5-BC32834C6F36}" destId="{64B1A266-D120-4E84-BE2B-D0B69E264720}" srcOrd="0" destOrd="0" presId="urn:microsoft.com/office/officeart/2018/5/layout/IconLeafLabelList"/>
    <dgm:cxn modelId="{C86377D3-0115-44B5-A873-89C8FCD29A4F}" type="presParOf" srcId="{9DBD82B3-ADA1-4B85-9FB5-BC32834C6F36}" destId="{28E81E1E-CD87-4A61-A36C-F27FD46394EE}" srcOrd="1" destOrd="0" presId="urn:microsoft.com/office/officeart/2018/5/layout/IconLeafLabelList"/>
    <dgm:cxn modelId="{15C748E7-DECB-49C0-91DF-526840A66FEA}" type="presParOf" srcId="{9DBD82B3-ADA1-4B85-9FB5-BC32834C6F36}" destId="{CEAE0AE8-2DB2-4301-948A-F6415984BF45}" srcOrd="2" destOrd="0" presId="urn:microsoft.com/office/officeart/2018/5/layout/IconLeafLabelList"/>
    <dgm:cxn modelId="{A0FBD782-4271-4009-93A4-0853C1857B6F}" type="presParOf" srcId="{9DBD82B3-ADA1-4B85-9FB5-BC32834C6F36}" destId="{53942EF4-BDAB-4394-8B81-7A6D1922B22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27AA01-E416-4985-9796-C6CA967D45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8C2F58-6683-408A-BB4D-501968E0D6E8}">
      <dgm:prSet/>
      <dgm:spPr/>
      <dgm:t>
        <a:bodyPr/>
        <a:lstStyle/>
        <a:p>
          <a:pPr>
            <a:defRPr cap="all"/>
          </a:pPr>
          <a:r>
            <a:rPr lang="en-US"/>
            <a:t>Current Challenges:</a:t>
          </a:r>
        </a:p>
      </dgm:t>
    </dgm:pt>
    <dgm:pt modelId="{D1137EF5-9AAA-45E8-9C98-0A6E849455CC}" type="parTrans" cxnId="{E2C613CD-820C-42A5-B47C-6FC366C7CA3F}">
      <dgm:prSet/>
      <dgm:spPr/>
      <dgm:t>
        <a:bodyPr/>
        <a:lstStyle/>
        <a:p>
          <a:endParaRPr lang="en-US"/>
        </a:p>
      </dgm:t>
    </dgm:pt>
    <dgm:pt modelId="{44CE10F4-DE8D-42DC-9B8F-7F96F7F5E2DE}" type="sibTrans" cxnId="{E2C613CD-820C-42A5-B47C-6FC366C7CA3F}">
      <dgm:prSet/>
      <dgm:spPr/>
      <dgm:t>
        <a:bodyPr/>
        <a:lstStyle/>
        <a:p>
          <a:endParaRPr lang="en-US"/>
        </a:p>
      </dgm:t>
    </dgm:pt>
    <dgm:pt modelId="{8E663C9F-CCA8-4488-A2CD-1403FEB264AC}">
      <dgm:prSet/>
      <dgm:spPr/>
      <dgm:t>
        <a:bodyPr/>
        <a:lstStyle/>
        <a:p>
          <a:pPr>
            <a:defRPr cap="all"/>
          </a:pPr>
          <a:r>
            <a:rPr lang="en-US"/>
            <a:t>• Duplicate entries in charities.json may require cleanup</a:t>
          </a:r>
        </a:p>
      </dgm:t>
    </dgm:pt>
    <dgm:pt modelId="{5569F387-61E5-4DEB-91BF-686498F8EBEC}" type="parTrans" cxnId="{ACF23087-B99C-4759-A92C-E526C720CE79}">
      <dgm:prSet/>
      <dgm:spPr/>
      <dgm:t>
        <a:bodyPr/>
        <a:lstStyle/>
        <a:p>
          <a:endParaRPr lang="en-US"/>
        </a:p>
      </dgm:t>
    </dgm:pt>
    <dgm:pt modelId="{02F0E066-2A69-46C1-A46F-39A32A728988}" type="sibTrans" cxnId="{ACF23087-B99C-4759-A92C-E526C720CE79}">
      <dgm:prSet/>
      <dgm:spPr/>
      <dgm:t>
        <a:bodyPr/>
        <a:lstStyle/>
        <a:p>
          <a:endParaRPr lang="en-US"/>
        </a:p>
      </dgm:t>
    </dgm:pt>
    <dgm:pt modelId="{84300333-D84B-4315-AE4D-508D18DA4E88}">
      <dgm:prSet/>
      <dgm:spPr/>
      <dgm:t>
        <a:bodyPr/>
        <a:lstStyle/>
        <a:p>
          <a:pPr>
            <a:defRPr cap="all"/>
          </a:pPr>
          <a:r>
            <a:rPr lang="en-US"/>
            <a:t>• Error handling for XRPL transaction fetching can be improved</a:t>
          </a:r>
        </a:p>
      </dgm:t>
    </dgm:pt>
    <dgm:pt modelId="{C7E7C3F0-D903-47B8-B6B8-EDB6AFF95612}" type="parTrans" cxnId="{4816C861-2A15-447D-AFA4-E162833CBDEE}">
      <dgm:prSet/>
      <dgm:spPr/>
      <dgm:t>
        <a:bodyPr/>
        <a:lstStyle/>
        <a:p>
          <a:endParaRPr lang="en-US"/>
        </a:p>
      </dgm:t>
    </dgm:pt>
    <dgm:pt modelId="{E53CB256-9DE6-4D3E-9EF6-E63A28E198C6}" type="sibTrans" cxnId="{4816C861-2A15-447D-AFA4-E162833CBDEE}">
      <dgm:prSet/>
      <dgm:spPr/>
      <dgm:t>
        <a:bodyPr/>
        <a:lstStyle/>
        <a:p>
          <a:endParaRPr lang="en-US"/>
        </a:p>
      </dgm:t>
    </dgm:pt>
    <dgm:pt modelId="{0AE81665-3E29-44B2-9204-AE5B04E397FF}">
      <dgm:prSet/>
      <dgm:spPr/>
      <dgm:t>
        <a:bodyPr/>
        <a:lstStyle/>
        <a:p>
          <a:pPr>
            <a:defRPr cap="all"/>
          </a:pPr>
          <a:r>
            <a:rPr lang="en-US"/>
            <a:t>Future Enhancements:</a:t>
          </a:r>
        </a:p>
      </dgm:t>
    </dgm:pt>
    <dgm:pt modelId="{E57E46CE-DE77-4F03-BD9A-567E5FCB4808}" type="parTrans" cxnId="{62386EBE-8D2E-4290-8CB4-CE0EBA818F15}">
      <dgm:prSet/>
      <dgm:spPr/>
      <dgm:t>
        <a:bodyPr/>
        <a:lstStyle/>
        <a:p>
          <a:endParaRPr lang="en-US"/>
        </a:p>
      </dgm:t>
    </dgm:pt>
    <dgm:pt modelId="{BA049668-1C15-47F3-9510-B50ADFDB5628}" type="sibTrans" cxnId="{62386EBE-8D2E-4290-8CB4-CE0EBA818F15}">
      <dgm:prSet/>
      <dgm:spPr/>
      <dgm:t>
        <a:bodyPr/>
        <a:lstStyle/>
        <a:p>
          <a:endParaRPr lang="en-US"/>
        </a:p>
      </dgm:t>
    </dgm:pt>
    <dgm:pt modelId="{AB5E996A-569F-40C4-B6EC-C28158B22441}">
      <dgm:prSet/>
      <dgm:spPr/>
      <dgm:t>
        <a:bodyPr/>
        <a:lstStyle/>
        <a:p>
          <a:pPr>
            <a:defRPr cap="all"/>
          </a:pPr>
          <a:r>
            <a:rPr lang="en-US"/>
            <a:t>• Improved UI/UX for smoother donation and authentication flows</a:t>
          </a:r>
        </a:p>
      </dgm:t>
    </dgm:pt>
    <dgm:pt modelId="{7752D703-43AC-4811-9BFE-A45EACDCAB85}" type="parTrans" cxnId="{0D89F296-F9A5-4E2A-B3E8-D2614B3938A2}">
      <dgm:prSet/>
      <dgm:spPr/>
      <dgm:t>
        <a:bodyPr/>
        <a:lstStyle/>
        <a:p>
          <a:endParaRPr lang="en-US"/>
        </a:p>
      </dgm:t>
    </dgm:pt>
    <dgm:pt modelId="{A5743B67-628D-4709-854F-4B07811B1456}" type="sibTrans" cxnId="{0D89F296-F9A5-4E2A-B3E8-D2614B3938A2}">
      <dgm:prSet/>
      <dgm:spPr/>
      <dgm:t>
        <a:bodyPr/>
        <a:lstStyle/>
        <a:p>
          <a:endParaRPr lang="en-US"/>
        </a:p>
      </dgm:t>
    </dgm:pt>
    <dgm:pt modelId="{A7D315B0-E360-4788-BF6C-FE54F4DB100E}">
      <dgm:prSet/>
      <dgm:spPr/>
      <dgm:t>
        <a:bodyPr/>
        <a:lstStyle/>
        <a:p>
          <a:pPr>
            <a:defRPr cap="all"/>
          </a:pPr>
          <a:r>
            <a:rPr lang="en-US"/>
            <a:t>• More robust filtering and analytics for transactions</a:t>
          </a:r>
        </a:p>
      </dgm:t>
    </dgm:pt>
    <dgm:pt modelId="{04976CC7-7A1E-44EF-B078-C4E6B8459CAF}" type="parTrans" cxnId="{8A778011-0AAD-4BFC-ADF8-9B8408180E67}">
      <dgm:prSet/>
      <dgm:spPr/>
      <dgm:t>
        <a:bodyPr/>
        <a:lstStyle/>
        <a:p>
          <a:endParaRPr lang="en-US"/>
        </a:p>
      </dgm:t>
    </dgm:pt>
    <dgm:pt modelId="{4147D8EB-4B5B-4519-B82C-28047E963F9E}" type="sibTrans" cxnId="{8A778011-0AAD-4BFC-ADF8-9B8408180E67}">
      <dgm:prSet/>
      <dgm:spPr/>
      <dgm:t>
        <a:bodyPr/>
        <a:lstStyle/>
        <a:p>
          <a:endParaRPr lang="en-US"/>
        </a:p>
      </dgm:t>
    </dgm:pt>
    <dgm:pt modelId="{8706583F-9A9F-46F6-A930-4BD9057C70A4}">
      <dgm:prSet/>
      <dgm:spPr/>
      <dgm:t>
        <a:bodyPr/>
        <a:lstStyle/>
        <a:p>
          <a:pPr>
            <a:defRPr cap="all"/>
          </a:pPr>
          <a:r>
            <a:rPr lang="en-US"/>
            <a:t>• Expansion to support additional currencies</a:t>
          </a:r>
        </a:p>
      </dgm:t>
    </dgm:pt>
    <dgm:pt modelId="{868DF782-39B4-43E9-A50F-AD1EE96CA6F6}" type="parTrans" cxnId="{54277B9B-A2C9-4A1A-997F-56AE29F762CD}">
      <dgm:prSet/>
      <dgm:spPr/>
      <dgm:t>
        <a:bodyPr/>
        <a:lstStyle/>
        <a:p>
          <a:endParaRPr lang="en-US"/>
        </a:p>
      </dgm:t>
    </dgm:pt>
    <dgm:pt modelId="{DD5E9603-5F85-4CB0-A8C0-19B14D577225}" type="sibTrans" cxnId="{54277B9B-A2C9-4A1A-997F-56AE29F762CD}">
      <dgm:prSet/>
      <dgm:spPr/>
      <dgm:t>
        <a:bodyPr/>
        <a:lstStyle/>
        <a:p>
          <a:endParaRPr lang="en-US"/>
        </a:p>
      </dgm:t>
    </dgm:pt>
    <dgm:pt modelId="{5E4D2CD5-2C0D-462B-8C05-9B46CA3733EB}" type="pres">
      <dgm:prSet presAssocID="{8527AA01-E416-4985-9796-C6CA967D4554}" presName="root" presStyleCnt="0">
        <dgm:presLayoutVars>
          <dgm:dir/>
          <dgm:resizeHandles val="exact"/>
        </dgm:presLayoutVars>
      </dgm:prSet>
      <dgm:spPr/>
    </dgm:pt>
    <dgm:pt modelId="{B9AB02B4-4955-4F82-8AE6-0BB8434DC373}" type="pres">
      <dgm:prSet presAssocID="{A78C2F58-6683-408A-BB4D-501968E0D6E8}" presName="compNode" presStyleCnt="0"/>
      <dgm:spPr/>
    </dgm:pt>
    <dgm:pt modelId="{5144A0D9-E229-4610-905A-155A97DDCD10}" type="pres">
      <dgm:prSet presAssocID="{A78C2F58-6683-408A-BB4D-501968E0D6E8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60A3E8C-C642-4C3D-BA8B-25B090379066}" type="pres">
      <dgm:prSet presAssocID="{A78C2F58-6683-408A-BB4D-501968E0D6E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03E30FD-8332-4DD5-9D41-3F7B20016FCD}" type="pres">
      <dgm:prSet presAssocID="{A78C2F58-6683-408A-BB4D-501968E0D6E8}" presName="spaceRect" presStyleCnt="0"/>
      <dgm:spPr/>
    </dgm:pt>
    <dgm:pt modelId="{C86FD2A7-8F97-4D0E-96C7-48B13E7353A8}" type="pres">
      <dgm:prSet presAssocID="{A78C2F58-6683-408A-BB4D-501968E0D6E8}" presName="textRect" presStyleLbl="revTx" presStyleIdx="0" presStyleCnt="7">
        <dgm:presLayoutVars>
          <dgm:chMax val="1"/>
          <dgm:chPref val="1"/>
        </dgm:presLayoutVars>
      </dgm:prSet>
      <dgm:spPr/>
    </dgm:pt>
    <dgm:pt modelId="{498D1241-3700-40E4-89DF-339708886862}" type="pres">
      <dgm:prSet presAssocID="{44CE10F4-DE8D-42DC-9B8F-7F96F7F5E2DE}" presName="sibTrans" presStyleCnt="0"/>
      <dgm:spPr/>
    </dgm:pt>
    <dgm:pt modelId="{BC2BF4D7-4498-4DB6-B08E-0FF61DB3C12F}" type="pres">
      <dgm:prSet presAssocID="{8E663C9F-CCA8-4488-A2CD-1403FEB264AC}" presName="compNode" presStyleCnt="0"/>
      <dgm:spPr/>
    </dgm:pt>
    <dgm:pt modelId="{1E5E0A65-8DEB-4266-9B36-859F9DDF2A7F}" type="pres">
      <dgm:prSet presAssocID="{8E663C9F-CCA8-4488-A2CD-1403FEB264AC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96B49B5-31C0-434D-9B06-88B3C537091D}" type="pres">
      <dgm:prSet presAssocID="{8E663C9F-CCA8-4488-A2CD-1403FEB264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616E8B2-2E67-4F0A-8633-7262A4027405}" type="pres">
      <dgm:prSet presAssocID="{8E663C9F-CCA8-4488-A2CD-1403FEB264AC}" presName="spaceRect" presStyleCnt="0"/>
      <dgm:spPr/>
    </dgm:pt>
    <dgm:pt modelId="{07D6CBB5-C3AC-4435-915B-A7A45DC765F7}" type="pres">
      <dgm:prSet presAssocID="{8E663C9F-CCA8-4488-A2CD-1403FEB264AC}" presName="textRect" presStyleLbl="revTx" presStyleIdx="1" presStyleCnt="7">
        <dgm:presLayoutVars>
          <dgm:chMax val="1"/>
          <dgm:chPref val="1"/>
        </dgm:presLayoutVars>
      </dgm:prSet>
      <dgm:spPr/>
    </dgm:pt>
    <dgm:pt modelId="{7ED7FE09-D7CD-4EFD-AAA1-D20558DDBBE9}" type="pres">
      <dgm:prSet presAssocID="{02F0E066-2A69-46C1-A46F-39A32A728988}" presName="sibTrans" presStyleCnt="0"/>
      <dgm:spPr/>
    </dgm:pt>
    <dgm:pt modelId="{1CF74F26-9689-479D-A3EF-F307A80BE3AE}" type="pres">
      <dgm:prSet presAssocID="{84300333-D84B-4315-AE4D-508D18DA4E88}" presName="compNode" presStyleCnt="0"/>
      <dgm:spPr/>
    </dgm:pt>
    <dgm:pt modelId="{962DD781-29AF-412A-A4BD-4DC8799BD597}" type="pres">
      <dgm:prSet presAssocID="{84300333-D84B-4315-AE4D-508D18DA4E88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B8A4BF0-BB30-4BB4-9EA3-E0A9EF7A8317}" type="pres">
      <dgm:prSet presAssocID="{84300333-D84B-4315-AE4D-508D18DA4E8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F72ED8-979A-4892-8B45-3862F241D189}" type="pres">
      <dgm:prSet presAssocID="{84300333-D84B-4315-AE4D-508D18DA4E88}" presName="spaceRect" presStyleCnt="0"/>
      <dgm:spPr/>
    </dgm:pt>
    <dgm:pt modelId="{46EA69E6-7FD5-4478-8D10-B4BE46E2E5D7}" type="pres">
      <dgm:prSet presAssocID="{84300333-D84B-4315-AE4D-508D18DA4E88}" presName="textRect" presStyleLbl="revTx" presStyleIdx="2" presStyleCnt="7">
        <dgm:presLayoutVars>
          <dgm:chMax val="1"/>
          <dgm:chPref val="1"/>
        </dgm:presLayoutVars>
      </dgm:prSet>
      <dgm:spPr/>
    </dgm:pt>
    <dgm:pt modelId="{CEF4E14B-2204-4500-86EA-8EEC2F61EFF8}" type="pres">
      <dgm:prSet presAssocID="{E53CB256-9DE6-4D3E-9EF6-E63A28E198C6}" presName="sibTrans" presStyleCnt="0"/>
      <dgm:spPr/>
    </dgm:pt>
    <dgm:pt modelId="{F4AFE930-B8B3-4A77-9B52-49CFF03CB5AF}" type="pres">
      <dgm:prSet presAssocID="{0AE81665-3E29-44B2-9204-AE5B04E397FF}" presName="compNode" presStyleCnt="0"/>
      <dgm:spPr/>
    </dgm:pt>
    <dgm:pt modelId="{0DEC4EC5-B58B-47F5-AD61-62BC4D5A85CE}" type="pres">
      <dgm:prSet presAssocID="{0AE81665-3E29-44B2-9204-AE5B04E397FF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A1AE66C-DBE9-4961-ACB8-540FD56AE9FF}" type="pres">
      <dgm:prSet presAssocID="{0AE81665-3E29-44B2-9204-AE5B04E397F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1E6ED8-A071-4B3F-ACE6-98E5BAD4D0CE}" type="pres">
      <dgm:prSet presAssocID="{0AE81665-3E29-44B2-9204-AE5B04E397FF}" presName="spaceRect" presStyleCnt="0"/>
      <dgm:spPr/>
    </dgm:pt>
    <dgm:pt modelId="{5D43F3F7-D01A-4367-9194-1EF49BE406CD}" type="pres">
      <dgm:prSet presAssocID="{0AE81665-3E29-44B2-9204-AE5B04E397FF}" presName="textRect" presStyleLbl="revTx" presStyleIdx="3" presStyleCnt="7">
        <dgm:presLayoutVars>
          <dgm:chMax val="1"/>
          <dgm:chPref val="1"/>
        </dgm:presLayoutVars>
      </dgm:prSet>
      <dgm:spPr/>
    </dgm:pt>
    <dgm:pt modelId="{9B9C8DDE-5EC0-494E-ABB3-D286C4403769}" type="pres">
      <dgm:prSet presAssocID="{BA049668-1C15-47F3-9510-B50ADFDB5628}" presName="sibTrans" presStyleCnt="0"/>
      <dgm:spPr/>
    </dgm:pt>
    <dgm:pt modelId="{E79B86A3-2624-4ADE-B9D1-F7C096226292}" type="pres">
      <dgm:prSet presAssocID="{AB5E996A-569F-40C4-B6EC-C28158B22441}" presName="compNode" presStyleCnt="0"/>
      <dgm:spPr/>
    </dgm:pt>
    <dgm:pt modelId="{00E16853-C2D1-49D8-A324-F05D4652C03D}" type="pres">
      <dgm:prSet presAssocID="{AB5E996A-569F-40C4-B6EC-C28158B2244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8A67336-6308-4BB5-BB3C-164891DAB968}" type="pres">
      <dgm:prSet presAssocID="{AB5E996A-569F-40C4-B6EC-C28158B2244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36963CB-69E7-42A4-96F7-25F833B2F135}" type="pres">
      <dgm:prSet presAssocID="{AB5E996A-569F-40C4-B6EC-C28158B22441}" presName="spaceRect" presStyleCnt="0"/>
      <dgm:spPr/>
    </dgm:pt>
    <dgm:pt modelId="{9EAA29E6-3185-4ABB-AAE2-C42B952C7B3E}" type="pres">
      <dgm:prSet presAssocID="{AB5E996A-569F-40C4-B6EC-C28158B22441}" presName="textRect" presStyleLbl="revTx" presStyleIdx="4" presStyleCnt="7">
        <dgm:presLayoutVars>
          <dgm:chMax val="1"/>
          <dgm:chPref val="1"/>
        </dgm:presLayoutVars>
      </dgm:prSet>
      <dgm:spPr/>
    </dgm:pt>
    <dgm:pt modelId="{2C85986C-921D-4546-BDA7-E204B3D9739F}" type="pres">
      <dgm:prSet presAssocID="{A5743B67-628D-4709-854F-4B07811B1456}" presName="sibTrans" presStyleCnt="0"/>
      <dgm:spPr/>
    </dgm:pt>
    <dgm:pt modelId="{76421E1A-514D-4712-9958-F4330CDBE508}" type="pres">
      <dgm:prSet presAssocID="{A7D315B0-E360-4788-BF6C-FE54F4DB100E}" presName="compNode" presStyleCnt="0"/>
      <dgm:spPr/>
    </dgm:pt>
    <dgm:pt modelId="{7B4D2C45-EAE5-4F41-9CE5-26C51C4DC978}" type="pres">
      <dgm:prSet presAssocID="{A7D315B0-E360-4788-BF6C-FE54F4DB100E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76A2BD6F-1354-4900-9927-01CF284321E4}" type="pres">
      <dgm:prSet presAssocID="{A7D315B0-E360-4788-BF6C-FE54F4DB100E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6EE6CC-6E98-4756-B16F-15C78DEE45C8}" type="pres">
      <dgm:prSet presAssocID="{A7D315B0-E360-4788-BF6C-FE54F4DB100E}" presName="spaceRect" presStyleCnt="0"/>
      <dgm:spPr/>
    </dgm:pt>
    <dgm:pt modelId="{8F863935-5862-4823-8316-6EE300FFF5B3}" type="pres">
      <dgm:prSet presAssocID="{A7D315B0-E360-4788-BF6C-FE54F4DB100E}" presName="textRect" presStyleLbl="revTx" presStyleIdx="5" presStyleCnt="7">
        <dgm:presLayoutVars>
          <dgm:chMax val="1"/>
          <dgm:chPref val="1"/>
        </dgm:presLayoutVars>
      </dgm:prSet>
      <dgm:spPr/>
    </dgm:pt>
    <dgm:pt modelId="{E044980F-43BC-4ACD-85D9-2A816274432F}" type="pres">
      <dgm:prSet presAssocID="{4147D8EB-4B5B-4519-B82C-28047E963F9E}" presName="sibTrans" presStyleCnt="0"/>
      <dgm:spPr/>
    </dgm:pt>
    <dgm:pt modelId="{CDCB697C-3EBC-413A-89F8-6A231BBF7378}" type="pres">
      <dgm:prSet presAssocID="{8706583F-9A9F-46F6-A930-4BD9057C70A4}" presName="compNode" presStyleCnt="0"/>
      <dgm:spPr/>
    </dgm:pt>
    <dgm:pt modelId="{2D678966-8CF4-45D0-8BFB-AB57E1E264CC}" type="pres">
      <dgm:prSet presAssocID="{8706583F-9A9F-46F6-A930-4BD9057C70A4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A41FFA4-F075-4BE6-9253-569F38A21902}" type="pres">
      <dgm:prSet presAssocID="{8706583F-9A9F-46F6-A930-4BD9057C70A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E784D02-A75C-44FC-8382-30DBB3DD5118}" type="pres">
      <dgm:prSet presAssocID="{8706583F-9A9F-46F6-A930-4BD9057C70A4}" presName="spaceRect" presStyleCnt="0"/>
      <dgm:spPr/>
    </dgm:pt>
    <dgm:pt modelId="{A5DD4639-38A6-40E0-8BA7-0D29A990D8D5}" type="pres">
      <dgm:prSet presAssocID="{8706583F-9A9F-46F6-A930-4BD9057C70A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778011-0AAD-4BFC-ADF8-9B8408180E67}" srcId="{8527AA01-E416-4985-9796-C6CA967D4554}" destId="{A7D315B0-E360-4788-BF6C-FE54F4DB100E}" srcOrd="5" destOrd="0" parTransId="{04976CC7-7A1E-44EF-B078-C4E6B8459CAF}" sibTransId="{4147D8EB-4B5B-4519-B82C-28047E963F9E}"/>
    <dgm:cxn modelId="{D239ED16-061F-4E16-8F9D-CEEC42E56A0C}" type="presOf" srcId="{A78C2F58-6683-408A-BB4D-501968E0D6E8}" destId="{C86FD2A7-8F97-4D0E-96C7-48B13E7353A8}" srcOrd="0" destOrd="0" presId="urn:microsoft.com/office/officeart/2018/5/layout/IconLeafLabelList"/>
    <dgm:cxn modelId="{D87F293D-1806-46BA-9D18-2C546A2BF247}" type="presOf" srcId="{A7D315B0-E360-4788-BF6C-FE54F4DB100E}" destId="{8F863935-5862-4823-8316-6EE300FFF5B3}" srcOrd="0" destOrd="0" presId="urn:microsoft.com/office/officeart/2018/5/layout/IconLeafLabelList"/>
    <dgm:cxn modelId="{4816C861-2A15-447D-AFA4-E162833CBDEE}" srcId="{8527AA01-E416-4985-9796-C6CA967D4554}" destId="{84300333-D84B-4315-AE4D-508D18DA4E88}" srcOrd="2" destOrd="0" parTransId="{C7E7C3F0-D903-47B8-B6B8-EDB6AFF95612}" sibTransId="{E53CB256-9DE6-4D3E-9EF6-E63A28E198C6}"/>
    <dgm:cxn modelId="{B6DD7A6F-8889-44F8-A1DE-13BD3D9C6DD1}" type="presOf" srcId="{8527AA01-E416-4985-9796-C6CA967D4554}" destId="{5E4D2CD5-2C0D-462B-8C05-9B46CA3733EB}" srcOrd="0" destOrd="0" presId="urn:microsoft.com/office/officeart/2018/5/layout/IconLeafLabelList"/>
    <dgm:cxn modelId="{71870D7B-F542-4C5C-8AB6-944D9396B6A2}" type="presOf" srcId="{8706583F-9A9F-46F6-A930-4BD9057C70A4}" destId="{A5DD4639-38A6-40E0-8BA7-0D29A990D8D5}" srcOrd="0" destOrd="0" presId="urn:microsoft.com/office/officeart/2018/5/layout/IconLeafLabelList"/>
    <dgm:cxn modelId="{ED9FCB7B-C2C9-45FA-8057-B69582BEE745}" type="presOf" srcId="{8E663C9F-CCA8-4488-A2CD-1403FEB264AC}" destId="{07D6CBB5-C3AC-4435-915B-A7A45DC765F7}" srcOrd="0" destOrd="0" presId="urn:microsoft.com/office/officeart/2018/5/layout/IconLeafLabelList"/>
    <dgm:cxn modelId="{ACF23087-B99C-4759-A92C-E526C720CE79}" srcId="{8527AA01-E416-4985-9796-C6CA967D4554}" destId="{8E663C9F-CCA8-4488-A2CD-1403FEB264AC}" srcOrd="1" destOrd="0" parTransId="{5569F387-61E5-4DEB-91BF-686498F8EBEC}" sibTransId="{02F0E066-2A69-46C1-A46F-39A32A728988}"/>
    <dgm:cxn modelId="{0D89F296-F9A5-4E2A-B3E8-D2614B3938A2}" srcId="{8527AA01-E416-4985-9796-C6CA967D4554}" destId="{AB5E996A-569F-40C4-B6EC-C28158B22441}" srcOrd="4" destOrd="0" parTransId="{7752D703-43AC-4811-9BFE-A45EACDCAB85}" sibTransId="{A5743B67-628D-4709-854F-4B07811B1456}"/>
    <dgm:cxn modelId="{54277B9B-A2C9-4A1A-997F-56AE29F762CD}" srcId="{8527AA01-E416-4985-9796-C6CA967D4554}" destId="{8706583F-9A9F-46F6-A930-4BD9057C70A4}" srcOrd="6" destOrd="0" parTransId="{868DF782-39B4-43E9-A50F-AD1EE96CA6F6}" sibTransId="{DD5E9603-5F85-4CB0-A8C0-19B14D577225}"/>
    <dgm:cxn modelId="{390EE09C-1E31-4028-A17A-6D1DD1605616}" type="presOf" srcId="{AB5E996A-569F-40C4-B6EC-C28158B22441}" destId="{9EAA29E6-3185-4ABB-AAE2-C42B952C7B3E}" srcOrd="0" destOrd="0" presId="urn:microsoft.com/office/officeart/2018/5/layout/IconLeafLabelList"/>
    <dgm:cxn modelId="{6D5323A5-792B-410A-99C1-D2BC2AD5B084}" type="presOf" srcId="{0AE81665-3E29-44B2-9204-AE5B04E397FF}" destId="{5D43F3F7-D01A-4367-9194-1EF49BE406CD}" srcOrd="0" destOrd="0" presId="urn:microsoft.com/office/officeart/2018/5/layout/IconLeafLabelList"/>
    <dgm:cxn modelId="{62386EBE-8D2E-4290-8CB4-CE0EBA818F15}" srcId="{8527AA01-E416-4985-9796-C6CA967D4554}" destId="{0AE81665-3E29-44B2-9204-AE5B04E397FF}" srcOrd="3" destOrd="0" parTransId="{E57E46CE-DE77-4F03-BD9A-567E5FCB4808}" sibTransId="{BA049668-1C15-47F3-9510-B50ADFDB5628}"/>
    <dgm:cxn modelId="{E2C613CD-820C-42A5-B47C-6FC366C7CA3F}" srcId="{8527AA01-E416-4985-9796-C6CA967D4554}" destId="{A78C2F58-6683-408A-BB4D-501968E0D6E8}" srcOrd="0" destOrd="0" parTransId="{D1137EF5-9AAA-45E8-9C98-0A6E849455CC}" sibTransId="{44CE10F4-DE8D-42DC-9B8F-7F96F7F5E2DE}"/>
    <dgm:cxn modelId="{81AC3FDC-4BAC-4622-8EFE-457CC5268230}" type="presOf" srcId="{84300333-D84B-4315-AE4D-508D18DA4E88}" destId="{46EA69E6-7FD5-4478-8D10-B4BE46E2E5D7}" srcOrd="0" destOrd="0" presId="urn:microsoft.com/office/officeart/2018/5/layout/IconLeafLabelList"/>
    <dgm:cxn modelId="{FADDA7E9-33E3-4608-8796-F73EC3DC5A29}" type="presParOf" srcId="{5E4D2CD5-2C0D-462B-8C05-9B46CA3733EB}" destId="{B9AB02B4-4955-4F82-8AE6-0BB8434DC373}" srcOrd="0" destOrd="0" presId="urn:microsoft.com/office/officeart/2018/5/layout/IconLeafLabelList"/>
    <dgm:cxn modelId="{4DD4F9D6-E1AE-4CD3-AAC8-30AFCAD938F3}" type="presParOf" srcId="{B9AB02B4-4955-4F82-8AE6-0BB8434DC373}" destId="{5144A0D9-E229-4610-905A-155A97DDCD10}" srcOrd="0" destOrd="0" presId="urn:microsoft.com/office/officeart/2018/5/layout/IconLeafLabelList"/>
    <dgm:cxn modelId="{A572EF2F-6FAD-457B-B418-FA214909ABFE}" type="presParOf" srcId="{B9AB02B4-4955-4F82-8AE6-0BB8434DC373}" destId="{760A3E8C-C642-4C3D-BA8B-25B090379066}" srcOrd="1" destOrd="0" presId="urn:microsoft.com/office/officeart/2018/5/layout/IconLeafLabelList"/>
    <dgm:cxn modelId="{C9283880-86B9-494B-9626-DB2534E23332}" type="presParOf" srcId="{B9AB02B4-4955-4F82-8AE6-0BB8434DC373}" destId="{603E30FD-8332-4DD5-9D41-3F7B20016FCD}" srcOrd="2" destOrd="0" presId="urn:microsoft.com/office/officeart/2018/5/layout/IconLeafLabelList"/>
    <dgm:cxn modelId="{7A597B64-E3B6-4CFF-98AC-8F8EC497CC6C}" type="presParOf" srcId="{B9AB02B4-4955-4F82-8AE6-0BB8434DC373}" destId="{C86FD2A7-8F97-4D0E-96C7-48B13E7353A8}" srcOrd="3" destOrd="0" presId="urn:microsoft.com/office/officeart/2018/5/layout/IconLeafLabelList"/>
    <dgm:cxn modelId="{BD2C2DB1-BD49-4E0F-B3C2-FB2AEDA863D4}" type="presParOf" srcId="{5E4D2CD5-2C0D-462B-8C05-9B46CA3733EB}" destId="{498D1241-3700-40E4-89DF-339708886862}" srcOrd="1" destOrd="0" presId="urn:microsoft.com/office/officeart/2018/5/layout/IconLeafLabelList"/>
    <dgm:cxn modelId="{04689B8C-F5EF-4E32-BF09-1F7DDFECAEDF}" type="presParOf" srcId="{5E4D2CD5-2C0D-462B-8C05-9B46CA3733EB}" destId="{BC2BF4D7-4498-4DB6-B08E-0FF61DB3C12F}" srcOrd="2" destOrd="0" presId="urn:microsoft.com/office/officeart/2018/5/layout/IconLeafLabelList"/>
    <dgm:cxn modelId="{1FB029B0-CFCE-4ED8-B7BA-7C2455A44E2A}" type="presParOf" srcId="{BC2BF4D7-4498-4DB6-B08E-0FF61DB3C12F}" destId="{1E5E0A65-8DEB-4266-9B36-859F9DDF2A7F}" srcOrd="0" destOrd="0" presId="urn:microsoft.com/office/officeart/2018/5/layout/IconLeafLabelList"/>
    <dgm:cxn modelId="{15D3F478-484B-4A52-9C9A-E625EBC17814}" type="presParOf" srcId="{BC2BF4D7-4498-4DB6-B08E-0FF61DB3C12F}" destId="{096B49B5-31C0-434D-9B06-88B3C537091D}" srcOrd="1" destOrd="0" presId="urn:microsoft.com/office/officeart/2018/5/layout/IconLeafLabelList"/>
    <dgm:cxn modelId="{6360C48A-2887-4A0F-BCC6-A060DF7679F7}" type="presParOf" srcId="{BC2BF4D7-4498-4DB6-B08E-0FF61DB3C12F}" destId="{9616E8B2-2E67-4F0A-8633-7262A4027405}" srcOrd="2" destOrd="0" presId="urn:microsoft.com/office/officeart/2018/5/layout/IconLeafLabelList"/>
    <dgm:cxn modelId="{A66E8A97-1665-4F94-91A5-614D417074B7}" type="presParOf" srcId="{BC2BF4D7-4498-4DB6-B08E-0FF61DB3C12F}" destId="{07D6CBB5-C3AC-4435-915B-A7A45DC765F7}" srcOrd="3" destOrd="0" presId="urn:microsoft.com/office/officeart/2018/5/layout/IconLeafLabelList"/>
    <dgm:cxn modelId="{1566A198-15DA-48ED-AD86-2BE4F9DA7EF2}" type="presParOf" srcId="{5E4D2CD5-2C0D-462B-8C05-9B46CA3733EB}" destId="{7ED7FE09-D7CD-4EFD-AAA1-D20558DDBBE9}" srcOrd="3" destOrd="0" presId="urn:microsoft.com/office/officeart/2018/5/layout/IconLeafLabelList"/>
    <dgm:cxn modelId="{9D55602B-D04F-4243-BB78-176796EDFC7F}" type="presParOf" srcId="{5E4D2CD5-2C0D-462B-8C05-9B46CA3733EB}" destId="{1CF74F26-9689-479D-A3EF-F307A80BE3AE}" srcOrd="4" destOrd="0" presId="urn:microsoft.com/office/officeart/2018/5/layout/IconLeafLabelList"/>
    <dgm:cxn modelId="{5A1DFC9A-D9CD-49B5-816C-6014FB897700}" type="presParOf" srcId="{1CF74F26-9689-479D-A3EF-F307A80BE3AE}" destId="{962DD781-29AF-412A-A4BD-4DC8799BD597}" srcOrd="0" destOrd="0" presId="urn:microsoft.com/office/officeart/2018/5/layout/IconLeafLabelList"/>
    <dgm:cxn modelId="{84FC7BDC-1623-4887-A971-F8764CE5BFFA}" type="presParOf" srcId="{1CF74F26-9689-479D-A3EF-F307A80BE3AE}" destId="{AB8A4BF0-BB30-4BB4-9EA3-E0A9EF7A8317}" srcOrd="1" destOrd="0" presId="urn:microsoft.com/office/officeart/2018/5/layout/IconLeafLabelList"/>
    <dgm:cxn modelId="{72E89393-87DA-47F7-93F7-B39A2EB02229}" type="presParOf" srcId="{1CF74F26-9689-479D-A3EF-F307A80BE3AE}" destId="{E2F72ED8-979A-4892-8B45-3862F241D189}" srcOrd="2" destOrd="0" presId="urn:microsoft.com/office/officeart/2018/5/layout/IconLeafLabelList"/>
    <dgm:cxn modelId="{4A0605C1-A67D-4A2E-8C24-52A9F5428200}" type="presParOf" srcId="{1CF74F26-9689-479D-A3EF-F307A80BE3AE}" destId="{46EA69E6-7FD5-4478-8D10-B4BE46E2E5D7}" srcOrd="3" destOrd="0" presId="urn:microsoft.com/office/officeart/2018/5/layout/IconLeafLabelList"/>
    <dgm:cxn modelId="{CE4AF4A5-8E38-4F49-B2DC-D691E0795AC5}" type="presParOf" srcId="{5E4D2CD5-2C0D-462B-8C05-9B46CA3733EB}" destId="{CEF4E14B-2204-4500-86EA-8EEC2F61EFF8}" srcOrd="5" destOrd="0" presId="urn:microsoft.com/office/officeart/2018/5/layout/IconLeafLabelList"/>
    <dgm:cxn modelId="{9F83580C-56CA-4AC9-A140-CDE7386D4A7B}" type="presParOf" srcId="{5E4D2CD5-2C0D-462B-8C05-9B46CA3733EB}" destId="{F4AFE930-B8B3-4A77-9B52-49CFF03CB5AF}" srcOrd="6" destOrd="0" presId="urn:microsoft.com/office/officeart/2018/5/layout/IconLeafLabelList"/>
    <dgm:cxn modelId="{D220CF82-BF76-45FB-B1E8-5455BEBE14AD}" type="presParOf" srcId="{F4AFE930-B8B3-4A77-9B52-49CFF03CB5AF}" destId="{0DEC4EC5-B58B-47F5-AD61-62BC4D5A85CE}" srcOrd="0" destOrd="0" presId="urn:microsoft.com/office/officeart/2018/5/layout/IconLeafLabelList"/>
    <dgm:cxn modelId="{3D22CE03-6461-4E99-9E64-525E000150D3}" type="presParOf" srcId="{F4AFE930-B8B3-4A77-9B52-49CFF03CB5AF}" destId="{1A1AE66C-DBE9-4961-ACB8-540FD56AE9FF}" srcOrd="1" destOrd="0" presId="urn:microsoft.com/office/officeart/2018/5/layout/IconLeafLabelList"/>
    <dgm:cxn modelId="{D1E3146D-2913-40C1-AD68-1ADD829A239E}" type="presParOf" srcId="{F4AFE930-B8B3-4A77-9B52-49CFF03CB5AF}" destId="{9D1E6ED8-A071-4B3F-ACE6-98E5BAD4D0CE}" srcOrd="2" destOrd="0" presId="urn:microsoft.com/office/officeart/2018/5/layout/IconLeafLabelList"/>
    <dgm:cxn modelId="{C584AC5B-E2F2-4962-8FF2-363216B7A4EA}" type="presParOf" srcId="{F4AFE930-B8B3-4A77-9B52-49CFF03CB5AF}" destId="{5D43F3F7-D01A-4367-9194-1EF49BE406CD}" srcOrd="3" destOrd="0" presId="urn:microsoft.com/office/officeart/2018/5/layout/IconLeafLabelList"/>
    <dgm:cxn modelId="{4D5640EB-1F3A-48CC-A63F-E517C638D7E6}" type="presParOf" srcId="{5E4D2CD5-2C0D-462B-8C05-9B46CA3733EB}" destId="{9B9C8DDE-5EC0-494E-ABB3-D286C4403769}" srcOrd="7" destOrd="0" presId="urn:microsoft.com/office/officeart/2018/5/layout/IconLeafLabelList"/>
    <dgm:cxn modelId="{8E62E9BD-5A2B-4047-87C2-065634E98706}" type="presParOf" srcId="{5E4D2CD5-2C0D-462B-8C05-9B46CA3733EB}" destId="{E79B86A3-2624-4ADE-B9D1-F7C096226292}" srcOrd="8" destOrd="0" presId="urn:microsoft.com/office/officeart/2018/5/layout/IconLeafLabelList"/>
    <dgm:cxn modelId="{609E78DE-F35B-429D-938D-19A5C5258536}" type="presParOf" srcId="{E79B86A3-2624-4ADE-B9D1-F7C096226292}" destId="{00E16853-C2D1-49D8-A324-F05D4652C03D}" srcOrd="0" destOrd="0" presId="urn:microsoft.com/office/officeart/2018/5/layout/IconLeafLabelList"/>
    <dgm:cxn modelId="{980A4199-CEBE-46B7-A90C-3125D646D376}" type="presParOf" srcId="{E79B86A3-2624-4ADE-B9D1-F7C096226292}" destId="{D8A67336-6308-4BB5-BB3C-164891DAB968}" srcOrd="1" destOrd="0" presId="urn:microsoft.com/office/officeart/2018/5/layout/IconLeafLabelList"/>
    <dgm:cxn modelId="{E9C460EC-F1DF-4523-8731-056F0302444C}" type="presParOf" srcId="{E79B86A3-2624-4ADE-B9D1-F7C096226292}" destId="{536963CB-69E7-42A4-96F7-25F833B2F135}" srcOrd="2" destOrd="0" presId="urn:microsoft.com/office/officeart/2018/5/layout/IconLeafLabelList"/>
    <dgm:cxn modelId="{7D761C82-8B20-41EF-BDCB-2848B3CB9A89}" type="presParOf" srcId="{E79B86A3-2624-4ADE-B9D1-F7C096226292}" destId="{9EAA29E6-3185-4ABB-AAE2-C42B952C7B3E}" srcOrd="3" destOrd="0" presId="urn:microsoft.com/office/officeart/2018/5/layout/IconLeafLabelList"/>
    <dgm:cxn modelId="{DABEC0B9-B8B3-409E-BFDC-023A02EFF088}" type="presParOf" srcId="{5E4D2CD5-2C0D-462B-8C05-9B46CA3733EB}" destId="{2C85986C-921D-4546-BDA7-E204B3D9739F}" srcOrd="9" destOrd="0" presId="urn:microsoft.com/office/officeart/2018/5/layout/IconLeafLabelList"/>
    <dgm:cxn modelId="{9CA93079-B4C1-43EF-80AC-4A3FBD881E0A}" type="presParOf" srcId="{5E4D2CD5-2C0D-462B-8C05-9B46CA3733EB}" destId="{76421E1A-514D-4712-9958-F4330CDBE508}" srcOrd="10" destOrd="0" presId="urn:microsoft.com/office/officeart/2018/5/layout/IconLeafLabelList"/>
    <dgm:cxn modelId="{4024A661-391B-4BF7-B7F2-5695C4566D3D}" type="presParOf" srcId="{76421E1A-514D-4712-9958-F4330CDBE508}" destId="{7B4D2C45-EAE5-4F41-9CE5-26C51C4DC978}" srcOrd="0" destOrd="0" presId="urn:microsoft.com/office/officeart/2018/5/layout/IconLeafLabelList"/>
    <dgm:cxn modelId="{1222DD33-BA68-4665-925F-0AE75E28ABEC}" type="presParOf" srcId="{76421E1A-514D-4712-9958-F4330CDBE508}" destId="{76A2BD6F-1354-4900-9927-01CF284321E4}" srcOrd="1" destOrd="0" presId="urn:microsoft.com/office/officeart/2018/5/layout/IconLeafLabelList"/>
    <dgm:cxn modelId="{A4A5DE0D-5412-41CD-9F02-0AB54FB5A55E}" type="presParOf" srcId="{76421E1A-514D-4712-9958-F4330CDBE508}" destId="{8E6EE6CC-6E98-4756-B16F-15C78DEE45C8}" srcOrd="2" destOrd="0" presId="urn:microsoft.com/office/officeart/2018/5/layout/IconLeafLabelList"/>
    <dgm:cxn modelId="{08F073CE-E73F-4E3E-A576-3C4B9D079F6C}" type="presParOf" srcId="{76421E1A-514D-4712-9958-F4330CDBE508}" destId="{8F863935-5862-4823-8316-6EE300FFF5B3}" srcOrd="3" destOrd="0" presId="urn:microsoft.com/office/officeart/2018/5/layout/IconLeafLabelList"/>
    <dgm:cxn modelId="{9A2BFB23-B61E-49D1-B98C-447BD4814063}" type="presParOf" srcId="{5E4D2CD5-2C0D-462B-8C05-9B46CA3733EB}" destId="{E044980F-43BC-4ACD-85D9-2A816274432F}" srcOrd="11" destOrd="0" presId="urn:microsoft.com/office/officeart/2018/5/layout/IconLeafLabelList"/>
    <dgm:cxn modelId="{90F2A353-D32C-4259-A951-12B292CE9C10}" type="presParOf" srcId="{5E4D2CD5-2C0D-462B-8C05-9B46CA3733EB}" destId="{CDCB697C-3EBC-413A-89F8-6A231BBF7378}" srcOrd="12" destOrd="0" presId="urn:microsoft.com/office/officeart/2018/5/layout/IconLeafLabelList"/>
    <dgm:cxn modelId="{643BD3A2-C7C2-4BEB-A3C0-B65DD29CD737}" type="presParOf" srcId="{CDCB697C-3EBC-413A-89F8-6A231BBF7378}" destId="{2D678966-8CF4-45D0-8BFB-AB57E1E264CC}" srcOrd="0" destOrd="0" presId="urn:microsoft.com/office/officeart/2018/5/layout/IconLeafLabelList"/>
    <dgm:cxn modelId="{B8C7EB73-F0A0-43ED-A0D3-4742C0D382A0}" type="presParOf" srcId="{CDCB697C-3EBC-413A-89F8-6A231BBF7378}" destId="{8A41FFA4-F075-4BE6-9253-569F38A21902}" srcOrd="1" destOrd="0" presId="urn:microsoft.com/office/officeart/2018/5/layout/IconLeafLabelList"/>
    <dgm:cxn modelId="{EC1FF0A3-9F81-418F-9B31-55936A5ED50E}" type="presParOf" srcId="{CDCB697C-3EBC-413A-89F8-6A231BBF7378}" destId="{AE784D02-A75C-44FC-8382-30DBB3DD5118}" srcOrd="2" destOrd="0" presId="urn:microsoft.com/office/officeart/2018/5/layout/IconLeafLabelList"/>
    <dgm:cxn modelId="{A14EF8F5-738B-499F-9BCE-5B694844FCEC}" type="presParOf" srcId="{CDCB697C-3EBC-413A-89F8-6A231BBF7378}" destId="{A5DD4639-38A6-40E0-8BA7-0D29A990D8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5F977D-2E03-4746-B111-7D28DD5583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91711B-592E-465A-A508-0A6A35BA1BD4}">
      <dgm:prSet/>
      <dgm:spPr/>
      <dgm:t>
        <a:bodyPr/>
        <a:lstStyle/>
        <a:p>
          <a:r>
            <a:rPr lang="en-US"/>
            <a:t>Summary:</a:t>
          </a:r>
        </a:p>
      </dgm:t>
    </dgm:pt>
    <dgm:pt modelId="{D831C594-9532-400C-BCC1-9944C4D37209}" type="parTrans" cxnId="{152338CD-E926-443F-88FA-DE355180D4B7}">
      <dgm:prSet/>
      <dgm:spPr/>
      <dgm:t>
        <a:bodyPr/>
        <a:lstStyle/>
        <a:p>
          <a:endParaRPr lang="en-US"/>
        </a:p>
      </dgm:t>
    </dgm:pt>
    <dgm:pt modelId="{2F878CE1-6C6B-4752-914F-1BBD614351C9}" type="sibTrans" cxnId="{152338CD-E926-443F-88FA-DE355180D4B7}">
      <dgm:prSet/>
      <dgm:spPr/>
      <dgm:t>
        <a:bodyPr/>
        <a:lstStyle/>
        <a:p>
          <a:endParaRPr lang="en-US"/>
        </a:p>
      </dgm:t>
    </dgm:pt>
    <dgm:pt modelId="{123EBA0B-5436-46B2-823D-E107FDF352BC}">
      <dgm:prSet/>
      <dgm:spPr/>
      <dgm:t>
        <a:bodyPr/>
        <a:lstStyle/>
        <a:p>
          <a:r>
            <a:rPr lang="en-US"/>
            <a:t>• A full-stack donation platform harnessing blockchain transparency</a:t>
          </a:r>
        </a:p>
      </dgm:t>
    </dgm:pt>
    <dgm:pt modelId="{AE9811EB-21D9-431D-ADDE-D4D7CD8937A5}" type="parTrans" cxnId="{5D96252A-3617-45DC-A4C4-F71E88BEB086}">
      <dgm:prSet/>
      <dgm:spPr/>
      <dgm:t>
        <a:bodyPr/>
        <a:lstStyle/>
        <a:p>
          <a:endParaRPr lang="en-US"/>
        </a:p>
      </dgm:t>
    </dgm:pt>
    <dgm:pt modelId="{9808449C-544F-4E2C-B2BE-42C97A75352D}" type="sibTrans" cxnId="{5D96252A-3617-45DC-A4C4-F71E88BEB086}">
      <dgm:prSet/>
      <dgm:spPr/>
      <dgm:t>
        <a:bodyPr/>
        <a:lstStyle/>
        <a:p>
          <a:endParaRPr lang="en-US"/>
        </a:p>
      </dgm:t>
    </dgm:pt>
    <dgm:pt modelId="{CDBA28C2-05B5-45C4-91E7-209CB4E24497}">
      <dgm:prSet/>
      <dgm:spPr/>
      <dgm:t>
        <a:bodyPr/>
        <a:lstStyle/>
        <a:p>
          <a:r>
            <a:rPr lang="en-US"/>
            <a:t>Next Steps:</a:t>
          </a:r>
        </a:p>
      </dgm:t>
    </dgm:pt>
    <dgm:pt modelId="{947E531E-6664-4254-A8A1-6B4F199EE643}" type="parTrans" cxnId="{E9B853DB-BB70-4BC7-9742-B844D0E5A6D5}">
      <dgm:prSet/>
      <dgm:spPr/>
      <dgm:t>
        <a:bodyPr/>
        <a:lstStyle/>
        <a:p>
          <a:endParaRPr lang="en-US"/>
        </a:p>
      </dgm:t>
    </dgm:pt>
    <dgm:pt modelId="{41311BA9-7E32-4452-9E0B-A46BB90CA139}" type="sibTrans" cxnId="{E9B853DB-BB70-4BC7-9742-B844D0E5A6D5}">
      <dgm:prSet/>
      <dgm:spPr/>
      <dgm:t>
        <a:bodyPr/>
        <a:lstStyle/>
        <a:p>
          <a:endParaRPr lang="en-US"/>
        </a:p>
      </dgm:t>
    </dgm:pt>
    <dgm:pt modelId="{E6D59E07-A3D6-4885-9CC9-B90EB555DBCD}">
      <dgm:prSet/>
      <dgm:spPr/>
      <dgm:t>
        <a:bodyPr/>
        <a:lstStyle/>
        <a:p>
          <a:r>
            <a:rPr lang="en-US"/>
            <a:t>• Solicit community feedback and contributions</a:t>
          </a:r>
        </a:p>
      </dgm:t>
    </dgm:pt>
    <dgm:pt modelId="{732E3F73-C543-4BC0-8F18-F0DD9DEC48DC}" type="parTrans" cxnId="{9C29009A-BEAC-48FC-8129-126B67CA7D9B}">
      <dgm:prSet/>
      <dgm:spPr/>
      <dgm:t>
        <a:bodyPr/>
        <a:lstStyle/>
        <a:p>
          <a:endParaRPr lang="en-US"/>
        </a:p>
      </dgm:t>
    </dgm:pt>
    <dgm:pt modelId="{D6DC9BD3-42E1-4106-87B4-E4BDF790B135}" type="sibTrans" cxnId="{9C29009A-BEAC-48FC-8129-126B67CA7D9B}">
      <dgm:prSet/>
      <dgm:spPr/>
      <dgm:t>
        <a:bodyPr/>
        <a:lstStyle/>
        <a:p>
          <a:endParaRPr lang="en-US"/>
        </a:p>
      </dgm:t>
    </dgm:pt>
    <dgm:pt modelId="{FCE90C78-0A25-43CE-9FE4-13C6F94E0B7A}">
      <dgm:prSet/>
      <dgm:spPr/>
      <dgm:t>
        <a:bodyPr/>
        <a:lstStyle/>
        <a:p>
          <a:r>
            <a:rPr lang="en-US"/>
            <a:t>• Implement additional features (e.g., enhanced analytics, multi-currency support)</a:t>
          </a:r>
        </a:p>
      </dgm:t>
    </dgm:pt>
    <dgm:pt modelId="{4E59A511-0EB9-41A5-8305-9D5B217921A0}" type="parTrans" cxnId="{2484051A-8CCA-4343-89F0-204FFF7AF9EA}">
      <dgm:prSet/>
      <dgm:spPr/>
      <dgm:t>
        <a:bodyPr/>
        <a:lstStyle/>
        <a:p>
          <a:endParaRPr lang="en-US"/>
        </a:p>
      </dgm:t>
    </dgm:pt>
    <dgm:pt modelId="{FE42B92C-A9FF-4CA8-AC5E-7F073459761D}" type="sibTrans" cxnId="{2484051A-8CCA-4343-89F0-204FFF7AF9EA}">
      <dgm:prSet/>
      <dgm:spPr/>
      <dgm:t>
        <a:bodyPr/>
        <a:lstStyle/>
        <a:p>
          <a:endParaRPr lang="en-US"/>
        </a:p>
      </dgm:t>
    </dgm:pt>
    <dgm:pt modelId="{373E7D2A-5452-469F-93E3-D09A383ECA21}">
      <dgm:prSet/>
      <dgm:spPr/>
      <dgm:t>
        <a:bodyPr/>
        <a:lstStyle/>
        <a:p>
          <a:r>
            <a:rPr lang="en-US"/>
            <a:t>License:</a:t>
          </a:r>
        </a:p>
      </dgm:t>
    </dgm:pt>
    <dgm:pt modelId="{F6B01703-8C50-46E0-ADA7-25413E772695}" type="parTrans" cxnId="{C2EF3EA2-F5EF-4E8B-BB88-A8202CCC628E}">
      <dgm:prSet/>
      <dgm:spPr/>
      <dgm:t>
        <a:bodyPr/>
        <a:lstStyle/>
        <a:p>
          <a:endParaRPr lang="en-US"/>
        </a:p>
      </dgm:t>
    </dgm:pt>
    <dgm:pt modelId="{964A5B51-ED30-490F-ADCC-6CB9E830156B}" type="sibTrans" cxnId="{C2EF3EA2-F5EF-4E8B-BB88-A8202CCC628E}">
      <dgm:prSet/>
      <dgm:spPr/>
      <dgm:t>
        <a:bodyPr/>
        <a:lstStyle/>
        <a:p>
          <a:endParaRPr lang="en-US"/>
        </a:p>
      </dgm:t>
    </dgm:pt>
    <dgm:pt modelId="{7A455E57-58D8-4D4E-9E04-BE5732DB93EF}">
      <dgm:prSet/>
      <dgm:spPr/>
      <dgm:t>
        <a:bodyPr/>
        <a:lstStyle/>
        <a:p>
          <a:r>
            <a:rPr lang="en-US"/>
            <a:t>• Released under the MIT License (open source)</a:t>
          </a:r>
        </a:p>
      </dgm:t>
    </dgm:pt>
    <dgm:pt modelId="{C286D6F2-FCB2-47B6-94A4-CD48592FF2AE}" type="parTrans" cxnId="{C8754B97-81AA-4553-87C3-ECDEB9679C6A}">
      <dgm:prSet/>
      <dgm:spPr/>
      <dgm:t>
        <a:bodyPr/>
        <a:lstStyle/>
        <a:p>
          <a:endParaRPr lang="en-US"/>
        </a:p>
      </dgm:t>
    </dgm:pt>
    <dgm:pt modelId="{99144C20-D4D2-4AA3-A3AA-71F1F0425F76}" type="sibTrans" cxnId="{C8754B97-81AA-4553-87C3-ECDEB9679C6A}">
      <dgm:prSet/>
      <dgm:spPr/>
      <dgm:t>
        <a:bodyPr/>
        <a:lstStyle/>
        <a:p>
          <a:endParaRPr lang="en-US"/>
        </a:p>
      </dgm:t>
    </dgm:pt>
    <dgm:pt modelId="{03752C18-927E-49A7-A293-420A4479AB71}" type="pres">
      <dgm:prSet presAssocID="{A95F977D-2E03-4746-B111-7D28DD558370}" presName="root" presStyleCnt="0">
        <dgm:presLayoutVars>
          <dgm:dir/>
          <dgm:resizeHandles val="exact"/>
        </dgm:presLayoutVars>
      </dgm:prSet>
      <dgm:spPr/>
    </dgm:pt>
    <dgm:pt modelId="{822FB8CB-C244-47CF-AD0B-D8EA10C56FF1}" type="pres">
      <dgm:prSet presAssocID="{1C91711B-592E-465A-A508-0A6A35BA1BD4}" presName="compNode" presStyleCnt="0"/>
      <dgm:spPr/>
    </dgm:pt>
    <dgm:pt modelId="{8B1EAA2C-B34C-4CE4-9585-79D807B8D086}" type="pres">
      <dgm:prSet presAssocID="{1C91711B-592E-465A-A508-0A6A35BA1BD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1027EB6C-7F55-406A-B421-0B93DC96BBA2}" type="pres">
      <dgm:prSet presAssocID="{1C91711B-592E-465A-A508-0A6A35BA1BD4}" presName="spaceRect" presStyleCnt="0"/>
      <dgm:spPr/>
    </dgm:pt>
    <dgm:pt modelId="{BAFDC6FC-A03B-45E3-92C7-FE2FDCFF4F6C}" type="pres">
      <dgm:prSet presAssocID="{1C91711B-592E-465A-A508-0A6A35BA1BD4}" presName="textRect" presStyleLbl="revTx" presStyleIdx="0" presStyleCnt="7">
        <dgm:presLayoutVars>
          <dgm:chMax val="1"/>
          <dgm:chPref val="1"/>
        </dgm:presLayoutVars>
      </dgm:prSet>
      <dgm:spPr/>
    </dgm:pt>
    <dgm:pt modelId="{E1E95D79-1B60-45C1-9A0C-663D6DDEA84E}" type="pres">
      <dgm:prSet presAssocID="{2F878CE1-6C6B-4752-914F-1BBD614351C9}" presName="sibTrans" presStyleCnt="0"/>
      <dgm:spPr/>
    </dgm:pt>
    <dgm:pt modelId="{0AE45A5A-9A5C-46D7-B5BE-49267A110F25}" type="pres">
      <dgm:prSet presAssocID="{123EBA0B-5436-46B2-823D-E107FDF352BC}" presName="compNode" presStyleCnt="0"/>
      <dgm:spPr/>
    </dgm:pt>
    <dgm:pt modelId="{5E7D3243-059E-4A71-AD38-9C5B09D205DC}" type="pres">
      <dgm:prSet presAssocID="{123EBA0B-5436-46B2-823D-E107FDF352B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20348FD6-6E40-42DB-A196-D4C1EBB19629}" type="pres">
      <dgm:prSet presAssocID="{123EBA0B-5436-46B2-823D-E107FDF352BC}" presName="spaceRect" presStyleCnt="0"/>
      <dgm:spPr/>
    </dgm:pt>
    <dgm:pt modelId="{36234678-7ECB-4A69-8616-057F0A6D4B9E}" type="pres">
      <dgm:prSet presAssocID="{123EBA0B-5436-46B2-823D-E107FDF352BC}" presName="textRect" presStyleLbl="revTx" presStyleIdx="1" presStyleCnt="7">
        <dgm:presLayoutVars>
          <dgm:chMax val="1"/>
          <dgm:chPref val="1"/>
        </dgm:presLayoutVars>
      </dgm:prSet>
      <dgm:spPr/>
    </dgm:pt>
    <dgm:pt modelId="{DCF99E32-3509-4A1A-B700-178C62173909}" type="pres">
      <dgm:prSet presAssocID="{9808449C-544F-4E2C-B2BE-42C97A75352D}" presName="sibTrans" presStyleCnt="0"/>
      <dgm:spPr/>
    </dgm:pt>
    <dgm:pt modelId="{7AA2D09C-BC7E-4986-BA8A-9B1918F45151}" type="pres">
      <dgm:prSet presAssocID="{CDBA28C2-05B5-45C4-91E7-209CB4E24497}" presName="compNode" presStyleCnt="0"/>
      <dgm:spPr/>
    </dgm:pt>
    <dgm:pt modelId="{D948D008-BFFD-4332-B4E7-9E8867151C0E}" type="pres">
      <dgm:prSet presAssocID="{CDBA28C2-05B5-45C4-91E7-209CB4E244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1E061EA5-6FC9-4086-84F0-448FA2893C75}" type="pres">
      <dgm:prSet presAssocID="{CDBA28C2-05B5-45C4-91E7-209CB4E24497}" presName="spaceRect" presStyleCnt="0"/>
      <dgm:spPr/>
    </dgm:pt>
    <dgm:pt modelId="{898E1478-24AC-4C78-9194-AD63A08E03B5}" type="pres">
      <dgm:prSet presAssocID="{CDBA28C2-05B5-45C4-91E7-209CB4E24497}" presName="textRect" presStyleLbl="revTx" presStyleIdx="2" presStyleCnt="7">
        <dgm:presLayoutVars>
          <dgm:chMax val="1"/>
          <dgm:chPref val="1"/>
        </dgm:presLayoutVars>
      </dgm:prSet>
      <dgm:spPr/>
    </dgm:pt>
    <dgm:pt modelId="{A134266F-E844-407A-B70E-4CCAD7997FBE}" type="pres">
      <dgm:prSet presAssocID="{41311BA9-7E32-4452-9E0B-A46BB90CA139}" presName="sibTrans" presStyleCnt="0"/>
      <dgm:spPr/>
    </dgm:pt>
    <dgm:pt modelId="{2CCD2F7A-322F-4A2C-B306-9388A17B0867}" type="pres">
      <dgm:prSet presAssocID="{E6D59E07-A3D6-4885-9CC9-B90EB555DBCD}" presName="compNode" presStyleCnt="0"/>
      <dgm:spPr/>
    </dgm:pt>
    <dgm:pt modelId="{76B72476-2F23-4F42-91E3-9094EDF1FAF6}" type="pres">
      <dgm:prSet presAssocID="{E6D59E07-A3D6-4885-9CC9-B90EB555DBC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15BCCFB-A6BC-4045-AD5E-B68BA13C653A}" type="pres">
      <dgm:prSet presAssocID="{E6D59E07-A3D6-4885-9CC9-B90EB555DBCD}" presName="spaceRect" presStyleCnt="0"/>
      <dgm:spPr/>
    </dgm:pt>
    <dgm:pt modelId="{AE75B4A6-1321-4A21-8325-00616D0457E3}" type="pres">
      <dgm:prSet presAssocID="{E6D59E07-A3D6-4885-9CC9-B90EB555DBCD}" presName="textRect" presStyleLbl="revTx" presStyleIdx="3" presStyleCnt="7">
        <dgm:presLayoutVars>
          <dgm:chMax val="1"/>
          <dgm:chPref val="1"/>
        </dgm:presLayoutVars>
      </dgm:prSet>
      <dgm:spPr/>
    </dgm:pt>
    <dgm:pt modelId="{796E7CD3-67A6-43C6-B7A0-11071867BFB0}" type="pres">
      <dgm:prSet presAssocID="{D6DC9BD3-42E1-4106-87B4-E4BDF790B135}" presName="sibTrans" presStyleCnt="0"/>
      <dgm:spPr/>
    </dgm:pt>
    <dgm:pt modelId="{F9513377-0457-4C30-B926-AE0489327742}" type="pres">
      <dgm:prSet presAssocID="{FCE90C78-0A25-43CE-9FE4-13C6F94E0B7A}" presName="compNode" presStyleCnt="0"/>
      <dgm:spPr/>
    </dgm:pt>
    <dgm:pt modelId="{899B6A9F-B6B6-4841-B44F-271E8DB40934}" type="pres">
      <dgm:prSet presAssocID="{FCE90C78-0A25-43CE-9FE4-13C6F94E0B7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164026D-6FA1-45E4-95A0-A48FEF0BE482}" type="pres">
      <dgm:prSet presAssocID="{FCE90C78-0A25-43CE-9FE4-13C6F94E0B7A}" presName="spaceRect" presStyleCnt="0"/>
      <dgm:spPr/>
    </dgm:pt>
    <dgm:pt modelId="{80B85107-377F-4660-A901-6E596C15F3A0}" type="pres">
      <dgm:prSet presAssocID="{FCE90C78-0A25-43CE-9FE4-13C6F94E0B7A}" presName="textRect" presStyleLbl="revTx" presStyleIdx="4" presStyleCnt="7">
        <dgm:presLayoutVars>
          <dgm:chMax val="1"/>
          <dgm:chPref val="1"/>
        </dgm:presLayoutVars>
      </dgm:prSet>
      <dgm:spPr/>
    </dgm:pt>
    <dgm:pt modelId="{AA779E16-A25E-4CA1-837C-1483A706A37B}" type="pres">
      <dgm:prSet presAssocID="{FE42B92C-A9FF-4CA8-AC5E-7F073459761D}" presName="sibTrans" presStyleCnt="0"/>
      <dgm:spPr/>
    </dgm:pt>
    <dgm:pt modelId="{2E32CAAF-83F5-43D7-861A-C04FB836F138}" type="pres">
      <dgm:prSet presAssocID="{373E7D2A-5452-469F-93E3-D09A383ECA21}" presName="compNode" presStyleCnt="0"/>
      <dgm:spPr/>
    </dgm:pt>
    <dgm:pt modelId="{E2D8BFFB-6267-421A-B42D-2CABB1FE1258}" type="pres">
      <dgm:prSet presAssocID="{373E7D2A-5452-469F-93E3-D09A383ECA2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08A9B2A-9066-4FE0-A2C4-DD754841876B}" type="pres">
      <dgm:prSet presAssocID="{373E7D2A-5452-469F-93E3-D09A383ECA21}" presName="spaceRect" presStyleCnt="0"/>
      <dgm:spPr/>
    </dgm:pt>
    <dgm:pt modelId="{0B65EC9D-C850-4CD5-A87D-409CBE05D356}" type="pres">
      <dgm:prSet presAssocID="{373E7D2A-5452-469F-93E3-D09A383ECA21}" presName="textRect" presStyleLbl="revTx" presStyleIdx="5" presStyleCnt="7">
        <dgm:presLayoutVars>
          <dgm:chMax val="1"/>
          <dgm:chPref val="1"/>
        </dgm:presLayoutVars>
      </dgm:prSet>
      <dgm:spPr/>
    </dgm:pt>
    <dgm:pt modelId="{389B7AB9-689A-48C9-BB8F-DC1D9ACDC180}" type="pres">
      <dgm:prSet presAssocID="{964A5B51-ED30-490F-ADCC-6CB9E830156B}" presName="sibTrans" presStyleCnt="0"/>
      <dgm:spPr/>
    </dgm:pt>
    <dgm:pt modelId="{57AD99CC-EA12-4C62-8794-B6B70C9A5B34}" type="pres">
      <dgm:prSet presAssocID="{7A455E57-58D8-4D4E-9E04-BE5732DB93EF}" presName="compNode" presStyleCnt="0"/>
      <dgm:spPr/>
    </dgm:pt>
    <dgm:pt modelId="{5FB10A74-8A1D-445B-BBB7-A60468BD1FDF}" type="pres">
      <dgm:prSet presAssocID="{7A455E57-58D8-4D4E-9E04-BE5732DB93E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0D0B85D6-67DF-42D7-92BB-3CD1992222B6}" type="pres">
      <dgm:prSet presAssocID="{7A455E57-58D8-4D4E-9E04-BE5732DB93EF}" presName="spaceRect" presStyleCnt="0"/>
      <dgm:spPr/>
    </dgm:pt>
    <dgm:pt modelId="{2E6798F8-6C2A-4390-929E-70078CF8D57E}" type="pres">
      <dgm:prSet presAssocID="{7A455E57-58D8-4D4E-9E04-BE5732DB93E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484051A-8CCA-4343-89F0-204FFF7AF9EA}" srcId="{A95F977D-2E03-4746-B111-7D28DD558370}" destId="{FCE90C78-0A25-43CE-9FE4-13C6F94E0B7A}" srcOrd="4" destOrd="0" parTransId="{4E59A511-0EB9-41A5-8305-9D5B217921A0}" sibTransId="{FE42B92C-A9FF-4CA8-AC5E-7F073459761D}"/>
    <dgm:cxn modelId="{D58EAF1A-919C-4631-8FCF-291A355BDBEE}" type="presOf" srcId="{123EBA0B-5436-46B2-823D-E107FDF352BC}" destId="{36234678-7ECB-4A69-8616-057F0A6D4B9E}" srcOrd="0" destOrd="0" presId="urn:microsoft.com/office/officeart/2018/2/layout/IconLabelList"/>
    <dgm:cxn modelId="{31A1291F-B22D-445B-95A2-FCDA8BAB3229}" type="presOf" srcId="{1C91711B-592E-465A-A508-0A6A35BA1BD4}" destId="{BAFDC6FC-A03B-45E3-92C7-FE2FDCFF4F6C}" srcOrd="0" destOrd="0" presId="urn:microsoft.com/office/officeart/2018/2/layout/IconLabelList"/>
    <dgm:cxn modelId="{5D96252A-3617-45DC-A4C4-F71E88BEB086}" srcId="{A95F977D-2E03-4746-B111-7D28DD558370}" destId="{123EBA0B-5436-46B2-823D-E107FDF352BC}" srcOrd="1" destOrd="0" parTransId="{AE9811EB-21D9-431D-ADDE-D4D7CD8937A5}" sibTransId="{9808449C-544F-4E2C-B2BE-42C97A75352D}"/>
    <dgm:cxn modelId="{BACB5C4A-8E8F-431F-A51A-4D1186DFF7E7}" type="presOf" srcId="{FCE90C78-0A25-43CE-9FE4-13C6F94E0B7A}" destId="{80B85107-377F-4660-A901-6E596C15F3A0}" srcOrd="0" destOrd="0" presId="urn:microsoft.com/office/officeart/2018/2/layout/IconLabelList"/>
    <dgm:cxn modelId="{0385D879-6EF2-41BD-9795-BA8DC5FE05BE}" type="presOf" srcId="{CDBA28C2-05B5-45C4-91E7-209CB4E24497}" destId="{898E1478-24AC-4C78-9194-AD63A08E03B5}" srcOrd="0" destOrd="0" presId="urn:microsoft.com/office/officeart/2018/2/layout/IconLabelList"/>
    <dgm:cxn modelId="{C8754B97-81AA-4553-87C3-ECDEB9679C6A}" srcId="{A95F977D-2E03-4746-B111-7D28DD558370}" destId="{7A455E57-58D8-4D4E-9E04-BE5732DB93EF}" srcOrd="6" destOrd="0" parTransId="{C286D6F2-FCB2-47B6-94A4-CD48592FF2AE}" sibTransId="{99144C20-D4D2-4AA3-A3AA-71F1F0425F76}"/>
    <dgm:cxn modelId="{9C29009A-BEAC-48FC-8129-126B67CA7D9B}" srcId="{A95F977D-2E03-4746-B111-7D28DD558370}" destId="{E6D59E07-A3D6-4885-9CC9-B90EB555DBCD}" srcOrd="3" destOrd="0" parTransId="{732E3F73-C543-4BC0-8F18-F0DD9DEC48DC}" sibTransId="{D6DC9BD3-42E1-4106-87B4-E4BDF790B135}"/>
    <dgm:cxn modelId="{3067839B-A455-49AE-B1C7-B2F7501A72CA}" type="presOf" srcId="{7A455E57-58D8-4D4E-9E04-BE5732DB93EF}" destId="{2E6798F8-6C2A-4390-929E-70078CF8D57E}" srcOrd="0" destOrd="0" presId="urn:microsoft.com/office/officeart/2018/2/layout/IconLabelList"/>
    <dgm:cxn modelId="{C2EF3EA2-F5EF-4E8B-BB88-A8202CCC628E}" srcId="{A95F977D-2E03-4746-B111-7D28DD558370}" destId="{373E7D2A-5452-469F-93E3-D09A383ECA21}" srcOrd="5" destOrd="0" parTransId="{F6B01703-8C50-46E0-ADA7-25413E772695}" sibTransId="{964A5B51-ED30-490F-ADCC-6CB9E830156B}"/>
    <dgm:cxn modelId="{17277FA7-A79F-45C0-93AB-B8668DFC5304}" type="presOf" srcId="{E6D59E07-A3D6-4885-9CC9-B90EB555DBCD}" destId="{AE75B4A6-1321-4A21-8325-00616D0457E3}" srcOrd="0" destOrd="0" presId="urn:microsoft.com/office/officeart/2018/2/layout/IconLabelList"/>
    <dgm:cxn modelId="{A25A08C1-2DDB-47E5-B485-0EC5625E14E9}" type="presOf" srcId="{373E7D2A-5452-469F-93E3-D09A383ECA21}" destId="{0B65EC9D-C850-4CD5-A87D-409CBE05D356}" srcOrd="0" destOrd="0" presId="urn:microsoft.com/office/officeart/2018/2/layout/IconLabelList"/>
    <dgm:cxn modelId="{152338CD-E926-443F-88FA-DE355180D4B7}" srcId="{A95F977D-2E03-4746-B111-7D28DD558370}" destId="{1C91711B-592E-465A-A508-0A6A35BA1BD4}" srcOrd="0" destOrd="0" parTransId="{D831C594-9532-400C-BCC1-9944C4D37209}" sibTransId="{2F878CE1-6C6B-4752-914F-1BBD614351C9}"/>
    <dgm:cxn modelId="{B98742D8-E580-4504-B776-B9DFF0F197AB}" type="presOf" srcId="{A95F977D-2E03-4746-B111-7D28DD558370}" destId="{03752C18-927E-49A7-A293-420A4479AB71}" srcOrd="0" destOrd="0" presId="urn:microsoft.com/office/officeart/2018/2/layout/IconLabelList"/>
    <dgm:cxn modelId="{E9B853DB-BB70-4BC7-9742-B844D0E5A6D5}" srcId="{A95F977D-2E03-4746-B111-7D28DD558370}" destId="{CDBA28C2-05B5-45C4-91E7-209CB4E24497}" srcOrd="2" destOrd="0" parTransId="{947E531E-6664-4254-A8A1-6B4F199EE643}" sibTransId="{41311BA9-7E32-4452-9E0B-A46BB90CA139}"/>
    <dgm:cxn modelId="{C5E0D63F-C92B-48C3-B649-BCAD9D0E07A4}" type="presParOf" srcId="{03752C18-927E-49A7-A293-420A4479AB71}" destId="{822FB8CB-C244-47CF-AD0B-D8EA10C56FF1}" srcOrd="0" destOrd="0" presId="urn:microsoft.com/office/officeart/2018/2/layout/IconLabelList"/>
    <dgm:cxn modelId="{0FEFD5A5-FBFC-4CF4-85D9-A3C73323091E}" type="presParOf" srcId="{822FB8CB-C244-47CF-AD0B-D8EA10C56FF1}" destId="{8B1EAA2C-B34C-4CE4-9585-79D807B8D086}" srcOrd="0" destOrd="0" presId="urn:microsoft.com/office/officeart/2018/2/layout/IconLabelList"/>
    <dgm:cxn modelId="{0CA369E0-E069-4157-8AE1-735A8C232BF5}" type="presParOf" srcId="{822FB8CB-C244-47CF-AD0B-D8EA10C56FF1}" destId="{1027EB6C-7F55-406A-B421-0B93DC96BBA2}" srcOrd="1" destOrd="0" presId="urn:microsoft.com/office/officeart/2018/2/layout/IconLabelList"/>
    <dgm:cxn modelId="{E57B6C03-E6D5-455E-AA65-CD7F8666A856}" type="presParOf" srcId="{822FB8CB-C244-47CF-AD0B-D8EA10C56FF1}" destId="{BAFDC6FC-A03B-45E3-92C7-FE2FDCFF4F6C}" srcOrd="2" destOrd="0" presId="urn:microsoft.com/office/officeart/2018/2/layout/IconLabelList"/>
    <dgm:cxn modelId="{0490DF5E-187D-4CB5-996F-34DF97776426}" type="presParOf" srcId="{03752C18-927E-49A7-A293-420A4479AB71}" destId="{E1E95D79-1B60-45C1-9A0C-663D6DDEA84E}" srcOrd="1" destOrd="0" presId="urn:microsoft.com/office/officeart/2018/2/layout/IconLabelList"/>
    <dgm:cxn modelId="{847620D5-9D27-46F6-81D0-4ECFBC9553A0}" type="presParOf" srcId="{03752C18-927E-49A7-A293-420A4479AB71}" destId="{0AE45A5A-9A5C-46D7-B5BE-49267A110F25}" srcOrd="2" destOrd="0" presId="urn:microsoft.com/office/officeart/2018/2/layout/IconLabelList"/>
    <dgm:cxn modelId="{D4138C73-9328-4C3D-A066-2B72A08FC1F3}" type="presParOf" srcId="{0AE45A5A-9A5C-46D7-B5BE-49267A110F25}" destId="{5E7D3243-059E-4A71-AD38-9C5B09D205DC}" srcOrd="0" destOrd="0" presId="urn:microsoft.com/office/officeart/2018/2/layout/IconLabelList"/>
    <dgm:cxn modelId="{80BF17C5-325E-44D7-AF00-3627B08352F9}" type="presParOf" srcId="{0AE45A5A-9A5C-46D7-B5BE-49267A110F25}" destId="{20348FD6-6E40-42DB-A196-D4C1EBB19629}" srcOrd="1" destOrd="0" presId="urn:microsoft.com/office/officeart/2018/2/layout/IconLabelList"/>
    <dgm:cxn modelId="{F96CC86D-0013-4121-BAA1-E9BC38FF4E2A}" type="presParOf" srcId="{0AE45A5A-9A5C-46D7-B5BE-49267A110F25}" destId="{36234678-7ECB-4A69-8616-057F0A6D4B9E}" srcOrd="2" destOrd="0" presId="urn:microsoft.com/office/officeart/2018/2/layout/IconLabelList"/>
    <dgm:cxn modelId="{3E96B686-018C-44AE-AA7C-521C971A2D9F}" type="presParOf" srcId="{03752C18-927E-49A7-A293-420A4479AB71}" destId="{DCF99E32-3509-4A1A-B700-178C62173909}" srcOrd="3" destOrd="0" presId="urn:microsoft.com/office/officeart/2018/2/layout/IconLabelList"/>
    <dgm:cxn modelId="{D29B6B67-BBEF-4E34-8C16-E11FFF2B5193}" type="presParOf" srcId="{03752C18-927E-49A7-A293-420A4479AB71}" destId="{7AA2D09C-BC7E-4986-BA8A-9B1918F45151}" srcOrd="4" destOrd="0" presId="urn:microsoft.com/office/officeart/2018/2/layout/IconLabelList"/>
    <dgm:cxn modelId="{73D14F01-C446-481D-8690-3D2E3A3BF484}" type="presParOf" srcId="{7AA2D09C-BC7E-4986-BA8A-9B1918F45151}" destId="{D948D008-BFFD-4332-B4E7-9E8867151C0E}" srcOrd="0" destOrd="0" presId="urn:microsoft.com/office/officeart/2018/2/layout/IconLabelList"/>
    <dgm:cxn modelId="{462CE937-F386-4366-AC84-60E3B3824E7A}" type="presParOf" srcId="{7AA2D09C-BC7E-4986-BA8A-9B1918F45151}" destId="{1E061EA5-6FC9-4086-84F0-448FA2893C75}" srcOrd="1" destOrd="0" presId="urn:microsoft.com/office/officeart/2018/2/layout/IconLabelList"/>
    <dgm:cxn modelId="{77E0090E-0941-4776-9518-4AB075AB52C4}" type="presParOf" srcId="{7AA2D09C-BC7E-4986-BA8A-9B1918F45151}" destId="{898E1478-24AC-4C78-9194-AD63A08E03B5}" srcOrd="2" destOrd="0" presId="urn:microsoft.com/office/officeart/2018/2/layout/IconLabelList"/>
    <dgm:cxn modelId="{847D5362-A03F-4520-9B37-3FA253298005}" type="presParOf" srcId="{03752C18-927E-49A7-A293-420A4479AB71}" destId="{A134266F-E844-407A-B70E-4CCAD7997FBE}" srcOrd="5" destOrd="0" presId="urn:microsoft.com/office/officeart/2018/2/layout/IconLabelList"/>
    <dgm:cxn modelId="{12EACCA6-BA07-4697-8061-7CC896452706}" type="presParOf" srcId="{03752C18-927E-49A7-A293-420A4479AB71}" destId="{2CCD2F7A-322F-4A2C-B306-9388A17B0867}" srcOrd="6" destOrd="0" presId="urn:microsoft.com/office/officeart/2018/2/layout/IconLabelList"/>
    <dgm:cxn modelId="{37C018F5-CD3F-4F1D-BE98-388C8BCC78B6}" type="presParOf" srcId="{2CCD2F7A-322F-4A2C-B306-9388A17B0867}" destId="{76B72476-2F23-4F42-91E3-9094EDF1FAF6}" srcOrd="0" destOrd="0" presId="urn:microsoft.com/office/officeart/2018/2/layout/IconLabelList"/>
    <dgm:cxn modelId="{45EF1B0A-E769-4823-8AB4-0616804267F4}" type="presParOf" srcId="{2CCD2F7A-322F-4A2C-B306-9388A17B0867}" destId="{B15BCCFB-A6BC-4045-AD5E-B68BA13C653A}" srcOrd="1" destOrd="0" presId="urn:microsoft.com/office/officeart/2018/2/layout/IconLabelList"/>
    <dgm:cxn modelId="{B35061B0-D95A-43FF-AAF0-FC23C2D6EAC0}" type="presParOf" srcId="{2CCD2F7A-322F-4A2C-B306-9388A17B0867}" destId="{AE75B4A6-1321-4A21-8325-00616D0457E3}" srcOrd="2" destOrd="0" presId="urn:microsoft.com/office/officeart/2018/2/layout/IconLabelList"/>
    <dgm:cxn modelId="{8CFC119C-B89F-42DC-A8AE-1003A7797758}" type="presParOf" srcId="{03752C18-927E-49A7-A293-420A4479AB71}" destId="{796E7CD3-67A6-43C6-B7A0-11071867BFB0}" srcOrd="7" destOrd="0" presId="urn:microsoft.com/office/officeart/2018/2/layout/IconLabelList"/>
    <dgm:cxn modelId="{A6A53D44-F652-443A-B889-D35143800A85}" type="presParOf" srcId="{03752C18-927E-49A7-A293-420A4479AB71}" destId="{F9513377-0457-4C30-B926-AE0489327742}" srcOrd="8" destOrd="0" presId="urn:microsoft.com/office/officeart/2018/2/layout/IconLabelList"/>
    <dgm:cxn modelId="{308E8B75-474E-49D0-A661-7EF7E3ED733B}" type="presParOf" srcId="{F9513377-0457-4C30-B926-AE0489327742}" destId="{899B6A9F-B6B6-4841-B44F-271E8DB40934}" srcOrd="0" destOrd="0" presId="urn:microsoft.com/office/officeart/2018/2/layout/IconLabelList"/>
    <dgm:cxn modelId="{E71F6933-9212-4DD0-A9F9-1E27ABFA176E}" type="presParOf" srcId="{F9513377-0457-4C30-B926-AE0489327742}" destId="{F164026D-6FA1-45E4-95A0-A48FEF0BE482}" srcOrd="1" destOrd="0" presId="urn:microsoft.com/office/officeart/2018/2/layout/IconLabelList"/>
    <dgm:cxn modelId="{0909185B-0440-445E-933D-6E6BE59AFEC7}" type="presParOf" srcId="{F9513377-0457-4C30-B926-AE0489327742}" destId="{80B85107-377F-4660-A901-6E596C15F3A0}" srcOrd="2" destOrd="0" presId="urn:microsoft.com/office/officeart/2018/2/layout/IconLabelList"/>
    <dgm:cxn modelId="{B5444DB3-29F9-4E49-B2C8-FDDEDFCB480D}" type="presParOf" srcId="{03752C18-927E-49A7-A293-420A4479AB71}" destId="{AA779E16-A25E-4CA1-837C-1483A706A37B}" srcOrd="9" destOrd="0" presId="urn:microsoft.com/office/officeart/2018/2/layout/IconLabelList"/>
    <dgm:cxn modelId="{7C968414-872B-41BF-8B9B-D4A2A9B4A3AA}" type="presParOf" srcId="{03752C18-927E-49A7-A293-420A4479AB71}" destId="{2E32CAAF-83F5-43D7-861A-C04FB836F138}" srcOrd="10" destOrd="0" presId="urn:microsoft.com/office/officeart/2018/2/layout/IconLabelList"/>
    <dgm:cxn modelId="{42985906-F57D-4F42-99DA-4A4F000D0E68}" type="presParOf" srcId="{2E32CAAF-83F5-43D7-861A-C04FB836F138}" destId="{E2D8BFFB-6267-421A-B42D-2CABB1FE1258}" srcOrd="0" destOrd="0" presId="urn:microsoft.com/office/officeart/2018/2/layout/IconLabelList"/>
    <dgm:cxn modelId="{B42ECC25-1F3A-4819-959E-D56E36F4F402}" type="presParOf" srcId="{2E32CAAF-83F5-43D7-861A-C04FB836F138}" destId="{508A9B2A-9066-4FE0-A2C4-DD754841876B}" srcOrd="1" destOrd="0" presId="urn:microsoft.com/office/officeart/2018/2/layout/IconLabelList"/>
    <dgm:cxn modelId="{B3FF21F7-8549-4390-A81C-F4C924F416B0}" type="presParOf" srcId="{2E32CAAF-83F5-43D7-861A-C04FB836F138}" destId="{0B65EC9D-C850-4CD5-A87D-409CBE05D356}" srcOrd="2" destOrd="0" presId="urn:microsoft.com/office/officeart/2018/2/layout/IconLabelList"/>
    <dgm:cxn modelId="{DF31B6A5-F980-409D-BC10-80152B17DDCC}" type="presParOf" srcId="{03752C18-927E-49A7-A293-420A4479AB71}" destId="{389B7AB9-689A-48C9-BB8F-DC1D9ACDC180}" srcOrd="11" destOrd="0" presId="urn:microsoft.com/office/officeart/2018/2/layout/IconLabelList"/>
    <dgm:cxn modelId="{59261154-638A-45D2-9C05-07CC6D194BED}" type="presParOf" srcId="{03752C18-927E-49A7-A293-420A4479AB71}" destId="{57AD99CC-EA12-4C62-8794-B6B70C9A5B34}" srcOrd="12" destOrd="0" presId="urn:microsoft.com/office/officeart/2018/2/layout/IconLabelList"/>
    <dgm:cxn modelId="{C9BF3345-0FB3-4FA3-930E-FA7CF84A9D57}" type="presParOf" srcId="{57AD99CC-EA12-4C62-8794-B6B70C9A5B34}" destId="{5FB10A74-8A1D-445B-BBB7-A60468BD1FDF}" srcOrd="0" destOrd="0" presId="urn:microsoft.com/office/officeart/2018/2/layout/IconLabelList"/>
    <dgm:cxn modelId="{17B41A16-90DC-405A-9ECA-3594863F9EDD}" type="presParOf" srcId="{57AD99CC-EA12-4C62-8794-B6B70C9A5B34}" destId="{0D0B85D6-67DF-42D7-92BB-3CD1992222B6}" srcOrd="1" destOrd="0" presId="urn:microsoft.com/office/officeart/2018/2/layout/IconLabelList"/>
    <dgm:cxn modelId="{D59B8D47-22E7-4C34-8218-36048606DE1B}" type="presParOf" srcId="{57AD99CC-EA12-4C62-8794-B6B70C9A5B34}" destId="{2E6798F8-6C2A-4390-929E-70078CF8D5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6AF3E-2781-41CF-943D-BFBB83A617D1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1BBC7-D759-4B41-983A-932625396053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BCC19-EFFC-4271-B723-FCD1E48C5818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Authentication:</a:t>
          </a:r>
        </a:p>
      </dsp:txBody>
      <dsp:txXfrm>
        <a:off x="228784" y="1313725"/>
        <a:ext cx="1641796" cy="656718"/>
      </dsp:txXfrm>
    </dsp:sp>
    <dsp:sp modelId="{28F7BDD7-A7CB-4CFD-AB9B-E4EC3C101901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8DAAA-7E1B-4AC0-AED3-395D2481B6B6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5652A-AB52-45D9-B395-5D210F50AD85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Responsive login/register page with toggle functionality</a:t>
          </a:r>
        </a:p>
      </dsp:txBody>
      <dsp:txXfrm>
        <a:off x="2157895" y="1313725"/>
        <a:ext cx="1641796" cy="656718"/>
      </dsp:txXfrm>
    </dsp:sp>
    <dsp:sp modelId="{14CD2BBB-B4F4-4E85-8443-666F02CDD3EC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88FDE-4435-4477-A826-89E3E9BD733A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0C6A-8F89-4F53-B9D1-AB5166B6864B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Initially uses client-side localStorage, later integrated with the back-end API</a:t>
          </a:r>
        </a:p>
      </dsp:txBody>
      <dsp:txXfrm>
        <a:off x="4087007" y="1313725"/>
        <a:ext cx="1641796" cy="656718"/>
      </dsp:txXfrm>
    </dsp:sp>
    <dsp:sp modelId="{206EB667-2629-440E-90BC-FAD924E537A4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BE905-0645-49B5-8E95-556D0698ADFC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B954F-A284-47F7-83DB-F40F06F2E662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Donation Page:</a:t>
          </a:r>
        </a:p>
      </dsp:txBody>
      <dsp:txXfrm>
        <a:off x="6016118" y="1313725"/>
        <a:ext cx="1641796" cy="656718"/>
      </dsp:txXfrm>
    </dsp:sp>
    <dsp:sp modelId="{2154F2B0-92DE-422C-A73C-5C1F73786343}">
      <dsp:nvSpPr>
        <dsp:cNvPr id="0" name=""/>
        <dsp:cNvSpPr/>
      </dsp:nvSpPr>
      <dsp:spPr>
        <a:xfrm>
          <a:off x="548934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0249A-98A5-4A8A-BA16-56251E794A5B}">
      <dsp:nvSpPr>
        <dsp:cNvPr id="0" name=""/>
        <dsp:cNvSpPr/>
      </dsp:nvSpPr>
      <dsp:spPr>
        <a:xfrm>
          <a:off x="762368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DA9A4-A3B2-408C-B687-C75C5CE211B5}">
      <dsp:nvSpPr>
        <dsp:cNvPr id="0" name=""/>
        <dsp:cNvSpPr/>
      </dsp:nvSpPr>
      <dsp:spPr>
        <a:xfrm>
          <a:off x="228784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QR Code generation for XRP payments</a:t>
          </a:r>
        </a:p>
      </dsp:txBody>
      <dsp:txXfrm>
        <a:off x="228784" y="3694331"/>
        <a:ext cx="1641796" cy="656718"/>
      </dsp:txXfrm>
    </dsp:sp>
    <dsp:sp modelId="{F7E39D3D-8D87-4553-B7EF-42408B6277D7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841E-3A3D-4A93-94AB-443E7EC9D933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D370E-6FD9-40FA-8B19-D598AA04DBF1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Progress bar showing donation goal vs. funds raised</a:t>
          </a:r>
        </a:p>
      </dsp:txBody>
      <dsp:txXfrm>
        <a:off x="2157895" y="3694331"/>
        <a:ext cx="1641796" cy="656718"/>
      </dsp:txXfrm>
    </dsp:sp>
    <dsp:sp modelId="{22EBD25E-3C13-4BC3-AAB8-8EEAEE8C017A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AB627-434E-4E2F-9F02-1E7DACE68EEE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630FD-6F83-40D1-BD10-BECC8E6D644C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Real-time transaction history from the XRP Ledger</a:t>
          </a:r>
        </a:p>
      </dsp:txBody>
      <dsp:txXfrm>
        <a:off x="4087007" y="3694331"/>
        <a:ext cx="1641796" cy="656718"/>
      </dsp:txXfrm>
    </dsp:sp>
    <dsp:sp modelId="{565B663F-35F2-490D-A106-DD206455BA22}">
      <dsp:nvSpPr>
        <dsp:cNvPr id="0" name=""/>
        <dsp:cNvSpPr/>
      </dsp:nvSpPr>
      <dsp:spPr>
        <a:xfrm>
          <a:off x="6336268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BB41B-C885-4C3D-A22B-246831F24879}">
      <dsp:nvSpPr>
        <dsp:cNvPr id="0" name=""/>
        <dsp:cNvSpPr/>
      </dsp:nvSpPr>
      <dsp:spPr>
        <a:xfrm>
          <a:off x="6549702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544E1-5F2C-4357-BADA-75AA31072F6E}">
      <dsp:nvSpPr>
        <dsp:cNvPr id="0" name=""/>
        <dsp:cNvSpPr/>
      </dsp:nvSpPr>
      <dsp:spPr>
        <a:xfrm>
          <a:off x="6016118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Animated particle background for enhanced UI</a:t>
          </a:r>
        </a:p>
      </dsp:txBody>
      <dsp:txXfrm>
        <a:off x="6016118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BD57E-2D4F-074E-80F7-04EED2609F91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Server Functionality (server.js):</a:t>
          </a:r>
        </a:p>
      </dsp:txBody>
      <dsp:txXfrm>
        <a:off x="468272" y="3745"/>
        <a:ext cx="2171923" cy="1303153"/>
      </dsp:txXfrm>
    </dsp:sp>
    <dsp:sp modelId="{EAE553E4-A27A-A845-9691-A1C5F8719776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Built with Express to handle API endpoints</a:t>
          </a:r>
        </a:p>
      </dsp:txBody>
      <dsp:txXfrm>
        <a:off x="2857388" y="3745"/>
        <a:ext cx="2171923" cy="1303153"/>
      </dsp:txXfrm>
    </dsp:sp>
    <dsp:sp modelId="{724F1C9E-EB34-8D46-AB9B-7B75B2C931F6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User Registration: Checks for existing users and hashes passwords using bcrypt</a:t>
          </a:r>
        </a:p>
      </dsp:txBody>
      <dsp:txXfrm>
        <a:off x="5246503" y="3745"/>
        <a:ext cx="2171923" cy="1303153"/>
      </dsp:txXfrm>
    </dsp:sp>
    <dsp:sp modelId="{43AC2425-20C6-FE40-B05B-ECC8B1AF88F6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User Login: Verifies credentials and issues JWT tokens for authentication</a:t>
          </a:r>
        </a:p>
      </dsp:txBody>
      <dsp:txXfrm>
        <a:off x="468272" y="1524092"/>
        <a:ext cx="2171923" cy="1303153"/>
      </dsp:txXfrm>
    </dsp:sp>
    <dsp:sp modelId="{DDF9F785-8475-A745-844D-92F937C07C39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Database &amp; Security:</a:t>
          </a:r>
        </a:p>
      </dsp:txBody>
      <dsp:txXfrm>
        <a:off x="2857388" y="1524092"/>
        <a:ext cx="2171923" cy="1303153"/>
      </dsp:txXfrm>
    </dsp:sp>
    <dsp:sp modelId="{3773F276-07E3-7A44-97B9-8380C280EED6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MongoDB (via mongoose) for user data storage</a:t>
          </a:r>
        </a:p>
      </dsp:txBody>
      <dsp:txXfrm>
        <a:off x="5246503" y="1524092"/>
        <a:ext cx="2171923" cy="1303153"/>
      </dsp:txXfrm>
    </dsp:sp>
    <dsp:sp modelId="{BC53F68B-1F30-054D-A0A4-5597B6B45E99}">
      <dsp:nvSpPr>
        <dsp:cNvPr id="0" name=""/>
        <dsp:cNvSpPr/>
      </dsp:nvSpPr>
      <dsp:spPr>
        <a:xfrm>
          <a:off x="1662830" y="3044438"/>
          <a:ext cx="2171923" cy="13031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JSON Web Tokens (JWT) for secure session management</a:t>
          </a:r>
        </a:p>
      </dsp:txBody>
      <dsp:txXfrm>
        <a:off x="1662830" y="3044438"/>
        <a:ext cx="2171923" cy="1303153"/>
      </dsp:txXfrm>
    </dsp:sp>
    <dsp:sp modelId="{A2A8A8CF-CEA2-0A45-BB92-B4961C3C0ECC}">
      <dsp:nvSpPr>
        <dsp:cNvPr id="0" name=""/>
        <dsp:cNvSpPr/>
      </dsp:nvSpPr>
      <dsp:spPr>
        <a:xfrm>
          <a:off x="4051946" y="3044438"/>
          <a:ext cx="2171923" cy="13031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CORS enabled for cross-origin requests</a:t>
          </a:r>
        </a:p>
      </dsp:txBody>
      <dsp:txXfrm>
        <a:off x="4051946" y="3044438"/>
        <a:ext cx="2171923" cy="1303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F88CF-7CE5-48B6-9BCB-F02E1E8BCD42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15E36-E422-41DC-9D97-C7A3A8DA27DA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75238-4186-4927-81BF-34B9CFC943D1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XRPL Interaction:</a:t>
          </a:r>
        </a:p>
      </dsp:txBody>
      <dsp:txXfrm>
        <a:off x="228784" y="1313725"/>
        <a:ext cx="1641796" cy="656718"/>
      </dsp:txXfrm>
    </dsp:sp>
    <dsp:sp modelId="{6DEB7FAB-3289-4CFF-9C73-FDD76C811764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332C9-6825-4B82-AC71-F6C6391B4905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5DA67-B1A0-49B7-92F3-FDE8199CD778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Uses xrpl.js to connect to the XRP Ledger</a:t>
          </a:r>
        </a:p>
      </dsp:txBody>
      <dsp:txXfrm>
        <a:off x="2157895" y="1313725"/>
        <a:ext cx="1641796" cy="656718"/>
      </dsp:txXfrm>
    </dsp:sp>
    <dsp:sp modelId="{0C52DFCC-67EF-465E-8E92-1E45067AF2C7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775C-C32F-4B9F-B10C-7B2F3461C506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EA2E8-1B24-433B-84AF-D46AB7E7ADE3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Retrieves and displays past transactions for transparency</a:t>
          </a:r>
        </a:p>
      </dsp:txBody>
      <dsp:txXfrm>
        <a:off x="4087007" y="1313725"/>
        <a:ext cx="1641796" cy="656718"/>
      </dsp:txXfrm>
    </dsp:sp>
    <dsp:sp modelId="{C3404EE3-6D01-48EA-BBA6-45EBB28B60AE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A04F8-A187-4BA8-82F0-57334AD108B6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15A03-5976-4984-B99A-D39B7171830D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Payment Features:</a:t>
          </a:r>
        </a:p>
      </dsp:txBody>
      <dsp:txXfrm>
        <a:off x="6016118" y="1313725"/>
        <a:ext cx="1641796" cy="656718"/>
      </dsp:txXfrm>
    </dsp:sp>
    <dsp:sp modelId="{E69B9DA0-4C84-45D3-A912-48FB7B72282E}">
      <dsp:nvSpPr>
        <dsp:cNvPr id="0" name=""/>
        <dsp:cNvSpPr/>
      </dsp:nvSpPr>
      <dsp:spPr>
        <a:xfrm>
          <a:off x="2478046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E1D8F-B49F-4F19-86F0-B7FB61905399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D3562-9580-40ED-8829-8305DE1138D3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Constructs a payment URI (with optional memo and destination tag)</a:t>
          </a:r>
        </a:p>
      </dsp:txBody>
      <dsp:txXfrm>
        <a:off x="2157895" y="3694331"/>
        <a:ext cx="1641796" cy="656718"/>
      </dsp:txXfrm>
    </dsp:sp>
    <dsp:sp modelId="{64B1A266-D120-4E84-BE2B-D0B69E264720}">
      <dsp:nvSpPr>
        <dsp:cNvPr id="0" name=""/>
        <dsp:cNvSpPr/>
      </dsp:nvSpPr>
      <dsp:spPr>
        <a:xfrm>
          <a:off x="4407157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81E1E-CD87-4A61-A36C-F27FD46394EE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42EF4-BDAB-4394-8B81-7A6D1922B221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Generates a QR Code that users scan to complete donations</a:t>
          </a:r>
        </a:p>
      </dsp:txBody>
      <dsp:txXfrm>
        <a:off x="4087007" y="3694331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A0D9-E229-4610-905A-155A97DDCD10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A3E8C-C642-4C3D-BA8B-25B090379066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FD2A7-8F97-4D0E-96C7-48B13E7353A8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Current Challenges:</a:t>
          </a:r>
        </a:p>
      </dsp:txBody>
      <dsp:txXfrm>
        <a:off x="228784" y="1313725"/>
        <a:ext cx="1641796" cy="656718"/>
      </dsp:txXfrm>
    </dsp:sp>
    <dsp:sp modelId="{1E5E0A65-8DEB-4266-9B36-859F9DDF2A7F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49B5-31C0-434D-9B06-88B3C537091D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6CBB5-C3AC-4435-915B-A7A45DC765F7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Duplicate entries in charities.json may require cleanup</a:t>
          </a:r>
        </a:p>
      </dsp:txBody>
      <dsp:txXfrm>
        <a:off x="2157895" y="1313725"/>
        <a:ext cx="1641796" cy="656718"/>
      </dsp:txXfrm>
    </dsp:sp>
    <dsp:sp modelId="{962DD781-29AF-412A-A4BD-4DC8799BD597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A4BF0-BB30-4BB4-9EA3-E0A9EF7A8317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A69E6-7FD5-4478-8D10-B4BE46E2E5D7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Error handling for XRPL transaction fetching can be improved</a:t>
          </a:r>
        </a:p>
      </dsp:txBody>
      <dsp:txXfrm>
        <a:off x="4087007" y="1313725"/>
        <a:ext cx="1641796" cy="656718"/>
      </dsp:txXfrm>
    </dsp:sp>
    <dsp:sp modelId="{0DEC4EC5-B58B-47F5-AD61-62BC4D5A85CE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AE66C-DBE9-4961-ACB8-540FD56AE9FF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3F3F7-D01A-4367-9194-1EF49BE406CD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Future Enhancements:</a:t>
          </a:r>
        </a:p>
      </dsp:txBody>
      <dsp:txXfrm>
        <a:off x="6016118" y="1313725"/>
        <a:ext cx="1641796" cy="656718"/>
      </dsp:txXfrm>
    </dsp:sp>
    <dsp:sp modelId="{00E16853-C2D1-49D8-A324-F05D4652C03D}">
      <dsp:nvSpPr>
        <dsp:cNvPr id="0" name=""/>
        <dsp:cNvSpPr/>
      </dsp:nvSpPr>
      <dsp:spPr>
        <a:xfrm>
          <a:off x="151349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67336-6308-4BB5-BB3C-164891DAB968}">
      <dsp:nvSpPr>
        <dsp:cNvPr id="0" name=""/>
        <dsp:cNvSpPr/>
      </dsp:nvSpPr>
      <dsp:spPr>
        <a:xfrm>
          <a:off x="172692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A29E6-3185-4ABB-AAE2-C42B952C7B3E}">
      <dsp:nvSpPr>
        <dsp:cNvPr id="0" name=""/>
        <dsp:cNvSpPr/>
      </dsp:nvSpPr>
      <dsp:spPr>
        <a:xfrm>
          <a:off x="119334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Improved UI/UX for smoother donation and authentication flows</a:t>
          </a:r>
        </a:p>
      </dsp:txBody>
      <dsp:txXfrm>
        <a:off x="1193340" y="3694331"/>
        <a:ext cx="1641796" cy="656718"/>
      </dsp:txXfrm>
    </dsp:sp>
    <dsp:sp modelId="{7B4D2C45-EAE5-4F41-9CE5-26C51C4DC978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2BD6F-1354-4900-9927-01CF284321E4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63935-5862-4823-8316-6EE300FFF5B3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More robust filtering and analytics for transactions</a:t>
          </a:r>
        </a:p>
      </dsp:txBody>
      <dsp:txXfrm>
        <a:off x="3122451" y="3694331"/>
        <a:ext cx="1641796" cy="656718"/>
      </dsp:txXfrm>
    </dsp:sp>
    <dsp:sp modelId="{2D678966-8CF4-45D0-8BFB-AB57E1E264CC}">
      <dsp:nvSpPr>
        <dsp:cNvPr id="0" name=""/>
        <dsp:cNvSpPr/>
      </dsp:nvSpPr>
      <dsp:spPr>
        <a:xfrm>
          <a:off x="5371713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1FFA4-F075-4BE6-9253-569F38A21902}">
      <dsp:nvSpPr>
        <dsp:cNvPr id="0" name=""/>
        <dsp:cNvSpPr/>
      </dsp:nvSpPr>
      <dsp:spPr>
        <a:xfrm>
          <a:off x="558514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D4639-38A6-40E0-8BA7-0D29A990D8D5}">
      <dsp:nvSpPr>
        <dsp:cNvPr id="0" name=""/>
        <dsp:cNvSpPr/>
      </dsp:nvSpPr>
      <dsp:spPr>
        <a:xfrm>
          <a:off x="505156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Expansion to support additional currencies</a:t>
          </a:r>
        </a:p>
      </dsp:txBody>
      <dsp:txXfrm>
        <a:off x="5051562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EAA2C-B34C-4CE4-9585-79D807B8D086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DC6FC-A03B-45E3-92C7-FE2FDCFF4F6C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Summary:</a:t>
          </a:r>
        </a:p>
      </dsp:txBody>
      <dsp:txXfrm>
        <a:off x="411728" y="1356176"/>
        <a:ext cx="1560937" cy="624375"/>
      </dsp:txXfrm>
    </dsp:sp>
    <dsp:sp modelId="{5E7D3243-059E-4A71-AD38-9C5B09D205DC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4678-7ECB-4A69-8616-057F0A6D4B9E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 full-stack donation platform harnessing blockchain transparency</a:t>
          </a:r>
        </a:p>
      </dsp:txBody>
      <dsp:txXfrm>
        <a:off x="2245830" y="1356176"/>
        <a:ext cx="1560937" cy="624375"/>
      </dsp:txXfrm>
    </dsp:sp>
    <dsp:sp modelId="{D948D008-BFFD-4332-B4E7-9E8867151C0E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E1478-24AC-4C78-9194-AD63A08E03B5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Next Steps:</a:t>
          </a:r>
        </a:p>
      </dsp:txBody>
      <dsp:txXfrm>
        <a:off x="4079932" y="1356176"/>
        <a:ext cx="1560937" cy="624375"/>
      </dsp:txXfrm>
    </dsp:sp>
    <dsp:sp modelId="{76B72476-2F23-4F42-91E3-9094EDF1FAF6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5B4A6-1321-4A21-8325-00616D0457E3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Solicit community feedback and contributions</a:t>
          </a:r>
        </a:p>
      </dsp:txBody>
      <dsp:txXfrm>
        <a:off x="5914033" y="1356176"/>
        <a:ext cx="1560937" cy="624375"/>
      </dsp:txXfrm>
    </dsp:sp>
    <dsp:sp modelId="{899B6A9F-B6B6-4841-B44F-271E8DB40934}">
      <dsp:nvSpPr>
        <dsp:cNvPr id="0" name=""/>
        <dsp:cNvSpPr/>
      </dsp:nvSpPr>
      <dsp:spPr>
        <a:xfrm>
          <a:off x="1758037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85107-377F-4660-A901-6E596C15F3A0}">
      <dsp:nvSpPr>
        <dsp:cNvPr id="0" name=""/>
        <dsp:cNvSpPr/>
      </dsp:nvSpPr>
      <dsp:spPr>
        <a:xfrm>
          <a:off x="1328779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Implement additional features (e.g., enhanced analytics, multi-currency support)</a:t>
          </a:r>
        </a:p>
      </dsp:txBody>
      <dsp:txXfrm>
        <a:off x="1328779" y="3334288"/>
        <a:ext cx="1560937" cy="624375"/>
      </dsp:txXfrm>
    </dsp:sp>
    <dsp:sp modelId="{E2D8BFFB-6267-421A-B42D-2CABB1FE1258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5EC9D-C850-4CD5-A87D-409CBE05D356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License:</a:t>
          </a:r>
        </a:p>
      </dsp:txBody>
      <dsp:txXfrm>
        <a:off x="3162881" y="3334288"/>
        <a:ext cx="1560937" cy="624375"/>
      </dsp:txXfrm>
    </dsp:sp>
    <dsp:sp modelId="{5FB10A74-8A1D-445B-BBB7-A60468BD1FDF}">
      <dsp:nvSpPr>
        <dsp:cNvPr id="0" name=""/>
        <dsp:cNvSpPr/>
      </dsp:nvSpPr>
      <dsp:spPr>
        <a:xfrm>
          <a:off x="5426240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798F8-6C2A-4390-929E-70078CF8D57E}">
      <dsp:nvSpPr>
        <dsp:cNvPr id="0" name=""/>
        <dsp:cNvSpPr/>
      </dsp:nvSpPr>
      <dsp:spPr>
        <a:xfrm>
          <a:off x="4996982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Released under the MIT License (open source)</a:t>
          </a:r>
        </a:p>
      </dsp:txBody>
      <dsp:txXfrm>
        <a:off x="4996982" y="3334288"/>
        <a:ext cx="1560937" cy="62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946" y="148929"/>
            <a:ext cx="4920107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73" y="1380754"/>
            <a:ext cx="4171453" cy="25135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CMU Project – XRP Charities Donation Platform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273" y="4076802"/>
            <a:ext cx="4171453" cy="1534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 Web-Based Donation Platform Integrating the XRP Ledger</a:t>
            </a:r>
          </a:p>
          <a:p>
            <a:pPr>
              <a:lnSpc>
                <a:spcPct val="90000"/>
              </a:lnSpc>
            </a:pPr>
            <a:r>
              <a:rPr lang="en-US" sz="2200"/>
              <a:t>Presented by: Luke A. Campbell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1870589" y="6170"/>
            <a:ext cx="5112196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0746" y="5310973"/>
            <a:ext cx="529461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Purpose:</a:t>
            </a:r>
          </a:p>
          <a:p>
            <a:pPr>
              <a:lnSpc>
                <a:spcPct val="90000"/>
              </a:lnSpc>
            </a:pPr>
            <a:r>
              <a:rPr lang="en-US" sz="2500"/>
              <a:t>• A donation platform enabling users to send XRP to various charities</a:t>
            </a:r>
          </a:p>
          <a:p>
            <a:pPr>
              <a:lnSpc>
                <a:spcPct val="90000"/>
              </a:lnSpc>
            </a:pPr>
            <a:r>
              <a:rPr lang="en-US" sz="2500"/>
              <a:t>• Leverages blockchain transparency for secure, verifiable donations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Key Technologies:</a:t>
            </a:r>
          </a:p>
          <a:p>
            <a:pPr>
              <a:lnSpc>
                <a:spcPct val="90000"/>
              </a:lnSpc>
            </a:pPr>
            <a:r>
              <a:rPr lang="en-US" sz="2500"/>
              <a:t>• Front-End: HTML, CSS, JavaScript</a:t>
            </a:r>
          </a:p>
          <a:p>
            <a:pPr>
              <a:lnSpc>
                <a:spcPct val="90000"/>
              </a:lnSpc>
            </a:pPr>
            <a:r>
              <a:rPr lang="en-US" sz="2500"/>
              <a:t>• Back-End: Node.js, Express, MongoDB</a:t>
            </a:r>
          </a:p>
          <a:p>
            <a:pPr>
              <a:lnSpc>
                <a:spcPct val="90000"/>
              </a:lnSpc>
            </a:pPr>
            <a:r>
              <a:rPr lang="en-US" sz="2500"/>
              <a:t>• XRPL Integration: xrpl.js and QRCode.js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Repository Structure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• README.md – Minimal project description</a:t>
            </a:r>
          </a:p>
          <a:p>
            <a:pPr>
              <a:lnSpc>
                <a:spcPct val="90000"/>
              </a:lnSpc>
            </a:pPr>
            <a:r>
              <a:rPr lang="en-US" sz="2200"/>
              <a:t>• HTML Files: auth.html (login/register), donate.html (donation interface), index.html (homepage)</a:t>
            </a:r>
          </a:p>
          <a:p>
            <a:pPr>
              <a:lnSpc>
                <a:spcPct val="90000"/>
              </a:lnSpc>
            </a:pPr>
            <a:r>
              <a:rPr lang="en-US" sz="2200"/>
              <a:t>• JavaScript Files: auth.js (authentication), donate.js (donation &amp; XRPL logic), scripts.js (UI and animated background)</a:t>
            </a:r>
          </a:p>
          <a:p>
            <a:pPr>
              <a:lnSpc>
                <a:spcPct val="90000"/>
              </a:lnSpc>
            </a:pPr>
            <a:r>
              <a:rPr lang="en-US" sz="2200"/>
              <a:t>• Backend: server.js (Express server for authentication with MongoDB)</a:t>
            </a:r>
          </a:p>
          <a:p>
            <a:pPr>
              <a:lnSpc>
                <a:spcPct val="90000"/>
              </a:lnSpc>
            </a:pPr>
            <a:r>
              <a:rPr lang="en-US" sz="2200"/>
              <a:t>• Data: charities.json (charity details including XRP addresses and destination tags)</a:t>
            </a:r>
          </a:p>
          <a:p>
            <a:pPr>
              <a:lnSpc>
                <a:spcPct val="90000"/>
              </a:lnSpc>
            </a:pPr>
            <a:r>
              <a:rPr lang="en-US" sz="2200"/>
              <a:t>• Assets: styles.css and image files (e.g., pic1.jpg, pic2.jpg, pic4.png)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Front-End Features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50E07F-9A3C-8AF7-1B1C-510F212E6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22066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Back-End Features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5CA4E-8721-9B61-B333-2653CD5B4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46333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XRPL &amp; Donation Integration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45A178-4FF0-7943-F1F3-5743C4383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20083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Challenges &amp; Future Enhancements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77E55-8B83-F10F-65D7-1A58F2F4E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31119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D228FE-1987-8FA2-40E8-8205DDD59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12520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490</Words>
  <Application>Microsoft Macintosh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CMU Project – XRP Charities Donation Platform</vt:lpstr>
      <vt:lpstr>Project Overview</vt:lpstr>
      <vt:lpstr>Repository Structure</vt:lpstr>
      <vt:lpstr>Front-End Features</vt:lpstr>
      <vt:lpstr>Back-End Features</vt:lpstr>
      <vt:lpstr>XRPL &amp; Donation Integration</vt:lpstr>
      <vt:lpstr>Challenges &amp; Future Enhancements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Cohick, Graham M</cp:lastModifiedBy>
  <cp:revision>2</cp:revision>
  <dcterms:created xsi:type="dcterms:W3CDTF">2013-01-27T09:14:16Z</dcterms:created>
  <dcterms:modified xsi:type="dcterms:W3CDTF">2025-02-08T21:11:50Z</dcterms:modified>
  <cp:category/>
</cp:coreProperties>
</file>