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78" d="100"/>
          <a:sy n="78" d="100"/>
        </p:scale>
        <p:origin x="159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438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1. Lean Canvas. Based on [1]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114684"/>
            <a:ext cx="25908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DisasterMap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24-Mar-2025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/>
              <a:t>Iteration #4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917190" y="4800598"/>
            <a:ext cx="3501708" cy="13932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Concept and Design	       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Code Development and Delivery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Regulation and Compliance Costs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Database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Ongoing Maintenance and Updates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418897" y="4800600"/>
            <a:ext cx="3529585" cy="139327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Government Contract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 App Advertising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Possibility of tiers – free tier with ads and </a:t>
            </a:r>
            <a:r>
              <a:rPr lang="en-US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paid tier without 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ads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2399" y="664125"/>
            <a:ext cx="1764791" cy="552974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  <a:b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#Families, #Singles, #Elderly may need to seek help in a disaster situation can be life or death and you need the quickest route to your destination that is safe and free of obstacles.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#Interstate and Foreign Students, #Recent Migrants, #Tourists are new to an area might not be familiar potential choke-points and dangers nearby in an emergency.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#Emergency Services face challenges communicating (both receiving and publishing) real time updates of street-scale hazards during life threatening events.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Existing Alternatives</a:t>
            </a:r>
            <a:b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News reports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Social media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Phone calls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Police and SES patrols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Department Websites</a:t>
            </a: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3" y="664125"/>
            <a:ext cx="1764791" cy="26886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application that allows managed, crowd-sourced and verified-source reporting, recording and mapping of life-threatening hazards in real-time.</a:t>
            </a:r>
          </a:p>
          <a:p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Hazard or obstacle information is disseminated to both Emergency Services and the public in a collaborative away that allows for both response and avoidance.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7192" y="3352801"/>
            <a:ext cx="1764792" cy="14478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Acquisition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Engagement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Reachability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Retention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4136473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DisasterMap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designed by a team drawing on lived experience of extreme and dangerous situations.  This app can show real-time threats, obstacles and hazards to keep communities safer at critical times.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Google maps-like Navigation, with Reddit-like user engagement, and Threads like update.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Buy in from emergency services and governments will make it harder for similar products to compete once reputation and contracts are established.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5"/>
            <a:ext cx="1764792" cy="214854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Word of mouth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Official government conventional and social media advertising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Viral sharing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Advertising on travel sites and visa provider pages.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4136475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#Families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#Singles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#Elderly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#Interstate and Foreign Students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#Recent Migrants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#Tourists</a:t>
            </a:r>
            <a:b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#Emergency Services</a:t>
            </a: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Early Adopters</a:t>
            </a:r>
            <a:b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#Emergency Services</a:t>
            </a:r>
            <a:b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#Tourists</a:t>
            </a:r>
            <a:b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#Tech-Savvy Students</a:t>
            </a:r>
            <a:endParaRPr lang="en-US" sz="1000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52975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17110" y="6326665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1972" y="6326665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495800" y="563300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396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Luke Gardiner</cp:lastModifiedBy>
  <cp:revision>52</cp:revision>
  <dcterms:created xsi:type="dcterms:W3CDTF">2013-01-06T22:45:06Z</dcterms:created>
  <dcterms:modified xsi:type="dcterms:W3CDTF">2025-03-27T00:57:08Z</dcterms:modified>
  <cp:category/>
</cp:coreProperties>
</file>