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DA"/>
    <a:srgbClr val="F12D2D"/>
    <a:srgbClr val="EDC9C9"/>
    <a:srgbClr val="FFB7B7"/>
    <a:srgbClr val="CDC1DB"/>
    <a:srgbClr val="CC9EFE"/>
    <a:srgbClr val="EFAEFC"/>
    <a:srgbClr val="ACF4CB"/>
    <a:srgbClr val="B7E7CD"/>
    <a:srgbClr val="9F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6782D1-EACD-4DE7-8076-9AEA12DCAB39}" v="1" dt="2025-03-15T12:03:33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518" autoAdjust="0"/>
  </p:normalViewPr>
  <p:slideViewPr>
    <p:cSldViewPr>
      <p:cViewPr varScale="1">
        <p:scale>
          <a:sx n="112" d="100"/>
          <a:sy n="112" d="100"/>
        </p:scale>
        <p:origin x="15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AVERY" userId="33041ff4-ef49-46cd-b021-6ff8b9862bb2" providerId="ADAL" clId="{D06782D1-EACD-4DE7-8076-9AEA12DCAB39}"/>
    <pc:docChg chg="custSel modSld">
      <pc:chgData name="RICHARD AVERY" userId="33041ff4-ef49-46cd-b021-6ff8b9862bb2" providerId="ADAL" clId="{D06782D1-EACD-4DE7-8076-9AEA12DCAB39}" dt="2025-03-15T12:03:37.549" v="2108" actId="20577"/>
      <pc:docMkLst>
        <pc:docMk/>
      </pc:docMkLst>
      <pc:sldChg chg="modSp mod">
        <pc:chgData name="RICHARD AVERY" userId="33041ff4-ef49-46cd-b021-6ff8b9862bb2" providerId="ADAL" clId="{D06782D1-EACD-4DE7-8076-9AEA12DCAB39}" dt="2025-03-15T12:03:37.549" v="2108" actId="20577"/>
        <pc:sldMkLst>
          <pc:docMk/>
          <pc:sldMk cId="2861596232" sldId="259"/>
        </pc:sldMkLst>
        <pc:spChg chg="mod">
          <ac:chgData name="RICHARD AVERY" userId="33041ff4-ef49-46cd-b021-6ff8b9862bb2" providerId="ADAL" clId="{D06782D1-EACD-4DE7-8076-9AEA12DCAB39}" dt="2025-03-15T11:55:34.255" v="1406" actId="313"/>
          <ac:spMkLst>
            <pc:docMk/>
            <pc:sldMk cId="2861596232" sldId="259"/>
            <ac:spMk id="4" creationId="{00000000-0000-0000-0000-000000000000}"/>
          </ac:spMkLst>
        </pc:spChg>
        <pc:spChg chg="mod">
          <ac:chgData name="RICHARD AVERY" userId="33041ff4-ef49-46cd-b021-6ff8b9862bb2" providerId="ADAL" clId="{D06782D1-EACD-4DE7-8076-9AEA12DCAB39}" dt="2025-03-15T11:50:35.711" v="1156" actId="20577"/>
          <ac:spMkLst>
            <pc:docMk/>
            <pc:sldMk cId="2861596232" sldId="259"/>
            <ac:spMk id="7" creationId="{00000000-0000-0000-0000-000000000000}"/>
          </ac:spMkLst>
        </pc:spChg>
        <pc:spChg chg="mod">
          <ac:chgData name="RICHARD AVERY" userId="33041ff4-ef49-46cd-b021-6ff8b9862bb2" providerId="ADAL" clId="{D06782D1-EACD-4DE7-8076-9AEA12DCAB39}" dt="2025-03-15T11:50:39.426" v="1158" actId="20577"/>
          <ac:spMkLst>
            <pc:docMk/>
            <pc:sldMk cId="2861596232" sldId="259"/>
            <ac:spMk id="8" creationId="{00000000-0000-0000-0000-000000000000}"/>
          </ac:spMkLst>
        </pc:spChg>
        <pc:spChg chg="mod">
          <ac:chgData name="RICHARD AVERY" userId="33041ff4-ef49-46cd-b021-6ff8b9862bb2" providerId="ADAL" clId="{D06782D1-EACD-4DE7-8076-9AEA12DCAB39}" dt="2025-03-15T11:57:05.790" v="1578" actId="20577"/>
          <ac:spMkLst>
            <pc:docMk/>
            <pc:sldMk cId="2861596232" sldId="259"/>
            <ac:spMk id="12" creationId="{00000000-0000-0000-0000-000000000000}"/>
          </ac:spMkLst>
        </pc:spChg>
        <pc:spChg chg="mod">
          <ac:chgData name="RICHARD AVERY" userId="33041ff4-ef49-46cd-b021-6ff8b9862bb2" providerId="ADAL" clId="{D06782D1-EACD-4DE7-8076-9AEA12DCAB39}" dt="2025-03-13T02:41:26.676" v="1139" actId="20577"/>
          <ac:spMkLst>
            <pc:docMk/>
            <pc:sldMk cId="2861596232" sldId="259"/>
            <ac:spMk id="13" creationId="{00000000-0000-0000-0000-000000000000}"/>
          </ac:spMkLst>
        </pc:spChg>
        <pc:spChg chg="mod">
          <ac:chgData name="RICHARD AVERY" userId="33041ff4-ef49-46cd-b021-6ff8b9862bb2" providerId="ADAL" clId="{D06782D1-EACD-4DE7-8076-9AEA12DCAB39}" dt="2025-03-15T11:58:41.394" v="1735" actId="20577"/>
          <ac:spMkLst>
            <pc:docMk/>
            <pc:sldMk cId="2861596232" sldId="259"/>
            <ac:spMk id="14" creationId="{00000000-0000-0000-0000-000000000000}"/>
          </ac:spMkLst>
        </pc:spChg>
        <pc:spChg chg="mod">
          <ac:chgData name="RICHARD AVERY" userId="33041ff4-ef49-46cd-b021-6ff8b9862bb2" providerId="ADAL" clId="{D06782D1-EACD-4DE7-8076-9AEA12DCAB39}" dt="2025-03-15T12:03:37.549" v="2108" actId="20577"/>
          <ac:spMkLst>
            <pc:docMk/>
            <pc:sldMk cId="2861596232" sldId="259"/>
            <ac:spMk id="15" creationId="{00000000-0000-0000-0000-000000000000}"/>
          </ac:spMkLst>
        </pc:spChg>
        <pc:spChg chg="mod">
          <ac:chgData name="RICHARD AVERY" userId="33041ff4-ef49-46cd-b021-6ff8b9862bb2" providerId="ADAL" clId="{D06782D1-EACD-4DE7-8076-9AEA12DCAB39}" dt="2025-03-15T12:01:05.085" v="1893" actId="20577"/>
          <ac:spMkLst>
            <pc:docMk/>
            <pc:sldMk cId="2861596232" sldId="259"/>
            <ac:spMk id="16" creationId="{00000000-0000-0000-0000-000000000000}"/>
          </ac:spMkLst>
        </pc:spChg>
        <pc:spChg chg="mod">
          <ac:chgData name="RICHARD AVERY" userId="33041ff4-ef49-46cd-b021-6ff8b9862bb2" providerId="ADAL" clId="{D06782D1-EACD-4DE7-8076-9AEA12DCAB39}" dt="2025-03-15T12:01:50.204" v="1984" actId="20577"/>
          <ac:spMkLst>
            <pc:docMk/>
            <pc:sldMk cId="2861596232" sldId="259"/>
            <ac:spMk id="17" creationId="{00000000-0000-0000-0000-000000000000}"/>
          </ac:spMkLst>
        </pc:spChg>
        <pc:spChg chg="mod">
          <ac:chgData name="RICHARD AVERY" userId="33041ff4-ef49-46cd-b021-6ff8b9862bb2" providerId="ADAL" clId="{D06782D1-EACD-4DE7-8076-9AEA12DCAB39}" dt="2025-03-15T12:03:26.645" v="2107" actId="20577"/>
          <ac:spMkLst>
            <pc:docMk/>
            <pc:sldMk cId="2861596232" sldId="259"/>
            <ac:spMk id="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EF38-24CA-444D-8E5D-5C6061C6B495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035-22C6-4F8A-960B-5C00BC66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9B37-4FC8-4EEB-BE2F-2081A1907109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819" y="114685"/>
            <a:ext cx="175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Lean Canvas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0" y="114684"/>
            <a:ext cx="3276600" cy="46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WeatherHazard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114684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15-Mar-2025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9000" y="375182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Iteration #1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2400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Cost Structure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Database costs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Maintenance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Firebase costs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50441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Revenue Streams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Low initial fee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Ads from local businesses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Partnerships with government/emergency services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40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community lacks a community-driven live hazard app.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During storms and weather events, there's no visibility on fallen trees, flooded roads etc.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17192" y="664125"/>
            <a:ext cx="1764792" cy="21437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Interactive map app that provides real-time user input POIs.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Push notifications for nearby users to be made aware of the hazards.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17192" y="2807826"/>
            <a:ext cx="1764792" cy="183215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 Metrics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Engagement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Reachability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Retention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54106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Unique Value Proposition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WeatherHazard will be an app that is driven by user input, providing a real-time hazard alert for the affected areas during weather events.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18898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Unfair Advantage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Real-time hazard alerts that other apps lack.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User-driven data increase </a:t>
            </a:r>
            <a:r>
              <a:rPr lang="en-US" sz="1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reliability.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18898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Channels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Friends and Family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Local Governments/Emergency Services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Social Media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18369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Customer Segments</a:t>
            </a: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#Government Agencies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#Family &amp; Friends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#Emergency Services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#Travellers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#EverydayCommuters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64125"/>
            <a:ext cx="8796082" cy="531426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53341" y="6028996"/>
            <a:ext cx="1196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PRODUCT</a:t>
            </a:r>
            <a:endParaRPr lang="en-US" sz="2000" dirty="0">
              <a:solidFill>
                <a:srgbClr val="007DDA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30730" y="6028996"/>
            <a:ext cx="1037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MARKET</a:t>
            </a:r>
            <a:endParaRPr lang="en-US" sz="2000" dirty="0">
              <a:solidFill>
                <a:srgbClr val="007DDA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50441" y="559951"/>
            <a:ext cx="0" cy="5731399"/>
          </a:xfrm>
          <a:prstGeom prst="line">
            <a:avLst/>
          </a:prstGeom>
          <a:ln w="19050" cap="rnd">
            <a:solidFill>
              <a:srgbClr val="007DDA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9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159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>Ash Maurya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Canvas Template</dc:title>
  <dc:subject/>
  <dc:creator>Franck Debane</dc:creator>
  <cp:keywords/>
  <dc:description>To help bring the lean startup in the ppt companies.</dc:description>
  <cp:lastModifiedBy>RICHARD AVERY</cp:lastModifiedBy>
  <cp:revision>36</cp:revision>
  <dcterms:created xsi:type="dcterms:W3CDTF">2013-01-06T22:45:06Z</dcterms:created>
  <dcterms:modified xsi:type="dcterms:W3CDTF">2025-03-15T12:03:43Z</dcterms:modified>
  <cp:category/>
</cp:coreProperties>
</file>