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CDF39-AE5B-4523-A6D5-50BC84155AF0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F4236-6455-422E-A6DE-5682B2C959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5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2F4236-6455-422E-A6DE-5682B2C9590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6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5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67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35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37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21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01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0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21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16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0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1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E128C-8731-46B1-A7D1-C5B5051D847B}" type="datetimeFigureOut">
              <a:rPr lang="zh-CN" altLang="en-US" smtClean="0"/>
              <a:t>2023/11/1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5D37D-3AA1-45CE-B1D0-D6CD6229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51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6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78070" y="2107809"/>
                <a:ext cx="4127412" cy="1273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0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70" y="2107809"/>
                <a:ext cx="4127412" cy="12738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66275" y="629832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05152" y="1655006"/>
                <a:ext cx="489731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2" y="1655006"/>
                <a:ext cx="48973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940346" y="2037361"/>
                <a:ext cx="26489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6" y="2037361"/>
                <a:ext cx="2648930" cy="276999"/>
              </a:xfrm>
              <a:prstGeom prst="rect">
                <a:avLst/>
              </a:prstGeom>
              <a:blipFill>
                <a:blip r:embed="rId5"/>
                <a:stretch>
                  <a:fillRect l="-2299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/>
          <p:cNvCxnSpPr/>
          <p:nvPr/>
        </p:nvCxnSpPr>
        <p:spPr>
          <a:xfrm>
            <a:off x="2653811" y="1107831"/>
            <a:ext cx="0" cy="2936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940346" y="2325526"/>
                <a:ext cx="16605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6" y="2325526"/>
                <a:ext cx="1660519" cy="276999"/>
              </a:xfrm>
              <a:prstGeom prst="rect">
                <a:avLst/>
              </a:prstGeom>
              <a:blipFill>
                <a:blip r:embed="rId6"/>
                <a:stretch>
                  <a:fillRect l="-3663" t="-28261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84739" y="1285674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信息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128595" y="1282174"/>
            <a:ext cx="112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校验</a:t>
            </a:r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940346" y="2602525"/>
                <a:ext cx="19793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6" y="2602525"/>
                <a:ext cx="1979324" cy="276999"/>
              </a:xfrm>
              <a:prstGeom prst="rect">
                <a:avLst/>
              </a:prstGeom>
              <a:blipFill>
                <a:blip r:embed="rId7"/>
                <a:stretch>
                  <a:fillRect l="-3077" t="-28889" r="-153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940346" y="2879524"/>
                <a:ext cx="1300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6" y="2879524"/>
                <a:ext cx="1300164" cy="276999"/>
              </a:xfrm>
              <a:prstGeom prst="rect">
                <a:avLst/>
              </a:prstGeom>
              <a:blipFill>
                <a:blip r:embed="rId8"/>
                <a:stretch>
                  <a:fillRect l="-1869" r="-93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940346" y="3165400"/>
                <a:ext cx="1300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346" y="3165400"/>
                <a:ext cx="1300164" cy="276999"/>
              </a:xfrm>
              <a:prstGeom prst="rect">
                <a:avLst/>
              </a:prstGeom>
              <a:blipFill>
                <a:blip r:embed="rId9"/>
                <a:stretch>
                  <a:fillRect l="-1869" r="-935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8485095" y="2037361"/>
                <a:ext cx="7150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95" y="2037361"/>
                <a:ext cx="715068" cy="276999"/>
              </a:xfrm>
              <a:prstGeom prst="rect">
                <a:avLst/>
              </a:prstGeom>
              <a:blipFill>
                <a:blip r:embed="rId10"/>
                <a:stretch>
                  <a:fillRect l="-6838" r="-1709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485095" y="2325526"/>
                <a:ext cx="2122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 smtClean="0"/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95" y="2325526"/>
                <a:ext cx="2122119" cy="276999"/>
              </a:xfrm>
              <a:prstGeom prst="rect">
                <a:avLst/>
              </a:prstGeom>
              <a:blipFill>
                <a:blip r:embed="rId11"/>
                <a:stretch>
                  <a:fillRect l="-862" r="-287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485095" y="2602525"/>
                <a:ext cx="2127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dirty="0" smtClean="0"/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95" y="2602525"/>
                <a:ext cx="2127442" cy="276999"/>
              </a:xfrm>
              <a:prstGeom prst="rect">
                <a:avLst/>
              </a:prstGeom>
              <a:blipFill>
                <a:blip r:embed="rId12"/>
                <a:stretch>
                  <a:fillRect l="-860" r="-28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8485095" y="2879524"/>
                <a:ext cx="1281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95" y="2879524"/>
                <a:ext cx="1281120" cy="276999"/>
              </a:xfrm>
              <a:prstGeom prst="rect">
                <a:avLst/>
              </a:prstGeom>
              <a:blipFill>
                <a:blip r:embed="rId13"/>
                <a:stretch>
                  <a:fillRect l="-1905" r="-952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8485095" y="3165400"/>
                <a:ext cx="7996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095" y="3165400"/>
                <a:ext cx="799641" cy="276999"/>
              </a:xfrm>
              <a:prstGeom prst="rect">
                <a:avLst/>
              </a:prstGeom>
              <a:blipFill>
                <a:blip r:embed="rId14"/>
                <a:stretch>
                  <a:fillRect l="-3053" r="-2290" b="-239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/>
          <p:cNvSpPr txBox="1"/>
          <p:nvPr/>
        </p:nvSpPr>
        <p:spPr>
          <a:xfrm>
            <a:off x="5233061" y="3949314"/>
            <a:ext cx="229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译码算法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altLang="zh-CN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min-sum</a:t>
            </a:r>
            <a:r>
              <a:rPr lang="zh-CN" alt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简化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33801" y="4261792"/>
            <a:ext cx="3984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</a:t>
            </a:r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采用迭代译码，在变量节点和校验节点之间进行消息传递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33801" y="3764648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LDPC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译码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5233061" y="4290664"/>
                <a:ext cx="6504669" cy="2377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变量节点信息初始化：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𝐿𝐿𝑅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1400" b="0" dirty="0" smtClean="0"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𝐿𝐿𝑅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为接收到到信道</a:t>
                </a:r>
                <a:r>
                  <a:rPr lang="en-US" altLang="zh-CN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LLR</a:t>
                </a: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信息</a:t>
                </a:r>
                <a:endPara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校验节点更新：</a:t>
                </a:r>
                <a:endParaRPr lang="en-US" altLang="zh-CN" sz="1400" dirty="0" smtClean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zh-CN" alt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\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sgn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\</m:t>
                              </m:r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变量节点更新</a:t>
                </a:r>
                <a:endPara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m:rPr>
                              <m:brk m:alnAt="9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\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硬</a:t>
                </a:r>
                <a:r>
                  <a:rPr lang="zh-CN" altLang="en-US" sz="14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判决译码</a:t>
                </a:r>
                <a:endParaRPr lang="en-US" altLang="zh-CN" sz="1400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40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altLang="zh-CN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4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061" y="4290664"/>
                <a:ext cx="6504669" cy="2377574"/>
              </a:xfrm>
              <a:prstGeom prst="rect">
                <a:avLst/>
              </a:prstGeom>
              <a:blipFill>
                <a:blip r:embed="rId15"/>
                <a:stretch>
                  <a:fillRect l="-94" t="-11538" b="-4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椭圆 33"/>
          <p:cNvSpPr/>
          <p:nvPr/>
        </p:nvSpPr>
        <p:spPr>
          <a:xfrm>
            <a:off x="378070" y="4950070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764930" y="4950070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6" name="椭圆 35"/>
          <p:cNvSpPr/>
          <p:nvPr/>
        </p:nvSpPr>
        <p:spPr>
          <a:xfrm>
            <a:off x="1179807" y="4961335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1594684" y="4955016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38" name="椭圆 37"/>
          <p:cNvSpPr/>
          <p:nvPr/>
        </p:nvSpPr>
        <p:spPr>
          <a:xfrm>
            <a:off x="1992924" y="4963808"/>
            <a:ext cx="23446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442795" y="4961335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45" name="椭圆 44"/>
          <p:cNvSpPr/>
          <p:nvPr/>
        </p:nvSpPr>
        <p:spPr>
          <a:xfrm>
            <a:off x="2829655" y="4961335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7</a:t>
            </a:r>
            <a:endParaRPr lang="zh-CN" altLang="en-US" dirty="0"/>
          </a:p>
        </p:txBody>
      </p:sp>
      <p:sp>
        <p:nvSpPr>
          <p:cNvPr id="46" name="椭圆 45"/>
          <p:cNvSpPr/>
          <p:nvPr/>
        </p:nvSpPr>
        <p:spPr>
          <a:xfrm>
            <a:off x="3244532" y="4972600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</a:t>
            </a:r>
            <a:endParaRPr lang="zh-CN" altLang="en-US" dirty="0"/>
          </a:p>
        </p:txBody>
      </p:sp>
      <p:sp>
        <p:nvSpPr>
          <p:cNvPr id="47" name="椭圆 46"/>
          <p:cNvSpPr/>
          <p:nvPr/>
        </p:nvSpPr>
        <p:spPr>
          <a:xfrm>
            <a:off x="3659409" y="4966281"/>
            <a:ext cx="211016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9</a:t>
            </a:r>
            <a:endParaRPr lang="zh-CN" altLang="en-US" dirty="0"/>
          </a:p>
        </p:txBody>
      </p:sp>
      <p:sp>
        <p:nvSpPr>
          <p:cNvPr id="48" name="椭圆 47"/>
          <p:cNvSpPr/>
          <p:nvPr/>
        </p:nvSpPr>
        <p:spPr>
          <a:xfrm>
            <a:off x="4034957" y="4931448"/>
            <a:ext cx="250345" cy="258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 smtClean="0"/>
              <a:t>10</a:t>
            </a:r>
            <a:endParaRPr lang="zh-CN" altLang="en-US" sz="800" b="1" dirty="0"/>
          </a:p>
        </p:txBody>
      </p:sp>
      <p:sp>
        <p:nvSpPr>
          <p:cNvPr id="49" name="矩形 48"/>
          <p:cNvSpPr/>
          <p:nvPr/>
        </p:nvSpPr>
        <p:spPr>
          <a:xfrm>
            <a:off x="984739" y="6110654"/>
            <a:ext cx="27256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563911" y="6110654"/>
            <a:ext cx="27256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2163700" y="6110654"/>
            <a:ext cx="27256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2" name="矩形 51"/>
          <p:cNvSpPr/>
          <p:nvPr/>
        </p:nvSpPr>
        <p:spPr>
          <a:xfrm>
            <a:off x="2763489" y="6107665"/>
            <a:ext cx="27256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53" name="矩形 52"/>
          <p:cNvSpPr/>
          <p:nvPr/>
        </p:nvSpPr>
        <p:spPr>
          <a:xfrm>
            <a:off x="3388787" y="6107665"/>
            <a:ext cx="272561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5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34" idx="4"/>
            <a:endCxn id="49" idx="0"/>
          </p:cNvCxnSpPr>
          <p:nvPr/>
        </p:nvCxnSpPr>
        <p:spPr>
          <a:xfrm>
            <a:off x="483578" y="5178670"/>
            <a:ext cx="637442" cy="93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35" idx="4"/>
            <a:endCxn id="49" idx="0"/>
          </p:cNvCxnSpPr>
          <p:nvPr/>
        </p:nvCxnSpPr>
        <p:spPr>
          <a:xfrm>
            <a:off x="870438" y="5178670"/>
            <a:ext cx="250582" cy="931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36" idx="4"/>
            <a:endCxn id="49" idx="0"/>
          </p:cNvCxnSpPr>
          <p:nvPr/>
        </p:nvCxnSpPr>
        <p:spPr>
          <a:xfrm flipH="1">
            <a:off x="1121020" y="5189935"/>
            <a:ext cx="164295" cy="92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7" idx="4"/>
            <a:endCxn id="49" idx="0"/>
          </p:cNvCxnSpPr>
          <p:nvPr/>
        </p:nvCxnSpPr>
        <p:spPr>
          <a:xfrm flipH="1">
            <a:off x="1121020" y="5183616"/>
            <a:ext cx="579172" cy="92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stCxn id="44" idx="4"/>
            <a:endCxn id="49" idx="0"/>
          </p:cNvCxnSpPr>
          <p:nvPr/>
        </p:nvCxnSpPr>
        <p:spPr>
          <a:xfrm flipH="1">
            <a:off x="1121020" y="5189935"/>
            <a:ext cx="1427283" cy="92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stCxn id="45" idx="4"/>
            <a:endCxn id="49" idx="0"/>
          </p:cNvCxnSpPr>
          <p:nvPr/>
        </p:nvCxnSpPr>
        <p:spPr>
          <a:xfrm flipH="1">
            <a:off x="1121020" y="5189935"/>
            <a:ext cx="1814143" cy="92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274526" y="4938853"/>
            <a:ext cx="128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node: j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4297665" y="6104676"/>
            <a:ext cx="1073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 node: </a:t>
            </a:r>
            <a:r>
              <a:rPr lang="en-US" altLang="zh-CN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/>
          <p:cNvCxnSpPr>
            <a:stCxn id="34" idx="4"/>
            <a:endCxn id="50" idx="0"/>
          </p:cNvCxnSpPr>
          <p:nvPr/>
        </p:nvCxnSpPr>
        <p:spPr>
          <a:xfrm>
            <a:off x="483578" y="5178670"/>
            <a:ext cx="1216614" cy="9319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直接连接符 71"/>
          <p:cNvCxnSpPr>
            <a:stCxn id="38" idx="4"/>
            <a:endCxn id="50" idx="0"/>
          </p:cNvCxnSpPr>
          <p:nvPr/>
        </p:nvCxnSpPr>
        <p:spPr>
          <a:xfrm flipH="1">
            <a:off x="1700192" y="5192408"/>
            <a:ext cx="409962" cy="91824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0" idx="0"/>
            <a:endCxn id="45" idx="5"/>
          </p:cNvCxnSpPr>
          <p:nvPr/>
        </p:nvCxnSpPr>
        <p:spPr>
          <a:xfrm flipV="1">
            <a:off x="1700192" y="5156457"/>
            <a:ext cx="1309576" cy="95419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50" idx="0"/>
            <a:endCxn id="46" idx="4"/>
          </p:cNvCxnSpPr>
          <p:nvPr/>
        </p:nvCxnSpPr>
        <p:spPr>
          <a:xfrm flipV="1">
            <a:off x="1700192" y="5201200"/>
            <a:ext cx="1649848" cy="90945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0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176" y="443753"/>
            <a:ext cx="3872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BF: </a:t>
            </a:r>
            <a:r>
              <a:rPr lang="zh-CN" altLang="en-US" b="1" dirty="0" smtClean="0"/>
              <a:t>单用户 </a:t>
            </a:r>
            <a:r>
              <a:rPr lang="en-US" altLang="zh-CN" b="1" dirty="0" smtClean="0"/>
              <a:t>SVD</a:t>
            </a:r>
            <a:r>
              <a:rPr lang="zh-CN" altLang="en-US" b="1" dirty="0" smtClean="0"/>
              <a:t>收发端权值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95567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73</Words>
  <Application>Microsoft Office PowerPoint</Application>
  <PresentationFormat>宽屏</PresentationFormat>
  <Paragraphs>44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feifan</dc:creator>
  <cp:lastModifiedBy>feifan</cp:lastModifiedBy>
  <cp:revision>17</cp:revision>
  <dcterms:created xsi:type="dcterms:W3CDTF">2023-10-29T01:12:41Z</dcterms:created>
  <dcterms:modified xsi:type="dcterms:W3CDTF">2023-11-01T15:15:39Z</dcterms:modified>
</cp:coreProperties>
</file>