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Oswald Regular"/>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Regula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3921f970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3921f970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0005f7c51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80005f7c51_10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0005f7c51_1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80005f7c51_16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3921f97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73921f970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3921f97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73921f970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6d27ca3e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76d27ca3e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descr="Tag=AccentColor&#10;Flavor=Light&#10;Target=FillAndLine" id="12" name="Google Shape;12;p2"/>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lt1"/>
          </a:solidFill>
          <a:ln cap="rnd"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2"/>
          <p:cNvSpPr txBox="1"/>
          <p:nvPr>
            <p:ph type="ctrTitle"/>
          </p:nvPr>
        </p:nvSpPr>
        <p:spPr>
          <a:xfrm>
            <a:off x="841248" y="448056"/>
            <a:ext cx="10515600" cy="40690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9600"/>
              <a:buFont typeface="Arial"/>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841248" y="4983480"/>
            <a:ext cx="10515600" cy="1124712"/>
          </a:xfrm>
          <a:prstGeom prst="rect">
            <a:avLst/>
          </a:prstGeom>
          <a:noFill/>
          <a:ln>
            <a:noFill/>
          </a:ln>
        </p:spPr>
        <p:txBody>
          <a:bodyPr anchorCtr="0" anchor="t" bIns="45700" lIns="91425" spcFirstLastPara="1" rIns="91425" wrap="square" tIns="45700">
            <a:no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5" name="Google Shape;15;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descr="Tag=AccentColor&#10;Flavor=Light&#10;Target=FillAndLine" id="25" name="Google Shape;25;p4"/>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 name="Google Shape;26;p4"/>
          <p:cNvSpPr txBox="1"/>
          <p:nvPr>
            <p:ph type="ctrTitle"/>
          </p:nvPr>
        </p:nvSpPr>
        <p:spPr>
          <a:xfrm>
            <a:off x="841248" y="448056"/>
            <a:ext cx="10515600" cy="40690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9600"/>
              <a:buFont typeface="Arial"/>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841248" y="4983480"/>
            <a:ext cx="10515600" cy="1124712"/>
          </a:xfrm>
          <a:prstGeom prst="rect">
            <a:avLst/>
          </a:prstGeom>
          <a:noFill/>
          <a:ln>
            <a:noFill/>
          </a:ln>
        </p:spPr>
        <p:txBody>
          <a:bodyPr anchorCtr="0" anchor="t" bIns="45700" lIns="91425" spcFirstLastPara="1" rIns="91425" wrap="square" tIns="45700">
            <a:no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10000"/>
              </a:lnSpc>
              <a:spcBef>
                <a:spcPts val="100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lnSpc>
                <a:spcPct val="110000"/>
              </a:lnSpc>
              <a:spcBef>
                <a:spcPts val="5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lnSpc>
                <a:spcPct val="11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chemeClr val="lt1"/>
                </a:solidFill>
                <a:latin typeface="Arial"/>
                <a:ea typeface="Arial"/>
                <a:cs typeface="Arial"/>
                <a:sym typeface="Arial"/>
              </a:defRPr>
            </a:lvl1pPr>
            <a:lvl2pPr indent="0" lvl="1" marL="0" marR="0" rtl="0" algn="r">
              <a:spcBef>
                <a:spcPts val="0"/>
              </a:spcBef>
              <a:buNone/>
              <a:defRPr b="0" i="0" sz="1600" u="none" cap="none" strike="noStrike">
                <a:solidFill>
                  <a:schemeClr val="lt1"/>
                </a:solidFill>
                <a:latin typeface="Arial"/>
                <a:ea typeface="Arial"/>
                <a:cs typeface="Arial"/>
                <a:sym typeface="Arial"/>
              </a:defRPr>
            </a:lvl2pPr>
            <a:lvl3pPr indent="0" lvl="2" marL="0" marR="0" rtl="0" algn="r">
              <a:spcBef>
                <a:spcPts val="0"/>
              </a:spcBef>
              <a:buNone/>
              <a:defRPr b="0" i="0" sz="1600" u="none" cap="none" strike="noStrike">
                <a:solidFill>
                  <a:schemeClr val="lt1"/>
                </a:solidFill>
                <a:latin typeface="Arial"/>
                <a:ea typeface="Arial"/>
                <a:cs typeface="Arial"/>
                <a:sym typeface="Arial"/>
              </a:defRPr>
            </a:lvl3pPr>
            <a:lvl4pPr indent="0" lvl="3" marL="0" marR="0" rtl="0" algn="r">
              <a:spcBef>
                <a:spcPts val="0"/>
              </a:spcBef>
              <a:buNone/>
              <a:defRPr b="0" i="0" sz="1600" u="none" cap="none" strike="noStrike">
                <a:solidFill>
                  <a:schemeClr val="lt1"/>
                </a:solidFill>
                <a:latin typeface="Arial"/>
                <a:ea typeface="Arial"/>
                <a:cs typeface="Arial"/>
                <a:sym typeface="Arial"/>
              </a:defRPr>
            </a:lvl4pPr>
            <a:lvl5pPr indent="0" lvl="4" marL="0" marR="0" rtl="0" algn="r">
              <a:spcBef>
                <a:spcPts val="0"/>
              </a:spcBef>
              <a:buNone/>
              <a:defRPr b="0" i="0" sz="1600" u="none" cap="none" strike="noStrike">
                <a:solidFill>
                  <a:schemeClr val="lt1"/>
                </a:solidFill>
                <a:latin typeface="Arial"/>
                <a:ea typeface="Arial"/>
                <a:cs typeface="Arial"/>
                <a:sym typeface="Arial"/>
              </a:defRPr>
            </a:lvl5pPr>
            <a:lvl6pPr indent="0" lvl="5" marL="0" marR="0" rtl="0" algn="r">
              <a:spcBef>
                <a:spcPts val="0"/>
              </a:spcBef>
              <a:buNone/>
              <a:defRPr b="0" i="0" sz="1600" u="none" cap="none" strike="noStrike">
                <a:solidFill>
                  <a:schemeClr val="lt1"/>
                </a:solidFill>
                <a:latin typeface="Arial"/>
                <a:ea typeface="Arial"/>
                <a:cs typeface="Arial"/>
                <a:sym typeface="Arial"/>
              </a:defRPr>
            </a:lvl6pPr>
            <a:lvl7pPr indent="0" lvl="6" marL="0" marR="0" rtl="0" algn="r">
              <a:spcBef>
                <a:spcPts val="0"/>
              </a:spcBef>
              <a:buNone/>
              <a:defRPr b="0" i="0" sz="1600" u="none" cap="none" strike="noStrike">
                <a:solidFill>
                  <a:schemeClr val="lt1"/>
                </a:solidFill>
                <a:latin typeface="Arial"/>
                <a:ea typeface="Arial"/>
                <a:cs typeface="Arial"/>
                <a:sym typeface="Arial"/>
              </a:defRPr>
            </a:lvl7pPr>
            <a:lvl8pPr indent="0" lvl="7" marL="0" marR="0" rtl="0" algn="r">
              <a:spcBef>
                <a:spcPts val="0"/>
              </a:spcBef>
              <a:buNone/>
              <a:defRPr b="0" i="0" sz="1600" u="none" cap="none" strike="noStrike">
                <a:solidFill>
                  <a:schemeClr val="lt1"/>
                </a:solidFill>
                <a:latin typeface="Arial"/>
                <a:ea typeface="Arial"/>
                <a:cs typeface="Arial"/>
                <a:sym typeface="Arial"/>
              </a:defRPr>
            </a:lvl8pPr>
            <a:lvl9pPr indent="0" lvl="8" marL="0" marR="0" rtl="0" algn="r">
              <a:spcBef>
                <a:spcPts val="0"/>
              </a:spcBef>
              <a:buNone/>
              <a:defRPr b="0" i="0" sz="1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10000"/>
              </a:lnSpc>
              <a:spcBef>
                <a:spcPts val="10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1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888888"/>
                </a:solidFill>
                <a:latin typeface="Arial"/>
                <a:ea typeface="Arial"/>
                <a:cs typeface="Arial"/>
                <a:sym typeface="Arial"/>
              </a:defRPr>
            </a:lvl1pPr>
            <a:lvl2pPr indent="0" lvl="1" marL="0" marR="0" rtl="0" algn="r">
              <a:spcBef>
                <a:spcPts val="0"/>
              </a:spcBef>
              <a:buNone/>
              <a:defRPr b="0" i="0" sz="1600" u="none" cap="none" strike="noStrike">
                <a:solidFill>
                  <a:srgbClr val="888888"/>
                </a:solidFill>
                <a:latin typeface="Arial"/>
                <a:ea typeface="Arial"/>
                <a:cs typeface="Arial"/>
                <a:sym typeface="Arial"/>
              </a:defRPr>
            </a:lvl2pPr>
            <a:lvl3pPr indent="0" lvl="2" marL="0" marR="0" rtl="0" algn="r">
              <a:spcBef>
                <a:spcPts val="0"/>
              </a:spcBef>
              <a:buNone/>
              <a:defRPr b="0" i="0" sz="1600" u="none" cap="none" strike="noStrike">
                <a:solidFill>
                  <a:srgbClr val="888888"/>
                </a:solidFill>
                <a:latin typeface="Arial"/>
                <a:ea typeface="Arial"/>
                <a:cs typeface="Arial"/>
                <a:sym typeface="Arial"/>
              </a:defRPr>
            </a:lvl3pPr>
            <a:lvl4pPr indent="0" lvl="3" marL="0" marR="0" rtl="0" algn="r">
              <a:spcBef>
                <a:spcPts val="0"/>
              </a:spcBef>
              <a:buNone/>
              <a:defRPr b="0" i="0" sz="1600" u="none" cap="none" strike="noStrike">
                <a:solidFill>
                  <a:srgbClr val="888888"/>
                </a:solidFill>
                <a:latin typeface="Arial"/>
                <a:ea typeface="Arial"/>
                <a:cs typeface="Arial"/>
                <a:sym typeface="Arial"/>
              </a:defRPr>
            </a:lvl4pPr>
            <a:lvl5pPr indent="0" lvl="4" marL="0" marR="0" rtl="0" algn="r">
              <a:spcBef>
                <a:spcPts val="0"/>
              </a:spcBef>
              <a:buNone/>
              <a:defRPr b="0" i="0" sz="1600" u="none" cap="none" strike="noStrike">
                <a:solidFill>
                  <a:srgbClr val="888888"/>
                </a:solidFill>
                <a:latin typeface="Arial"/>
                <a:ea typeface="Arial"/>
                <a:cs typeface="Arial"/>
                <a:sym typeface="Arial"/>
              </a:defRPr>
            </a:lvl5pPr>
            <a:lvl6pPr indent="0" lvl="5" marL="0" marR="0" rtl="0" algn="r">
              <a:spcBef>
                <a:spcPts val="0"/>
              </a:spcBef>
              <a:buNone/>
              <a:defRPr b="0" i="0" sz="1600" u="none" cap="none" strike="noStrike">
                <a:solidFill>
                  <a:srgbClr val="888888"/>
                </a:solidFill>
                <a:latin typeface="Arial"/>
                <a:ea typeface="Arial"/>
                <a:cs typeface="Arial"/>
                <a:sym typeface="Arial"/>
              </a:defRPr>
            </a:lvl6pPr>
            <a:lvl7pPr indent="0" lvl="6" marL="0" marR="0" rtl="0" algn="r">
              <a:spcBef>
                <a:spcPts val="0"/>
              </a:spcBef>
              <a:buNone/>
              <a:defRPr b="0" i="0" sz="1600" u="none" cap="none" strike="noStrike">
                <a:solidFill>
                  <a:srgbClr val="888888"/>
                </a:solidFill>
                <a:latin typeface="Arial"/>
                <a:ea typeface="Arial"/>
                <a:cs typeface="Arial"/>
                <a:sym typeface="Arial"/>
              </a:defRPr>
            </a:lvl7pPr>
            <a:lvl8pPr indent="0" lvl="7" marL="0" marR="0" rtl="0" algn="r">
              <a:spcBef>
                <a:spcPts val="0"/>
              </a:spcBef>
              <a:buNone/>
              <a:defRPr b="0" i="0" sz="1600" u="none" cap="none" strike="noStrike">
                <a:solidFill>
                  <a:srgbClr val="888888"/>
                </a:solidFill>
                <a:latin typeface="Arial"/>
                <a:ea typeface="Arial"/>
                <a:cs typeface="Arial"/>
                <a:sym typeface="Arial"/>
              </a:defRPr>
            </a:lvl8pPr>
            <a:lvl9pPr indent="0" lvl="8" marL="0" marR="0" rtl="0" algn="r">
              <a:spcBef>
                <a:spcPts val="0"/>
              </a:spcBef>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rive.google.com/file/d/13fPq9h6COtIugsapgOptk9TAmpuPaJ1H/view" TargetMode="Externa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drive.google.com/file/d/1-YQeetzSRM0liudNODppn0RP_IHdAkV1/view"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4" name="Shape 34"/>
        <p:cNvGrpSpPr/>
        <p:nvPr/>
      </p:nvGrpSpPr>
      <p:grpSpPr>
        <a:xfrm>
          <a:off x="0" y="0"/>
          <a:ext cx="0" cy="0"/>
          <a:chOff x="0" y="0"/>
          <a:chExt cx="0" cy="0"/>
        </a:xfrm>
      </p:grpSpPr>
      <p:sp>
        <p:nvSpPr>
          <p:cNvPr id="35" name="Google Shape;35;p5"/>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6" name="Google Shape;36;p5"/>
          <p:cNvPicPr preferRelativeResize="0"/>
          <p:nvPr/>
        </p:nvPicPr>
        <p:blipFill rotWithShape="1">
          <a:blip r:embed="rId3">
            <a:alphaModFix amt="50000"/>
          </a:blip>
          <a:srcRect b="1540" l="0" r="-1" t="14794"/>
          <a:stretch/>
        </p:blipFill>
        <p:spPr>
          <a:xfrm>
            <a:off x="0" y="10"/>
            <a:ext cx="12188928" cy="6857991"/>
          </a:xfrm>
          <a:prstGeom prst="rect">
            <a:avLst/>
          </a:prstGeom>
          <a:noFill/>
          <a:ln>
            <a:noFill/>
          </a:ln>
        </p:spPr>
      </p:pic>
      <p:sp>
        <p:nvSpPr>
          <p:cNvPr id="37" name="Google Shape;37;p5"/>
          <p:cNvSpPr txBox="1"/>
          <p:nvPr>
            <p:ph type="ctrTitle"/>
          </p:nvPr>
        </p:nvSpPr>
        <p:spPr>
          <a:xfrm>
            <a:off x="1522463" y="584822"/>
            <a:ext cx="9144000" cy="4014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9600"/>
              <a:buFont typeface="Arial"/>
              <a:buNone/>
            </a:pPr>
            <a:r>
              <a:rPr lang="en-GB" sz="7200">
                <a:latin typeface="Oswald Regular"/>
                <a:ea typeface="Oswald Regular"/>
                <a:cs typeface="Oswald Regular"/>
                <a:sym typeface="Oswald Regular"/>
              </a:rPr>
              <a:t>Digital Forensics Project</a:t>
            </a:r>
            <a:br>
              <a:rPr lang="en-GB" sz="7200">
                <a:latin typeface="Oswald Regular"/>
                <a:ea typeface="Oswald Regular"/>
                <a:cs typeface="Oswald Regular"/>
                <a:sym typeface="Oswald Regular"/>
              </a:rPr>
            </a:br>
            <a:endParaRPr sz="7200">
              <a:latin typeface="Oswald Regular"/>
              <a:ea typeface="Oswald Regular"/>
              <a:cs typeface="Oswald Regular"/>
              <a:sym typeface="Oswald Regular"/>
            </a:endParaRPr>
          </a:p>
        </p:txBody>
      </p:sp>
      <p:sp>
        <p:nvSpPr>
          <p:cNvPr id="38" name="Google Shape;38;p5"/>
          <p:cNvSpPr txBox="1"/>
          <p:nvPr>
            <p:ph idx="1" type="subTitle"/>
          </p:nvPr>
        </p:nvSpPr>
        <p:spPr>
          <a:xfrm>
            <a:off x="1524000" y="4599432"/>
            <a:ext cx="9144000" cy="12252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3200"/>
              <a:buNone/>
            </a:pPr>
            <a:r>
              <a:rPr lang="en-GB" sz="3200">
                <a:latin typeface="Oswald Regular"/>
                <a:ea typeface="Oswald Regular"/>
                <a:cs typeface="Oswald Regular"/>
                <a:sym typeface="Oswald Regular"/>
              </a:rPr>
              <a:t>By Group 33</a:t>
            </a:r>
            <a:endParaRPr>
              <a:latin typeface="Oswald Regular"/>
              <a:ea typeface="Oswald Regular"/>
              <a:cs typeface="Oswald Regular"/>
              <a:sym typeface="Oswald Regular"/>
            </a:endParaRPr>
          </a:p>
          <a:p>
            <a:pPr indent="0" lvl="0" marL="0" rtl="0" algn="ctr">
              <a:lnSpc>
                <a:spcPct val="100000"/>
              </a:lnSpc>
              <a:spcBef>
                <a:spcPts val="1000"/>
              </a:spcBef>
              <a:spcAft>
                <a:spcPts val="0"/>
              </a:spcAft>
              <a:buClr>
                <a:schemeClr val="lt1"/>
              </a:buClr>
              <a:buSzPts val="3200"/>
              <a:buNone/>
            </a:pPr>
            <a:r>
              <a:rPr lang="en-GB" sz="3200">
                <a:latin typeface="Oswald Regular"/>
                <a:ea typeface="Oswald Regular"/>
                <a:cs typeface="Oswald Regular"/>
                <a:sym typeface="Oswald Regular"/>
              </a:rPr>
              <a:t>(Raminta, Michael, Luke, Ross, Jamie, Ryan)</a:t>
            </a:r>
            <a:endParaRPr>
              <a:latin typeface="Oswald Regular"/>
              <a:ea typeface="Oswald Regular"/>
              <a:cs typeface="Oswald Regular"/>
              <a:sym typeface="Oswald Regular"/>
            </a:endParaRPr>
          </a:p>
        </p:txBody>
      </p:sp>
      <p:sp>
        <p:nvSpPr>
          <p:cNvPr id="39" name="Google Shape;39;p5"/>
          <p:cNvSpPr/>
          <p:nvPr/>
        </p:nvSpPr>
        <p:spPr>
          <a:xfrm>
            <a:off x="3974206" y="441942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lt1"/>
          </a:solidFill>
          <a:ln cap="rnd"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5"/>
          <p:cNvSpPr/>
          <p:nvPr/>
        </p:nvSpPr>
        <p:spPr>
          <a:xfrm flipH="1" rot="10800000">
            <a:off x="836663" y="974078"/>
            <a:ext cx="10515600" cy="5416094"/>
          </a:xfrm>
          <a:custGeom>
            <a:rect b="b" l="l" r="r" t="t"/>
            <a:pathLst>
              <a:path extrusionOk="0" h="5416094" w="1051560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cap="rnd" cmpd="sng" w="603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4"/>
          <p:cNvSpPr txBox="1"/>
          <p:nvPr>
            <p:ph type="ctrTitle"/>
          </p:nvPr>
        </p:nvSpPr>
        <p:spPr>
          <a:xfrm>
            <a:off x="841248" y="448056"/>
            <a:ext cx="10515600" cy="406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4"/>
          <p:cNvSpPr txBox="1"/>
          <p:nvPr>
            <p:ph idx="1" type="subTitle"/>
          </p:nvPr>
        </p:nvSpPr>
        <p:spPr>
          <a:xfrm>
            <a:off x="841248" y="4983480"/>
            <a:ext cx="10515600" cy="1124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22" name="Google Shape;122;p14" title="GroupProjectfinished.mp4">
            <a:hlinkClick r:id="rId3"/>
          </p:cNvPr>
          <p:cNvPicPr preferRelativeResize="0"/>
          <p:nvPr/>
        </p:nvPicPr>
        <p:blipFill>
          <a:blip r:embed="rId4">
            <a:alphaModFix/>
          </a:blip>
          <a:stretch>
            <a:fillRect/>
          </a:stretch>
        </p:blipFill>
        <p:spPr>
          <a:xfrm>
            <a:off x="0" y="0"/>
            <a:ext cx="12192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6" name="Shape 126"/>
        <p:cNvGrpSpPr/>
        <p:nvPr/>
      </p:nvGrpSpPr>
      <p:grpSpPr>
        <a:xfrm>
          <a:off x="0" y="0"/>
          <a:ext cx="0" cy="0"/>
          <a:chOff x="0" y="0"/>
          <a:chExt cx="0" cy="0"/>
        </a:xfrm>
      </p:grpSpPr>
      <p:sp>
        <p:nvSpPr>
          <p:cNvPr id="127" name="Google Shape;127;p1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15"/>
          <p:cNvSpPr/>
          <p:nvPr/>
        </p:nvSpPr>
        <p:spPr>
          <a:xfrm>
            <a:off x="3119417" y="6756322"/>
            <a:ext cx="5657849" cy="101678"/>
          </a:xfrm>
          <a:custGeom>
            <a:rect b="b" l="l" r="r" t="t"/>
            <a:pathLst>
              <a:path extrusionOk="0" h="101678" w="2425473">
                <a:moveTo>
                  <a:pt x="0" y="0"/>
                </a:moveTo>
                <a:lnTo>
                  <a:pt x="2425473" y="55959"/>
                </a:lnTo>
                <a:lnTo>
                  <a:pt x="2425473" y="101678"/>
                </a:lnTo>
                <a:lnTo>
                  <a:pt x="51366" y="101678"/>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15"/>
          <p:cNvSpPr/>
          <p:nvPr/>
        </p:nvSpPr>
        <p:spPr>
          <a:xfrm>
            <a:off x="3058697" y="6809135"/>
            <a:ext cx="160496" cy="48864"/>
          </a:xfrm>
          <a:custGeom>
            <a:rect b="b" l="l" r="r" t="t"/>
            <a:pathLst>
              <a:path extrusionOk="0" h="48864" w="160496">
                <a:moveTo>
                  <a:pt x="0" y="0"/>
                </a:moveTo>
                <a:lnTo>
                  <a:pt x="115252" y="23813"/>
                </a:lnTo>
                <a:lnTo>
                  <a:pt x="160496" y="48864"/>
                </a:lnTo>
                <a:lnTo>
                  <a:pt x="61912" y="48864"/>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0" name="Google Shape;130;p15"/>
          <p:cNvSpPr/>
          <p:nvPr/>
        </p:nvSpPr>
        <p:spPr>
          <a:xfrm>
            <a:off x="1318417" y="0"/>
            <a:ext cx="9570431" cy="6858000"/>
          </a:xfrm>
          <a:custGeom>
            <a:rect b="b" l="l" r="r" t="t"/>
            <a:pathLst>
              <a:path extrusionOk="0" h="5150263" w="7187261">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rgbClr val="C099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15"/>
          <p:cNvSpPr txBox="1"/>
          <p:nvPr>
            <p:ph type="ctrTitle"/>
          </p:nvPr>
        </p:nvSpPr>
        <p:spPr>
          <a:xfrm>
            <a:off x="2558716" y="955309"/>
            <a:ext cx="7074568" cy="289897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FFFF"/>
              </a:buClr>
              <a:buSzPts val="8800"/>
              <a:buFont typeface="Arial"/>
              <a:buNone/>
            </a:pPr>
            <a:r>
              <a:rPr lang="en-GB" sz="8800">
                <a:solidFill>
                  <a:srgbClr val="FFFFFF"/>
                </a:solidFill>
                <a:latin typeface="Oswald Regular"/>
                <a:ea typeface="Oswald Regular"/>
                <a:cs typeface="Oswald Regular"/>
                <a:sym typeface="Oswald Regular"/>
              </a:rPr>
              <a:t>Thanks For Listening</a:t>
            </a:r>
            <a:endParaRPr>
              <a:latin typeface="Oswald Regular"/>
              <a:ea typeface="Oswald Regular"/>
              <a:cs typeface="Oswald Regular"/>
              <a:sym typeface="Oswald Regular"/>
            </a:endParaRPr>
          </a:p>
        </p:txBody>
      </p:sp>
      <p:sp>
        <p:nvSpPr>
          <p:cNvPr id="132" name="Google Shape;132;p15"/>
          <p:cNvSpPr txBox="1"/>
          <p:nvPr>
            <p:ph idx="1" type="subTitle"/>
          </p:nvPr>
        </p:nvSpPr>
        <p:spPr>
          <a:xfrm>
            <a:off x="2634916" y="4533813"/>
            <a:ext cx="6930189" cy="93846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FFFFF"/>
              </a:buClr>
              <a:buSzPts val="5550"/>
              <a:buNone/>
            </a:pPr>
            <a:r>
              <a:rPr lang="en-GB" sz="5550">
                <a:solidFill>
                  <a:srgbClr val="FFFFFF"/>
                </a:solidFill>
                <a:latin typeface="Oswald Regular"/>
                <a:ea typeface="Oswald Regular"/>
                <a:cs typeface="Oswald Regular"/>
                <a:sym typeface="Oswald Regular"/>
              </a:rPr>
              <a:t>Any Questions?</a:t>
            </a:r>
            <a:endParaRPr>
              <a:latin typeface="Oswald Regular"/>
              <a:ea typeface="Oswald Regular"/>
              <a:cs typeface="Oswald Regular"/>
              <a:sym typeface="Oswald Regular"/>
            </a:endParaRPr>
          </a:p>
        </p:txBody>
      </p:sp>
      <p:sp>
        <p:nvSpPr>
          <p:cNvPr id="133" name="Google Shape;133;p15"/>
          <p:cNvSpPr/>
          <p:nvPr/>
        </p:nvSpPr>
        <p:spPr>
          <a:xfrm>
            <a:off x="3974206" y="4113338"/>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cap="rnd" cmpd="sng" w="381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 name="Shape 44"/>
        <p:cNvGrpSpPr/>
        <p:nvPr/>
      </p:nvGrpSpPr>
      <p:grpSpPr>
        <a:xfrm>
          <a:off x="0" y="0"/>
          <a:ext cx="0" cy="0"/>
          <a:chOff x="0" y="0"/>
          <a:chExt cx="0" cy="0"/>
        </a:xfrm>
      </p:grpSpPr>
      <p:sp>
        <p:nvSpPr>
          <p:cNvPr id="45" name="Google Shape;45;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 name="Google Shape;46;p6"/>
          <p:cNvSpPr/>
          <p:nvPr/>
        </p:nvSpPr>
        <p:spPr>
          <a:xfrm>
            <a:off x="0" y="1"/>
            <a:ext cx="12188952" cy="6054983"/>
          </a:xfrm>
          <a:custGeom>
            <a:rect b="b" l="l" r="r" t="t"/>
            <a:pathLst>
              <a:path extrusionOk="0" h="6054983" w="12188952">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rgbClr val="C099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6"/>
          <p:cNvSpPr txBox="1"/>
          <p:nvPr>
            <p:ph type="ctrTitle"/>
          </p:nvPr>
        </p:nvSpPr>
        <p:spPr>
          <a:xfrm>
            <a:off x="1619850" y="450252"/>
            <a:ext cx="9144000" cy="2526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8800"/>
              <a:buFont typeface="Arial"/>
              <a:buNone/>
            </a:pPr>
            <a:r>
              <a:rPr lang="en-GB" sz="8800">
                <a:solidFill>
                  <a:schemeClr val="lt1"/>
                </a:solidFill>
                <a:latin typeface="Oswald Regular"/>
                <a:ea typeface="Oswald Regular"/>
                <a:cs typeface="Oswald Regular"/>
                <a:sym typeface="Oswald Regular"/>
              </a:rPr>
              <a:t>Overview of the Project</a:t>
            </a:r>
            <a:endParaRPr>
              <a:latin typeface="Oswald Regular"/>
              <a:ea typeface="Oswald Regular"/>
              <a:cs typeface="Oswald Regular"/>
              <a:sym typeface="Oswald Regular"/>
            </a:endParaRPr>
          </a:p>
        </p:txBody>
      </p:sp>
      <p:sp>
        <p:nvSpPr>
          <p:cNvPr id="48" name="Google Shape;48;p6"/>
          <p:cNvSpPr txBox="1"/>
          <p:nvPr>
            <p:ph idx="1" type="subTitle"/>
          </p:nvPr>
        </p:nvSpPr>
        <p:spPr>
          <a:xfrm>
            <a:off x="1460100" y="3397055"/>
            <a:ext cx="9144000" cy="1626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3000"/>
              <a:buNone/>
            </a:pPr>
            <a:r>
              <a:rPr lang="en-GB" sz="2400">
                <a:solidFill>
                  <a:schemeClr val="lt1"/>
                </a:solidFill>
                <a:latin typeface="Oswald Regular"/>
                <a:ea typeface="Oswald Regular"/>
                <a:cs typeface="Oswald Regular"/>
                <a:sym typeface="Oswald Regular"/>
              </a:rPr>
              <a:t>Deliver a forensic image of suspicious activity for people to analyse and discover facts about made up people in a believable scenario where digital forensics would help with an investigation</a:t>
            </a:r>
            <a:endParaRPr sz="2400">
              <a:latin typeface="Oswald Regular"/>
              <a:ea typeface="Oswald Regular"/>
              <a:cs typeface="Oswald Regular"/>
              <a:sym typeface="Oswald Regular"/>
            </a:endParaRPr>
          </a:p>
          <a:p>
            <a:pPr indent="0" lvl="0" marL="0" rtl="0" algn="ctr">
              <a:lnSpc>
                <a:spcPct val="100000"/>
              </a:lnSpc>
              <a:spcBef>
                <a:spcPts val="1000"/>
              </a:spcBef>
              <a:spcAft>
                <a:spcPts val="0"/>
              </a:spcAft>
              <a:buClr>
                <a:schemeClr val="lt1"/>
              </a:buClr>
              <a:buSzPts val="3000"/>
              <a:buNone/>
            </a:pPr>
            <a:r>
              <a:rPr lang="en-GB" sz="2400">
                <a:solidFill>
                  <a:schemeClr val="lt1"/>
                </a:solidFill>
                <a:latin typeface="Oswald Regular"/>
                <a:ea typeface="Oswald Regular"/>
                <a:cs typeface="Oswald Regular"/>
                <a:sym typeface="Oswald Regular"/>
              </a:rPr>
              <a:t>Two characters Created – John , Vicky</a:t>
            </a:r>
            <a:endParaRPr sz="2400">
              <a:solidFill>
                <a:schemeClr val="lt1"/>
              </a:solidFill>
              <a:latin typeface="Oswald Regular"/>
              <a:ea typeface="Oswald Regular"/>
              <a:cs typeface="Oswald Regular"/>
              <a:sym typeface="Oswald Regular"/>
            </a:endParaRPr>
          </a:p>
          <a:p>
            <a:pPr indent="0" lvl="0" marL="0" rtl="0" algn="ctr">
              <a:lnSpc>
                <a:spcPct val="100000"/>
              </a:lnSpc>
              <a:spcBef>
                <a:spcPts val="1000"/>
              </a:spcBef>
              <a:spcAft>
                <a:spcPts val="0"/>
              </a:spcAft>
              <a:buClr>
                <a:schemeClr val="lt1"/>
              </a:buClr>
              <a:buSzPts val="3000"/>
              <a:buNone/>
            </a:pPr>
            <a:r>
              <a:rPr lang="en-GB" sz="2400">
                <a:solidFill>
                  <a:schemeClr val="lt1"/>
                </a:solidFill>
                <a:latin typeface="Oswald Regular"/>
                <a:ea typeface="Oswald Regular"/>
                <a:cs typeface="Oswald Regular"/>
                <a:sym typeface="Oswald Regular"/>
              </a:rPr>
              <a:t>Communications and Organisation - Trello, Google Drive, Discord</a:t>
            </a:r>
            <a:endParaRPr sz="2400">
              <a:solidFill>
                <a:schemeClr val="lt1"/>
              </a:solidFill>
              <a:latin typeface="Oswald Regular"/>
              <a:ea typeface="Oswald Regular"/>
              <a:cs typeface="Oswald Regular"/>
              <a:sym typeface="Oswald Regular"/>
            </a:endParaRPr>
          </a:p>
          <a:p>
            <a:pPr indent="0" lvl="0" marL="0" rtl="0" algn="ctr">
              <a:lnSpc>
                <a:spcPct val="100000"/>
              </a:lnSpc>
              <a:spcBef>
                <a:spcPts val="1000"/>
              </a:spcBef>
              <a:spcAft>
                <a:spcPts val="0"/>
              </a:spcAft>
              <a:buClr>
                <a:schemeClr val="lt1"/>
              </a:buClr>
              <a:buSzPts val="3000"/>
              <a:buNone/>
            </a:pPr>
            <a:r>
              <a:rPr lang="en-GB" sz="2400">
                <a:solidFill>
                  <a:schemeClr val="lt1"/>
                </a:solidFill>
                <a:latin typeface="Oswald Regular"/>
                <a:ea typeface="Oswald Regular"/>
                <a:cs typeface="Oswald Regular"/>
                <a:sym typeface="Oswald Regular"/>
              </a:rPr>
              <a:t>Implementation - 5-6 weeks</a:t>
            </a:r>
            <a:endParaRPr sz="2400">
              <a:solidFill>
                <a:schemeClr val="lt1"/>
              </a:solidFill>
              <a:latin typeface="Oswald Regular"/>
              <a:ea typeface="Oswald Regular"/>
              <a:cs typeface="Oswald Regular"/>
              <a:sym typeface="Oswald Regular"/>
            </a:endParaRPr>
          </a:p>
          <a:p>
            <a:pPr indent="0" lvl="0" marL="0" rtl="0" algn="ctr">
              <a:lnSpc>
                <a:spcPct val="100000"/>
              </a:lnSpc>
              <a:spcBef>
                <a:spcPts val="1000"/>
              </a:spcBef>
              <a:spcAft>
                <a:spcPts val="0"/>
              </a:spcAft>
              <a:buClr>
                <a:schemeClr val="dk1"/>
              </a:buClr>
              <a:buSzPts val="3000"/>
              <a:buNone/>
            </a:pPr>
            <a:r>
              <a:t/>
            </a:r>
            <a:endParaRPr sz="3000">
              <a:solidFill>
                <a:schemeClr val="lt1"/>
              </a:solidFill>
            </a:endParaRPr>
          </a:p>
        </p:txBody>
      </p:sp>
      <p:sp>
        <p:nvSpPr>
          <p:cNvPr id="49" name="Google Shape;49;p6"/>
          <p:cNvSpPr/>
          <p:nvPr/>
        </p:nvSpPr>
        <p:spPr>
          <a:xfrm>
            <a:off x="4070056" y="3084384"/>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lt1"/>
          </a:solidFill>
          <a:ln cap="rnd"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 name="Shape 53"/>
        <p:cNvGrpSpPr/>
        <p:nvPr/>
      </p:nvGrpSpPr>
      <p:grpSpPr>
        <a:xfrm>
          <a:off x="0" y="0"/>
          <a:ext cx="0" cy="0"/>
          <a:chOff x="0" y="0"/>
          <a:chExt cx="0" cy="0"/>
        </a:xfrm>
      </p:grpSpPr>
      <p:sp>
        <p:nvSpPr>
          <p:cNvPr id="54" name="Google Shape;54;p7"/>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 name="Google Shape;55;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6" name="Google Shape;56;p7"/>
          <p:cNvSpPr txBox="1"/>
          <p:nvPr>
            <p:ph type="ctrTitle"/>
          </p:nvPr>
        </p:nvSpPr>
        <p:spPr>
          <a:xfrm>
            <a:off x="630936" y="640080"/>
            <a:ext cx="4818888" cy="148132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GB" sz="4800">
                <a:latin typeface="Oswald Regular"/>
                <a:ea typeface="Oswald Regular"/>
                <a:cs typeface="Oswald Regular"/>
                <a:sym typeface="Oswald Regular"/>
              </a:rPr>
              <a:t>Roles and Responsibilities</a:t>
            </a:r>
            <a:endParaRPr>
              <a:latin typeface="Oswald Regular"/>
              <a:ea typeface="Oswald Regular"/>
              <a:cs typeface="Oswald Regular"/>
              <a:sym typeface="Oswald Regular"/>
            </a:endParaRPr>
          </a:p>
        </p:txBody>
      </p:sp>
      <p:sp>
        <p:nvSpPr>
          <p:cNvPr id="57" name="Google Shape;57;p7"/>
          <p:cNvSpPr/>
          <p:nvPr/>
        </p:nvSpPr>
        <p:spPr>
          <a:xfrm>
            <a:off x="630936" y="2386584"/>
            <a:ext cx="4114800" cy="18288"/>
          </a:xfrm>
          <a:custGeom>
            <a:rect b="b" l="l" r="r" t="t"/>
            <a:pathLst>
              <a:path extrusionOk="0" fill="none" h="18288" w="411480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extrusionOk="0" h="18288" w="411480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0998B"/>
          </a:solidFill>
          <a:ln cap="rnd" cmpd="sng" w="38100">
            <a:solidFill>
              <a:srgbClr val="C099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 name="Google Shape;58;p7"/>
          <p:cNvSpPr txBox="1"/>
          <p:nvPr>
            <p:ph idx="1" type="subTitle"/>
          </p:nvPr>
        </p:nvSpPr>
        <p:spPr>
          <a:xfrm>
            <a:off x="591450" y="2670050"/>
            <a:ext cx="5753400" cy="3547800"/>
          </a:xfrm>
          <a:prstGeom prst="rect">
            <a:avLst/>
          </a:prstGeom>
          <a:noFill/>
          <a:ln>
            <a:noFill/>
          </a:ln>
        </p:spPr>
        <p:txBody>
          <a:bodyPr anchorCtr="0" anchor="t" bIns="45700" lIns="91425" spcFirstLastPara="1" rIns="91425" wrap="square" tIns="45700">
            <a:noAutofit/>
          </a:bodyPr>
          <a:lstStyle/>
          <a:p>
            <a:pPr indent="25400" lvl="0" marL="0" rtl="0" algn="l">
              <a:lnSpc>
                <a:spcPct val="110000"/>
              </a:lnSpc>
              <a:spcBef>
                <a:spcPts val="0"/>
              </a:spcBef>
              <a:spcAft>
                <a:spcPts val="0"/>
              </a:spcAft>
              <a:buClr>
                <a:schemeClr val="dk1"/>
              </a:buClr>
              <a:buSzPts val="2400"/>
              <a:buFont typeface="Oswald Regular"/>
              <a:buChar char="•"/>
            </a:pPr>
            <a:r>
              <a:rPr lang="en-GB" sz="2400">
                <a:latin typeface="Oswald Regular"/>
                <a:ea typeface="Oswald Regular"/>
                <a:cs typeface="Oswald Regular"/>
                <a:sym typeface="Oswald Regular"/>
              </a:rPr>
              <a:t>Raminta – PM</a:t>
            </a:r>
            <a:endParaRPr sz="2400">
              <a:latin typeface="Oswald Regular"/>
              <a:ea typeface="Oswald Regular"/>
              <a:cs typeface="Oswald Regular"/>
              <a:sym typeface="Oswald Regular"/>
            </a:endParaRPr>
          </a:p>
          <a:p>
            <a:pPr indent="25400" lvl="0" marL="0" rtl="0" algn="l">
              <a:lnSpc>
                <a:spcPct val="110000"/>
              </a:lnSpc>
              <a:spcBef>
                <a:spcPts val="1000"/>
              </a:spcBef>
              <a:spcAft>
                <a:spcPts val="0"/>
              </a:spcAft>
              <a:buClr>
                <a:schemeClr val="dk1"/>
              </a:buClr>
              <a:buSzPts val="2400"/>
              <a:buFont typeface="Oswald Regular"/>
              <a:buChar char="•"/>
            </a:pPr>
            <a:r>
              <a:rPr lang="en-GB" sz="2400">
                <a:latin typeface="Oswald Regular"/>
                <a:ea typeface="Oswald Regular"/>
                <a:cs typeface="Oswald Regular"/>
                <a:sym typeface="Oswald Regular"/>
              </a:rPr>
              <a:t>Michael – Forensic Image Analyser</a:t>
            </a:r>
            <a:endParaRPr sz="2400">
              <a:latin typeface="Oswald Regular"/>
              <a:ea typeface="Oswald Regular"/>
              <a:cs typeface="Oswald Regular"/>
              <a:sym typeface="Oswald Regular"/>
            </a:endParaRPr>
          </a:p>
          <a:p>
            <a:pPr indent="25400" lvl="0" marL="0" rtl="0" algn="l">
              <a:lnSpc>
                <a:spcPct val="110000"/>
              </a:lnSpc>
              <a:spcBef>
                <a:spcPts val="1000"/>
              </a:spcBef>
              <a:spcAft>
                <a:spcPts val="0"/>
              </a:spcAft>
              <a:buClr>
                <a:schemeClr val="dk1"/>
              </a:buClr>
              <a:buSzPts val="2400"/>
              <a:buFont typeface="Oswald Regular"/>
              <a:buChar char="•"/>
            </a:pPr>
            <a:r>
              <a:rPr lang="en-GB" sz="2400">
                <a:latin typeface="Oswald Regular"/>
                <a:ea typeface="Oswald Regular"/>
                <a:cs typeface="Oswald Regular"/>
                <a:sym typeface="Oswald Regular"/>
              </a:rPr>
              <a:t>Luke – Keylogger Developer</a:t>
            </a:r>
            <a:endParaRPr sz="2400">
              <a:latin typeface="Oswald Regular"/>
              <a:ea typeface="Oswald Regular"/>
              <a:cs typeface="Oswald Regular"/>
              <a:sym typeface="Oswald Regular"/>
            </a:endParaRPr>
          </a:p>
          <a:p>
            <a:pPr indent="25400" lvl="0" marL="0" rtl="0" algn="l">
              <a:lnSpc>
                <a:spcPct val="110000"/>
              </a:lnSpc>
              <a:spcBef>
                <a:spcPts val="1000"/>
              </a:spcBef>
              <a:spcAft>
                <a:spcPts val="0"/>
              </a:spcAft>
              <a:buClr>
                <a:schemeClr val="dk1"/>
              </a:buClr>
              <a:buSzPts val="2400"/>
              <a:buFont typeface="Oswald Regular"/>
              <a:buChar char="•"/>
            </a:pPr>
            <a:r>
              <a:rPr lang="en-GB" sz="2400">
                <a:latin typeface="Oswald Regular"/>
                <a:ea typeface="Oswald Regular"/>
                <a:cs typeface="Oswald Regular"/>
                <a:sym typeface="Oswald Regular"/>
              </a:rPr>
              <a:t>Jamie – Website Creator</a:t>
            </a:r>
            <a:endParaRPr sz="2400">
              <a:latin typeface="Oswald Regular"/>
              <a:ea typeface="Oswald Regular"/>
              <a:cs typeface="Oswald Regular"/>
              <a:sym typeface="Oswald Regular"/>
            </a:endParaRPr>
          </a:p>
          <a:p>
            <a:pPr indent="25400" lvl="0" marL="0" rtl="0" algn="l">
              <a:lnSpc>
                <a:spcPct val="110000"/>
              </a:lnSpc>
              <a:spcBef>
                <a:spcPts val="1000"/>
              </a:spcBef>
              <a:spcAft>
                <a:spcPts val="0"/>
              </a:spcAft>
              <a:buClr>
                <a:schemeClr val="dk1"/>
              </a:buClr>
              <a:buSzPts val="2400"/>
              <a:buFont typeface="Oswald Regular"/>
              <a:buChar char="•"/>
            </a:pPr>
            <a:r>
              <a:rPr lang="en-GB" sz="2400">
                <a:latin typeface="Oswald Regular"/>
                <a:ea typeface="Oswald Regular"/>
                <a:cs typeface="Oswald Regular"/>
                <a:sym typeface="Oswald Regular"/>
              </a:rPr>
              <a:t>Ross – Email researcher</a:t>
            </a:r>
            <a:endParaRPr sz="2400">
              <a:latin typeface="Oswald Regular"/>
              <a:ea typeface="Oswald Regular"/>
              <a:cs typeface="Oswald Regular"/>
              <a:sym typeface="Oswald Regular"/>
            </a:endParaRPr>
          </a:p>
          <a:p>
            <a:pPr indent="25400" lvl="0" marL="0" rtl="0" algn="l">
              <a:lnSpc>
                <a:spcPct val="110000"/>
              </a:lnSpc>
              <a:spcBef>
                <a:spcPts val="1000"/>
              </a:spcBef>
              <a:spcAft>
                <a:spcPts val="0"/>
              </a:spcAft>
              <a:buClr>
                <a:schemeClr val="dk1"/>
              </a:buClr>
              <a:buSzPts val="2400"/>
              <a:buFont typeface="Oswald Regular"/>
              <a:buChar char="•"/>
            </a:pPr>
            <a:r>
              <a:rPr lang="en-GB" sz="2400">
                <a:latin typeface="Oswald Regular"/>
                <a:ea typeface="Oswald Regular"/>
                <a:cs typeface="Oswald Regular"/>
                <a:sym typeface="Oswald Regular"/>
              </a:rPr>
              <a:t>Ryan – Email Background </a:t>
            </a:r>
            <a:r>
              <a:rPr lang="en-GB" sz="2400">
                <a:latin typeface="Oswald Regular"/>
                <a:ea typeface="Oswald Regular"/>
                <a:cs typeface="Oswald Regular"/>
                <a:sym typeface="Oswald Regular"/>
              </a:rPr>
              <a:t>Noise</a:t>
            </a:r>
            <a:endParaRPr sz="2400">
              <a:latin typeface="Oswald Regular"/>
              <a:ea typeface="Oswald Regular"/>
              <a:cs typeface="Oswald Regular"/>
              <a:sym typeface="Oswald Regular"/>
            </a:endParaRPr>
          </a:p>
        </p:txBody>
      </p:sp>
      <p:pic>
        <p:nvPicPr>
          <p:cNvPr descr="Users" id="59" name="Google Shape;59;p7"/>
          <p:cNvPicPr preferRelativeResize="0"/>
          <p:nvPr/>
        </p:nvPicPr>
        <p:blipFill rotWithShape="1">
          <a:blip r:embed="rId3">
            <a:alphaModFix/>
          </a:blip>
          <a:srcRect b="0" l="0" r="0" t="0"/>
          <a:stretch/>
        </p:blipFill>
        <p:spPr>
          <a:xfrm>
            <a:off x="6099048" y="699516"/>
            <a:ext cx="5458968" cy="54589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sp>
        <p:nvSpPr>
          <p:cNvPr id="64" name="Google Shape;64;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5" name="Google Shape;65;p8"/>
          <p:cNvSpPr txBox="1"/>
          <p:nvPr>
            <p:ph type="ctrTitle"/>
          </p:nvPr>
        </p:nvSpPr>
        <p:spPr>
          <a:xfrm>
            <a:off x="650700" y="234277"/>
            <a:ext cx="6282000" cy="1068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8800"/>
              <a:buFont typeface="Arial"/>
              <a:buNone/>
            </a:pPr>
            <a:r>
              <a:rPr lang="en-GB" sz="7200">
                <a:latin typeface="Oswald Regular"/>
                <a:ea typeface="Oswald Regular"/>
                <a:cs typeface="Oswald Regular"/>
                <a:sym typeface="Oswald Regular"/>
              </a:rPr>
              <a:t>Keylogger</a:t>
            </a:r>
            <a:endParaRPr sz="7200">
              <a:latin typeface="Oswald Regular"/>
              <a:ea typeface="Oswald Regular"/>
              <a:cs typeface="Oswald Regular"/>
              <a:sym typeface="Oswald Regular"/>
            </a:endParaRPr>
          </a:p>
        </p:txBody>
      </p:sp>
      <p:sp>
        <p:nvSpPr>
          <p:cNvPr id="66" name="Google Shape;66;p8"/>
          <p:cNvSpPr/>
          <p:nvPr/>
        </p:nvSpPr>
        <p:spPr>
          <a:xfrm>
            <a:off x="749375" y="1707100"/>
            <a:ext cx="10970340" cy="4913010"/>
          </a:xfrm>
          <a:custGeom>
            <a:rect b="b" l="l" r="r" t="t"/>
            <a:pathLst>
              <a:path extrusionOk="0" fill="none" h="4436126" w="3647661">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extrusionOk="0" h="4436126" w="3647661">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rgbClr val="C0998B"/>
          </a:solidFill>
          <a:ln cap="flat" cmpd="sng" w="57150">
            <a:solidFill>
              <a:srgbClr val="C0998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8"/>
          <p:cNvSpPr txBox="1"/>
          <p:nvPr>
            <p:ph idx="1" type="subTitle"/>
          </p:nvPr>
        </p:nvSpPr>
        <p:spPr>
          <a:xfrm>
            <a:off x="1202050" y="1578825"/>
            <a:ext cx="10065000" cy="4519500"/>
          </a:xfrm>
          <a:prstGeom prst="rect">
            <a:avLst/>
          </a:prstGeom>
          <a:noFill/>
          <a:ln>
            <a:noFill/>
          </a:ln>
        </p:spPr>
        <p:txBody>
          <a:bodyPr anchorCtr="0" anchor="b" bIns="45700" lIns="91425" spcFirstLastPara="1" rIns="91425" wrap="square" tIns="45700">
            <a:noAutofit/>
          </a:bodyPr>
          <a:lstStyle/>
          <a:p>
            <a:pPr indent="0" lvl="0" marL="0" rtl="0" algn="l">
              <a:lnSpc>
                <a:spcPct val="110000"/>
              </a:lnSpc>
              <a:spcBef>
                <a:spcPts val="0"/>
              </a:spcBef>
              <a:spcAft>
                <a:spcPts val="0"/>
              </a:spcAft>
              <a:buClr>
                <a:schemeClr val="dk1"/>
              </a:buClr>
              <a:buSzPts val="3200"/>
              <a:buNone/>
            </a:pPr>
            <a:r>
              <a:rPr lang="en-GB" sz="3200">
                <a:solidFill>
                  <a:schemeClr val="lt1"/>
                </a:solidFill>
                <a:latin typeface="Oswald Regular"/>
                <a:ea typeface="Oswald Regular"/>
                <a:cs typeface="Oswald Regular"/>
                <a:sym typeface="Oswald Regular"/>
              </a:rPr>
              <a:t>The keylogger is a piece of code which records </a:t>
            </a:r>
            <a:r>
              <a:rPr lang="en-GB" sz="3200">
                <a:solidFill>
                  <a:schemeClr val="lt1"/>
                </a:solidFill>
                <a:latin typeface="Oswald Regular"/>
                <a:ea typeface="Oswald Regular"/>
                <a:cs typeface="Oswald Regular"/>
                <a:sym typeface="Oswald Regular"/>
              </a:rPr>
              <a:t>keystrokes</a:t>
            </a:r>
            <a:r>
              <a:rPr lang="en-GB" sz="3200">
                <a:solidFill>
                  <a:schemeClr val="lt1"/>
                </a:solidFill>
                <a:latin typeface="Oswald Regular"/>
                <a:ea typeface="Oswald Regular"/>
                <a:cs typeface="Oswald Regular"/>
                <a:sym typeface="Oswald Regular"/>
              </a:rPr>
              <a:t> when a user types data using their keyboard. </a:t>
            </a:r>
            <a:endParaRPr sz="3200">
              <a:solidFill>
                <a:schemeClr val="lt1"/>
              </a:solidFill>
              <a:latin typeface="Oswald Regular"/>
              <a:ea typeface="Oswald Regular"/>
              <a:cs typeface="Oswald Regular"/>
              <a:sym typeface="Oswald Regular"/>
            </a:endParaRPr>
          </a:p>
          <a:p>
            <a:pPr indent="0" lvl="0" marL="0" rtl="0" algn="l">
              <a:lnSpc>
                <a:spcPct val="110000"/>
              </a:lnSpc>
              <a:spcBef>
                <a:spcPts val="0"/>
              </a:spcBef>
              <a:spcAft>
                <a:spcPts val="0"/>
              </a:spcAft>
              <a:buClr>
                <a:schemeClr val="dk1"/>
              </a:buClr>
              <a:buSzPts val="3200"/>
              <a:buNone/>
            </a:pPr>
            <a:r>
              <a:t/>
            </a:r>
            <a:endParaRPr sz="3200">
              <a:solidFill>
                <a:schemeClr val="lt1"/>
              </a:solidFill>
              <a:latin typeface="Oswald Regular"/>
              <a:ea typeface="Oswald Regular"/>
              <a:cs typeface="Oswald Regular"/>
              <a:sym typeface="Oswald Regular"/>
            </a:endParaRPr>
          </a:p>
          <a:p>
            <a:pPr indent="0" lvl="0" marL="0" rtl="0" algn="l">
              <a:lnSpc>
                <a:spcPct val="110000"/>
              </a:lnSpc>
              <a:spcBef>
                <a:spcPts val="0"/>
              </a:spcBef>
              <a:spcAft>
                <a:spcPts val="0"/>
              </a:spcAft>
              <a:buClr>
                <a:schemeClr val="dk1"/>
              </a:buClr>
              <a:buSzPts val="3200"/>
              <a:buNone/>
            </a:pPr>
            <a:r>
              <a:rPr lang="en-GB" sz="3200">
                <a:solidFill>
                  <a:schemeClr val="lt1"/>
                </a:solidFill>
                <a:latin typeface="Oswald Regular"/>
                <a:ea typeface="Oswald Regular"/>
                <a:cs typeface="Oswald Regular"/>
                <a:sym typeface="Oswald Regular"/>
              </a:rPr>
              <a:t>This piece of software can be used in </a:t>
            </a:r>
            <a:r>
              <a:rPr lang="en-GB" sz="3200">
                <a:solidFill>
                  <a:schemeClr val="lt1"/>
                </a:solidFill>
                <a:latin typeface="Oswald Regular"/>
                <a:ea typeface="Oswald Regular"/>
                <a:cs typeface="Oswald Regular"/>
                <a:sym typeface="Oswald Regular"/>
              </a:rPr>
              <a:t>malicious</a:t>
            </a:r>
            <a:r>
              <a:rPr lang="en-GB" sz="3200">
                <a:solidFill>
                  <a:schemeClr val="lt1"/>
                </a:solidFill>
                <a:latin typeface="Oswald Regular"/>
                <a:ea typeface="Oswald Regular"/>
                <a:cs typeface="Oswald Regular"/>
                <a:sym typeface="Oswald Regular"/>
              </a:rPr>
              <a:t> ways if in the wrong hands. In this case John used this on </a:t>
            </a:r>
            <a:r>
              <a:rPr lang="en-GB" sz="3200">
                <a:solidFill>
                  <a:schemeClr val="lt1"/>
                </a:solidFill>
                <a:latin typeface="Oswald Regular"/>
                <a:ea typeface="Oswald Regular"/>
                <a:cs typeface="Oswald Regular"/>
                <a:sym typeface="Oswald Regular"/>
              </a:rPr>
              <a:t>Vicky's</a:t>
            </a:r>
            <a:r>
              <a:rPr lang="en-GB" sz="3200">
                <a:solidFill>
                  <a:schemeClr val="lt1"/>
                </a:solidFill>
                <a:latin typeface="Oswald Regular"/>
                <a:ea typeface="Oswald Regular"/>
                <a:cs typeface="Oswald Regular"/>
                <a:sym typeface="Oswald Regular"/>
              </a:rPr>
              <a:t> machine by hiding the logger files (hidden) and making a executable which looked like Internet explorer and Thunderbird.</a:t>
            </a:r>
            <a:endParaRPr sz="3200">
              <a:solidFill>
                <a:schemeClr val="lt1"/>
              </a:solidFill>
              <a:latin typeface="Oswald Regular"/>
              <a:ea typeface="Oswald Regular"/>
              <a:cs typeface="Oswald Regular"/>
              <a:sym typeface="Oswald Regular"/>
            </a:endParaRPr>
          </a:p>
        </p:txBody>
      </p:sp>
      <p:sp>
        <p:nvSpPr>
          <p:cNvPr id="68" name="Google Shape;68;p8"/>
          <p:cNvSpPr/>
          <p:nvPr/>
        </p:nvSpPr>
        <p:spPr>
          <a:xfrm>
            <a:off x="749374" y="1343553"/>
            <a:ext cx="6281928" cy="27432"/>
          </a:xfrm>
          <a:custGeom>
            <a:rect b="b" l="l" r="r" t="t"/>
            <a:pathLst>
              <a:path extrusionOk="0" fill="none" h="27432" w="6281928">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764" y="13055"/>
                  <a:pt x="6281755" y="18641"/>
                  <a:pt x="6281928" y="27432"/>
                </a:cubicBezTo>
                <a:cubicBezTo>
                  <a:pt x="6078981" y="17572"/>
                  <a:pt x="5961061" y="11434"/>
                  <a:pt x="5772394" y="27432"/>
                </a:cubicBezTo>
                <a:cubicBezTo>
                  <a:pt x="5583727" y="43430"/>
                  <a:pt x="5329968" y="33352"/>
                  <a:pt x="5200040" y="27432"/>
                </a:cubicBezTo>
                <a:cubicBezTo>
                  <a:pt x="5070112" y="21512"/>
                  <a:pt x="4793288" y="30214"/>
                  <a:pt x="4439229" y="27432"/>
                </a:cubicBezTo>
                <a:cubicBezTo>
                  <a:pt x="4085170" y="24650"/>
                  <a:pt x="3813765" y="-7322"/>
                  <a:pt x="3615599" y="27432"/>
                </a:cubicBezTo>
                <a:cubicBezTo>
                  <a:pt x="3417433" y="62186"/>
                  <a:pt x="3133643" y="29871"/>
                  <a:pt x="2980426" y="27432"/>
                </a:cubicBezTo>
                <a:cubicBezTo>
                  <a:pt x="2827209" y="24993"/>
                  <a:pt x="2380685" y="60994"/>
                  <a:pt x="2156795" y="27432"/>
                </a:cubicBezTo>
                <a:cubicBezTo>
                  <a:pt x="1932905" y="-6130"/>
                  <a:pt x="1716744" y="7746"/>
                  <a:pt x="1584442" y="27432"/>
                </a:cubicBezTo>
                <a:cubicBezTo>
                  <a:pt x="1452140" y="47118"/>
                  <a:pt x="1280887" y="21894"/>
                  <a:pt x="1074908" y="27432"/>
                </a:cubicBezTo>
                <a:cubicBezTo>
                  <a:pt x="868929" y="32970"/>
                  <a:pt x="318124" y="-8734"/>
                  <a:pt x="0" y="27432"/>
                </a:cubicBezTo>
                <a:cubicBezTo>
                  <a:pt x="988" y="17221"/>
                  <a:pt x="-970" y="7538"/>
                  <a:pt x="0" y="0"/>
                </a:cubicBezTo>
                <a:close/>
              </a:path>
              <a:path extrusionOk="0" h="27432" w="6281928">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725" y="11634"/>
                  <a:pt x="6283131" y="16994"/>
                  <a:pt x="6281928" y="27432"/>
                </a:cubicBezTo>
                <a:cubicBezTo>
                  <a:pt x="6036108" y="24483"/>
                  <a:pt x="5743611" y="19559"/>
                  <a:pt x="5583936" y="27432"/>
                </a:cubicBezTo>
                <a:cubicBezTo>
                  <a:pt x="5424261" y="35305"/>
                  <a:pt x="5250533" y="8965"/>
                  <a:pt x="4948763" y="27432"/>
                </a:cubicBezTo>
                <a:cubicBezTo>
                  <a:pt x="4646993" y="45899"/>
                  <a:pt x="4354673" y="16709"/>
                  <a:pt x="4125133" y="27432"/>
                </a:cubicBezTo>
                <a:cubicBezTo>
                  <a:pt x="3895593" y="38156"/>
                  <a:pt x="3570246" y="38353"/>
                  <a:pt x="3301502" y="27432"/>
                </a:cubicBezTo>
                <a:cubicBezTo>
                  <a:pt x="3032758" y="16511"/>
                  <a:pt x="2955340" y="21049"/>
                  <a:pt x="2729149" y="27432"/>
                </a:cubicBezTo>
                <a:cubicBezTo>
                  <a:pt x="2502958" y="33815"/>
                  <a:pt x="2269423" y="12286"/>
                  <a:pt x="2031157" y="27432"/>
                </a:cubicBezTo>
                <a:cubicBezTo>
                  <a:pt x="1792891" y="42578"/>
                  <a:pt x="1484731" y="31266"/>
                  <a:pt x="1207526" y="27432"/>
                </a:cubicBezTo>
                <a:cubicBezTo>
                  <a:pt x="930321" y="23598"/>
                  <a:pt x="560231" y="-24258"/>
                  <a:pt x="0" y="27432"/>
                </a:cubicBezTo>
                <a:cubicBezTo>
                  <a:pt x="894" y="14250"/>
                  <a:pt x="667" y="11053"/>
                  <a:pt x="0" y="0"/>
                </a:cubicBezTo>
                <a:close/>
              </a:path>
            </a:pathLst>
          </a:custGeom>
          <a:solidFill>
            <a:srgbClr val="C0998B"/>
          </a:solidFill>
          <a:ln cap="rnd" cmpd="sng" w="41275">
            <a:solidFill>
              <a:srgbClr val="C099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 name="Shape 72"/>
        <p:cNvGrpSpPr/>
        <p:nvPr/>
      </p:nvGrpSpPr>
      <p:grpSpPr>
        <a:xfrm>
          <a:off x="0" y="0"/>
          <a:ext cx="0" cy="0"/>
          <a:chOff x="0" y="0"/>
          <a:chExt cx="0" cy="0"/>
        </a:xfrm>
      </p:grpSpPr>
      <p:sp>
        <p:nvSpPr>
          <p:cNvPr id="73" name="Google Shape;73;p9"/>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4" name="Google Shape;74;p9"/>
          <p:cNvSpPr txBox="1"/>
          <p:nvPr>
            <p:ph type="ctrTitle"/>
          </p:nvPr>
        </p:nvSpPr>
        <p:spPr>
          <a:xfrm>
            <a:off x="650700" y="234277"/>
            <a:ext cx="6282000" cy="1068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8800"/>
              <a:buFont typeface="Arial"/>
              <a:buNone/>
            </a:pPr>
            <a:r>
              <a:rPr lang="en-GB" sz="7200">
                <a:latin typeface="Oswald Regular"/>
                <a:ea typeface="Oswald Regular"/>
                <a:cs typeface="Oswald Regular"/>
                <a:sym typeface="Oswald Regular"/>
              </a:rPr>
              <a:t>Keylogger</a:t>
            </a:r>
            <a:endParaRPr sz="7200">
              <a:latin typeface="Oswald Regular"/>
              <a:ea typeface="Oswald Regular"/>
              <a:cs typeface="Oswald Regular"/>
              <a:sym typeface="Oswald Regular"/>
            </a:endParaRPr>
          </a:p>
        </p:txBody>
      </p:sp>
      <p:sp>
        <p:nvSpPr>
          <p:cNvPr id="75" name="Google Shape;75;p9"/>
          <p:cNvSpPr/>
          <p:nvPr/>
        </p:nvSpPr>
        <p:spPr>
          <a:xfrm>
            <a:off x="749375" y="1707100"/>
            <a:ext cx="10970340" cy="4913010"/>
          </a:xfrm>
          <a:custGeom>
            <a:rect b="b" l="l" r="r" t="t"/>
            <a:pathLst>
              <a:path extrusionOk="0" fill="none" h="4436126" w="3647661">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extrusionOk="0" h="4436126" w="3647661">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rgbClr val="C0998B"/>
          </a:solidFill>
          <a:ln cap="flat" cmpd="sng" w="57150">
            <a:solidFill>
              <a:srgbClr val="C0998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9"/>
          <p:cNvSpPr txBox="1"/>
          <p:nvPr>
            <p:ph idx="1" type="subTitle"/>
          </p:nvPr>
        </p:nvSpPr>
        <p:spPr>
          <a:xfrm>
            <a:off x="1202050" y="1578825"/>
            <a:ext cx="10065000" cy="4519500"/>
          </a:xfrm>
          <a:prstGeom prst="rect">
            <a:avLst/>
          </a:prstGeom>
          <a:noFill/>
          <a:ln>
            <a:noFill/>
          </a:ln>
        </p:spPr>
        <p:txBody>
          <a:bodyPr anchorCtr="0" anchor="b" bIns="45700" lIns="91425" spcFirstLastPara="1" rIns="91425" wrap="square" tIns="45700">
            <a:noAutofit/>
          </a:bodyPr>
          <a:lstStyle/>
          <a:p>
            <a:pPr indent="0" lvl="0" marL="0" rtl="0" algn="l">
              <a:lnSpc>
                <a:spcPct val="110000"/>
              </a:lnSpc>
              <a:spcBef>
                <a:spcPts val="0"/>
              </a:spcBef>
              <a:spcAft>
                <a:spcPts val="0"/>
              </a:spcAft>
              <a:buClr>
                <a:schemeClr val="dk1"/>
              </a:buClr>
              <a:buSzPts val="3200"/>
              <a:buNone/>
            </a:pPr>
            <a:r>
              <a:rPr lang="en-GB" sz="3200">
                <a:solidFill>
                  <a:schemeClr val="lt1"/>
                </a:solidFill>
                <a:latin typeface="Oswald Regular"/>
                <a:ea typeface="Oswald Regular"/>
                <a:cs typeface="Oswald Regular"/>
                <a:sym typeface="Oswald Regular"/>
              </a:rPr>
              <a:t>The keylogger is a piece of code which records keystrokes when a user types data using their keyboard. </a:t>
            </a:r>
            <a:endParaRPr sz="3200">
              <a:solidFill>
                <a:schemeClr val="lt1"/>
              </a:solidFill>
              <a:latin typeface="Oswald Regular"/>
              <a:ea typeface="Oswald Regular"/>
              <a:cs typeface="Oswald Regular"/>
              <a:sym typeface="Oswald Regular"/>
            </a:endParaRPr>
          </a:p>
          <a:p>
            <a:pPr indent="0" lvl="0" marL="0" rtl="0" algn="l">
              <a:lnSpc>
                <a:spcPct val="110000"/>
              </a:lnSpc>
              <a:spcBef>
                <a:spcPts val="0"/>
              </a:spcBef>
              <a:spcAft>
                <a:spcPts val="0"/>
              </a:spcAft>
              <a:buClr>
                <a:schemeClr val="dk1"/>
              </a:buClr>
              <a:buSzPts val="3200"/>
              <a:buNone/>
            </a:pPr>
            <a:r>
              <a:t/>
            </a:r>
            <a:endParaRPr sz="3200">
              <a:solidFill>
                <a:schemeClr val="lt1"/>
              </a:solidFill>
              <a:latin typeface="Oswald Regular"/>
              <a:ea typeface="Oswald Regular"/>
              <a:cs typeface="Oswald Regular"/>
              <a:sym typeface="Oswald Regular"/>
            </a:endParaRPr>
          </a:p>
          <a:p>
            <a:pPr indent="0" lvl="0" marL="0" rtl="0" algn="l">
              <a:lnSpc>
                <a:spcPct val="110000"/>
              </a:lnSpc>
              <a:spcBef>
                <a:spcPts val="0"/>
              </a:spcBef>
              <a:spcAft>
                <a:spcPts val="0"/>
              </a:spcAft>
              <a:buClr>
                <a:schemeClr val="dk1"/>
              </a:buClr>
              <a:buSzPts val="3200"/>
              <a:buNone/>
            </a:pPr>
            <a:r>
              <a:rPr lang="en-GB" sz="3200">
                <a:solidFill>
                  <a:schemeClr val="lt1"/>
                </a:solidFill>
                <a:latin typeface="Oswald Regular"/>
                <a:ea typeface="Oswald Regular"/>
                <a:cs typeface="Oswald Regular"/>
                <a:sym typeface="Oswald Regular"/>
              </a:rPr>
              <a:t>This piece of software can be used in malicious ways if in the wrong hands. In this case John used this on Vicky's machine by hiding the logger files (hidden) and making a executable which looked like Internet explorer and Thunderbird.</a:t>
            </a:r>
            <a:endParaRPr sz="3200">
              <a:solidFill>
                <a:schemeClr val="lt1"/>
              </a:solidFill>
              <a:latin typeface="Oswald Regular"/>
              <a:ea typeface="Oswald Regular"/>
              <a:cs typeface="Oswald Regular"/>
              <a:sym typeface="Oswald Regular"/>
            </a:endParaRPr>
          </a:p>
        </p:txBody>
      </p:sp>
      <p:sp>
        <p:nvSpPr>
          <p:cNvPr id="77" name="Google Shape;77;p9"/>
          <p:cNvSpPr/>
          <p:nvPr/>
        </p:nvSpPr>
        <p:spPr>
          <a:xfrm>
            <a:off x="749374" y="1343553"/>
            <a:ext cx="6281928" cy="27432"/>
          </a:xfrm>
          <a:custGeom>
            <a:rect b="b" l="l" r="r" t="t"/>
            <a:pathLst>
              <a:path extrusionOk="0" fill="none" h="27432" w="6281928">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764" y="13055"/>
                  <a:pt x="6281755" y="18641"/>
                  <a:pt x="6281928" y="27432"/>
                </a:cubicBezTo>
                <a:cubicBezTo>
                  <a:pt x="6078981" y="17572"/>
                  <a:pt x="5961061" y="11434"/>
                  <a:pt x="5772394" y="27432"/>
                </a:cubicBezTo>
                <a:cubicBezTo>
                  <a:pt x="5583727" y="43430"/>
                  <a:pt x="5329968" y="33352"/>
                  <a:pt x="5200040" y="27432"/>
                </a:cubicBezTo>
                <a:cubicBezTo>
                  <a:pt x="5070112" y="21512"/>
                  <a:pt x="4793288" y="30214"/>
                  <a:pt x="4439229" y="27432"/>
                </a:cubicBezTo>
                <a:cubicBezTo>
                  <a:pt x="4085170" y="24650"/>
                  <a:pt x="3813765" y="-7322"/>
                  <a:pt x="3615599" y="27432"/>
                </a:cubicBezTo>
                <a:cubicBezTo>
                  <a:pt x="3417433" y="62186"/>
                  <a:pt x="3133643" y="29871"/>
                  <a:pt x="2980426" y="27432"/>
                </a:cubicBezTo>
                <a:cubicBezTo>
                  <a:pt x="2827209" y="24993"/>
                  <a:pt x="2380685" y="60994"/>
                  <a:pt x="2156795" y="27432"/>
                </a:cubicBezTo>
                <a:cubicBezTo>
                  <a:pt x="1932905" y="-6130"/>
                  <a:pt x="1716744" y="7746"/>
                  <a:pt x="1584442" y="27432"/>
                </a:cubicBezTo>
                <a:cubicBezTo>
                  <a:pt x="1452140" y="47118"/>
                  <a:pt x="1280887" y="21894"/>
                  <a:pt x="1074908" y="27432"/>
                </a:cubicBezTo>
                <a:cubicBezTo>
                  <a:pt x="868929" y="32970"/>
                  <a:pt x="318124" y="-8734"/>
                  <a:pt x="0" y="27432"/>
                </a:cubicBezTo>
                <a:cubicBezTo>
                  <a:pt x="988" y="17221"/>
                  <a:pt x="-970" y="7538"/>
                  <a:pt x="0" y="0"/>
                </a:cubicBezTo>
                <a:close/>
              </a:path>
              <a:path extrusionOk="0" h="27432" w="6281928">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725" y="11634"/>
                  <a:pt x="6283131" y="16994"/>
                  <a:pt x="6281928" y="27432"/>
                </a:cubicBezTo>
                <a:cubicBezTo>
                  <a:pt x="6036108" y="24483"/>
                  <a:pt x="5743611" y="19559"/>
                  <a:pt x="5583936" y="27432"/>
                </a:cubicBezTo>
                <a:cubicBezTo>
                  <a:pt x="5424261" y="35305"/>
                  <a:pt x="5250533" y="8965"/>
                  <a:pt x="4948763" y="27432"/>
                </a:cubicBezTo>
                <a:cubicBezTo>
                  <a:pt x="4646993" y="45899"/>
                  <a:pt x="4354673" y="16709"/>
                  <a:pt x="4125133" y="27432"/>
                </a:cubicBezTo>
                <a:cubicBezTo>
                  <a:pt x="3895593" y="38156"/>
                  <a:pt x="3570246" y="38353"/>
                  <a:pt x="3301502" y="27432"/>
                </a:cubicBezTo>
                <a:cubicBezTo>
                  <a:pt x="3032758" y="16511"/>
                  <a:pt x="2955340" y="21049"/>
                  <a:pt x="2729149" y="27432"/>
                </a:cubicBezTo>
                <a:cubicBezTo>
                  <a:pt x="2502958" y="33815"/>
                  <a:pt x="2269423" y="12286"/>
                  <a:pt x="2031157" y="27432"/>
                </a:cubicBezTo>
                <a:cubicBezTo>
                  <a:pt x="1792891" y="42578"/>
                  <a:pt x="1484731" y="31266"/>
                  <a:pt x="1207526" y="27432"/>
                </a:cubicBezTo>
                <a:cubicBezTo>
                  <a:pt x="930321" y="23598"/>
                  <a:pt x="560231" y="-24258"/>
                  <a:pt x="0" y="27432"/>
                </a:cubicBezTo>
                <a:cubicBezTo>
                  <a:pt x="894" y="14250"/>
                  <a:pt x="667" y="11053"/>
                  <a:pt x="0" y="0"/>
                </a:cubicBezTo>
                <a:close/>
              </a:path>
            </a:pathLst>
          </a:custGeom>
          <a:solidFill>
            <a:srgbClr val="C0998B"/>
          </a:solidFill>
          <a:ln cap="rnd" cmpd="sng" w="41275">
            <a:solidFill>
              <a:srgbClr val="C099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78" name="Google Shape;78;p9" title="Editor[7].mp4">
            <a:hlinkClick r:id="rId3"/>
          </p:cNvPr>
          <p:cNvPicPr preferRelativeResize="0"/>
          <p:nvPr/>
        </p:nvPicPr>
        <p:blipFill>
          <a:blip r:embed="rId4">
            <a:alphaModFix/>
          </a:blip>
          <a:stretch>
            <a:fillRect/>
          </a:stretch>
        </p:blipFill>
        <p:spPr>
          <a:xfrm>
            <a:off x="0" y="0"/>
            <a:ext cx="12192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2" name="Shape 82"/>
        <p:cNvGrpSpPr/>
        <p:nvPr/>
      </p:nvGrpSpPr>
      <p:grpSpPr>
        <a:xfrm>
          <a:off x="0" y="0"/>
          <a:ext cx="0" cy="0"/>
          <a:chOff x="0" y="0"/>
          <a:chExt cx="0" cy="0"/>
        </a:xfrm>
      </p:grpSpPr>
      <p:sp>
        <p:nvSpPr>
          <p:cNvPr id="83" name="Google Shape;83;p1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10"/>
          <p:cNvSpPr txBox="1"/>
          <p:nvPr>
            <p:ph type="ctrTitle"/>
          </p:nvPr>
        </p:nvSpPr>
        <p:spPr>
          <a:xfrm>
            <a:off x="650700" y="234277"/>
            <a:ext cx="6282000" cy="1068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8800"/>
              <a:buFont typeface="Arial"/>
              <a:buNone/>
            </a:pPr>
            <a:r>
              <a:rPr lang="en-GB" sz="7200">
                <a:latin typeface="Oswald Regular"/>
                <a:ea typeface="Oswald Regular"/>
                <a:cs typeface="Oswald Regular"/>
                <a:sym typeface="Oswald Regular"/>
              </a:rPr>
              <a:t>Bank Site</a:t>
            </a:r>
            <a:endParaRPr sz="7200">
              <a:latin typeface="Oswald Regular"/>
              <a:ea typeface="Oswald Regular"/>
              <a:cs typeface="Oswald Regular"/>
              <a:sym typeface="Oswald Regular"/>
            </a:endParaRPr>
          </a:p>
        </p:txBody>
      </p:sp>
      <p:sp>
        <p:nvSpPr>
          <p:cNvPr id="85" name="Google Shape;85;p10"/>
          <p:cNvSpPr/>
          <p:nvPr/>
        </p:nvSpPr>
        <p:spPr>
          <a:xfrm>
            <a:off x="749375" y="1707100"/>
            <a:ext cx="10970340" cy="4913010"/>
          </a:xfrm>
          <a:custGeom>
            <a:rect b="b" l="l" r="r" t="t"/>
            <a:pathLst>
              <a:path extrusionOk="0" fill="none" h="4436126" w="3647661">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extrusionOk="0" h="4436126" w="3647661">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rgbClr val="C0998B"/>
          </a:solidFill>
          <a:ln cap="flat" cmpd="sng" w="57150">
            <a:solidFill>
              <a:srgbClr val="C0998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 name="Google Shape;86;p10"/>
          <p:cNvSpPr/>
          <p:nvPr/>
        </p:nvSpPr>
        <p:spPr>
          <a:xfrm>
            <a:off x="749374" y="1343553"/>
            <a:ext cx="6281928" cy="27432"/>
          </a:xfrm>
          <a:custGeom>
            <a:rect b="b" l="l" r="r" t="t"/>
            <a:pathLst>
              <a:path extrusionOk="0" fill="none" h="27432" w="6281928">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764" y="13055"/>
                  <a:pt x="6281755" y="18641"/>
                  <a:pt x="6281928" y="27432"/>
                </a:cubicBezTo>
                <a:cubicBezTo>
                  <a:pt x="6078981" y="17572"/>
                  <a:pt x="5961061" y="11434"/>
                  <a:pt x="5772394" y="27432"/>
                </a:cubicBezTo>
                <a:cubicBezTo>
                  <a:pt x="5583727" y="43430"/>
                  <a:pt x="5329968" y="33352"/>
                  <a:pt x="5200040" y="27432"/>
                </a:cubicBezTo>
                <a:cubicBezTo>
                  <a:pt x="5070112" y="21512"/>
                  <a:pt x="4793288" y="30214"/>
                  <a:pt x="4439229" y="27432"/>
                </a:cubicBezTo>
                <a:cubicBezTo>
                  <a:pt x="4085170" y="24650"/>
                  <a:pt x="3813765" y="-7322"/>
                  <a:pt x="3615599" y="27432"/>
                </a:cubicBezTo>
                <a:cubicBezTo>
                  <a:pt x="3417433" y="62186"/>
                  <a:pt x="3133643" y="29871"/>
                  <a:pt x="2980426" y="27432"/>
                </a:cubicBezTo>
                <a:cubicBezTo>
                  <a:pt x="2827209" y="24993"/>
                  <a:pt x="2380685" y="60994"/>
                  <a:pt x="2156795" y="27432"/>
                </a:cubicBezTo>
                <a:cubicBezTo>
                  <a:pt x="1932905" y="-6130"/>
                  <a:pt x="1716744" y="7746"/>
                  <a:pt x="1584442" y="27432"/>
                </a:cubicBezTo>
                <a:cubicBezTo>
                  <a:pt x="1452140" y="47118"/>
                  <a:pt x="1280887" y="21894"/>
                  <a:pt x="1074908" y="27432"/>
                </a:cubicBezTo>
                <a:cubicBezTo>
                  <a:pt x="868929" y="32970"/>
                  <a:pt x="318124" y="-8734"/>
                  <a:pt x="0" y="27432"/>
                </a:cubicBezTo>
                <a:cubicBezTo>
                  <a:pt x="988" y="17221"/>
                  <a:pt x="-970" y="7538"/>
                  <a:pt x="0" y="0"/>
                </a:cubicBezTo>
                <a:close/>
              </a:path>
              <a:path extrusionOk="0" h="27432" w="6281928">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725" y="11634"/>
                  <a:pt x="6283131" y="16994"/>
                  <a:pt x="6281928" y="27432"/>
                </a:cubicBezTo>
                <a:cubicBezTo>
                  <a:pt x="6036108" y="24483"/>
                  <a:pt x="5743611" y="19559"/>
                  <a:pt x="5583936" y="27432"/>
                </a:cubicBezTo>
                <a:cubicBezTo>
                  <a:pt x="5424261" y="35305"/>
                  <a:pt x="5250533" y="8965"/>
                  <a:pt x="4948763" y="27432"/>
                </a:cubicBezTo>
                <a:cubicBezTo>
                  <a:pt x="4646993" y="45899"/>
                  <a:pt x="4354673" y="16709"/>
                  <a:pt x="4125133" y="27432"/>
                </a:cubicBezTo>
                <a:cubicBezTo>
                  <a:pt x="3895593" y="38156"/>
                  <a:pt x="3570246" y="38353"/>
                  <a:pt x="3301502" y="27432"/>
                </a:cubicBezTo>
                <a:cubicBezTo>
                  <a:pt x="3032758" y="16511"/>
                  <a:pt x="2955340" y="21049"/>
                  <a:pt x="2729149" y="27432"/>
                </a:cubicBezTo>
                <a:cubicBezTo>
                  <a:pt x="2502958" y="33815"/>
                  <a:pt x="2269423" y="12286"/>
                  <a:pt x="2031157" y="27432"/>
                </a:cubicBezTo>
                <a:cubicBezTo>
                  <a:pt x="1792891" y="42578"/>
                  <a:pt x="1484731" y="31266"/>
                  <a:pt x="1207526" y="27432"/>
                </a:cubicBezTo>
                <a:cubicBezTo>
                  <a:pt x="930321" y="23598"/>
                  <a:pt x="560231" y="-24258"/>
                  <a:pt x="0" y="27432"/>
                </a:cubicBezTo>
                <a:cubicBezTo>
                  <a:pt x="894" y="14250"/>
                  <a:pt x="667" y="11053"/>
                  <a:pt x="0" y="0"/>
                </a:cubicBezTo>
                <a:close/>
              </a:path>
            </a:pathLst>
          </a:custGeom>
          <a:solidFill>
            <a:srgbClr val="C0998B"/>
          </a:solidFill>
          <a:ln cap="rnd" cmpd="sng" w="41275">
            <a:solidFill>
              <a:srgbClr val="C099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0"/>
          <p:cNvSpPr txBox="1"/>
          <p:nvPr>
            <p:ph idx="1" type="subTitle"/>
          </p:nvPr>
        </p:nvSpPr>
        <p:spPr>
          <a:xfrm>
            <a:off x="1202050" y="2017300"/>
            <a:ext cx="10065000" cy="4519500"/>
          </a:xfrm>
          <a:prstGeom prst="rect">
            <a:avLst/>
          </a:prstGeom>
          <a:noFill/>
          <a:ln>
            <a:noFill/>
          </a:ln>
        </p:spPr>
        <p:txBody>
          <a:bodyPr anchorCtr="0" anchor="b" bIns="45700" lIns="91425" spcFirstLastPara="1" rIns="91425" wrap="square" tIns="45700">
            <a:noAutofit/>
          </a:bodyPr>
          <a:lstStyle/>
          <a:p>
            <a:pPr indent="0" lvl="0" marL="0" rtl="0" algn="l">
              <a:lnSpc>
                <a:spcPct val="110000"/>
              </a:lnSpc>
              <a:spcBef>
                <a:spcPts val="0"/>
              </a:spcBef>
              <a:spcAft>
                <a:spcPts val="0"/>
              </a:spcAft>
              <a:buClr>
                <a:schemeClr val="dk1"/>
              </a:buClr>
              <a:buSzPts val="3200"/>
              <a:buNone/>
            </a:pPr>
            <a:r>
              <a:rPr lang="en-GB" sz="3200">
                <a:solidFill>
                  <a:schemeClr val="lt1"/>
                </a:solidFill>
                <a:latin typeface="Oswald Regular"/>
                <a:ea typeface="Oswald Regular"/>
                <a:cs typeface="Oswald Regular"/>
                <a:sym typeface="Oswald Regular"/>
              </a:rPr>
              <a:t>Web server made with Node.JS made to look</a:t>
            </a:r>
            <a:r>
              <a:rPr lang="en-GB" sz="3200">
                <a:solidFill>
                  <a:schemeClr val="lt1"/>
                </a:solidFill>
                <a:latin typeface="Oswald Regular"/>
                <a:ea typeface="Oswald Regular"/>
                <a:cs typeface="Oswald Regular"/>
                <a:sym typeface="Oswald Regular"/>
              </a:rPr>
              <a:t> like a real bank site.</a:t>
            </a:r>
            <a:endParaRPr sz="3200">
              <a:solidFill>
                <a:schemeClr val="lt1"/>
              </a:solidFill>
              <a:latin typeface="Oswald Regular"/>
              <a:ea typeface="Oswald Regular"/>
              <a:cs typeface="Oswald Regular"/>
              <a:sym typeface="Oswald Regular"/>
            </a:endParaRPr>
          </a:p>
          <a:p>
            <a:pPr indent="0" lvl="0" marL="0" rtl="0" algn="l">
              <a:lnSpc>
                <a:spcPct val="110000"/>
              </a:lnSpc>
              <a:spcBef>
                <a:spcPts val="0"/>
              </a:spcBef>
              <a:spcAft>
                <a:spcPts val="0"/>
              </a:spcAft>
              <a:buClr>
                <a:schemeClr val="dk1"/>
              </a:buClr>
              <a:buSzPts val="3200"/>
              <a:buNone/>
            </a:pPr>
            <a:r>
              <a:t/>
            </a:r>
            <a:endParaRPr sz="3200">
              <a:solidFill>
                <a:schemeClr val="lt1"/>
              </a:solidFill>
              <a:latin typeface="Oswald Regular"/>
              <a:ea typeface="Oswald Regular"/>
              <a:cs typeface="Oswald Regular"/>
              <a:sym typeface="Oswald Regular"/>
            </a:endParaRPr>
          </a:p>
          <a:p>
            <a:pPr indent="0" lvl="0" marL="0" rtl="0" algn="l">
              <a:lnSpc>
                <a:spcPct val="110000"/>
              </a:lnSpc>
              <a:spcBef>
                <a:spcPts val="0"/>
              </a:spcBef>
              <a:spcAft>
                <a:spcPts val="0"/>
              </a:spcAft>
              <a:buClr>
                <a:schemeClr val="dk1"/>
              </a:buClr>
              <a:buSzPts val="3200"/>
              <a:buNone/>
            </a:pPr>
            <a:r>
              <a:rPr lang="en-GB" sz="3200">
                <a:solidFill>
                  <a:schemeClr val="lt1"/>
                </a:solidFill>
                <a:latin typeface="Oswald Regular"/>
                <a:ea typeface="Oswald Regular"/>
                <a:cs typeface="Oswald Regular"/>
                <a:sym typeface="Oswald Regular"/>
              </a:rPr>
              <a:t>Users are able to create an account, log in and move money in and out of their account. All usage of the site is stored in a log file, which in a real life scenario would allow the bank to monitor any malicious activity on their site.</a:t>
            </a:r>
            <a:endParaRPr sz="3200">
              <a:solidFill>
                <a:schemeClr val="lt1"/>
              </a:solidFill>
              <a:latin typeface="Oswald Regular"/>
              <a:ea typeface="Oswald Regular"/>
              <a:cs typeface="Oswald Regular"/>
              <a:sym typeface="Oswald Regular"/>
            </a:endParaRPr>
          </a:p>
          <a:p>
            <a:pPr indent="0" lvl="0" marL="0" rtl="0" algn="l">
              <a:lnSpc>
                <a:spcPct val="110000"/>
              </a:lnSpc>
              <a:spcBef>
                <a:spcPts val="0"/>
              </a:spcBef>
              <a:spcAft>
                <a:spcPts val="0"/>
              </a:spcAft>
              <a:buClr>
                <a:schemeClr val="dk1"/>
              </a:buClr>
              <a:buSzPts val="3200"/>
              <a:buNone/>
            </a:pPr>
            <a:r>
              <a:t/>
            </a:r>
            <a:endParaRPr sz="3200">
              <a:solidFill>
                <a:schemeClr val="lt1"/>
              </a:solidFill>
              <a:latin typeface="Oswald Regular"/>
              <a:ea typeface="Oswald Regular"/>
              <a:cs typeface="Oswald Regular"/>
              <a:sym typeface="Oswald Regular"/>
            </a:endParaRPr>
          </a:p>
          <a:p>
            <a:pPr indent="0" lvl="0" marL="0" rtl="0" algn="l">
              <a:lnSpc>
                <a:spcPct val="110000"/>
              </a:lnSpc>
              <a:spcBef>
                <a:spcPts val="0"/>
              </a:spcBef>
              <a:spcAft>
                <a:spcPts val="0"/>
              </a:spcAft>
              <a:buClr>
                <a:schemeClr val="dk1"/>
              </a:buClr>
              <a:buSzPts val="3200"/>
              <a:buNone/>
            </a:pPr>
            <a:r>
              <a:t/>
            </a:r>
            <a:endParaRPr sz="3200">
              <a:solidFill>
                <a:schemeClr val="lt1"/>
              </a:solidFill>
              <a:latin typeface="Oswald Regular"/>
              <a:ea typeface="Oswald Regular"/>
              <a:cs typeface="Oswald Regular"/>
              <a:sym typeface="Oswald 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1" name="Shape 91"/>
        <p:cNvGrpSpPr/>
        <p:nvPr/>
      </p:nvGrpSpPr>
      <p:grpSpPr>
        <a:xfrm>
          <a:off x="0" y="0"/>
          <a:ext cx="0" cy="0"/>
          <a:chOff x="0" y="0"/>
          <a:chExt cx="0" cy="0"/>
        </a:xfrm>
      </p:grpSpPr>
      <p:sp>
        <p:nvSpPr>
          <p:cNvPr id="92" name="Google Shape;92;p11"/>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1"/>
          <p:cNvSpPr txBox="1"/>
          <p:nvPr>
            <p:ph type="ctrTitle"/>
          </p:nvPr>
        </p:nvSpPr>
        <p:spPr>
          <a:xfrm>
            <a:off x="650700" y="234275"/>
            <a:ext cx="7509900" cy="1068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8800"/>
              <a:buFont typeface="Arial"/>
              <a:buNone/>
            </a:pPr>
            <a:r>
              <a:rPr lang="en-GB" sz="7200">
                <a:latin typeface="Oswald Regular"/>
                <a:ea typeface="Oswald Regular"/>
                <a:cs typeface="Oswald Regular"/>
                <a:sym typeface="Oswald Regular"/>
              </a:rPr>
              <a:t>Emails</a:t>
            </a:r>
            <a:endParaRPr sz="7200">
              <a:latin typeface="Oswald Regular"/>
              <a:ea typeface="Oswald Regular"/>
              <a:cs typeface="Oswald Regular"/>
              <a:sym typeface="Oswald Regular"/>
            </a:endParaRPr>
          </a:p>
        </p:txBody>
      </p:sp>
      <p:sp>
        <p:nvSpPr>
          <p:cNvPr id="94" name="Google Shape;94;p11"/>
          <p:cNvSpPr/>
          <p:nvPr/>
        </p:nvSpPr>
        <p:spPr>
          <a:xfrm>
            <a:off x="749375" y="1707100"/>
            <a:ext cx="10970340" cy="4913010"/>
          </a:xfrm>
          <a:custGeom>
            <a:rect b="b" l="l" r="r" t="t"/>
            <a:pathLst>
              <a:path extrusionOk="0" fill="none" h="4436126" w="3647661">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extrusionOk="0" h="4436126" w="3647661">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rgbClr val="C0998B"/>
          </a:solidFill>
          <a:ln cap="flat" cmpd="sng" w="57150">
            <a:solidFill>
              <a:srgbClr val="C0998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5" name="Google Shape;95;p11"/>
          <p:cNvSpPr txBox="1"/>
          <p:nvPr>
            <p:ph idx="1" type="subTitle"/>
          </p:nvPr>
        </p:nvSpPr>
        <p:spPr>
          <a:xfrm>
            <a:off x="1174250" y="1943925"/>
            <a:ext cx="10065000" cy="4519500"/>
          </a:xfrm>
          <a:prstGeom prst="rect">
            <a:avLst/>
          </a:prstGeom>
          <a:noFill/>
          <a:ln>
            <a:noFill/>
          </a:ln>
        </p:spPr>
        <p:txBody>
          <a:bodyPr anchorCtr="0" anchor="b" bIns="45700" lIns="91425" spcFirstLastPara="1" rIns="91425" wrap="square" tIns="45700">
            <a:noAutofit/>
          </a:bodyPr>
          <a:lstStyle/>
          <a:p>
            <a:pPr indent="0" lvl="0" marL="0" rtl="0" algn="l">
              <a:lnSpc>
                <a:spcPct val="110000"/>
              </a:lnSpc>
              <a:spcBef>
                <a:spcPts val="0"/>
              </a:spcBef>
              <a:spcAft>
                <a:spcPts val="0"/>
              </a:spcAft>
              <a:buClr>
                <a:schemeClr val="dk1"/>
              </a:buClr>
              <a:buSzPts val="3200"/>
              <a:buNone/>
            </a:pPr>
            <a:r>
              <a:rPr lang="en-GB" sz="3200">
                <a:solidFill>
                  <a:schemeClr val="lt1"/>
                </a:solidFill>
                <a:latin typeface="Oswald Regular"/>
                <a:ea typeface="Oswald Regular"/>
                <a:cs typeface="Oswald Regular"/>
                <a:sym typeface="Oswald Regular"/>
              </a:rPr>
              <a:t>Fisherbankltd - real bank email</a:t>
            </a:r>
            <a:endParaRPr sz="3200">
              <a:solidFill>
                <a:schemeClr val="lt1"/>
              </a:solidFill>
              <a:latin typeface="Oswald Regular"/>
              <a:ea typeface="Oswald Regular"/>
              <a:cs typeface="Oswald Regular"/>
              <a:sym typeface="Oswald Regular"/>
            </a:endParaRPr>
          </a:p>
          <a:p>
            <a:pPr indent="0" lvl="0" marL="0" rtl="0" algn="l">
              <a:lnSpc>
                <a:spcPct val="110000"/>
              </a:lnSpc>
              <a:spcBef>
                <a:spcPts val="0"/>
              </a:spcBef>
              <a:spcAft>
                <a:spcPts val="0"/>
              </a:spcAft>
              <a:buClr>
                <a:schemeClr val="dk1"/>
              </a:buClr>
              <a:buSzPts val="3200"/>
              <a:buNone/>
            </a:pPr>
            <a:r>
              <a:rPr lang="en-GB" sz="3200">
                <a:solidFill>
                  <a:schemeClr val="lt1"/>
                </a:solidFill>
                <a:latin typeface="Oswald Regular"/>
                <a:ea typeface="Oswald Regular"/>
                <a:cs typeface="Oswald Regular"/>
                <a:sym typeface="Oswald Regular"/>
              </a:rPr>
              <a:t>Mikkyjee123 - johns personal email</a:t>
            </a:r>
            <a:endParaRPr sz="3200">
              <a:solidFill>
                <a:schemeClr val="lt1"/>
              </a:solidFill>
              <a:latin typeface="Oswald Regular"/>
              <a:ea typeface="Oswald Regular"/>
              <a:cs typeface="Oswald Regular"/>
              <a:sym typeface="Oswald Regular"/>
            </a:endParaRPr>
          </a:p>
          <a:p>
            <a:pPr indent="0" lvl="0" marL="0" rtl="0" algn="l">
              <a:lnSpc>
                <a:spcPct val="110000"/>
              </a:lnSpc>
              <a:spcBef>
                <a:spcPts val="0"/>
              </a:spcBef>
              <a:spcAft>
                <a:spcPts val="0"/>
              </a:spcAft>
              <a:buClr>
                <a:schemeClr val="dk1"/>
              </a:buClr>
              <a:buSzPts val="3200"/>
              <a:buNone/>
            </a:pPr>
            <a:r>
              <a:rPr lang="en-GB" sz="3200">
                <a:solidFill>
                  <a:schemeClr val="lt1"/>
                </a:solidFill>
                <a:latin typeface="Oswald Regular"/>
                <a:ea typeface="Oswald Regular"/>
                <a:cs typeface="Oswald Regular"/>
                <a:sym typeface="Oswald Regular"/>
              </a:rPr>
              <a:t>Vickyatallsafe - vickys work email</a:t>
            </a:r>
            <a:endParaRPr sz="3200">
              <a:solidFill>
                <a:schemeClr val="lt1"/>
              </a:solidFill>
              <a:latin typeface="Oswald Regular"/>
              <a:ea typeface="Oswald Regular"/>
              <a:cs typeface="Oswald Regular"/>
              <a:sym typeface="Oswald Regular"/>
            </a:endParaRPr>
          </a:p>
          <a:p>
            <a:pPr indent="0" lvl="0" marL="0" rtl="0" algn="l">
              <a:lnSpc>
                <a:spcPct val="110000"/>
              </a:lnSpc>
              <a:spcBef>
                <a:spcPts val="0"/>
              </a:spcBef>
              <a:spcAft>
                <a:spcPts val="0"/>
              </a:spcAft>
              <a:buClr>
                <a:schemeClr val="dk1"/>
              </a:buClr>
              <a:buSzPts val="3200"/>
              <a:buNone/>
            </a:pPr>
            <a:r>
              <a:rPr lang="en-GB" sz="3200">
                <a:solidFill>
                  <a:schemeClr val="lt1"/>
                </a:solidFill>
                <a:latin typeface="Oswald Regular"/>
                <a:ea typeface="Oswald Regular"/>
                <a:cs typeface="Oswald Regular"/>
                <a:sym typeface="Oswald Regular"/>
              </a:rPr>
              <a:t>Fisherbankgroup - johns fake bank email</a:t>
            </a:r>
            <a:endParaRPr sz="3200">
              <a:solidFill>
                <a:schemeClr val="lt1"/>
              </a:solidFill>
              <a:latin typeface="Oswald Regular"/>
              <a:ea typeface="Oswald Regular"/>
              <a:cs typeface="Oswald Regular"/>
              <a:sym typeface="Oswald Regular"/>
            </a:endParaRPr>
          </a:p>
          <a:p>
            <a:pPr indent="0" lvl="0" marL="0" rtl="0" algn="l">
              <a:lnSpc>
                <a:spcPct val="110000"/>
              </a:lnSpc>
              <a:spcBef>
                <a:spcPts val="0"/>
              </a:spcBef>
              <a:spcAft>
                <a:spcPts val="0"/>
              </a:spcAft>
              <a:buClr>
                <a:schemeClr val="dk1"/>
              </a:buClr>
              <a:buSzPts val="3200"/>
              <a:buNone/>
            </a:pPr>
            <a:r>
              <a:t/>
            </a:r>
            <a:endParaRPr sz="3200">
              <a:solidFill>
                <a:schemeClr val="lt1"/>
              </a:solidFill>
              <a:latin typeface="Oswald Regular"/>
              <a:ea typeface="Oswald Regular"/>
              <a:cs typeface="Oswald Regular"/>
              <a:sym typeface="Oswald Regular"/>
            </a:endParaRPr>
          </a:p>
        </p:txBody>
      </p:sp>
      <p:sp>
        <p:nvSpPr>
          <p:cNvPr id="96" name="Google Shape;96;p11"/>
          <p:cNvSpPr/>
          <p:nvPr/>
        </p:nvSpPr>
        <p:spPr>
          <a:xfrm>
            <a:off x="749374" y="1343553"/>
            <a:ext cx="6281928" cy="27432"/>
          </a:xfrm>
          <a:custGeom>
            <a:rect b="b" l="l" r="r" t="t"/>
            <a:pathLst>
              <a:path extrusionOk="0" fill="none" h="27432" w="6281928">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764" y="13055"/>
                  <a:pt x="6281755" y="18641"/>
                  <a:pt x="6281928" y="27432"/>
                </a:cubicBezTo>
                <a:cubicBezTo>
                  <a:pt x="6078981" y="17572"/>
                  <a:pt x="5961061" y="11434"/>
                  <a:pt x="5772394" y="27432"/>
                </a:cubicBezTo>
                <a:cubicBezTo>
                  <a:pt x="5583727" y="43430"/>
                  <a:pt x="5329968" y="33352"/>
                  <a:pt x="5200040" y="27432"/>
                </a:cubicBezTo>
                <a:cubicBezTo>
                  <a:pt x="5070112" y="21512"/>
                  <a:pt x="4793288" y="30214"/>
                  <a:pt x="4439229" y="27432"/>
                </a:cubicBezTo>
                <a:cubicBezTo>
                  <a:pt x="4085170" y="24650"/>
                  <a:pt x="3813765" y="-7322"/>
                  <a:pt x="3615599" y="27432"/>
                </a:cubicBezTo>
                <a:cubicBezTo>
                  <a:pt x="3417433" y="62186"/>
                  <a:pt x="3133643" y="29871"/>
                  <a:pt x="2980426" y="27432"/>
                </a:cubicBezTo>
                <a:cubicBezTo>
                  <a:pt x="2827209" y="24993"/>
                  <a:pt x="2380685" y="60994"/>
                  <a:pt x="2156795" y="27432"/>
                </a:cubicBezTo>
                <a:cubicBezTo>
                  <a:pt x="1932905" y="-6130"/>
                  <a:pt x="1716744" y="7746"/>
                  <a:pt x="1584442" y="27432"/>
                </a:cubicBezTo>
                <a:cubicBezTo>
                  <a:pt x="1452140" y="47118"/>
                  <a:pt x="1280887" y="21894"/>
                  <a:pt x="1074908" y="27432"/>
                </a:cubicBezTo>
                <a:cubicBezTo>
                  <a:pt x="868929" y="32970"/>
                  <a:pt x="318124" y="-8734"/>
                  <a:pt x="0" y="27432"/>
                </a:cubicBezTo>
                <a:cubicBezTo>
                  <a:pt x="988" y="17221"/>
                  <a:pt x="-970" y="7538"/>
                  <a:pt x="0" y="0"/>
                </a:cubicBezTo>
                <a:close/>
              </a:path>
              <a:path extrusionOk="0" h="27432" w="6281928">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725" y="11634"/>
                  <a:pt x="6283131" y="16994"/>
                  <a:pt x="6281928" y="27432"/>
                </a:cubicBezTo>
                <a:cubicBezTo>
                  <a:pt x="6036108" y="24483"/>
                  <a:pt x="5743611" y="19559"/>
                  <a:pt x="5583936" y="27432"/>
                </a:cubicBezTo>
                <a:cubicBezTo>
                  <a:pt x="5424261" y="35305"/>
                  <a:pt x="5250533" y="8965"/>
                  <a:pt x="4948763" y="27432"/>
                </a:cubicBezTo>
                <a:cubicBezTo>
                  <a:pt x="4646993" y="45899"/>
                  <a:pt x="4354673" y="16709"/>
                  <a:pt x="4125133" y="27432"/>
                </a:cubicBezTo>
                <a:cubicBezTo>
                  <a:pt x="3895593" y="38156"/>
                  <a:pt x="3570246" y="38353"/>
                  <a:pt x="3301502" y="27432"/>
                </a:cubicBezTo>
                <a:cubicBezTo>
                  <a:pt x="3032758" y="16511"/>
                  <a:pt x="2955340" y="21049"/>
                  <a:pt x="2729149" y="27432"/>
                </a:cubicBezTo>
                <a:cubicBezTo>
                  <a:pt x="2502958" y="33815"/>
                  <a:pt x="2269423" y="12286"/>
                  <a:pt x="2031157" y="27432"/>
                </a:cubicBezTo>
                <a:cubicBezTo>
                  <a:pt x="1792891" y="42578"/>
                  <a:pt x="1484731" y="31266"/>
                  <a:pt x="1207526" y="27432"/>
                </a:cubicBezTo>
                <a:cubicBezTo>
                  <a:pt x="930321" y="23598"/>
                  <a:pt x="560231" y="-24258"/>
                  <a:pt x="0" y="27432"/>
                </a:cubicBezTo>
                <a:cubicBezTo>
                  <a:pt x="894" y="14250"/>
                  <a:pt x="667" y="11053"/>
                  <a:pt x="0" y="0"/>
                </a:cubicBezTo>
                <a:close/>
              </a:path>
            </a:pathLst>
          </a:custGeom>
          <a:solidFill>
            <a:srgbClr val="C0998B"/>
          </a:solidFill>
          <a:ln cap="rnd" cmpd="sng" w="41275">
            <a:solidFill>
              <a:srgbClr val="C099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97" name="Google Shape;97;p11"/>
          <p:cNvPicPr preferRelativeResize="0"/>
          <p:nvPr/>
        </p:nvPicPr>
        <p:blipFill>
          <a:blip r:embed="rId3">
            <a:alphaModFix/>
          </a:blip>
          <a:stretch>
            <a:fillRect/>
          </a:stretch>
        </p:blipFill>
        <p:spPr>
          <a:xfrm>
            <a:off x="6915801" y="2243113"/>
            <a:ext cx="4508550" cy="3921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1" name="Shape 101"/>
        <p:cNvGrpSpPr/>
        <p:nvPr/>
      </p:nvGrpSpPr>
      <p:grpSpPr>
        <a:xfrm>
          <a:off x="0" y="0"/>
          <a:ext cx="0" cy="0"/>
          <a:chOff x="0" y="0"/>
          <a:chExt cx="0" cy="0"/>
        </a:xfrm>
      </p:grpSpPr>
      <p:sp>
        <p:nvSpPr>
          <p:cNvPr id="102" name="Google Shape;102;p12"/>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3" name="Google Shape;103;p12"/>
          <p:cNvSpPr txBox="1"/>
          <p:nvPr>
            <p:ph type="ctrTitle"/>
          </p:nvPr>
        </p:nvSpPr>
        <p:spPr>
          <a:xfrm>
            <a:off x="650700" y="234275"/>
            <a:ext cx="7509900" cy="1068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8800"/>
              <a:buFont typeface="Arial"/>
              <a:buNone/>
            </a:pPr>
            <a:r>
              <a:rPr lang="en-GB" sz="7200">
                <a:latin typeface="Oswald Regular"/>
                <a:ea typeface="Oswald Regular"/>
                <a:cs typeface="Oswald Regular"/>
                <a:sym typeface="Oswald Regular"/>
              </a:rPr>
              <a:t>Emails</a:t>
            </a:r>
            <a:endParaRPr sz="7200">
              <a:latin typeface="Oswald Regular"/>
              <a:ea typeface="Oswald Regular"/>
              <a:cs typeface="Oswald Regular"/>
              <a:sym typeface="Oswald Regular"/>
            </a:endParaRPr>
          </a:p>
        </p:txBody>
      </p:sp>
      <p:sp>
        <p:nvSpPr>
          <p:cNvPr id="104" name="Google Shape;104;p12"/>
          <p:cNvSpPr/>
          <p:nvPr/>
        </p:nvSpPr>
        <p:spPr>
          <a:xfrm>
            <a:off x="749375" y="1707100"/>
            <a:ext cx="10970340" cy="4913010"/>
          </a:xfrm>
          <a:custGeom>
            <a:rect b="b" l="l" r="r" t="t"/>
            <a:pathLst>
              <a:path extrusionOk="0" fill="none" h="4436126" w="3647661">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extrusionOk="0" h="4436126" w="3647661">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rgbClr val="C0998B"/>
          </a:solidFill>
          <a:ln cap="flat" cmpd="sng" w="57150">
            <a:solidFill>
              <a:srgbClr val="C0998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12"/>
          <p:cNvSpPr txBox="1"/>
          <p:nvPr>
            <p:ph idx="1" type="subTitle"/>
          </p:nvPr>
        </p:nvSpPr>
        <p:spPr>
          <a:xfrm>
            <a:off x="1174250" y="1943925"/>
            <a:ext cx="10065000" cy="4519500"/>
          </a:xfrm>
          <a:prstGeom prst="rect">
            <a:avLst/>
          </a:prstGeom>
          <a:noFill/>
          <a:ln>
            <a:noFill/>
          </a:ln>
        </p:spPr>
        <p:txBody>
          <a:bodyPr anchorCtr="0" anchor="b" bIns="45700" lIns="91425" spcFirstLastPara="1" rIns="91425" wrap="square" tIns="45700">
            <a:noAutofit/>
          </a:bodyPr>
          <a:lstStyle/>
          <a:p>
            <a:pPr indent="0" lvl="0" marL="0" rtl="0" algn="l">
              <a:lnSpc>
                <a:spcPct val="110000"/>
              </a:lnSpc>
              <a:spcBef>
                <a:spcPts val="0"/>
              </a:spcBef>
              <a:spcAft>
                <a:spcPts val="0"/>
              </a:spcAft>
              <a:buClr>
                <a:schemeClr val="dk1"/>
              </a:buClr>
              <a:buSzPts val="3200"/>
              <a:buNone/>
            </a:pPr>
            <a:r>
              <a:t/>
            </a:r>
            <a:endParaRPr sz="3200">
              <a:solidFill>
                <a:schemeClr val="lt1"/>
              </a:solidFill>
              <a:latin typeface="Oswald Regular"/>
              <a:ea typeface="Oswald Regular"/>
              <a:cs typeface="Oswald Regular"/>
              <a:sym typeface="Oswald Regular"/>
            </a:endParaRPr>
          </a:p>
          <a:p>
            <a:pPr indent="0" lvl="0" marL="0" rtl="0" algn="l">
              <a:lnSpc>
                <a:spcPct val="110000"/>
              </a:lnSpc>
              <a:spcBef>
                <a:spcPts val="0"/>
              </a:spcBef>
              <a:spcAft>
                <a:spcPts val="0"/>
              </a:spcAft>
              <a:buClr>
                <a:schemeClr val="dk1"/>
              </a:buClr>
              <a:buSzPts val="3200"/>
              <a:buNone/>
            </a:pPr>
            <a:r>
              <a:t/>
            </a:r>
            <a:endParaRPr sz="3200">
              <a:solidFill>
                <a:schemeClr val="lt1"/>
              </a:solidFill>
              <a:latin typeface="Oswald Regular"/>
              <a:ea typeface="Oswald Regular"/>
              <a:cs typeface="Oswald Regular"/>
              <a:sym typeface="Oswald Regular"/>
            </a:endParaRPr>
          </a:p>
        </p:txBody>
      </p:sp>
      <p:sp>
        <p:nvSpPr>
          <p:cNvPr id="106" name="Google Shape;106;p12"/>
          <p:cNvSpPr/>
          <p:nvPr/>
        </p:nvSpPr>
        <p:spPr>
          <a:xfrm>
            <a:off x="749374" y="1343553"/>
            <a:ext cx="6281928" cy="27432"/>
          </a:xfrm>
          <a:custGeom>
            <a:rect b="b" l="l" r="r" t="t"/>
            <a:pathLst>
              <a:path extrusionOk="0" fill="none" h="27432" w="6281928">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764" y="13055"/>
                  <a:pt x="6281755" y="18641"/>
                  <a:pt x="6281928" y="27432"/>
                </a:cubicBezTo>
                <a:cubicBezTo>
                  <a:pt x="6078981" y="17572"/>
                  <a:pt x="5961061" y="11434"/>
                  <a:pt x="5772394" y="27432"/>
                </a:cubicBezTo>
                <a:cubicBezTo>
                  <a:pt x="5583727" y="43430"/>
                  <a:pt x="5329968" y="33352"/>
                  <a:pt x="5200040" y="27432"/>
                </a:cubicBezTo>
                <a:cubicBezTo>
                  <a:pt x="5070112" y="21512"/>
                  <a:pt x="4793288" y="30214"/>
                  <a:pt x="4439229" y="27432"/>
                </a:cubicBezTo>
                <a:cubicBezTo>
                  <a:pt x="4085170" y="24650"/>
                  <a:pt x="3813765" y="-7322"/>
                  <a:pt x="3615599" y="27432"/>
                </a:cubicBezTo>
                <a:cubicBezTo>
                  <a:pt x="3417433" y="62186"/>
                  <a:pt x="3133643" y="29871"/>
                  <a:pt x="2980426" y="27432"/>
                </a:cubicBezTo>
                <a:cubicBezTo>
                  <a:pt x="2827209" y="24993"/>
                  <a:pt x="2380685" y="60994"/>
                  <a:pt x="2156795" y="27432"/>
                </a:cubicBezTo>
                <a:cubicBezTo>
                  <a:pt x="1932905" y="-6130"/>
                  <a:pt x="1716744" y="7746"/>
                  <a:pt x="1584442" y="27432"/>
                </a:cubicBezTo>
                <a:cubicBezTo>
                  <a:pt x="1452140" y="47118"/>
                  <a:pt x="1280887" y="21894"/>
                  <a:pt x="1074908" y="27432"/>
                </a:cubicBezTo>
                <a:cubicBezTo>
                  <a:pt x="868929" y="32970"/>
                  <a:pt x="318124" y="-8734"/>
                  <a:pt x="0" y="27432"/>
                </a:cubicBezTo>
                <a:cubicBezTo>
                  <a:pt x="988" y="17221"/>
                  <a:pt x="-970" y="7538"/>
                  <a:pt x="0" y="0"/>
                </a:cubicBezTo>
                <a:close/>
              </a:path>
              <a:path extrusionOk="0" h="27432" w="6281928">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725" y="11634"/>
                  <a:pt x="6283131" y="16994"/>
                  <a:pt x="6281928" y="27432"/>
                </a:cubicBezTo>
                <a:cubicBezTo>
                  <a:pt x="6036108" y="24483"/>
                  <a:pt x="5743611" y="19559"/>
                  <a:pt x="5583936" y="27432"/>
                </a:cubicBezTo>
                <a:cubicBezTo>
                  <a:pt x="5424261" y="35305"/>
                  <a:pt x="5250533" y="8965"/>
                  <a:pt x="4948763" y="27432"/>
                </a:cubicBezTo>
                <a:cubicBezTo>
                  <a:pt x="4646993" y="45899"/>
                  <a:pt x="4354673" y="16709"/>
                  <a:pt x="4125133" y="27432"/>
                </a:cubicBezTo>
                <a:cubicBezTo>
                  <a:pt x="3895593" y="38156"/>
                  <a:pt x="3570246" y="38353"/>
                  <a:pt x="3301502" y="27432"/>
                </a:cubicBezTo>
                <a:cubicBezTo>
                  <a:pt x="3032758" y="16511"/>
                  <a:pt x="2955340" y="21049"/>
                  <a:pt x="2729149" y="27432"/>
                </a:cubicBezTo>
                <a:cubicBezTo>
                  <a:pt x="2502958" y="33815"/>
                  <a:pt x="2269423" y="12286"/>
                  <a:pt x="2031157" y="27432"/>
                </a:cubicBezTo>
                <a:cubicBezTo>
                  <a:pt x="1792891" y="42578"/>
                  <a:pt x="1484731" y="31266"/>
                  <a:pt x="1207526" y="27432"/>
                </a:cubicBezTo>
                <a:cubicBezTo>
                  <a:pt x="930321" y="23598"/>
                  <a:pt x="560231" y="-24258"/>
                  <a:pt x="0" y="27432"/>
                </a:cubicBezTo>
                <a:cubicBezTo>
                  <a:pt x="894" y="14250"/>
                  <a:pt x="667" y="11053"/>
                  <a:pt x="0" y="0"/>
                </a:cubicBezTo>
                <a:close/>
              </a:path>
            </a:pathLst>
          </a:custGeom>
          <a:solidFill>
            <a:srgbClr val="C0998B"/>
          </a:solidFill>
          <a:ln cap="rnd" cmpd="sng" w="41275">
            <a:solidFill>
              <a:srgbClr val="C099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07" name="Google Shape;107;p12"/>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Google Shape;112;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3" name="Google Shape;113;p13"/>
          <p:cNvSpPr/>
          <p:nvPr/>
        </p:nvSpPr>
        <p:spPr>
          <a:xfrm>
            <a:off x="807242" y="612648"/>
            <a:ext cx="10577516" cy="5566372"/>
          </a:xfrm>
          <a:custGeom>
            <a:rect b="b" l="l" r="r" t="t"/>
            <a:pathLst>
              <a:path extrusionOk="0" h="5566372" w="10577516">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C099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13"/>
          <p:cNvSpPr txBox="1"/>
          <p:nvPr>
            <p:ph type="ctrTitle"/>
          </p:nvPr>
        </p:nvSpPr>
        <p:spPr>
          <a:xfrm>
            <a:off x="2066544" y="1911096"/>
            <a:ext cx="8055864" cy="207665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8000"/>
              <a:buFont typeface="Arial"/>
              <a:buNone/>
            </a:pPr>
            <a:r>
              <a:rPr lang="en-GB" sz="8000">
                <a:solidFill>
                  <a:schemeClr val="lt1"/>
                </a:solidFill>
                <a:latin typeface="Oswald Regular"/>
                <a:ea typeface="Oswald Regular"/>
                <a:cs typeface="Oswald Regular"/>
                <a:sym typeface="Oswald Regular"/>
              </a:rPr>
              <a:t>The Forensic Image Analysis</a:t>
            </a:r>
            <a:endParaRPr>
              <a:latin typeface="Oswald Regular"/>
              <a:ea typeface="Oswald Regular"/>
              <a:cs typeface="Oswald Regular"/>
              <a:sym typeface="Oswald Regular"/>
            </a:endParaRPr>
          </a:p>
        </p:txBody>
      </p:sp>
      <p:sp>
        <p:nvSpPr>
          <p:cNvPr id="115" name="Google Shape;115;p13"/>
          <p:cNvSpPr/>
          <p:nvPr/>
        </p:nvSpPr>
        <p:spPr>
          <a:xfrm>
            <a:off x="3974206" y="4173498"/>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lt1"/>
          </a:solidFill>
          <a:ln cap="rnd"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ketchyVTI">
  <a:themeElements>
    <a:clrScheme name="AnalogousFromLightSeedRightStep">
      <a:dk1>
        <a:srgbClr val="000000"/>
      </a:dk1>
      <a:lt1>
        <a:srgbClr val="FFFFFF"/>
      </a:lt1>
      <a:dk2>
        <a:srgbClr val="412C24"/>
      </a:dk2>
      <a:lt2>
        <a:srgbClr val="E2E6E8"/>
      </a:lt2>
      <a:accent1>
        <a:srgbClr val="C0998B"/>
      </a:accent1>
      <a:accent2>
        <a:srgbClr val="B4A27B"/>
      </a:accent2>
      <a:accent3>
        <a:srgbClr val="A3A67E"/>
      </a:accent3>
      <a:accent4>
        <a:srgbClr val="8FAA74"/>
      </a:accent4>
      <a:accent5>
        <a:srgbClr val="85AB82"/>
      </a:accent5>
      <a:accent6>
        <a:srgbClr val="77AF8A"/>
      </a:accent6>
      <a:hlink>
        <a:srgbClr val="5D8A9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ketchyVTI">
  <a:themeElements>
    <a:clrScheme name="AnalogousFromLightSeedRightStep">
      <a:dk1>
        <a:srgbClr val="000000"/>
      </a:dk1>
      <a:lt1>
        <a:srgbClr val="FFFFFF"/>
      </a:lt1>
      <a:dk2>
        <a:srgbClr val="412C24"/>
      </a:dk2>
      <a:lt2>
        <a:srgbClr val="E2E6E8"/>
      </a:lt2>
      <a:accent1>
        <a:srgbClr val="C0998B"/>
      </a:accent1>
      <a:accent2>
        <a:srgbClr val="B4A27B"/>
      </a:accent2>
      <a:accent3>
        <a:srgbClr val="A3A67E"/>
      </a:accent3>
      <a:accent4>
        <a:srgbClr val="8FAA74"/>
      </a:accent4>
      <a:accent5>
        <a:srgbClr val="85AB82"/>
      </a:accent5>
      <a:accent6>
        <a:srgbClr val="77AF8A"/>
      </a:accent6>
      <a:hlink>
        <a:srgbClr val="5D8A9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