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32" userDrawn="1">
          <p15:clr>
            <a:srgbClr val="A4A3A4"/>
          </p15:clr>
        </p15:guide>
        <p15:guide id="3" pos="2016" userDrawn="1">
          <p15:clr>
            <a:srgbClr val="A4A3A4"/>
          </p15:clr>
        </p15:guide>
        <p15:guide id="4" pos="2664" userDrawn="1">
          <p15:clr>
            <a:srgbClr val="A4A3A4"/>
          </p15:clr>
        </p15:guide>
        <p15:guide id="5" pos="3336" userDrawn="1">
          <p15:clr>
            <a:srgbClr val="A4A3A4"/>
          </p15:clr>
        </p15:guide>
        <p15:guide id="6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122" y="792"/>
      </p:cViewPr>
      <p:guideLst>
        <p:guide orient="horz" pos="2160"/>
        <p:guide pos="4632"/>
        <p:guide pos="2016"/>
        <p:guide pos="2664"/>
        <p:guide pos="3336"/>
        <p:guide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8B7C-962A-488F-9EDA-3E88B9A0CE54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62CE-1973-45EF-92FB-794E931B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6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7229790" y="1586191"/>
            <a:ext cx="1183164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19019" y="1586191"/>
            <a:ext cx="1037144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95877" y="1586191"/>
            <a:ext cx="1031488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29100" y="1586191"/>
            <a:ext cx="1066777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1941" y="1586193"/>
            <a:ext cx="102715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185765" y="182363"/>
            <a:ext cx="1055495" cy="979865"/>
            <a:chOff x="2135177" y="824743"/>
            <a:chExt cx="1055495" cy="97986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2135177" y="851387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90672" y="82474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96871" y="182363"/>
            <a:ext cx="1055495" cy="982135"/>
            <a:chOff x="5296871" y="889433"/>
            <a:chExt cx="1055495" cy="98213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6335195" y="88943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296871" y="916078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98331" y="891703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7" y="70540"/>
            <a:ext cx="1231431" cy="120369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172758" y="1586193"/>
            <a:ext cx="5256372" cy="979865"/>
            <a:chOff x="2135177" y="826851"/>
            <a:chExt cx="5256372" cy="97986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27237" y="1891459"/>
            <a:ext cx="197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MomentaryButton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865668" y="86599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pushed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Pushed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7351027" y="182363"/>
            <a:ext cx="1055495" cy="979865"/>
            <a:chOff x="4245288" y="813881"/>
            <a:chExt cx="1055495" cy="979865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4245288" y="838687"/>
              <a:ext cx="1055495" cy="385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47743" y="813881"/>
              <a:ext cx="0" cy="97986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159612" y="180773"/>
            <a:ext cx="5257800" cy="979865"/>
            <a:chOff x="3185765" y="904673"/>
            <a:chExt cx="5257800" cy="97986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214949" y="904673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185765" y="1884538"/>
              <a:ext cx="525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4310744" y="2744103"/>
            <a:ext cx="2023572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201940" y="2744239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27236" y="2964441"/>
            <a:ext cx="1831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PushEventButton</a:t>
            </a:r>
            <a:endParaRPr lang="en-US" b="1" dirty="0" smtClean="0"/>
          </a:p>
          <a:p>
            <a:r>
              <a:rPr lang="en-US" b="1" dirty="0" smtClean="0"/>
              <a:t>(capture push)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6404642" y="2744103"/>
            <a:ext cx="2011955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01940" y="3902015"/>
            <a:ext cx="2096391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368249" y="3902015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27236" y="4122353"/>
            <a:ext cx="1831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PushEventButton</a:t>
            </a:r>
            <a:endParaRPr lang="en-US" b="1" dirty="0" smtClean="0"/>
          </a:p>
          <a:p>
            <a:r>
              <a:rPr lang="en-US" b="1" dirty="0" smtClean="0"/>
              <a:t>(capture release)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>
            <a:off x="5353780" y="3902015"/>
            <a:ext cx="2011955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232697" y="2744103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27364" y="2744103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56163" y="3902015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290821" y="3902015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172757" y="2744239"/>
            <a:ext cx="5256372" cy="979865"/>
            <a:chOff x="2135177" y="826851"/>
            <a:chExt cx="5256372" cy="97986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V="1">
            <a:off x="3201941" y="3902151"/>
            <a:ext cx="0" cy="9798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50806" y="6204149"/>
            <a:ext cx="1162147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290821" y="6204149"/>
            <a:ext cx="2062479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1941" y="6204151"/>
            <a:ext cx="2096390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3172758" y="6204151"/>
            <a:ext cx="5256372" cy="979865"/>
            <a:chOff x="2135177" y="826851"/>
            <a:chExt cx="5256372" cy="979865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135177" y="1800230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2164361" y="826851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527237" y="6509417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LatchingButton</a:t>
            </a:r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4193934" y="7436416"/>
            <a:ext cx="3189155" cy="394287"/>
            <a:chOff x="3785279" y="5984611"/>
            <a:chExt cx="3189155" cy="394287"/>
          </a:xfrm>
        </p:grpSpPr>
        <p:grpSp>
          <p:nvGrpSpPr>
            <p:cNvPr id="93" name="Group 92"/>
            <p:cNvGrpSpPr/>
            <p:nvPr/>
          </p:nvGrpSpPr>
          <p:grpSpPr>
            <a:xfrm>
              <a:off x="4955473" y="6009566"/>
              <a:ext cx="832898" cy="369332"/>
              <a:chOff x="8940772" y="363597"/>
              <a:chExt cx="832898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9166452" y="363597"/>
                <a:ext cx="607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True</a:t>
                </a:r>
              </a:p>
            </p:txBody>
          </p:sp>
          <p:sp>
            <p:nvSpPr>
              <p:cNvPr id="34" name="Rectangle 33"/>
              <p:cNvSpPr>
                <a:spLocks noChangeAspect="1"/>
              </p:cNvSpPr>
              <p:nvPr/>
            </p:nvSpPr>
            <p:spPr>
              <a:xfrm>
                <a:off x="8940772" y="409008"/>
                <a:ext cx="228600" cy="2286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087867" y="6009566"/>
              <a:ext cx="886567" cy="369332"/>
              <a:chOff x="9891553" y="2367942"/>
              <a:chExt cx="886567" cy="36933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10117233" y="2367942"/>
                <a:ext cx="660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False</a:t>
                </a:r>
                <a:endParaRPr lang="en-US" b="1" dirty="0"/>
              </a:p>
            </p:txBody>
          </p:sp>
          <p:sp>
            <p:nvSpPr>
              <p:cNvPr id="91" name="Rectangle 90"/>
              <p:cNvSpPr>
                <a:spLocks noChangeAspect="1"/>
              </p:cNvSpPr>
              <p:nvPr/>
            </p:nvSpPr>
            <p:spPr>
              <a:xfrm>
                <a:off x="9891553" y="2413353"/>
                <a:ext cx="228600" cy="2286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3785279" y="5984611"/>
              <a:ext cx="930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Legend:</a:t>
              </a:r>
              <a:endParaRPr lang="en-US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 rot="-5400000">
            <a:off x="7983542" y="502097"/>
            <a:ext cx="138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Button State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7642423" y="3657536"/>
            <a:ext cx="20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Value of “pushed()”</a:t>
            </a:r>
            <a:endParaRPr lang="en-US" b="1" dirty="0"/>
          </a:p>
        </p:txBody>
      </p:sp>
      <p:sp>
        <p:nvSpPr>
          <p:cNvPr id="78" name="Rectangle 77"/>
          <p:cNvSpPr/>
          <p:nvPr/>
        </p:nvSpPr>
        <p:spPr>
          <a:xfrm>
            <a:off x="3204212" y="5058319"/>
            <a:ext cx="2096391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370521" y="5058319"/>
            <a:ext cx="1039319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9508" y="5278657"/>
            <a:ext cx="1831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PushEventButton</a:t>
            </a:r>
            <a:endParaRPr lang="en-US" b="1" dirty="0" smtClean="0"/>
          </a:p>
          <a:p>
            <a:r>
              <a:rPr lang="en-US" b="1" dirty="0" smtClean="0"/>
              <a:t>(capture </a:t>
            </a:r>
            <a:r>
              <a:rPr lang="en-US" b="1" dirty="0" smtClean="0"/>
              <a:t>both)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5356052" y="5058319"/>
            <a:ext cx="2011955" cy="979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357559" y="5058319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93093" y="5058319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3204213" y="5058455"/>
            <a:ext cx="0" cy="9798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232480" y="5058319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323541" y="5058319"/>
            <a:ext cx="81101" cy="9798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3172757" y="4875530"/>
            <a:ext cx="5256372" cy="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75029" y="6031834"/>
            <a:ext cx="5256372" cy="6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/>
          <p:cNvCxnSpPr/>
          <p:nvPr/>
        </p:nvCxnSpPr>
        <p:spPr>
          <a:xfrm flipH="1">
            <a:off x="6342109" y="3875903"/>
            <a:ext cx="1460" cy="9417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85765" y="254794"/>
            <a:ext cx="1055495" cy="38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41260" y="229988"/>
            <a:ext cx="0" cy="9798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35195" y="229988"/>
            <a:ext cx="0" cy="9798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96871" y="254794"/>
            <a:ext cx="1055495" cy="38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98331" y="232258"/>
            <a:ext cx="0" cy="9798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7" y="118165"/>
            <a:ext cx="1231431" cy="120369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807547" y="356408"/>
            <a:ext cx="1669123" cy="369332"/>
            <a:chOff x="10845772" y="356408"/>
            <a:chExt cx="1669123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11074372" y="356408"/>
              <a:ext cx="1440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NOTPRESSED</a:t>
              </a:r>
              <a:endParaRPr lang="en-US" b="1" dirty="0"/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10845772" y="426774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865668" y="134224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pushed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Pushed</a:t>
            </a:r>
            <a:endParaRPr lang="en-US" b="1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7373635" y="254794"/>
            <a:ext cx="1055495" cy="38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76090" y="229988"/>
            <a:ext cx="0" cy="9798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159612" y="228398"/>
            <a:ext cx="5257800" cy="979865"/>
            <a:chOff x="3185765" y="904673"/>
            <a:chExt cx="5257800" cy="979865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214949" y="904673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185765" y="1884538"/>
              <a:ext cx="525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flipV="1">
            <a:off x="3174836" y="3860028"/>
            <a:ext cx="1055495" cy="385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19698" y="3837803"/>
            <a:ext cx="0" cy="9798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331476" y="3866378"/>
            <a:ext cx="2070844" cy="3209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5" y="3727570"/>
            <a:ext cx="1231431" cy="120369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844106" y="3743629"/>
            <a:ext cx="1293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 pushed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Pushed</a:t>
            </a:r>
            <a:endParaRPr lang="en-US" b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3167234" y="3837803"/>
            <a:ext cx="0" cy="9798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138050" y="4817668"/>
            <a:ext cx="5257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7237" y="5318487"/>
            <a:ext cx="195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Long Press</a:t>
            </a:r>
          </a:p>
          <a:p>
            <a:r>
              <a:rPr lang="en-US" b="1" dirty="0" smtClean="0"/>
              <a:t>Sequence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05675" y="1637094"/>
            <a:ext cx="125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Short Press</a:t>
            </a:r>
          </a:p>
          <a:p>
            <a:r>
              <a:rPr lang="en-US" b="1" dirty="0" smtClean="0"/>
              <a:t>Sequence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72758" y="1395924"/>
            <a:ext cx="5256372" cy="979867"/>
            <a:chOff x="3172758" y="1395924"/>
            <a:chExt cx="5256372" cy="979867"/>
          </a:xfrm>
        </p:grpSpPr>
        <p:sp>
          <p:nvSpPr>
            <p:cNvPr id="101" name="Rectangle 100"/>
            <p:cNvSpPr/>
            <p:nvPr/>
          </p:nvSpPr>
          <p:spPr>
            <a:xfrm>
              <a:off x="7373634" y="1395924"/>
              <a:ext cx="1039319" cy="979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19019" y="1395924"/>
              <a:ext cx="1054616" cy="9798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95876" y="1395924"/>
              <a:ext cx="1039319" cy="979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41261" y="1395924"/>
              <a:ext cx="1054616" cy="9798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201941" y="1395924"/>
              <a:ext cx="1039319" cy="979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319042" y="1395924"/>
              <a:ext cx="102116" cy="9798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373633" y="1395924"/>
              <a:ext cx="102116" cy="9798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41284" y="1395924"/>
              <a:ext cx="102116" cy="9798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295875" y="1395924"/>
              <a:ext cx="102116" cy="9798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 flipV="1">
              <a:off x="3201942" y="1395926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172758" y="2369305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807547" y="924082"/>
            <a:ext cx="2074298" cy="369332"/>
            <a:chOff x="10845772" y="924082"/>
            <a:chExt cx="2074298" cy="369332"/>
          </a:xfrm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10845772" y="994448"/>
              <a:ext cx="228600" cy="228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1074372" y="924082"/>
              <a:ext cx="184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ISSHORTPRESSED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07547" y="1775594"/>
            <a:ext cx="2249218" cy="369332"/>
            <a:chOff x="10845772" y="1775594"/>
            <a:chExt cx="2249218" cy="369332"/>
          </a:xfrm>
        </p:grpSpPr>
        <p:sp>
          <p:nvSpPr>
            <p:cNvPr id="123" name="Rectangle 122"/>
            <p:cNvSpPr>
              <a:spLocks noChangeAspect="1"/>
            </p:cNvSpPr>
            <p:nvPr/>
          </p:nvSpPr>
          <p:spPr>
            <a:xfrm>
              <a:off x="10845772" y="1845960"/>
              <a:ext cx="228600" cy="22860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074372" y="1775594"/>
              <a:ext cx="2020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WASLONGPRESSED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807547" y="640245"/>
            <a:ext cx="1700798" cy="369332"/>
            <a:chOff x="10845772" y="640245"/>
            <a:chExt cx="1700798" cy="369332"/>
          </a:xfrm>
        </p:grpSpPr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10845772" y="710611"/>
              <a:ext cx="228600" cy="2286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1074372" y="640245"/>
              <a:ext cx="1472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JUSTPRESSED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807547" y="1207919"/>
            <a:ext cx="2352002" cy="369332"/>
            <a:chOff x="10845772" y="1207919"/>
            <a:chExt cx="2352002" cy="369332"/>
          </a:xfrm>
        </p:grpSpPr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10845772" y="1278285"/>
              <a:ext cx="2286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1074372" y="1207919"/>
              <a:ext cx="2123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WASSHORTPRESSED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07547" y="1491756"/>
            <a:ext cx="1971513" cy="369332"/>
            <a:chOff x="10845772" y="1491756"/>
            <a:chExt cx="1971513" cy="369332"/>
          </a:xfrm>
        </p:grpSpPr>
        <p:sp>
          <p:nvSpPr>
            <p:cNvPr id="121" name="Rectangle 120"/>
            <p:cNvSpPr>
              <a:spLocks noChangeAspect="1"/>
            </p:cNvSpPr>
            <p:nvPr/>
          </p:nvSpPr>
          <p:spPr>
            <a:xfrm>
              <a:off x="10845772" y="1562122"/>
              <a:ext cx="228600" cy="2286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1074372" y="149175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ISLONGPRESSED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72758" y="5147862"/>
            <a:ext cx="5256372" cy="979865"/>
            <a:chOff x="3172758" y="5147862"/>
            <a:chExt cx="5256372" cy="979865"/>
          </a:xfrm>
        </p:grpSpPr>
        <p:sp>
          <p:nvSpPr>
            <p:cNvPr id="90" name="Rectangle 89"/>
            <p:cNvSpPr/>
            <p:nvPr/>
          </p:nvSpPr>
          <p:spPr>
            <a:xfrm>
              <a:off x="3201941" y="5147862"/>
              <a:ext cx="5193909" cy="9798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 flipV="1">
              <a:off x="3201942" y="5147862"/>
              <a:ext cx="0" cy="97986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4241260" y="5147862"/>
              <a:ext cx="1054616" cy="9798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241283" y="5147862"/>
              <a:ext cx="102116" cy="9798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293910" y="5147862"/>
              <a:ext cx="1054616" cy="97986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35193" y="5147862"/>
              <a:ext cx="102116" cy="979865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172758" y="6121241"/>
              <a:ext cx="5256372" cy="64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8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49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Endres</dc:creator>
  <cp:lastModifiedBy>Lance Endres</cp:lastModifiedBy>
  <cp:revision>30</cp:revision>
  <dcterms:created xsi:type="dcterms:W3CDTF">2021-06-25T17:59:53Z</dcterms:created>
  <dcterms:modified xsi:type="dcterms:W3CDTF">2021-06-28T14:18:41Z</dcterms:modified>
</cp:coreProperties>
</file>