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561D-C6AB-4741-B4FF-0CD9C07D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0D2CB-9C18-4EC5-8D79-D8E07F007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DC5E-2891-4940-B224-09843D23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9092-79D2-4C33-B664-F642D9B5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DA5A-4DD0-4A80-ABED-900C408B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239F-284A-43F7-BEF5-8A12CDF5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D1EBE-7897-40E3-979D-C8FEF2188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17A5-3762-4FE7-8828-CE113CE3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DB8A-7D94-44BC-8BF7-C4EC9B80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8D34-DD99-4FA9-9006-FC733B5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2AC74-18F9-44FA-93A8-015B07EE9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6C728-7A5E-4693-93D1-CE23277F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0278-EEC2-47DA-AEF4-708C9775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DA6C-636C-491B-AFE7-FB59168B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0530-A5AF-47CF-B73E-047BF13C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3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A7E4-6996-44FF-9BE4-0B33596A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FBB2-F7E8-44BB-A03A-F37A3C06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3206-5ED3-43C2-AF9A-3F143B19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33D2-06AA-4243-B77B-FFB84A5A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461C-36A5-4BA2-919B-6301A9D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9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E45-732A-47C9-81F0-1ED28EF5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ED54-274E-43C9-A94D-236056F7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69D9-D5B0-4AFB-87DA-DA1F4BF3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A7EC-4D15-4D6C-A143-4ABBE23F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A3E3-1631-4022-81F5-5DA6BDF4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6163-8C8A-4225-852C-F6DADE51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66B5-16FF-4D46-B922-8CC22A5F2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FAD6E-F421-4A65-AFDF-AF15AEE8F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3DDDE-041B-4653-BD89-AF557760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E5A1E-D7C0-462D-ADAF-84264A5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3194-3A3A-49BD-93E5-8527EAE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BD4B-9261-44EC-B539-3765FE3E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3CBD-035B-4BD9-9210-55F60E42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C1621-47CE-4C18-9EB3-97743FED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1D467-96F3-42BF-A8C1-14C49BA40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DDC59-DB1A-448D-8739-26940CF7F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9878C-159F-44E8-BA26-A9803502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3AA3A-D4D9-4AAE-B8D8-7CC5114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1802-6358-4F51-99C3-1129DF53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BCC7-034E-44AB-A73A-522B52D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C705-E5BB-4EB7-9F7B-FB665022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5E7D7-AF5F-4F21-9363-1E2D91EA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1ADAA-22EA-4117-B1A6-89DFC3AA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0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4E73B-9F93-40AD-8628-DDDA0FA0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C09DF-73A0-42E0-B8FD-B0F21A13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AAA3C-B87F-4726-AEF8-CE5D71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3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0E04-A1A3-4690-A0B6-026E3738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A577-505A-4D10-AE64-79F9CD13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8C5A-36D3-4693-A894-0442AD25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C07E1-8E03-42A3-AD61-D89F83C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7A05-1629-480B-868E-D34EA91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6F09-F98F-4A7E-86FA-3C40410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A45C-D151-47D1-858B-E4B75639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34FF2-09E1-4DA8-851B-D659C561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536B4-C6E9-4D3E-8C7D-0CAEB1909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A5688-51A0-43BB-95A0-5C293E01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58951-0CA4-4895-AE60-8C5A7580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F7C03-A533-4632-9A2A-BDF812D1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7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5C255-87C6-415A-AA88-B18494AE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2DF4-9EE1-42FA-8349-82FA4CC0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B2A7-BA3D-4D01-9E5D-1E6233004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D1741-53DA-4AAF-B7A1-9814B20399B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BD10-79F1-4D1D-AF40-4EC6BC9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8ED8-D8C2-4635-B9AE-CF15CDE4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3876-9A88-48D9-8F56-2BAC7B482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1E740-C6EA-4FF2-AE1D-6AFBB057BE54}"/>
              </a:ext>
            </a:extLst>
          </p:cNvPr>
          <p:cNvGrpSpPr/>
          <p:nvPr/>
        </p:nvGrpSpPr>
        <p:grpSpPr>
          <a:xfrm>
            <a:off x="4593024" y="1843950"/>
            <a:ext cx="3141824" cy="3384704"/>
            <a:chOff x="4593024" y="1843950"/>
            <a:chExt cx="3141824" cy="33847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55887E-1360-4040-950D-17FA6FCDD0F5}"/>
                </a:ext>
              </a:extLst>
            </p:cNvPr>
            <p:cNvSpPr txBox="1"/>
            <p:nvPr/>
          </p:nvSpPr>
          <p:spPr>
            <a:xfrm>
              <a:off x="4593024" y="1843950"/>
              <a:ext cx="3005951" cy="3170099"/>
            </a:xfrm>
            <a:prstGeom prst="rect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 rtlCol="0" anchor="ctr">
              <a:spAutoFit/>
            </a:bodyPr>
            <a:lstStyle/>
            <a:p>
              <a:r>
                <a:rPr lang="en-GB" sz="20000" b="1" dirty="0">
                  <a:latin typeface="Consolas" panose="020B0609020204030204" pitchFamily="49" charset="0"/>
                </a:rPr>
                <a:t>IP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238EF2-F213-4EFC-8C86-0B7F770FC88A}"/>
                </a:ext>
              </a:extLst>
            </p:cNvPr>
            <p:cNvSpPr txBox="1"/>
            <p:nvPr/>
          </p:nvSpPr>
          <p:spPr>
            <a:xfrm>
              <a:off x="5054306" y="4366880"/>
              <a:ext cx="2680542" cy="8617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GB" sz="5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Switcher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Chikkala, Luke</dc:creator>
  <cp:lastModifiedBy>Chikkala, Luke</cp:lastModifiedBy>
  <cp:revision>1</cp:revision>
  <dcterms:created xsi:type="dcterms:W3CDTF">2020-09-22T05:08:33Z</dcterms:created>
  <dcterms:modified xsi:type="dcterms:W3CDTF">2020-09-22T05:15:54Z</dcterms:modified>
</cp:coreProperties>
</file>