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D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44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62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04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05E4874-67BF-09E2-C76E-5E93661D1FD6}"/>
              </a:ext>
            </a:extLst>
          </p:cNvPr>
          <p:cNvGrpSpPr/>
          <p:nvPr/>
        </p:nvGrpSpPr>
        <p:grpSpPr>
          <a:xfrm>
            <a:off x="3756000" y="1089000"/>
            <a:ext cx="4680000" cy="4680000"/>
            <a:chOff x="3756000" y="1089000"/>
            <a:chExt cx="4680000" cy="468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99DC9B-CBDE-9F36-3235-6295BE370887}"/>
                </a:ext>
              </a:extLst>
            </p:cNvPr>
            <p:cNvSpPr/>
            <p:nvPr/>
          </p:nvSpPr>
          <p:spPr>
            <a:xfrm>
              <a:off x="3756000" y="1089000"/>
              <a:ext cx="4680000" cy="4680000"/>
            </a:xfrm>
            <a:prstGeom prst="rect">
              <a:avLst/>
            </a:prstGeom>
            <a:gradFill flip="none" rotWithShape="1">
              <a:gsLst>
                <a:gs pos="82000">
                  <a:schemeClr val="tx1"/>
                </a:gs>
                <a:gs pos="16000">
                  <a:schemeClr val="bg2">
                    <a:lumMod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88D1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SG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A7694C9-3B0C-CA32-C1E2-6D92A4E6C4B6}"/>
                </a:ext>
              </a:extLst>
            </p:cNvPr>
            <p:cNvGrpSpPr/>
            <p:nvPr/>
          </p:nvGrpSpPr>
          <p:grpSpPr>
            <a:xfrm>
              <a:off x="3756000" y="1089000"/>
              <a:ext cx="4680000" cy="4680000"/>
              <a:chOff x="3756000" y="1089000"/>
              <a:chExt cx="4680000" cy="4680000"/>
            </a:xfrm>
          </p:grpSpPr>
          <p:sp>
            <p:nvSpPr>
              <p:cNvPr id="9" name="Orbit">
                <a:extLst>
                  <a:ext uri="{FF2B5EF4-FFF2-40B4-BE49-F238E27FC236}">
                    <a16:creationId xmlns:a16="http://schemas.microsoft.com/office/drawing/2014/main" id="{D745B900-2F7F-6583-5C68-1D36AFD69A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6000" y="1089000"/>
                <a:ext cx="4680000" cy="4680000"/>
              </a:xfrm>
              <a:prstGeom prst="ellipse">
                <a:avLst/>
              </a:prstGeom>
              <a:noFill/>
              <a:ln w="107950" cap="flat">
                <a:gradFill flip="none" rotWithShape="1">
                  <a:gsLst>
                    <a:gs pos="0">
                      <a:srgbClr val="88D1C5"/>
                    </a:gs>
                    <a:gs pos="50000">
                      <a:schemeClr val="tx1"/>
                    </a:gs>
                  </a:gsLst>
                  <a:lin ang="15600000" scaled="0"/>
                  <a:tileRect/>
                </a:gra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80000"/>
                          <a:gd name="connsiteY0" fmla="*/ 2340000 h 4680000"/>
                          <a:gd name="connsiteX1" fmla="*/ 2340000 w 4680000"/>
                          <a:gd name="connsiteY1" fmla="*/ 0 h 4680000"/>
                          <a:gd name="connsiteX2" fmla="*/ 4680000 w 4680000"/>
                          <a:gd name="connsiteY2" fmla="*/ 2340000 h 4680000"/>
                          <a:gd name="connsiteX3" fmla="*/ 2340000 w 4680000"/>
                          <a:gd name="connsiteY3" fmla="*/ 4680000 h 4680000"/>
                          <a:gd name="connsiteX4" fmla="*/ 0 w 4680000"/>
                          <a:gd name="connsiteY4" fmla="*/ 2340000 h 468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680000" h="4680000" extrusionOk="0">
                            <a:moveTo>
                              <a:pt x="0" y="2340000"/>
                            </a:moveTo>
                            <a:cubicBezTo>
                              <a:pt x="-202874" y="922517"/>
                              <a:pt x="844156" y="76376"/>
                              <a:pt x="2340000" y="0"/>
                            </a:cubicBezTo>
                            <a:cubicBezTo>
                              <a:pt x="3787421" y="32647"/>
                              <a:pt x="4529018" y="1052455"/>
                              <a:pt x="4680000" y="2340000"/>
                            </a:cubicBezTo>
                            <a:cubicBezTo>
                              <a:pt x="4579398" y="3730589"/>
                              <a:pt x="3585397" y="4939504"/>
                              <a:pt x="2340000" y="4680000"/>
                            </a:cubicBezTo>
                            <a:cubicBezTo>
                              <a:pt x="785323" y="4536473"/>
                              <a:pt x="260453" y="3756792"/>
                              <a:pt x="0" y="234000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scene3d>
                <a:camera prst="isometricOffAxis1Top">
                  <a:rot lat="18075713" lon="19800000" rev="345855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>
                <a:noAutofit/>
              </a:bodyPr>
              <a:lstStyle/>
              <a:p>
                <a:pPr algn="ctr"/>
                <a:endParaRPr lang="en-SG" sz="20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" name="PSN::White">
                <a:extLst>
                  <a:ext uri="{FF2B5EF4-FFF2-40B4-BE49-F238E27FC236}">
                    <a16:creationId xmlns:a16="http://schemas.microsoft.com/office/drawing/2014/main" id="{18A3CF40-DF44-0E4C-960A-FEF3569AEEEE}"/>
                  </a:ext>
                </a:extLst>
              </p:cNvPr>
              <p:cNvSpPr txBox="1"/>
              <p:nvPr/>
            </p:nvSpPr>
            <p:spPr>
              <a:xfrm>
                <a:off x="4184815" y="2228672"/>
                <a:ext cx="3913251" cy="240065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SG" sz="15000" dirty="0">
                    <a:solidFill>
                      <a:schemeClr val="bg1"/>
                    </a:solidFill>
                    <a:latin typeface="Bahnschrift" panose="020B0502040204020203" pitchFamily="34" charset="0"/>
                  </a:rPr>
                  <a:t>PSN</a:t>
                </a:r>
              </a:p>
            </p:txBody>
          </p:sp>
          <p:sp>
            <p:nvSpPr>
              <p:cNvPr id="2" name="PSN::Green">
                <a:extLst>
                  <a:ext uri="{FF2B5EF4-FFF2-40B4-BE49-F238E27FC236}">
                    <a16:creationId xmlns:a16="http://schemas.microsoft.com/office/drawing/2014/main" id="{6E9A5700-29A9-C6CA-4BFC-122C009394D1}"/>
                  </a:ext>
                </a:extLst>
              </p:cNvPr>
              <p:cNvSpPr txBox="1"/>
              <p:nvPr/>
            </p:nvSpPr>
            <p:spPr>
              <a:xfrm>
                <a:off x="4139375" y="2274113"/>
                <a:ext cx="3913251" cy="240065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SG" sz="15000" dirty="0">
                    <a:solidFill>
                      <a:srgbClr val="88D1C5"/>
                    </a:solidFill>
                    <a:latin typeface="Bahnschrift" panose="020B0502040204020203" pitchFamily="34" charset="0"/>
                  </a:rPr>
                  <a:t>PSN</a:t>
                </a:r>
              </a:p>
            </p:txBody>
          </p:sp>
          <p:sp>
            <p:nvSpPr>
              <p:cNvPr id="7" name="Tracker">
                <a:extLst>
                  <a:ext uri="{FF2B5EF4-FFF2-40B4-BE49-F238E27FC236}">
                    <a16:creationId xmlns:a16="http://schemas.microsoft.com/office/drawing/2014/main" id="{254600BF-9DB8-20E7-20ED-2AE1664245C6}"/>
                  </a:ext>
                </a:extLst>
              </p:cNvPr>
              <p:cNvSpPr/>
              <p:nvPr/>
            </p:nvSpPr>
            <p:spPr>
              <a:xfrm>
                <a:off x="7636135" y="1940905"/>
                <a:ext cx="717105" cy="717105"/>
              </a:xfrm>
              <a:prstGeom prst="ellipse">
                <a:avLst/>
              </a:prstGeom>
              <a:gradFill flip="none" rotWithShape="1">
                <a:gsLst>
                  <a:gs pos="0">
                    <a:srgbClr val="88D1C5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97000"/>
                  </a:prstClr>
                </a:outerShdw>
              </a:effectLst>
              <a:scene3d>
                <a:camera prst="orthographicFront"/>
                <a:lightRig rig="sunrise" dir="t"/>
              </a:scene3d>
              <a:sp3d prstMaterial="flat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>
                <a:noAutofit/>
              </a:bodyPr>
              <a:lstStyle/>
              <a:p>
                <a:pPr algn="ctr"/>
                <a:endParaRPr lang="en-SG" sz="20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" name="PSN::White">
                <a:extLst>
                  <a:ext uri="{FF2B5EF4-FFF2-40B4-BE49-F238E27FC236}">
                    <a16:creationId xmlns:a16="http://schemas.microsoft.com/office/drawing/2014/main" id="{B8EC4073-CDD8-7FBD-E62D-C59C92DBC7EE}"/>
                  </a:ext>
                </a:extLst>
              </p:cNvPr>
              <p:cNvSpPr txBox="1"/>
              <p:nvPr/>
            </p:nvSpPr>
            <p:spPr>
              <a:xfrm>
                <a:off x="4162095" y="2228672"/>
                <a:ext cx="3913251" cy="240065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SG" sz="15000" dirty="0">
                    <a:solidFill>
                      <a:schemeClr val="bg1"/>
                    </a:solidFill>
                    <a:latin typeface="Bahnschrift" panose="020B0502040204020203" pitchFamily="34" charset="0"/>
                  </a:rPr>
                  <a:t>PSN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2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10000"/>
          </a:schemeClr>
        </a:solidFill>
        <a:ln>
          <a:noFill/>
        </a:ln>
      </a:spPr>
      <a:bodyPr wrap="square" lIns="36000" tIns="36000" rIns="36000" bIns="36000" rtlCol="0" anchor="ctr">
        <a:noAutofit/>
      </a:bodyPr>
      <a:lstStyle>
        <a:defPPr algn="ctr">
          <a:defRPr sz="2000" dirty="0" smtClean="0">
            <a:latin typeface="Roboto" panose="02000000000000000000" pitchFamily="2" charset="0"/>
            <a:ea typeface="Roboto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LC_Dark.potx" id="{EA841108-5041-4CAC-B0D6-EBBF580A9B6C}" vid="{67639D3E-EA6F-4B6F-813E-3447A16724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LC_Dark</Template>
  <TotalTime>21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Bahnschrift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Chikkala, Luke</dc:creator>
  <cp:lastModifiedBy>Chikkala, Luke</cp:lastModifiedBy>
  <cp:revision>1</cp:revision>
  <dcterms:created xsi:type="dcterms:W3CDTF">2023-03-12T01:34:11Z</dcterms:created>
  <dcterms:modified xsi:type="dcterms:W3CDTF">2023-03-12T01:56:09Z</dcterms:modified>
</cp:coreProperties>
</file>