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D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4E603-314F-4A9C-98BD-629C7E2C654A}" v="35" dt="2023-03-07T04:27:30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50" d="100"/>
          <a:sy n="150" d="100"/>
        </p:scale>
        <p:origin x="211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kkala, Luke" userId="f760f5f4-5022-45d6-992a-fe206ef7f16f" providerId="ADAL" clId="{1354E603-314F-4A9C-98BD-629C7E2C654A}"/>
    <pc:docChg chg="undo custSel addSld modSld">
      <pc:chgData name="Chikkala, Luke" userId="f760f5f4-5022-45d6-992a-fe206ef7f16f" providerId="ADAL" clId="{1354E603-314F-4A9C-98BD-629C7E2C654A}" dt="2023-03-07T04:27:30.651" v="267" actId="164"/>
      <pc:docMkLst>
        <pc:docMk/>
      </pc:docMkLst>
      <pc:sldChg chg="addSp modSp">
        <pc:chgData name="Chikkala, Luke" userId="f760f5f4-5022-45d6-992a-fe206ef7f16f" providerId="ADAL" clId="{1354E603-314F-4A9C-98BD-629C7E2C654A}" dt="2023-03-07T01:20:58.501" v="0" actId="164"/>
        <pc:sldMkLst>
          <pc:docMk/>
          <pc:sldMk cId="2576431351" sldId="257"/>
        </pc:sldMkLst>
        <pc:spChg chg="mod">
          <ac:chgData name="Chikkala, Luke" userId="f760f5f4-5022-45d6-992a-fe206ef7f16f" providerId="ADAL" clId="{1354E603-314F-4A9C-98BD-629C7E2C654A}" dt="2023-03-07T01:20:58.501" v="0" actId="164"/>
          <ac:spMkLst>
            <pc:docMk/>
            <pc:sldMk cId="2576431351" sldId="257"/>
            <ac:spMk id="11" creationId="{A2C63448-F980-AE52-1E0C-DB4F36714B92}"/>
          </ac:spMkLst>
        </pc:spChg>
        <pc:grpChg chg="add mod">
          <ac:chgData name="Chikkala, Luke" userId="f760f5f4-5022-45d6-992a-fe206ef7f16f" providerId="ADAL" clId="{1354E603-314F-4A9C-98BD-629C7E2C654A}" dt="2023-03-07T01:20:58.501" v="0" actId="164"/>
          <ac:grpSpMkLst>
            <pc:docMk/>
            <pc:sldMk cId="2576431351" sldId="257"/>
            <ac:grpSpMk id="2" creationId="{F0005845-5637-E63F-7722-A71A6D575B21}"/>
          </ac:grpSpMkLst>
        </pc:grpChg>
        <pc:picChg chg="mod">
          <ac:chgData name="Chikkala, Luke" userId="f760f5f4-5022-45d6-992a-fe206ef7f16f" providerId="ADAL" clId="{1354E603-314F-4A9C-98BD-629C7E2C654A}" dt="2023-03-07T01:20:58.501" v="0" actId="164"/>
          <ac:picMkLst>
            <pc:docMk/>
            <pc:sldMk cId="2576431351" sldId="257"/>
            <ac:picMk id="4" creationId="{83D13F0C-1E8A-5B11-8EC1-9F218291F44B}"/>
          </ac:picMkLst>
        </pc:picChg>
      </pc:sldChg>
      <pc:sldChg chg="addSp delSp modSp add mod">
        <pc:chgData name="Chikkala, Luke" userId="f760f5f4-5022-45d6-992a-fe206ef7f16f" providerId="ADAL" clId="{1354E603-314F-4A9C-98BD-629C7E2C654A}" dt="2023-03-07T03:27:38.694" v="32" actId="164"/>
        <pc:sldMkLst>
          <pc:docMk/>
          <pc:sldMk cId="296175538" sldId="259"/>
        </pc:sldMkLst>
        <pc:spChg chg="add del mod">
          <ac:chgData name="Chikkala, Luke" userId="f760f5f4-5022-45d6-992a-fe206ef7f16f" providerId="ADAL" clId="{1354E603-314F-4A9C-98BD-629C7E2C654A}" dt="2023-03-07T03:26:48.194" v="19"/>
          <ac:spMkLst>
            <pc:docMk/>
            <pc:sldMk cId="296175538" sldId="259"/>
            <ac:spMk id="4" creationId="{4D6E9915-B087-4269-8273-F1C5EDA2D4AC}"/>
          </ac:spMkLst>
        </pc:spChg>
        <pc:spChg chg="add del mod">
          <ac:chgData name="Chikkala, Luke" userId="f760f5f4-5022-45d6-992a-fe206ef7f16f" providerId="ADAL" clId="{1354E603-314F-4A9C-98BD-629C7E2C654A}" dt="2023-03-07T03:26:48.194" v="19"/>
          <ac:spMkLst>
            <pc:docMk/>
            <pc:sldMk cId="296175538" sldId="259"/>
            <ac:spMk id="5" creationId="{7FE6E343-0DD8-AC24-AAEE-C1C6AFA8B27E}"/>
          </ac:spMkLst>
        </pc:spChg>
        <pc:spChg chg="del">
          <ac:chgData name="Chikkala, Luke" userId="f760f5f4-5022-45d6-992a-fe206ef7f16f" providerId="ADAL" clId="{1354E603-314F-4A9C-98BD-629C7E2C654A}" dt="2023-03-07T03:24:54.923" v="2" actId="478"/>
          <ac:spMkLst>
            <pc:docMk/>
            <pc:sldMk cId="296175538" sldId="259"/>
            <ac:spMk id="7" creationId="{12BEE271-F328-8FCA-A0E7-AEFB46E350C2}"/>
          </ac:spMkLst>
        </pc:spChg>
        <pc:spChg chg="del">
          <ac:chgData name="Chikkala, Luke" userId="f760f5f4-5022-45d6-992a-fe206ef7f16f" providerId="ADAL" clId="{1354E603-314F-4A9C-98BD-629C7E2C654A}" dt="2023-03-07T03:24:54.923" v="2" actId="478"/>
          <ac:spMkLst>
            <pc:docMk/>
            <pc:sldMk cId="296175538" sldId="259"/>
            <ac:spMk id="8" creationId="{21135545-00E8-427C-5D03-6AF01BA0AFF7}"/>
          </ac:spMkLst>
        </pc:spChg>
        <pc:spChg chg="del">
          <ac:chgData name="Chikkala, Luke" userId="f760f5f4-5022-45d6-992a-fe206ef7f16f" providerId="ADAL" clId="{1354E603-314F-4A9C-98BD-629C7E2C654A}" dt="2023-03-07T03:24:54.923" v="2" actId="478"/>
          <ac:spMkLst>
            <pc:docMk/>
            <pc:sldMk cId="296175538" sldId="259"/>
            <ac:spMk id="9" creationId="{628ADF21-3A00-CFCE-5F14-1F1CDA862368}"/>
          </ac:spMkLst>
        </pc:spChg>
        <pc:spChg chg="mod">
          <ac:chgData name="Chikkala, Luke" userId="f760f5f4-5022-45d6-992a-fe206ef7f16f" providerId="ADAL" clId="{1354E603-314F-4A9C-98BD-629C7E2C654A}" dt="2023-03-07T03:27:38.694" v="32" actId="164"/>
          <ac:spMkLst>
            <pc:docMk/>
            <pc:sldMk cId="296175538" sldId="259"/>
            <ac:spMk id="10" creationId="{24832B7D-144C-81F7-3516-BCABAA5FE34C}"/>
          </ac:spMkLst>
        </pc:spChg>
        <pc:spChg chg="add mod">
          <ac:chgData name="Chikkala, Luke" userId="f760f5f4-5022-45d6-992a-fe206ef7f16f" providerId="ADAL" clId="{1354E603-314F-4A9C-98BD-629C7E2C654A}" dt="2023-03-07T03:27:38.694" v="32" actId="164"/>
          <ac:spMkLst>
            <pc:docMk/>
            <pc:sldMk cId="296175538" sldId="259"/>
            <ac:spMk id="11" creationId="{F21E763E-AF42-2540-6B04-CB4C907A8BEF}"/>
          </ac:spMkLst>
        </pc:spChg>
        <pc:spChg chg="add mod">
          <ac:chgData name="Chikkala, Luke" userId="f760f5f4-5022-45d6-992a-fe206ef7f16f" providerId="ADAL" clId="{1354E603-314F-4A9C-98BD-629C7E2C654A}" dt="2023-03-07T03:27:38.694" v="32" actId="164"/>
          <ac:spMkLst>
            <pc:docMk/>
            <pc:sldMk cId="296175538" sldId="259"/>
            <ac:spMk id="16" creationId="{778FBFFF-F554-0FE4-CE36-DADDD8FA8A26}"/>
          </ac:spMkLst>
        </pc:spChg>
        <pc:grpChg chg="add mod">
          <ac:chgData name="Chikkala, Luke" userId="f760f5f4-5022-45d6-992a-fe206ef7f16f" providerId="ADAL" clId="{1354E603-314F-4A9C-98BD-629C7E2C654A}" dt="2023-03-07T03:27:38.694" v="32" actId="164"/>
          <ac:grpSpMkLst>
            <pc:docMk/>
            <pc:sldMk cId="296175538" sldId="259"/>
            <ac:grpSpMk id="17" creationId="{CC99B3F2-C7E6-89F9-8F2A-6086C5D5B1CE}"/>
          </ac:grpSpMkLst>
        </pc:grpChg>
        <pc:picChg chg="add mod">
          <ac:chgData name="Chikkala, Luke" userId="f760f5f4-5022-45d6-992a-fe206ef7f16f" providerId="ADAL" clId="{1354E603-314F-4A9C-98BD-629C7E2C654A}" dt="2023-03-07T03:27:38.694" v="32" actId="164"/>
          <ac:picMkLst>
            <pc:docMk/>
            <pc:sldMk cId="296175538" sldId="259"/>
            <ac:picMk id="3" creationId="{34F1F9CD-580C-6006-1FA5-FDDF54A7A406}"/>
          </ac:picMkLst>
        </pc:picChg>
        <pc:picChg chg="del">
          <ac:chgData name="Chikkala, Luke" userId="f760f5f4-5022-45d6-992a-fe206ef7f16f" providerId="ADAL" clId="{1354E603-314F-4A9C-98BD-629C7E2C654A}" dt="2023-03-07T03:24:54.923" v="2" actId="478"/>
          <ac:picMkLst>
            <pc:docMk/>
            <pc:sldMk cId="296175538" sldId="259"/>
            <ac:picMk id="6" creationId="{76BB5737-2772-E094-2BB9-BAB2FEB7DE6A}"/>
          </ac:picMkLst>
        </pc:picChg>
        <pc:cxnChg chg="del">
          <ac:chgData name="Chikkala, Luke" userId="f760f5f4-5022-45d6-992a-fe206ef7f16f" providerId="ADAL" clId="{1354E603-314F-4A9C-98BD-629C7E2C654A}" dt="2023-03-07T03:24:54.923" v="2" actId="478"/>
          <ac:cxnSpMkLst>
            <pc:docMk/>
            <pc:sldMk cId="296175538" sldId="259"/>
            <ac:cxnSpMk id="12" creationId="{CD2AD5CD-A32C-7E59-02DA-CE00F5A45373}"/>
          </ac:cxnSpMkLst>
        </pc:cxnChg>
        <pc:cxnChg chg="del">
          <ac:chgData name="Chikkala, Luke" userId="f760f5f4-5022-45d6-992a-fe206ef7f16f" providerId="ADAL" clId="{1354E603-314F-4A9C-98BD-629C7E2C654A}" dt="2023-03-07T03:24:54.923" v="2" actId="478"/>
          <ac:cxnSpMkLst>
            <pc:docMk/>
            <pc:sldMk cId="296175538" sldId="259"/>
            <ac:cxnSpMk id="13" creationId="{ABE6DACA-F6B3-0026-21B6-AEA99A395795}"/>
          </ac:cxnSpMkLst>
        </pc:cxnChg>
        <pc:cxnChg chg="del">
          <ac:chgData name="Chikkala, Luke" userId="f760f5f4-5022-45d6-992a-fe206ef7f16f" providerId="ADAL" clId="{1354E603-314F-4A9C-98BD-629C7E2C654A}" dt="2023-03-07T03:24:54.923" v="2" actId="478"/>
          <ac:cxnSpMkLst>
            <pc:docMk/>
            <pc:sldMk cId="296175538" sldId="259"/>
            <ac:cxnSpMk id="14" creationId="{AFC6FE13-403C-AEBE-8C82-F4C42D9BF54C}"/>
          </ac:cxnSpMkLst>
        </pc:cxnChg>
        <pc:cxnChg chg="del">
          <ac:chgData name="Chikkala, Luke" userId="f760f5f4-5022-45d6-992a-fe206ef7f16f" providerId="ADAL" clId="{1354E603-314F-4A9C-98BD-629C7E2C654A}" dt="2023-03-07T03:24:54.923" v="2" actId="478"/>
          <ac:cxnSpMkLst>
            <pc:docMk/>
            <pc:sldMk cId="296175538" sldId="259"/>
            <ac:cxnSpMk id="15" creationId="{C267953D-F404-BBE3-05C5-83AA20ADD316}"/>
          </ac:cxnSpMkLst>
        </pc:cxnChg>
      </pc:sldChg>
      <pc:sldChg chg="addSp delSp modSp add mod">
        <pc:chgData name="Chikkala, Luke" userId="f760f5f4-5022-45d6-992a-fe206ef7f16f" providerId="ADAL" clId="{1354E603-314F-4A9C-98BD-629C7E2C654A}" dt="2023-03-07T03:30:07.314" v="69" actId="164"/>
        <pc:sldMkLst>
          <pc:docMk/>
          <pc:sldMk cId="2802846472" sldId="260"/>
        </pc:sldMkLst>
        <pc:spChg chg="add del mod">
          <ac:chgData name="Chikkala, Luke" userId="f760f5f4-5022-45d6-992a-fe206ef7f16f" providerId="ADAL" clId="{1354E603-314F-4A9C-98BD-629C7E2C654A}" dt="2023-03-07T03:29:57.200" v="66"/>
          <ac:spMkLst>
            <pc:docMk/>
            <pc:sldMk cId="2802846472" sldId="260"/>
            <ac:spMk id="5" creationId="{8ED1FFE1-121C-338F-53C6-B05BBFA42367}"/>
          </ac:spMkLst>
        </pc:spChg>
        <pc:spChg chg="add del mod">
          <ac:chgData name="Chikkala, Luke" userId="f760f5f4-5022-45d6-992a-fe206ef7f16f" providerId="ADAL" clId="{1354E603-314F-4A9C-98BD-629C7E2C654A}" dt="2023-03-07T03:29:57.200" v="66"/>
          <ac:spMkLst>
            <pc:docMk/>
            <pc:sldMk cId="2802846472" sldId="260"/>
            <ac:spMk id="6" creationId="{FFF323B0-8445-BDC7-072C-1F9939103603}"/>
          </ac:spMkLst>
        </pc:spChg>
        <pc:spChg chg="mod">
          <ac:chgData name="Chikkala, Luke" userId="f760f5f4-5022-45d6-992a-fe206ef7f16f" providerId="ADAL" clId="{1354E603-314F-4A9C-98BD-629C7E2C654A}" dt="2023-03-07T03:30:07.314" v="69" actId="164"/>
          <ac:spMkLst>
            <pc:docMk/>
            <pc:sldMk cId="2802846472" sldId="260"/>
            <ac:spMk id="7" creationId="{6CFCA6CD-25C3-CB55-8BE3-32DF502CA4E7}"/>
          </ac:spMkLst>
        </pc:spChg>
        <pc:grpChg chg="add mod">
          <ac:chgData name="Chikkala, Luke" userId="f760f5f4-5022-45d6-992a-fe206ef7f16f" providerId="ADAL" clId="{1354E603-314F-4A9C-98BD-629C7E2C654A}" dt="2023-03-07T03:30:07.314" v="69" actId="164"/>
          <ac:grpSpMkLst>
            <pc:docMk/>
            <pc:sldMk cId="2802846472" sldId="260"/>
            <ac:grpSpMk id="8" creationId="{5EAA6C73-8518-FAD1-5F97-F2796E2DCCFD}"/>
          </ac:grpSpMkLst>
        </pc:grpChg>
        <pc:grpChg chg="del">
          <ac:chgData name="Chikkala, Luke" userId="f760f5f4-5022-45d6-992a-fe206ef7f16f" providerId="ADAL" clId="{1354E603-314F-4A9C-98BD-629C7E2C654A}" dt="2023-03-07T03:28:50.220" v="34" actId="478"/>
          <ac:grpSpMkLst>
            <pc:docMk/>
            <pc:sldMk cId="2802846472" sldId="260"/>
            <ac:grpSpMk id="17" creationId="{CC99B3F2-C7E6-89F9-8F2A-6086C5D5B1CE}"/>
          </ac:grpSpMkLst>
        </pc:grpChg>
        <pc:picChg chg="add mod">
          <ac:chgData name="Chikkala, Luke" userId="f760f5f4-5022-45d6-992a-fe206ef7f16f" providerId="ADAL" clId="{1354E603-314F-4A9C-98BD-629C7E2C654A}" dt="2023-03-07T03:30:07.314" v="69" actId="164"/>
          <ac:picMkLst>
            <pc:docMk/>
            <pc:sldMk cId="2802846472" sldId="260"/>
            <ac:picMk id="4" creationId="{CC005683-35E9-D7D2-A44A-C778FF4F65FD}"/>
          </ac:picMkLst>
        </pc:picChg>
      </pc:sldChg>
      <pc:sldChg chg="addSp delSp modSp add mod">
        <pc:chgData name="Chikkala, Luke" userId="f760f5f4-5022-45d6-992a-fe206ef7f16f" providerId="ADAL" clId="{1354E603-314F-4A9C-98BD-629C7E2C654A}" dt="2023-03-07T03:58:38.688" v="164" actId="164"/>
        <pc:sldMkLst>
          <pc:docMk/>
          <pc:sldMk cId="1198851541" sldId="261"/>
        </pc:sldMkLst>
        <pc:spChg chg="add del mod">
          <ac:chgData name="Chikkala, Luke" userId="f760f5f4-5022-45d6-992a-fe206ef7f16f" providerId="ADAL" clId="{1354E603-314F-4A9C-98BD-629C7E2C654A}" dt="2023-03-07T03:55:21.663" v="85"/>
          <ac:spMkLst>
            <pc:docMk/>
            <pc:sldMk cId="1198851541" sldId="261"/>
            <ac:spMk id="5" creationId="{8385970F-238F-AB77-DC65-73CACDF401C4}"/>
          </ac:spMkLst>
        </pc:spChg>
        <pc:spChg chg="add del mod">
          <ac:chgData name="Chikkala, Luke" userId="f760f5f4-5022-45d6-992a-fe206ef7f16f" providerId="ADAL" clId="{1354E603-314F-4A9C-98BD-629C7E2C654A}" dt="2023-03-07T03:55:21.663" v="85"/>
          <ac:spMkLst>
            <pc:docMk/>
            <pc:sldMk cId="1198851541" sldId="261"/>
            <ac:spMk id="6" creationId="{14788D53-4060-BC53-DC93-A9D2948DE28E}"/>
          </ac:spMkLst>
        </pc:spChg>
        <pc:spChg chg="mod">
          <ac:chgData name="Chikkala, Luke" userId="f760f5f4-5022-45d6-992a-fe206ef7f16f" providerId="ADAL" clId="{1354E603-314F-4A9C-98BD-629C7E2C654A}" dt="2023-03-07T03:58:38.688" v="164" actId="164"/>
          <ac:spMkLst>
            <pc:docMk/>
            <pc:sldMk cId="1198851541" sldId="261"/>
            <ac:spMk id="9" creationId="{E6B7723B-833F-3A98-60CC-99A3B57A9587}"/>
          </ac:spMkLst>
        </pc:spChg>
        <pc:spChg chg="add del mod">
          <ac:chgData name="Chikkala, Luke" userId="f760f5f4-5022-45d6-992a-fe206ef7f16f" providerId="ADAL" clId="{1354E603-314F-4A9C-98BD-629C7E2C654A}" dt="2023-03-07T03:57:08.585" v="120"/>
          <ac:spMkLst>
            <pc:docMk/>
            <pc:sldMk cId="1198851541" sldId="261"/>
            <ac:spMk id="10" creationId="{837BD3AE-68FB-9736-DECB-ECF213D93B5C}"/>
          </ac:spMkLst>
        </pc:spChg>
        <pc:spChg chg="add del mod">
          <ac:chgData name="Chikkala, Luke" userId="f760f5f4-5022-45d6-992a-fe206ef7f16f" providerId="ADAL" clId="{1354E603-314F-4A9C-98BD-629C7E2C654A}" dt="2023-03-07T03:57:08.585" v="120"/>
          <ac:spMkLst>
            <pc:docMk/>
            <pc:sldMk cId="1198851541" sldId="261"/>
            <ac:spMk id="13" creationId="{496AD4F6-6C51-D62D-C0AA-9F1D0F3434E1}"/>
          </ac:spMkLst>
        </pc:spChg>
        <pc:spChg chg="mod">
          <ac:chgData name="Chikkala, Luke" userId="f760f5f4-5022-45d6-992a-fe206ef7f16f" providerId="ADAL" clId="{1354E603-314F-4A9C-98BD-629C7E2C654A}" dt="2023-03-07T03:58:38.688" v="164" actId="164"/>
          <ac:spMkLst>
            <pc:docMk/>
            <pc:sldMk cId="1198851541" sldId="261"/>
            <ac:spMk id="14" creationId="{0D66B501-2609-CDF8-D316-EBFB84B22428}"/>
          </ac:spMkLst>
        </pc:spChg>
        <pc:spChg chg="add del mod">
          <ac:chgData name="Chikkala, Luke" userId="f760f5f4-5022-45d6-992a-fe206ef7f16f" providerId="ADAL" clId="{1354E603-314F-4A9C-98BD-629C7E2C654A}" dt="2023-03-07T03:58:16.120" v="160"/>
          <ac:spMkLst>
            <pc:docMk/>
            <pc:sldMk cId="1198851541" sldId="261"/>
            <ac:spMk id="15" creationId="{46CCB892-93AD-CE1F-9342-B9C01D6FFA58}"/>
          </ac:spMkLst>
        </pc:spChg>
        <pc:spChg chg="add del mod ord">
          <ac:chgData name="Chikkala, Luke" userId="f760f5f4-5022-45d6-992a-fe206ef7f16f" providerId="ADAL" clId="{1354E603-314F-4A9C-98BD-629C7E2C654A}" dt="2023-03-07T03:58:16.120" v="160"/>
          <ac:spMkLst>
            <pc:docMk/>
            <pc:sldMk cId="1198851541" sldId="261"/>
            <ac:spMk id="16" creationId="{0F8C7D17-D492-6BD1-F2B3-DAB718977528}"/>
          </ac:spMkLst>
        </pc:spChg>
        <pc:spChg chg="mod">
          <ac:chgData name="Chikkala, Luke" userId="f760f5f4-5022-45d6-992a-fe206ef7f16f" providerId="ADAL" clId="{1354E603-314F-4A9C-98BD-629C7E2C654A}" dt="2023-03-07T03:58:38.688" v="164" actId="164"/>
          <ac:spMkLst>
            <pc:docMk/>
            <pc:sldMk cId="1198851541" sldId="261"/>
            <ac:spMk id="17" creationId="{046EC094-C09A-434D-1D4F-4BE7A0BA81F5}"/>
          </ac:spMkLst>
        </pc:spChg>
        <pc:grpChg chg="del">
          <ac:chgData name="Chikkala, Luke" userId="f760f5f4-5022-45d6-992a-fe206ef7f16f" providerId="ADAL" clId="{1354E603-314F-4A9C-98BD-629C7E2C654A}" dt="2023-03-07T03:54:25.281" v="71" actId="478"/>
          <ac:grpSpMkLst>
            <pc:docMk/>
            <pc:sldMk cId="1198851541" sldId="261"/>
            <ac:grpSpMk id="8" creationId="{5EAA6C73-8518-FAD1-5F97-F2796E2DCCFD}"/>
          </ac:grpSpMkLst>
        </pc:grpChg>
        <pc:grpChg chg="add mod">
          <ac:chgData name="Chikkala, Luke" userId="f760f5f4-5022-45d6-992a-fe206ef7f16f" providerId="ADAL" clId="{1354E603-314F-4A9C-98BD-629C7E2C654A}" dt="2023-03-07T03:58:38.688" v="164" actId="164"/>
          <ac:grpSpMkLst>
            <pc:docMk/>
            <pc:sldMk cId="1198851541" sldId="261"/>
            <ac:grpSpMk id="18" creationId="{EB4042F6-8585-22C0-EAFC-E173B1828DD1}"/>
          </ac:grpSpMkLst>
        </pc:grpChg>
        <pc:picChg chg="add del">
          <ac:chgData name="Chikkala, Luke" userId="f760f5f4-5022-45d6-992a-fe206ef7f16f" providerId="ADAL" clId="{1354E603-314F-4A9C-98BD-629C7E2C654A}" dt="2023-03-07T03:56:06.792" v="92" actId="478"/>
          <ac:picMkLst>
            <pc:docMk/>
            <pc:sldMk cId="1198851541" sldId="261"/>
            <ac:picMk id="3" creationId="{BF18E074-3B58-20CD-5454-98DC6807F053}"/>
          </ac:picMkLst>
        </pc:picChg>
        <pc:picChg chg="add mod ord">
          <ac:chgData name="Chikkala, Luke" userId="f760f5f4-5022-45d6-992a-fe206ef7f16f" providerId="ADAL" clId="{1354E603-314F-4A9C-98BD-629C7E2C654A}" dt="2023-03-07T03:58:38.688" v="164" actId="164"/>
          <ac:picMkLst>
            <pc:docMk/>
            <pc:sldMk cId="1198851541" sldId="261"/>
            <ac:picMk id="12" creationId="{B4ACA6A3-02EF-B548-EDC9-1DCDD265D1B3}"/>
          </ac:picMkLst>
        </pc:picChg>
      </pc:sldChg>
      <pc:sldChg chg="addSp delSp modSp add mod">
        <pc:chgData name="Chikkala, Luke" userId="f760f5f4-5022-45d6-992a-fe206ef7f16f" providerId="ADAL" clId="{1354E603-314F-4A9C-98BD-629C7E2C654A}" dt="2023-03-07T04:17:59.196" v="237" actId="164"/>
        <pc:sldMkLst>
          <pc:docMk/>
          <pc:sldMk cId="194414633" sldId="262"/>
        </pc:sldMkLst>
        <pc:spChg chg="add del mod">
          <ac:chgData name="Chikkala, Luke" userId="f760f5f4-5022-45d6-992a-fe206ef7f16f" providerId="ADAL" clId="{1354E603-314F-4A9C-98BD-629C7E2C654A}" dt="2023-03-07T04:13:16.590" v="183"/>
          <ac:spMkLst>
            <pc:docMk/>
            <pc:sldMk cId="194414633" sldId="262"/>
            <ac:spMk id="4" creationId="{FCC99DDA-2604-A50C-B122-8BE6DC8C7D06}"/>
          </ac:spMkLst>
        </pc:spChg>
        <pc:spChg chg="add del mod">
          <ac:chgData name="Chikkala, Luke" userId="f760f5f4-5022-45d6-992a-fe206ef7f16f" providerId="ADAL" clId="{1354E603-314F-4A9C-98BD-629C7E2C654A}" dt="2023-03-07T04:13:16.590" v="183"/>
          <ac:spMkLst>
            <pc:docMk/>
            <pc:sldMk cId="194414633" sldId="262"/>
            <ac:spMk id="5" creationId="{9982A3B2-5A9A-BA89-590A-14F3FFA08E9B}"/>
          </ac:spMkLst>
        </pc:spChg>
        <pc:spChg chg="add del mod modVis">
          <ac:chgData name="Chikkala, Luke" userId="f760f5f4-5022-45d6-992a-fe206ef7f16f" providerId="ADAL" clId="{1354E603-314F-4A9C-98BD-629C7E2C654A}" dt="2023-03-07T04:17:37.674" v="235"/>
          <ac:spMkLst>
            <pc:docMk/>
            <pc:sldMk cId="194414633" sldId="262"/>
            <ac:spMk id="6" creationId="{661C49C9-9796-CF32-A408-0EB6587FB4DC}"/>
          </ac:spMkLst>
        </pc:spChg>
        <pc:spChg chg="mod">
          <ac:chgData name="Chikkala, Luke" userId="f760f5f4-5022-45d6-992a-fe206ef7f16f" providerId="ADAL" clId="{1354E603-314F-4A9C-98BD-629C7E2C654A}" dt="2023-03-07T04:17:59.196" v="237" actId="164"/>
          <ac:spMkLst>
            <pc:docMk/>
            <pc:sldMk cId="194414633" sldId="262"/>
            <ac:spMk id="7" creationId="{4AB269A0-84B5-2F24-D3EE-F30A19810584}"/>
          </ac:spMkLst>
        </pc:spChg>
        <pc:spChg chg="add del mod">
          <ac:chgData name="Chikkala, Luke" userId="f760f5f4-5022-45d6-992a-fe206ef7f16f" providerId="ADAL" clId="{1354E603-314F-4A9C-98BD-629C7E2C654A}" dt="2023-03-07T04:13:51.302" v="193"/>
          <ac:spMkLst>
            <pc:docMk/>
            <pc:sldMk cId="194414633" sldId="262"/>
            <ac:spMk id="8" creationId="{26CFF4C8-DD00-9FC4-AE72-138AB43C2224}"/>
          </ac:spMkLst>
        </pc:spChg>
        <pc:spChg chg="add del mod">
          <ac:chgData name="Chikkala, Luke" userId="f760f5f4-5022-45d6-992a-fe206ef7f16f" providerId="ADAL" clId="{1354E603-314F-4A9C-98BD-629C7E2C654A}" dt="2023-03-07T04:17:14.242" v="228"/>
          <ac:spMkLst>
            <pc:docMk/>
            <pc:sldMk cId="194414633" sldId="262"/>
            <ac:spMk id="10" creationId="{6C6B56D4-5B86-5AFD-84B7-DE8F0A60CA4E}"/>
          </ac:spMkLst>
        </pc:spChg>
        <pc:spChg chg="add del mod">
          <ac:chgData name="Chikkala, Luke" userId="f760f5f4-5022-45d6-992a-fe206ef7f16f" providerId="ADAL" clId="{1354E603-314F-4A9C-98BD-629C7E2C654A}" dt="2023-03-07T04:17:14.242" v="228"/>
          <ac:spMkLst>
            <pc:docMk/>
            <pc:sldMk cId="194414633" sldId="262"/>
            <ac:spMk id="11" creationId="{B80D2614-E109-E90E-7BD4-1B1E81F7E9A5}"/>
          </ac:spMkLst>
        </pc:spChg>
        <pc:spChg chg="add mod modVis">
          <ac:chgData name="Chikkala, Luke" userId="f760f5f4-5022-45d6-992a-fe206ef7f16f" providerId="ADAL" clId="{1354E603-314F-4A9C-98BD-629C7E2C654A}" dt="2023-03-07T04:17:59.196" v="237" actId="164"/>
          <ac:spMkLst>
            <pc:docMk/>
            <pc:sldMk cId="194414633" sldId="262"/>
            <ac:spMk id="13" creationId="{0083078F-2C3B-830D-75C7-D17EB6869DB7}"/>
          </ac:spMkLst>
        </pc:spChg>
        <pc:spChg chg="mod">
          <ac:chgData name="Chikkala, Luke" userId="f760f5f4-5022-45d6-992a-fe206ef7f16f" providerId="ADAL" clId="{1354E603-314F-4A9C-98BD-629C7E2C654A}" dt="2023-03-07T04:16:50.031" v="218"/>
          <ac:spMkLst>
            <pc:docMk/>
            <pc:sldMk cId="194414633" sldId="262"/>
            <ac:spMk id="15" creationId="{41EF13FC-AE50-82E6-2DC2-1B5BA8661264}"/>
          </ac:spMkLst>
        </pc:spChg>
        <pc:spChg chg="mod">
          <ac:chgData name="Chikkala, Luke" userId="f760f5f4-5022-45d6-992a-fe206ef7f16f" providerId="ADAL" clId="{1354E603-314F-4A9C-98BD-629C7E2C654A}" dt="2023-03-07T04:17:59.196" v="237" actId="164"/>
          <ac:spMkLst>
            <pc:docMk/>
            <pc:sldMk cId="194414633" sldId="262"/>
            <ac:spMk id="16" creationId="{9236CC71-00E2-5A4B-BDE4-D5919C3F4952}"/>
          </ac:spMkLst>
        </pc:spChg>
        <pc:spChg chg="add del mod">
          <ac:chgData name="Chikkala, Luke" userId="f760f5f4-5022-45d6-992a-fe206ef7f16f" providerId="ADAL" clId="{1354E603-314F-4A9C-98BD-629C7E2C654A}" dt="2023-03-07T04:17:37.674" v="235"/>
          <ac:spMkLst>
            <pc:docMk/>
            <pc:sldMk cId="194414633" sldId="262"/>
            <ac:spMk id="19" creationId="{606D51D5-364D-85A1-E844-CC048BD344DD}"/>
          </ac:spMkLst>
        </pc:spChg>
        <pc:spChg chg="mod">
          <ac:chgData name="Chikkala, Luke" userId="f760f5f4-5022-45d6-992a-fe206ef7f16f" providerId="ADAL" clId="{1354E603-314F-4A9C-98BD-629C7E2C654A}" dt="2023-03-07T04:17:59.196" v="237" actId="164"/>
          <ac:spMkLst>
            <pc:docMk/>
            <pc:sldMk cId="194414633" sldId="262"/>
            <ac:spMk id="20" creationId="{BE4978FF-442C-C215-4CF6-4571205E0B49}"/>
          </ac:spMkLst>
        </pc:spChg>
        <pc:grpChg chg="del">
          <ac:chgData name="Chikkala, Luke" userId="f760f5f4-5022-45d6-992a-fe206ef7f16f" providerId="ADAL" clId="{1354E603-314F-4A9C-98BD-629C7E2C654A}" dt="2023-03-07T04:12:27.960" v="166" actId="478"/>
          <ac:grpSpMkLst>
            <pc:docMk/>
            <pc:sldMk cId="194414633" sldId="262"/>
            <ac:grpSpMk id="18" creationId="{EB4042F6-8585-22C0-EAFC-E173B1828DD1}"/>
          </ac:grpSpMkLst>
        </pc:grpChg>
        <pc:grpChg chg="add mod">
          <ac:chgData name="Chikkala, Luke" userId="f760f5f4-5022-45d6-992a-fe206ef7f16f" providerId="ADAL" clId="{1354E603-314F-4A9C-98BD-629C7E2C654A}" dt="2023-03-07T04:17:59.196" v="237" actId="164"/>
          <ac:grpSpMkLst>
            <pc:docMk/>
            <pc:sldMk cId="194414633" sldId="262"/>
            <ac:grpSpMk id="21" creationId="{894EE644-522A-B2C3-3324-AE7043B9546B}"/>
          </ac:grpSpMkLst>
        </pc:grpChg>
        <pc:picChg chg="add mod">
          <ac:chgData name="Chikkala, Luke" userId="f760f5f4-5022-45d6-992a-fe206ef7f16f" providerId="ADAL" clId="{1354E603-314F-4A9C-98BD-629C7E2C654A}" dt="2023-03-07T04:17:59.196" v="237" actId="164"/>
          <ac:picMkLst>
            <pc:docMk/>
            <pc:sldMk cId="194414633" sldId="262"/>
            <ac:picMk id="3" creationId="{8D5BC365-DBB3-B960-B2A9-E2730F37BAFA}"/>
          </ac:picMkLst>
        </pc:picChg>
      </pc:sldChg>
      <pc:sldChg chg="addSp delSp add mod">
        <pc:chgData name="Chikkala, Luke" userId="f760f5f4-5022-45d6-992a-fe206ef7f16f" providerId="ADAL" clId="{1354E603-314F-4A9C-98BD-629C7E2C654A}" dt="2023-03-07T04:20:42.095" v="240" actId="22"/>
        <pc:sldMkLst>
          <pc:docMk/>
          <pc:sldMk cId="1698286083" sldId="263"/>
        </pc:sldMkLst>
        <pc:grpChg chg="del">
          <ac:chgData name="Chikkala, Luke" userId="f760f5f4-5022-45d6-992a-fe206ef7f16f" providerId="ADAL" clId="{1354E603-314F-4A9C-98BD-629C7E2C654A}" dt="2023-03-07T04:20:41.879" v="239" actId="478"/>
          <ac:grpSpMkLst>
            <pc:docMk/>
            <pc:sldMk cId="1698286083" sldId="263"/>
            <ac:grpSpMk id="21" creationId="{894EE644-522A-B2C3-3324-AE7043B9546B}"/>
          </ac:grpSpMkLst>
        </pc:grpChg>
        <pc:picChg chg="add">
          <ac:chgData name="Chikkala, Luke" userId="f760f5f4-5022-45d6-992a-fe206ef7f16f" providerId="ADAL" clId="{1354E603-314F-4A9C-98BD-629C7E2C654A}" dt="2023-03-07T04:20:42.095" v="240" actId="22"/>
          <ac:picMkLst>
            <pc:docMk/>
            <pc:sldMk cId="1698286083" sldId="263"/>
            <ac:picMk id="4" creationId="{184921D7-4FD8-126E-9A3C-B2394A378DB4}"/>
          </ac:picMkLst>
        </pc:picChg>
      </pc:sldChg>
      <pc:sldChg chg="addSp delSp modSp add mod">
        <pc:chgData name="Chikkala, Luke" userId="f760f5f4-5022-45d6-992a-fe206ef7f16f" providerId="ADAL" clId="{1354E603-314F-4A9C-98BD-629C7E2C654A}" dt="2023-03-07T04:27:30.651" v="267" actId="164"/>
        <pc:sldMkLst>
          <pc:docMk/>
          <pc:sldMk cId="1556081976" sldId="264"/>
        </pc:sldMkLst>
        <pc:spChg chg="add del mod">
          <ac:chgData name="Chikkala, Luke" userId="f760f5f4-5022-45d6-992a-fe206ef7f16f" providerId="ADAL" clId="{1354E603-314F-4A9C-98BD-629C7E2C654A}" dt="2023-03-07T04:26:58.626" v="259"/>
          <ac:spMkLst>
            <pc:docMk/>
            <pc:sldMk cId="1556081976" sldId="264"/>
            <ac:spMk id="5" creationId="{DBE6F93E-2616-167C-191B-84E4F3021FA9}"/>
          </ac:spMkLst>
        </pc:spChg>
        <pc:spChg chg="add del mod">
          <ac:chgData name="Chikkala, Luke" userId="f760f5f4-5022-45d6-992a-fe206ef7f16f" providerId="ADAL" clId="{1354E603-314F-4A9C-98BD-629C7E2C654A}" dt="2023-03-07T04:26:58.626" v="259"/>
          <ac:spMkLst>
            <pc:docMk/>
            <pc:sldMk cId="1556081976" sldId="264"/>
            <ac:spMk id="6" creationId="{2B2AF3BA-299F-A656-8DA3-A42405BC4BE3}"/>
          </ac:spMkLst>
        </pc:spChg>
        <pc:spChg chg="add mod">
          <ac:chgData name="Chikkala, Luke" userId="f760f5f4-5022-45d6-992a-fe206ef7f16f" providerId="ADAL" clId="{1354E603-314F-4A9C-98BD-629C7E2C654A}" dt="2023-03-07T04:27:30.651" v="267" actId="164"/>
          <ac:spMkLst>
            <pc:docMk/>
            <pc:sldMk cId="1556081976" sldId="264"/>
            <ac:spMk id="7" creationId="{D4DFE7AE-6D42-AF34-0274-4A199FCCB505}"/>
          </ac:spMkLst>
        </pc:spChg>
        <pc:spChg chg="mod">
          <ac:chgData name="Chikkala, Luke" userId="f760f5f4-5022-45d6-992a-fe206ef7f16f" providerId="ADAL" clId="{1354E603-314F-4A9C-98BD-629C7E2C654A}" dt="2023-03-07T04:27:30.651" v="267" actId="164"/>
          <ac:spMkLst>
            <pc:docMk/>
            <pc:sldMk cId="1556081976" sldId="264"/>
            <ac:spMk id="8" creationId="{67E31069-71DD-BFB8-DEB8-A00673E6EB18}"/>
          </ac:spMkLst>
        </pc:spChg>
        <pc:spChg chg="add mod">
          <ac:chgData name="Chikkala, Luke" userId="f760f5f4-5022-45d6-992a-fe206ef7f16f" providerId="ADAL" clId="{1354E603-314F-4A9C-98BD-629C7E2C654A}" dt="2023-03-07T04:27:30.651" v="267" actId="164"/>
          <ac:spMkLst>
            <pc:docMk/>
            <pc:sldMk cId="1556081976" sldId="264"/>
            <ac:spMk id="9" creationId="{F68597BB-4248-26AC-4C4A-638439EC76BF}"/>
          </ac:spMkLst>
        </pc:spChg>
        <pc:grpChg chg="add mod">
          <ac:chgData name="Chikkala, Luke" userId="f760f5f4-5022-45d6-992a-fe206ef7f16f" providerId="ADAL" clId="{1354E603-314F-4A9C-98BD-629C7E2C654A}" dt="2023-03-07T04:27:30.651" v="267" actId="164"/>
          <ac:grpSpMkLst>
            <pc:docMk/>
            <pc:sldMk cId="1556081976" sldId="264"/>
            <ac:grpSpMk id="10" creationId="{143378E5-EEDE-A00B-1C43-8A5C054CC4D8}"/>
          </ac:grpSpMkLst>
        </pc:grpChg>
        <pc:picChg chg="add mod">
          <ac:chgData name="Chikkala, Luke" userId="f760f5f4-5022-45d6-992a-fe206ef7f16f" providerId="ADAL" clId="{1354E603-314F-4A9C-98BD-629C7E2C654A}" dt="2023-03-07T04:27:30.651" v="267" actId="164"/>
          <ac:picMkLst>
            <pc:docMk/>
            <pc:sldMk cId="1556081976" sldId="264"/>
            <ac:picMk id="3" creationId="{3FF6C69C-4732-B6D3-9857-39B462E24CD7}"/>
          </ac:picMkLst>
        </pc:picChg>
        <pc:picChg chg="del">
          <ac:chgData name="Chikkala, Luke" userId="f760f5f4-5022-45d6-992a-fe206ef7f16f" providerId="ADAL" clId="{1354E603-314F-4A9C-98BD-629C7E2C654A}" dt="2023-03-07T04:25:58.826" v="242" actId="478"/>
          <ac:picMkLst>
            <pc:docMk/>
            <pc:sldMk cId="1556081976" sldId="264"/>
            <ac:picMk id="4" creationId="{184921D7-4FD8-126E-9A3C-B2394A378DB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62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704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677EAF1-2684-BC71-F558-61D8E4ACFAA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D27CE7D-8376-5E4F-91BD-40A0B6214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AC6B4D6-1A74-CBC4-3B02-1686819E746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1 w 12192000"/>
                <a:gd name="connsiteY0" fmla="*/ 292894 h 6858000"/>
                <a:gd name="connsiteX1" fmla="*/ 1 w 12192000"/>
                <a:gd name="connsiteY1" fmla="*/ 3898106 h 6858000"/>
                <a:gd name="connsiteX2" fmla="*/ 4038600 w 12192000"/>
                <a:gd name="connsiteY2" fmla="*/ 3898106 h 6858000"/>
                <a:gd name="connsiteX3" fmla="*/ 4038600 w 12192000"/>
                <a:gd name="connsiteY3" fmla="*/ 292894 h 6858000"/>
                <a:gd name="connsiteX4" fmla="*/ 0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1" y="292894"/>
                  </a:moveTo>
                  <a:lnTo>
                    <a:pt x="1" y="3898106"/>
                  </a:lnTo>
                  <a:lnTo>
                    <a:pt x="4038600" y="3898106"/>
                  </a:lnTo>
                  <a:lnTo>
                    <a:pt x="4038600" y="292894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SG" sz="20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8957D6-0FDD-A78A-8F7F-DEED2285451C}"/>
                </a:ext>
              </a:extLst>
            </p:cNvPr>
            <p:cNvSpPr/>
            <p:nvPr/>
          </p:nvSpPr>
          <p:spPr>
            <a:xfrm>
              <a:off x="324634" y="1287413"/>
              <a:ext cx="882000" cy="126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SG" sz="20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6832878-5A89-026E-8199-EFEDABAB26B0}"/>
                </a:ext>
              </a:extLst>
            </p:cNvPr>
            <p:cNvSpPr/>
            <p:nvPr/>
          </p:nvSpPr>
          <p:spPr>
            <a:xfrm>
              <a:off x="1225680" y="1830339"/>
              <a:ext cx="1080000" cy="126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SG" sz="20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2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0005845-5637-E63F-7722-A71A6D575B2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3D13F0C-1E8A-5B11-8EC1-9F218291F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2C63448-F980-AE52-1E0C-DB4F36714B9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4038600 w 12192000"/>
                <a:gd name="connsiteY0" fmla="*/ 2840830 h 6858000"/>
                <a:gd name="connsiteX1" fmla="*/ 4038600 w 12192000"/>
                <a:gd name="connsiteY1" fmla="*/ 6857999 h 6858000"/>
                <a:gd name="connsiteX2" fmla="*/ 8148638 w 12192000"/>
                <a:gd name="connsiteY2" fmla="*/ 6857999 h 6858000"/>
                <a:gd name="connsiteX3" fmla="*/ 8148638 w 12192000"/>
                <a:gd name="connsiteY3" fmla="*/ 2840830 h 6858000"/>
                <a:gd name="connsiteX4" fmla="*/ 0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4038600" y="2840830"/>
                  </a:moveTo>
                  <a:lnTo>
                    <a:pt x="4038600" y="6857999"/>
                  </a:lnTo>
                  <a:lnTo>
                    <a:pt x="8148638" y="6857999"/>
                  </a:lnTo>
                  <a:lnTo>
                    <a:pt x="8148638" y="2840830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SG" sz="20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643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BB5737-2772-E094-2BB9-BAB2FEB7D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138362"/>
            <a:ext cx="3067050" cy="2714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2BEE271-F328-8FCA-A0E7-AEFB46E350C2}"/>
              </a:ext>
            </a:extLst>
          </p:cNvPr>
          <p:cNvSpPr>
            <a:spLocks noChangeAspect="1"/>
          </p:cNvSpPr>
          <p:nvPr/>
        </p:nvSpPr>
        <p:spPr>
          <a:xfrm>
            <a:off x="5040000" y="1620000"/>
            <a:ext cx="1800000" cy="1800000"/>
          </a:xfrm>
          <a:prstGeom prst="rect">
            <a:avLst/>
          </a:prstGeom>
          <a:noFill/>
          <a:ln>
            <a:solidFill>
              <a:srgbClr val="88D1C5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en-SG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135545-00E8-427C-5D03-6AF01BA0AFF7}"/>
              </a:ext>
            </a:extLst>
          </p:cNvPr>
          <p:cNvSpPr/>
          <p:nvPr/>
        </p:nvSpPr>
        <p:spPr>
          <a:xfrm>
            <a:off x="4979270" y="1695674"/>
            <a:ext cx="1800000" cy="1800000"/>
          </a:xfrm>
          <a:prstGeom prst="ellipse">
            <a:avLst/>
          </a:prstGeom>
          <a:noFill/>
          <a:ln>
            <a:solidFill>
              <a:srgbClr val="88D1C5"/>
            </a:solidFill>
          </a:ln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en-SG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8ADF21-3A00-CFCE-5F14-1F1CDA862368}"/>
              </a:ext>
            </a:extLst>
          </p:cNvPr>
          <p:cNvSpPr>
            <a:spLocks noChangeAspect="1"/>
          </p:cNvSpPr>
          <p:nvPr/>
        </p:nvSpPr>
        <p:spPr>
          <a:xfrm>
            <a:off x="5040000" y="2160000"/>
            <a:ext cx="1800000" cy="1800000"/>
          </a:xfrm>
          <a:prstGeom prst="rect">
            <a:avLst/>
          </a:prstGeom>
          <a:noFill/>
          <a:ln>
            <a:solidFill>
              <a:srgbClr val="88D1C5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en-SG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2AD5CD-A32C-7E59-02DA-CE00F5A45373}"/>
              </a:ext>
            </a:extLst>
          </p:cNvPr>
          <p:cNvCxnSpPr/>
          <p:nvPr/>
        </p:nvCxnSpPr>
        <p:spPr>
          <a:xfrm>
            <a:off x="4660107" y="2519999"/>
            <a:ext cx="0" cy="540000"/>
          </a:xfrm>
          <a:prstGeom prst="line">
            <a:avLst/>
          </a:prstGeom>
          <a:ln>
            <a:solidFill>
              <a:srgbClr val="88D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E6DACA-F6B3-0026-21B6-AEA99A395795}"/>
              </a:ext>
            </a:extLst>
          </p:cNvPr>
          <p:cNvCxnSpPr/>
          <p:nvPr/>
        </p:nvCxnSpPr>
        <p:spPr>
          <a:xfrm>
            <a:off x="5940000" y="3251043"/>
            <a:ext cx="0" cy="540000"/>
          </a:xfrm>
          <a:prstGeom prst="line">
            <a:avLst/>
          </a:prstGeom>
          <a:ln>
            <a:solidFill>
              <a:srgbClr val="88D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C6FE13-403C-AEBE-8C82-F4C42D9BF54C}"/>
              </a:ext>
            </a:extLst>
          </p:cNvPr>
          <p:cNvCxnSpPr/>
          <p:nvPr/>
        </p:nvCxnSpPr>
        <p:spPr>
          <a:xfrm>
            <a:off x="7216350" y="2519999"/>
            <a:ext cx="0" cy="540000"/>
          </a:xfrm>
          <a:prstGeom prst="line">
            <a:avLst/>
          </a:prstGeom>
          <a:ln>
            <a:solidFill>
              <a:srgbClr val="88D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67953D-F404-BBE3-05C5-83AA20ADD316}"/>
              </a:ext>
            </a:extLst>
          </p:cNvPr>
          <p:cNvCxnSpPr/>
          <p:nvPr/>
        </p:nvCxnSpPr>
        <p:spPr>
          <a:xfrm>
            <a:off x="5940000" y="1788956"/>
            <a:ext cx="0" cy="540000"/>
          </a:xfrm>
          <a:prstGeom prst="line">
            <a:avLst/>
          </a:prstGeom>
          <a:ln>
            <a:solidFill>
              <a:srgbClr val="88D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708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C99B3F2-C7E6-89F9-8F2A-6086C5D5B1CE}"/>
              </a:ext>
            </a:extLst>
          </p:cNvPr>
          <p:cNvGrpSpPr/>
          <p:nvPr/>
        </p:nvGrpSpPr>
        <p:grpSpPr>
          <a:xfrm>
            <a:off x="-6" y="-1"/>
            <a:ext cx="12192006" cy="6858001"/>
            <a:chOff x="-6" y="-1"/>
            <a:chExt cx="12192006" cy="68580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4F1F9CD-580C-6006-1FA5-FDDF54A7A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4832B7D-144C-81F7-3516-BCABAA5FE34C}"/>
                </a:ext>
              </a:extLst>
            </p:cNvPr>
            <p:cNvSpPr/>
            <p:nvPr/>
          </p:nvSpPr>
          <p:spPr>
            <a:xfrm>
              <a:off x="-6" y="-1"/>
              <a:ext cx="12192003" cy="6858000"/>
            </a:xfrm>
            <a:custGeom>
              <a:avLst/>
              <a:gdLst>
                <a:gd name="connsiteX0" fmla="*/ 0 w 12192003"/>
                <a:gd name="connsiteY0" fmla="*/ 299725 h 6858000"/>
                <a:gd name="connsiteX1" fmla="*/ 4 w 12192003"/>
                <a:gd name="connsiteY1" fmla="*/ 299725 h 6858000"/>
                <a:gd name="connsiteX2" fmla="*/ 4 w 12192003"/>
                <a:gd name="connsiteY2" fmla="*/ 3890962 h 6858000"/>
                <a:gd name="connsiteX3" fmla="*/ 0 w 12192003"/>
                <a:gd name="connsiteY3" fmla="*/ 3890962 h 6858000"/>
                <a:gd name="connsiteX4" fmla="*/ 4 w 12192003"/>
                <a:gd name="connsiteY4" fmla="*/ 0 h 6858000"/>
                <a:gd name="connsiteX5" fmla="*/ 12192003 w 12192003"/>
                <a:gd name="connsiteY5" fmla="*/ 0 h 6858000"/>
                <a:gd name="connsiteX6" fmla="*/ 12192003 w 12192003"/>
                <a:gd name="connsiteY6" fmla="*/ 6858000 h 6858000"/>
                <a:gd name="connsiteX7" fmla="*/ 4 w 12192003"/>
                <a:gd name="connsiteY7" fmla="*/ 6858000 h 6858000"/>
                <a:gd name="connsiteX8" fmla="*/ 4 w 12192003"/>
                <a:gd name="connsiteY8" fmla="*/ 3890962 h 6858000"/>
                <a:gd name="connsiteX9" fmla="*/ 4038605 w 12192003"/>
                <a:gd name="connsiteY9" fmla="*/ 3890962 h 6858000"/>
                <a:gd name="connsiteX10" fmla="*/ 4038605 w 12192003"/>
                <a:gd name="connsiteY10" fmla="*/ 299725 h 6858000"/>
                <a:gd name="connsiteX11" fmla="*/ 4 w 12192003"/>
                <a:gd name="connsiteY11" fmla="*/ 29972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3" h="6858000">
                  <a:moveTo>
                    <a:pt x="0" y="299725"/>
                  </a:moveTo>
                  <a:lnTo>
                    <a:pt x="4" y="299725"/>
                  </a:lnTo>
                  <a:lnTo>
                    <a:pt x="4" y="3890962"/>
                  </a:lnTo>
                  <a:lnTo>
                    <a:pt x="0" y="3890962"/>
                  </a:lnTo>
                  <a:close/>
                  <a:moveTo>
                    <a:pt x="4" y="0"/>
                  </a:moveTo>
                  <a:lnTo>
                    <a:pt x="12192003" y="0"/>
                  </a:lnTo>
                  <a:lnTo>
                    <a:pt x="12192003" y="6858000"/>
                  </a:lnTo>
                  <a:lnTo>
                    <a:pt x="4" y="6858000"/>
                  </a:lnTo>
                  <a:lnTo>
                    <a:pt x="4" y="3890962"/>
                  </a:lnTo>
                  <a:lnTo>
                    <a:pt x="4038605" y="3890962"/>
                  </a:lnTo>
                  <a:lnTo>
                    <a:pt x="4038605" y="299725"/>
                  </a:lnTo>
                  <a:lnTo>
                    <a:pt x="4" y="299725"/>
                  </a:lnTo>
                  <a:close/>
                </a:path>
              </a:pathLst>
            </a:cu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SG" sz="20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21E763E-AF42-2540-6B04-CB4C907A8BEF}"/>
                </a:ext>
              </a:extLst>
            </p:cNvPr>
            <p:cNvSpPr/>
            <p:nvPr/>
          </p:nvSpPr>
          <p:spPr>
            <a:xfrm>
              <a:off x="1112828" y="1420763"/>
              <a:ext cx="882000" cy="126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SG" sz="20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8FBFFF-F554-0FE4-CE36-DADDD8FA8A26}"/>
                </a:ext>
              </a:extLst>
            </p:cNvPr>
            <p:cNvSpPr/>
            <p:nvPr/>
          </p:nvSpPr>
          <p:spPr>
            <a:xfrm>
              <a:off x="1999590" y="1708895"/>
              <a:ext cx="617404" cy="126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SG" sz="20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7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EAA6C73-8518-FAD1-5F97-F2796E2DCCF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005683-35E9-D7D2-A44A-C778FF4F6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CFCA6CD-25C3-CB55-8BE3-32DF502CA4E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8110538 w 12192000"/>
                <a:gd name="connsiteY3" fmla="*/ 6858000 h 6858000"/>
                <a:gd name="connsiteX4" fmla="*/ 8110538 w 12192000"/>
                <a:gd name="connsiteY4" fmla="*/ 2847974 h 6858000"/>
                <a:gd name="connsiteX5" fmla="*/ 4070350 w 12192000"/>
                <a:gd name="connsiteY5" fmla="*/ 2847974 h 6858000"/>
                <a:gd name="connsiteX6" fmla="*/ 407035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8110538" y="6858000"/>
                  </a:lnTo>
                  <a:lnTo>
                    <a:pt x="8110538" y="2847974"/>
                  </a:lnTo>
                  <a:lnTo>
                    <a:pt x="4070350" y="2847974"/>
                  </a:lnTo>
                  <a:lnTo>
                    <a:pt x="40703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SG" sz="20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2846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B4042F6-8585-22C0-EAFC-E173B1828DD1}"/>
              </a:ext>
            </a:extLst>
          </p:cNvPr>
          <p:cNvGrpSpPr/>
          <p:nvPr/>
        </p:nvGrpSpPr>
        <p:grpSpPr>
          <a:xfrm>
            <a:off x="-1" y="-2960"/>
            <a:ext cx="12192001" cy="6860960"/>
            <a:chOff x="-1" y="-2960"/>
            <a:chExt cx="12192001" cy="686096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4ACA6A3-02EF-B548-EDC9-1DCDD265D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6B7723B-833F-3A98-60CC-99A3B57A9587}"/>
                </a:ext>
              </a:extLst>
            </p:cNvPr>
            <p:cNvSpPr/>
            <p:nvPr/>
          </p:nvSpPr>
          <p:spPr>
            <a:xfrm>
              <a:off x="-1" y="-1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139113 w 12192000"/>
                <a:gd name="connsiteY1" fmla="*/ 0 h 6858000"/>
                <a:gd name="connsiteX2" fmla="*/ 8139113 w 12192000"/>
                <a:gd name="connsiteY2" fmla="*/ 4155281 h 6858000"/>
                <a:gd name="connsiteX3" fmla="*/ 12192000 w 12192000"/>
                <a:gd name="connsiteY3" fmla="*/ 4155281 h 6858000"/>
                <a:gd name="connsiteX4" fmla="*/ 12192000 w 12192000"/>
                <a:gd name="connsiteY4" fmla="*/ 6858000 h 6858000"/>
                <a:gd name="connsiteX5" fmla="*/ 0 w 12192000"/>
                <a:gd name="connsiteY5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139113" y="0"/>
                  </a:lnTo>
                  <a:lnTo>
                    <a:pt x="8139113" y="4155281"/>
                  </a:lnTo>
                  <a:lnTo>
                    <a:pt x="12192000" y="4155281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SG" sz="20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D66B501-2609-CDF8-D316-EBFB84B22428}"/>
                </a:ext>
              </a:extLst>
            </p:cNvPr>
            <p:cNvSpPr/>
            <p:nvPr/>
          </p:nvSpPr>
          <p:spPr>
            <a:xfrm>
              <a:off x="8251165" y="1845422"/>
              <a:ext cx="3834482" cy="631078"/>
            </a:xfrm>
            <a:custGeom>
              <a:avLst/>
              <a:gdLst>
                <a:gd name="connsiteX0" fmla="*/ 0 w 3834482"/>
                <a:gd name="connsiteY0" fmla="*/ 0 h 631078"/>
                <a:gd name="connsiteX1" fmla="*/ 3834481 w 3834482"/>
                <a:gd name="connsiteY1" fmla="*/ 0 h 631078"/>
                <a:gd name="connsiteX2" fmla="*/ 3834481 w 3834482"/>
                <a:gd name="connsiteY2" fmla="*/ 200072 h 631078"/>
                <a:gd name="connsiteX3" fmla="*/ 3834482 w 3834482"/>
                <a:gd name="connsiteY3" fmla="*/ 200072 h 631078"/>
                <a:gd name="connsiteX4" fmla="*/ 3834482 w 3834482"/>
                <a:gd name="connsiteY4" fmla="*/ 631078 h 631078"/>
                <a:gd name="connsiteX5" fmla="*/ 1169059 w 3834482"/>
                <a:gd name="connsiteY5" fmla="*/ 631078 h 631078"/>
                <a:gd name="connsiteX6" fmla="*/ 1169059 w 3834482"/>
                <a:gd name="connsiteY6" fmla="*/ 200072 h 631078"/>
                <a:gd name="connsiteX7" fmla="*/ 0 w 3834482"/>
                <a:gd name="connsiteY7" fmla="*/ 200072 h 631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34482" h="631078">
                  <a:moveTo>
                    <a:pt x="0" y="0"/>
                  </a:moveTo>
                  <a:lnTo>
                    <a:pt x="3834481" y="0"/>
                  </a:lnTo>
                  <a:lnTo>
                    <a:pt x="3834481" y="200072"/>
                  </a:lnTo>
                  <a:lnTo>
                    <a:pt x="3834482" y="200072"/>
                  </a:lnTo>
                  <a:lnTo>
                    <a:pt x="3834482" y="631078"/>
                  </a:lnTo>
                  <a:lnTo>
                    <a:pt x="1169059" y="631078"/>
                  </a:lnTo>
                  <a:lnTo>
                    <a:pt x="1169059" y="200072"/>
                  </a:lnTo>
                  <a:lnTo>
                    <a:pt x="0" y="200072"/>
                  </a:ln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SG" sz="20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46EC094-C09A-434D-1D4F-4BE7A0BA81F5}"/>
                </a:ext>
              </a:extLst>
            </p:cNvPr>
            <p:cNvSpPr/>
            <p:nvPr/>
          </p:nvSpPr>
          <p:spPr>
            <a:xfrm>
              <a:off x="8134351" y="-2960"/>
              <a:ext cx="4057648" cy="4160623"/>
            </a:xfrm>
            <a:custGeom>
              <a:avLst/>
              <a:gdLst>
                <a:gd name="connsiteX0" fmla="*/ 116814 w 4057648"/>
                <a:gd name="connsiteY0" fmla="*/ 1848382 h 4160623"/>
                <a:gd name="connsiteX1" fmla="*/ 116814 w 4057648"/>
                <a:gd name="connsiteY1" fmla="*/ 2048454 h 4160623"/>
                <a:gd name="connsiteX2" fmla="*/ 1285873 w 4057648"/>
                <a:gd name="connsiteY2" fmla="*/ 2048454 h 4160623"/>
                <a:gd name="connsiteX3" fmla="*/ 1285873 w 4057648"/>
                <a:gd name="connsiteY3" fmla="*/ 2479460 h 4160623"/>
                <a:gd name="connsiteX4" fmla="*/ 3951296 w 4057648"/>
                <a:gd name="connsiteY4" fmla="*/ 2479460 h 4160623"/>
                <a:gd name="connsiteX5" fmla="*/ 3951296 w 4057648"/>
                <a:gd name="connsiteY5" fmla="*/ 2048454 h 4160623"/>
                <a:gd name="connsiteX6" fmla="*/ 3951295 w 4057648"/>
                <a:gd name="connsiteY6" fmla="*/ 2048454 h 4160623"/>
                <a:gd name="connsiteX7" fmla="*/ 3951295 w 4057648"/>
                <a:gd name="connsiteY7" fmla="*/ 1848382 h 4160623"/>
                <a:gd name="connsiteX8" fmla="*/ 0 w 4057648"/>
                <a:gd name="connsiteY8" fmla="*/ 0 h 4160623"/>
                <a:gd name="connsiteX9" fmla="*/ 4057648 w 4057648"/>
                <a:gd name="connsiteY9" fmla="*/ 0 h 4160623"/>
                <a:gd name="connsiteX10" fmla="*/ 4057648 w 4057648"/>
                <a:gd name="connsiteY10" fmla="*/ 4160623 h 4160623"/>
                <a:gd name="connsiteX11" fmla="*/ 0 w 4057648"/>
                <a:gd name="connsiteY11" fmla="*/ 4160623 h 416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57648" h="4160623">
                  <a:moveTo>
                    <a:pt x="116814" y="1848382"/>
                  </a:moveTo>
                  <a:lnTo>
                    <a:pt x="116814" y="2048454"/>
                  </a:lnTo>
                  <a:lnTo>
                    <a:pt x="1285873" y="2048454"/>
                  </a:lnTo>
                  <a:lnTo>
                    <a:pt x="1285873" y="2479460"/>
                  </a:lnTo>
                  <a:lnTo>
                    <a:pt x="3951296" y="2479460"/>
                  </a:lnTo>
                  <a:lnTo>
                    <a:pt x="3951296" y="2048454"/>
                  </a:lnTo>
                  <a:lnTo>
                    <a:pt x="3951295" y="2048454"/>
                  </a:lnTo>
                  <a:lnTo>
                    <a:pt x="3951295" y="1848382"/>
                  </a:lnTo>
                  <a:close/>
                  <a:moveTo>
                    <a:pt x="0" y="0"/>
                  </a:moveTo>
                  <a:lnTo>
                    <a:pt x="4057648" y="0"/>
                  </a:lnTo>
                  <a:lnTo>
                    <a:pt x="4057648" y="4160623"/>
                  </a:lnTo>
                  <a:lnTo>
                    <a:pt x="0" y="4160623"/>
                  </a:ln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SG" sz="20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851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94EE644-522A-B2C3-3324-AE7043B9546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D5BC365-DBB3-B960-B2A9-E2730F37B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AB269A0-84B5-2F24-D3EE-F30A1981058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148638 w 12192000"/>
                <a:gd name="connsiteY1" fmla="*/ 0 h 6858000"/>
                <a:gd name="connsiteX2" fmla="*/ 8148638 w 12192000"/>
                <a:gd name="connsiteY2" fmla="*/ 4202906 h 6858000"/>
                <a:gd name="connsiteX3" fmla="*/ 12192000 w 12192000"/>
                <a:gd name="connsiteY3" fmla="*/ 4202906 h 6858000"/>
                <a:gd name="connsiteX4" fmla="*/ 12192000 w 12192000"/>
                <a:gd name="connsiteY4" fmla="*/ 6858000 h 6858000"/>
                <a:gd name="connsiteX5" fmla="*/ 0 w 12192000"/>
                <a:gd name="connsiteY5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148638" y="0"/>
                  </a:lnTo>
                  <a:lnTo>
                    <a:pt x="8148638" y="4202906"/>
                  </a:lnTo>
                  <a:lnTo>
                    <a:pt x="12192000" y="4202906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SG" sz="20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E4978FF-442C-C215-4CF6-4571205E0B49}"/>
                </a:ext>
              </a:extLst>
            </p:cNvPr>
            <p:cNvSpPr/>
            <p:nvPr/>
          </p:nvSpPr>
          <p:spPr>
            <a:xfrm>
              <a:off x="8148638" y="0"/>
              <a:ext cx="4043362" cy="4202906"/>
            </a:xfrm>
            <a:custGeom>
              <a:avLst/>
              <a:gdLst>
                <a:gd name="connsiteX0" fmla="*/ 205571 w 4043362"/>
                <a:gd name="connsiteY0" fmla="*/ 3173361 h 4202906"/>
                <a:gd name="connsiteX1" fmla="*/ 205571 w 4043362"/>
                <a:gd name="connsiteY1" fmla="*/ 3367086 h 4202906"/>
                <a:gd name="connsiteX2" fmla="*/ 2269329 w 4043362"/>
                <a:gd name="connsiteY2" fmla="*/ 3367086 h 4202906"/>
                <a:gd name="connsiteX3" fmla="*/ 2269329 w 4043362"/>
                <a:gd name="connsiteY3" fmla="*/ 3595687 h 4202906"/>
                <a:gd name="connsiteX4" fmla="*/ 2947986 w 4043362"/>
                <a:gd name="connsiteY4" fmla="*/ 3595687 h 4202906"/>
                <a:gd name="connsiteX5" fmla="*/ 2947986 w 4043362"/>
                <a:gd name="connsiteY5" fmla="*/ 3367086 h 4202906"/>
                <a:gd name="connsiteX6" fmla="*/ 3943349 w 4043362"/>
                <a:gd name="connsiteY6" fmla="*/ 3367086 h 4202906"/>
                <a:gd name="connsiteX7" fmla="*/ 3943349 w 4043362"/>
                <a:gd name="connsiteY7" fmla="*/ 3173361 h 4202906"/>
                <a:gd name="connsiteX8" fmla="*/ 0 w 4043362"/>
                <a:gd name="connsiteY8" fmla="*/ 0 h 4202906"/>
                <a:gd name="connsiteX9" fmla="*/ 4043362 w 4043362"/>
                <a:gd name="connsiteY9" fmla="*/ 0 h 4202906"/>
                <a:gd name="connsiteX10" fmla="*/ 4043362 w 4043362"/>
                <a:gd name="connsiteY10" fmla="*/ 4202906 h 4202906"/>
                <a:gd name="connsiteX11" fmla="*/ 0 w 4043362"/>
                <a:gd name="connsiteY11" fmla="*/ 4202906 h 420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43362" h="4202906">
                  <a:moveTo>
                    <a:pt x="205571" y="3173361"/>
                  </a:moveTo>
                  <a:lnTo>
                    <a:pt x="205571" y="3367086"/>
                  </a:lnTo>
                  <a:lnTo>
                    <a:pt x="2269329" y="3367086"/>
                  </a:lnTo>
                  <a:lnTo>
                    <a:pt x="2269329" y="3595687"/>
                  </a:lnTo>
                  <a:lnTo>
                    <a:pt x="2947986" y="3595687"/>
                  </a:lnTo>
                  <a:lnTo>
                    <a:pt x="2947986" y="3367086"/>
                  </a:lnTo>
                  <a:lnTo>
                    <a:pt x="3943349" y="3367086"/>
                  </a:lnTo>
                  <a:lnTo>
                    <a:pt x="3943349" y="3173361"/>
                  </a:lnTo>
                  <a:close/>
                  <a:moveTo>
                    <a:pt x="0" y="0"/>
                  </a:moveTo>
                  <a:lnTo>
                    <a:pt x="4043362" y="0"/>
                  </a:lnTo>
                  <a:lnTo>
                    <a:pt x="4043362" y="4202906"/>
                  </a:lnTo>
                  <a:lnTo>
                    <a:pt x="0" y="4202906"/>
                  </a:ln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SG" sz="20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236CC71-00E2-5A4B-BDE4-D5919C3F4952}"/>
                </a:ext>
              </a:extLst>
            </p:cNvPr>
            <p:cNvSpPr/>
            <p:nvPr/>
          </p:nvSpPr>
          <p:spPr>
            <a:xfrm>
              <a:off x="8354209" y="3173361"/>
              <a:ext cx="3737778" cy="422326"/>
            </a:xfrm>
            <a:custGeom>
              <a:avLst/>
              <a:gdLst>
                <a:gd name="connsiteX0" fmla="*/ 0 w 3737778"/>
                <a:gd name="connsiteY0" fmla="*/ 0 h 422326"/>
                <a:gd name="connsiteX1" fmla="*/ 3737778 w 3737778"/>
                <a:gd name="connsiteY1" fmla="*/ 0 h 422326"/>
                <a:gd name="connsiteX2" fmla="*/ 3737778 w 3737778"/>
                <a:gd name="connsiteY2" fmla="*/ 193725 h 422326"/>
                <a:gd name="connsiteX3" fmla="*/ 2742415 w 3737778"/>
                <a:gd name="connsiteY3" fmla="*/ 193725 h 422326"/>
                <a:gd name="connsiteX4" fmla="*/ 2742415 w 3737778"/>
                <a:gd name="connsiteY4" fmla="*/ 422326 h 422326"/>
                <a:gd name="connsiteX5" fmla="*/ 2063758 w 3737778"/>
                <a:gd name="connsiteY5" fmla="*/ 422326 h 422326"/>
                <a:gd name="connsiteX6" fmla="*/ 2063758 w 3737778"/>
                <a:gd name="connsiteY6" fmla="*/ 193725 h 422326"/>
                <a:gd name="connsiteX7" fmla="*/ 0 w 3737778"/>
                <a:gd name="connsiteY7" fmla="*/ 193725 h 422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37778" h="422326">
                  <a:moveTo>
                    <a:pt x="0" y="0"/>
                  </a:moveTo>
                  <a:lnTo>
                    <a:pt x="3737778" y="0"/>
                  </a:lnTo>
                  <a:lnTo>
                    <a:pt x="3737778" y="193725"/>
                  </a:lnTo>
                  <a:lnTo>
                    <a:pt x="2742415" y="193725"/>
                  </a:lnTo>
                  <a:lnTo>
                    <a:pt x="2742415" y="422326"/>
                  </a:lnTo>
                  <a:lnTo>
                    <a:pt x="2063758" y="422326"/>
                  </a:lnTo>
                  <a:lnTo>
                    <a:pt x="2063758" y="193725"/>
                  </a:lnTo>
                  <a:lnTo>
                    <a:pt x="0" y="193725"/>
                  </a:lnTo>
                  <a:close/>
                </a:path>
              </a:pathLst>
            </a:cu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SG" sz="20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083078F-2C3B-830D-75C7-D17EB6869DB7}"/>
                </a:ext>
              </a:extLst>
            </p:cNvPr>
            <p:cNvSpPr/>
            <p:nvPr/>
          </p:nvSpPr>
          <p:spPr>
            <a:xfrm>
              <a:off x="10467975" y="3243263"/>
              <a:ext cx="573882" cy="2857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SG" sz="20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414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4921D7-4FD8-126E-9A3C-B2394A378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86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43378E5-EEDE-A00B-1C43-8A5C054CC4D8}"/>
              </a:ext>
            </a:extLst>
          </p:cNvPr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FF6C69C-4732-B6D3-9857-39B462E24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7E31069-71DD-BFB8-DEB8-A00673E6EB18}"/>
                </a:ext>
              </a:extLst>
            </p:cNvPr>
            <p:cNvSpPr/>
            <p:nvPr/>
          </p:nvSpPr>
          <p:spPr>
            <a:xfrm>
              <a:off x="0" y="-1"/>
              <a:ext cx="12192000" cy="6858000"/>
            </a:xfrm>
            <a:custGeom>
              <a:avLst/>
              <a:gdLst>
                <a:gd name="connsiteX0" fmla="*/ 1 w 12192000"/>
                <a:gd name="connsiteY0" fmla="*/ 3929062 h 6858000"/>
                <a:gd name="connsiteX1" fmla="*/ 1 w 12192000"/>
                <a:gd name="connsiteY1" fmla="*/ 6857999 h 6858000"/>
                <a:gd name="connsiteX2" fmla="*/ 4038601 w 12192000"/>
                <a:gd name="connsiteY2" fmla="*/ 6857999 h 6858000"/>
                <a:gd name="connsiteX3" fmla="*/ 4038601 w 12192000"/>
                <a:gd name="connsiteY3" fmla="*/ 3929062 h 6858000"/>
                <a:gd name="connsiteX4" fmla="*/ 0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1" y="3929062"/>
                  </a:moveTo>
                  <a:lnTo>
                    <a:pt x="1" y="6857999"/>
                  </a:lnTo>
                  <a:lnTo>
                    <a:pt x="4038601" y="6857999"/>
                  </a:lnTo>
                  <a:lnTo>
                    <a:pt x="4038601" y="3929062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SG" sz="20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4DFE7AE-6D42-AF34-0274-4A199FCCB505}"/>
                </a:ext>
              </a:extLst>
            </p:cNvPr>
            <p:cNvSpPr/>
            <p:nvPr/>
          </p:nvSpPr>
          <p:spPr>
            <a:xfrm>
              <a:off x="1005670" y="5599857"/>
              <a:ext cx="932667" cy="126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SG" sz="20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8597BB-4248-26AC-4C4A-638439EC76BF}"/>
                </a:ext>
              </a:extLst>
            </p:cNvPr>
            <p:cNvSpPr/>
            <p:nvPr/>
          </p:nvSpPr>
          <p:spPr>
            <a:xfrm>
              <a:off x="1938338" y="5318869"/>
              <a:ext cx="828676" cy="126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SG" sz="20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6081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10000"/>
          </a:schemeClr>
        </a:solidFill>
        <a:ln>
          <a:noFill/>
        </a:ln>
      </a:spPr>
      <a:bodyPr wrap="square" lIns="36000" tIns="36000" rIns="36000" bIns="36000" rtlCol="0" anchor="ctr">
        <a:noAutofit/>
      </a:bodyPr>
      <a:lstStyle>
        <a:defPPr algn="ctr">
          <a:defRPr sz="2000" dirty="0" smtClean="0">
            <a:latin typeface="Roboto" panose="02000000000000000000" pitchFamily="2" charset="0"/>
            <a:ea typeface="Roboto" panose="02000000000000000000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LC_Dark.potx" id="{EA841108-5041-4CAC-B0D6-EBBF580A9B6C}" vid="{67639D3E-EA6F-4B6F-813E-3447A16724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LC_Dark</Template>
  <TotalTime>140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Chikkala, Luke</dc:creator>
  <cp:lastModifiedBy>Chikkala, Luke</cp:lastModifiedBy>
  <cp:revision>1</cp:revision>
  <dcterms:created xsi:type="dcterms:W3CDTF">2023-03-06T08:56:57Z</dcterms:created>
  <dcterms:modified xsi:type="dcterms:W3CDTF">2023-03-07T04:27:39Z</dcterms:modified>
</cp:coreProperties>
</file>