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E2B8-E5EE-4D36-924A-7AFFAD46B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BDE74-4587-4C3A-8969-34ECD5AD9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6B6-B087-4CD8-B4A5-DF41190C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ABBD-1E4F-4D24-A5C5-8EEA552C9EB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E89E-8E6E-492D-91F7-954E1812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33DA-38C8-42AD-9391-F235D4A0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43C-B89E-404A-8B22-2BCEED08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2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7DCF-D105-41DB-86EF-8B6C6D0E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3F811-3C55-4DE6-A31C-692F6F438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F5CD4-C9A9-4157-A630-2F1CC8CB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ABBD-1E4F-4D24-A5C5-8EEA552C9EB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901F2-984E-4DFA-A62D-67F47C52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3969-148E-457B-8F61-6F88D60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43C-B89E-404A-8B22-2BCEED08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FD659-6A97-42D8-942C-2E989905A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DBAFD-089E-4E70-A8FE-BDA17AC27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E8B8-C461-4CF8-A15F-EDE0C9A3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ABBD-1E4F-4D24-A5C5-8EEA552C9EB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61F0-E53E-48DF-9593-281E4331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9598-A1C4-4C21-8214-99315BB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43C-B89E-404A-8B22-2BCEED08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6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44EB-0462-47F2-B1DC-E30D6968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36C9-11AF-415A-B11A-5445FD7B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015D4-DF10-4F35-A25A-22C4E6C5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ABBD-1E4F-4D24-A5C5-8EEA552C9EB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155C9-1277-405C-95E7-18460571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260CB-4642-4730-BD89-4907CD07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43C-B89E-404A-8B22-2BCEED08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4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293F-C95F-45AF-B3E0-7E45E804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DDFEF-9648-4937-9014-1C558994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7B7D-A2D9-4D66-B1F4-0A2F17A2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ABBD-1E4F-4D24-A5C5-8EEA552C9EB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B696B-2B46-4A0D-8799-56B86BEE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265A-8F13-40E1-B293-C8C92BA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43C-B89E-404A-8B22-2BCEED08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49D1-1AF3-4081-BE65-B6AED78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0881-9403-4FC2-B13F-CEBA3CEB8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A3913-BE56-41F8-AE3D-8D7A0D4FD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544DD-F004-42B1-B462-FD8AC255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ABBD-1E4F-4D24-A5C5-8EEA552C9EB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3E914-8B73-4151-B389-3BB4A10F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6F57E-73EF-4EDA-AF9F-715616B3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43C-B89E-404A-8B22-2BCEED08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B48D-0180-47BD-9C25-66D4951E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837B2-CA60-4F91-BA3E-A8DA09BC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21A55-4E73-4557-B23E-8F02EC590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F7EF0-4DF1-4B51-800A-5A251C2A7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FFC92-AC1D-47BD-8306-41AD96AFD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A0D26-81CB-4DB8-AC0F-6301D400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ABBD-1E4F-4D24-A5C5-8EEA552C9EB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B669D-209B-466B-B938-47F71B99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7D1F9-95D7-45A7-A983-D25E755C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43C-B89E-404A-8B22-2BCEED08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F05-A464-4699-AA13-C45FE71F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09002-3D1C-4F97-95B8-37995EA9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ABBD-1E4F-4D24-A5C5-8EEA552C9EB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337F4-8CF4-402A-ABB0-F811ED04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6BBB0-1362-4EC1-A611-BA64AAFA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43C-B89E-404A-8B22-2BCEED08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F029D-0F5E-43A5-9638-4016A0E4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ABBD-1E4F-4D24-A5C5-8EEA552C9EB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797B7-11E6-41E9-9ED3-E3584CEA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E686-CEE6-4A27-BFEC-4DD9B577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43C-B89E-404A-8B22-2BCEED08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7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1512-B5F7-4934-8E07-ABA4E2BD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DCA4-DFB6-44CC-A4D6-754477C2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BC038-3597-4110-A8BC-7E8D41A68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B125F-8D34-4014-BC07-252D04F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ABBD-1E4F-4D24-A5C5-8EEA552C9EB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4538F-2C9B-4A3E-B6BD-BC90FC75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D1D7D-AF28-4D1F-8161-FD6C3220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43C-B89E-404A-8B22-2BCEED08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FAC8-EFB0-446C-8CC2-FBAC30E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E126E-38AE-4D0A-8696-533B25E2E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8AC23-C461-482B-8265-0EF2263A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CF276-665A-4C96-BC5F-A1AE434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ABBD-1E4F-4D24-A5C5-8EEA552C9EB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FDDF-1511-412B-8B7E-11C34943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2DB5-CB57-4D91-A97C-4117CB3C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F843C-B89E-404A-8B22-2BCEED08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4848B-49DD-4D86-ABF2-57E9A278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BD012-DB63-4CAE-823B-D7C71FFE6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1AED-E8D9-43A9-9C3C-BE927AE9F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ABBD-1E4F-4D24-A5C5-8EEA552C9EB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20209-21D7-4288-B271-64CD1191C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55AA-C643-4232-BF25-277E5FB86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843C-B89E-404A-8B22-2BCEED08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8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34B4FA-D439-47E3-A144-5166FF1DA2E6}"/>
              </a:ext>
            </a:extLst>
          </p:cNvPr>
          <p:cNvSpPr/>
          <p:nvPr/>
        </p:nvSpPr>
        <p:spPr>
          <a:xfrm>
            <a:off x="8898903" y="2780907"/>
            <a:ext cx="2997724" cy="3007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Jeffery entered the room</a:t>
            </a:r>
          </a:p>
          <a:p>
            <a:r>
              <a:rPr lang="en-US" dirty="0">
                <a:solidFill>
                  <a:schemeClr val="tx1"/>
                </a:solidFill>
              </a:rPr>
              <a:t>Jeffery: hi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0794A2-C997-417F-9450-74C53CA08851}"/>
              </a:ext>
            </a:extLst>
          </p:cNvPr>
          <p:cNvSpPr/>
          <p:nvPr/>
        </p:nvSpPr>
        <p:spPr>
          <a:xfrm>
            <a:off x="8898901" y="5969029"/>
            <a:ext cx="2997724" cy="399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here…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6EBA1-78CF-459D-818C-9D4AADD4CA5A}"/>
              </a:ext>
            </a:extLst>
          </p:cNvPr>
          <p:cNvSpPr/>
          <p:nvPr/>
        </p:nvSpPr>
        <p:spPr>
          <a:xfrm>
            <a:off x="197960" y="617282"/>
            <a:ext cx="8484124" cy="4944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Thomas kills Jeffery</a:t>
            </a:r>
          </a:p>
          <a:p>
            <a:r>
              <a:rPr lang="en-US" dirty="0">
                <a:solidFill>
                  <a:schemeClr val="tx1"/>
                </a:solidFill>
              </a:rPr>
              <a:t>Jeffery investigated Luke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81D76-644B-4694-8F91-654E9F1EC0D8}"/>
              </a:ext>
            </a:extLst>
          </p:cNvPr>
          <p:cNvSpPr/>
          <p:nvPr/>
        </p:nvSpPr>
        <p:spPr>
          <a:xfrm>
            <a:off x="600957" y="5656082"/>
            <a:ext cx="1489435" cy="82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FF141F-301F-4261-B444-709273A993C9}"/>
              </a:ext>
            </a:extLst>
          </p:cNvPr>
          <p:cNvSpPr/>
          <p:nvPr/>
        </p:nvSpPr>
        <p:spPr>
          <a:xfrm>
            <a:off x="6578729" y="5674936"/>
            <a:ext cx="1817018" cy="82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2C507E-1B0A-4893-A1D2-6E9EEEF558AB}"/>
              </a:ext>
            </a:extLst>
          </p:cNvPr>
          <p:cNvSpPr/>
          <p:nvPr/>
        </p:nvSpPr>
        <p:spPr>
          <a:xfrm>
            <a:off x="2593548" y="5656082"/>
            <a:ext cx="1489435" cy="82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93A0BC-DF58-49FB-B683-787289D8F8DB}"/>
              </a:ext>
            </a:extLst>
          </p:cNvPr>
          <p:cNvSpPr/>
          <p:nvPr/>
        </p:nvSpPr>
        <p:spPr>
          <a:xfrm>
            <a:off x="4586139" y="5674936"/>
            <a:ext cx="1489435" cy="820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2E0F9-74ED-44F3-98E1-277F1EF57490}"/>
              </a:ext>
            </a:extLst>
          </p:cNvPr>
          <p:cNvSpPr txBox="1"/>
          <p:nvPr/>
        </p:nvSpPr>
        <p:spPr>
          <a:xfrm>
            <a:off x="984804" y="5900336"/>
            <a:ext cx="95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Knife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E53C4-99E8-43B0-BB6F-4632322FD29E}"/>
              </a:ext>
            </a:extLst>
          </p:cNvPr>
          <p:cNvSpPr txBox="1"/>
          <p:nvPr/>
        </p:nvSpPr>
        <p:spPr>
          <a:xfrm>
            <a:off x="2987706" y="5881482"/>
            <a:ext cx="95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1D64C-5987-497C-BDE5-765536482B3A}"/>
              </a:ext>
            </a:extLst>
          </p:cNvPr>
          <p:cNvSpPr txBox="1"/>
          <p:nvPr/>
        </p:nvSpPr>
        <p:spPr>
          <a:xfrm>
            <a:off x="4713402" y="5908249"/>
            <a:ext cx="136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Stay Awake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68B8C-50F4-4E2E-AE0D-B57E78160656}"/>
              </a:ext>
            </a:extLst>
          </p:cNvPr>
          <p:cNvSpPr txBox="1"/>
          <p:nvPr/>
        </p:nvSpPr>
        <p:spPr>
          <a:xfrm>
            <a:off x="6671233" y="5908249"/>
            <a:ext cx="163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Leave Mansion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56D20E-F4F4-47C8-B033-C9AB25246D68}"/>
              </a:ext>
            </a:extLst>
          </p:cNvPr>
          <p:cNvSpPr/>
          <p:nvPr/>
        </p:nvSpPr>
        <p:spPr>
          <a:xfrm>
            <a:off x="8898903" y="207390"/>
            <a:ext cx="2997724" cy="409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PLAYERS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819F27-7228-42A1-8AA7-C01E6042A4C0}"/>
              </a:ext>
            </a:extLst>
          </p:cNvPr>
          <p:cNvSpPr/>
          <p:nvPr/>
        </p:nvSpPr>
        <p:spPr>
          <a:xfrm>
            <a:off x="8898902" y="617282"/>
            <a:ext cx="2997723" cy="1582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C00000"/>
                </a:solidFill>
              </a:rPr>
              <a:t>Luke</a:t>
            </a:r>
          </a:p>
          <a:p>
            <a:r>
              <a:rPr lang="en-US" dirty="0">
                <a:solidFill>
                  <a:schemeClr val="accent1"/>
                </a:solidFill>
              </a:rPr>
              <a:t>Thomas</a:t>
            </a:r>
          </a:p>
          <a:p>
            <a:r>
              <a:rPr lang="en-US" dirty="0">
                <a:solidFill>
                  <a:schemeClr val="accent1"/>
                </a:solidFill>
              </a:rPr>
              <a:t>Jeffery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2379B-2625-4FDE-8B33-FEDC438E8C50}"/>
              </a:ext>
            </a:extLst>
          </p:cNvPr>
          <p:cNvSpPr/>
          <p:nvPr/>
        </p:nvSpPr>
        <p:spPr>
          <a:xfrm>
            <a:off x="197960" y="207390"/>
            <a:ext cx="8484123" cy="409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EVENT LOG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FC09C-A6A7-4863-94A7-6AB1554F6AA4}"/>
              </a:ext>
            </a:extLst>
          </p:cNvPr>
          <p:cNvSpPr/>
          <p:nvPr/>
        </p:nvSpPr>
        <p:spPr>
          <a:xfrm>
            <a:off x="8898901" y="2371014"/>
            <a:ext cx="2997724" cy="409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58426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441731-BB54-4782-8F5E-59CEEBE567C5}"/>
              </a:ext>
            </a:extLst>
          </p:cNvPr>
          <p:cNvSpPr/>
          <p:nvPr/>
        </p:nvSpPr>
        <p:spPr>
          <a:xfrm>
            <a:off x="65988" y="1970202"/>
            <a:ext cx="5891752" cy="36576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910EDD-9B10-4EA2-934D-A9A43A2B91B4}"/>
              </a:ext>
            </a:extLst>
          </p:cNvPr>
          <p:cNvSpPr/>
          <p:nvPr/>
        </p:nvSpPr>
        <p:spPr>
          <a:xfrm>
            <a:off x="6234260" y="1970202"/>
            <a:ext cx="5891752" cy="3657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DAE8D-F101-4434-ABFB-1670E39A7FDB}"/>
              </a:ext>
            </a:extLst>
          </p:cNvPr>
          <p:cNvSpPr/>
          <p:nvPr/>
        </p:nvSpPr>
        <p:spPr>
          <a:xfrm>
            <a:off x="4496586" y="2281287"/>
            <a:ext cx="1272618" cy="204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4CA86-245C-4815-99FA-63AA116C1336}"/>
              </a:ext>
            </a:extLst>
          </p:cNvPr>
          <p:cNvSpPr/>
          <p:nvPr/>
        </p:nvSpPr>
        <p:spPr>
          <a:xfrm>
            <a:off x="4496586" y="4553146"/>
            <a:ext cx="1272618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6DC230-4ADC-46B9-AAF4-F0F25C7383E9}"/>
              </a:ext>
            </a:extLst>
          </p:cNvPr>
          <p:cNvSpPr/>
          <p:nvPr/>
        </p:nvSpPr>
        <p:spPr>
          <a:xfrm>
            <a:off x="10663287" y="2238866"/>
            <a:ext cx="1272618" cy="2045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D4B77A-F812-47F0-B12B-9FB58587EF9E}"/>
              </a:ext>
            </a:extLst>
          </p:cNvPr>
          <p:cNvSpPr/>
          <p:nvPr/>
        </p:nvSpPr>
        <p:spPr>
          <a:xfrm>
            <a:off x="10663287" y="4553146"/>
            <a:ext cx="1272618" cy="67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CDFF6-96E0-44D5-A7EA-164AADEE0967}"/>
              </a:ext>
            </a:extLst>
          </p:cNvPr>
          <p:cNvSpPr txBox="1"/>
          <p:nvPr/>
        </p:nvSpPr>
        <p:spPr>
          <a:xfrm>
            <a:off x="499621" y="367645"/>
            <a:ext cx="1055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text based, night and day, use graphics APIs to display players</a:t>
            </a:r>
          </a:p>
        </p:txBody>
      </p:sp>
    </p:spTree>
    <p:extLst>
      <p:ext uri="{BB962C8B-B14F-4D97-AF65-F5344CB8AC3E}">
        <p14:creationId xmlns:p14="http://schemas.microsoft.com/office/powerpoint/2010/main" val="96376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Chen</dc:creator>
  <cp:lastModifiedBy>Luke Chen</cp:lastModifiedBy>
  <cp:revision>5</cp:revision>
  <dcterms:created xsi:type="dcterms:W3CDTF">2020-07-12T02:13:28Z</dcterms:created>
  <dcterms:modified xsi:type="dcterms:W3CDTF">2020-07-12T02:59:16Z</dcterms:modified>
</cp:coreProperties>
</file>