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pos="3386" userDrawn="1">
          <p15:clr>
            <a:srgbClr val="A4A3A4"/>
          </p15:clr>
        </p15:guide>
        <p15:guide id="8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>
        <p:guide orient="horz" pos="981"/>
        <p:guide pos="529"/>
        <p:guide orient="horz" pos="3135"/>
        <p:guide orient="horz" pos="3634"/>
        <p:guide orient="horz" pos="1139"/>
        <p:guide pos="7151"/>
        <p:guide pos="338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70927"/>
            <a:ext cx="6815669" cy="1615737"/>
          </a:xfrm>
        </p:spPr>
        <p:txBody>
          <a:bodyPr/>
          <a:lstStyle/>
          <a:p>
            <a:r>
              <a:rPr lang="en-US" dirty="0" smtClean="0"/>
              <a:t>Traveler Sales Man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09013"/>
            <a:ext cx="6815669" cy="86938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u="sng" dirty="0" smtClean="0"/>
              <a:t>Presented by: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Luke Clarke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Juan </a:t>
            </a:r>
            <a:r>
              <a:rPr lang="en-US" dirty="0" err="1" smtClean="0"/>
              <a:t>Resusta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676" y="810228"/>
            <a:ext cx="10472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What Is The Traveler Sales Man Problem?</a:t>
            </a:r>
            <a:endParaRPr lang="en-US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08164"/>
            <a:ext cx="4542440" cy="3178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2587" y="2797458"/>
            <a:ext cx="170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N!</a:t>
            </a:r>
            <a:endParaRPr lang="en-US" sz="72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683170" y="3397622"/>
            <a:ext cx="300941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Our First Approach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61" y="1808163"/>
            <a:ext cx="5344952" cy="39608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788" y="1822250"/>
            <a:ext cx="4535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Insight: The result is a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Insight</a:t>
            </a:r>
            <a:endParaRPr lang="en-US" sz="4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788" y="1849576"/>
            <a:ext cx="10512425" cy="3877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It’s A Circle!</a:t>
            </a:r>
            <a:endParaRPr lang="en-US" sz="4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onut 3"/>
          <p:cNvSpPr/>
          <p:nvPr/>
        </p:nvSpPr>
        <p:spPr>
          <a:xfrm>
            <a:off x="4514125" y="2696901"/>
            <a:ext cx="2858947" cy="2882096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Our Second Approach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4" y="1808163"/>
            <a:ext cx="5327650" cy="39608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788" y="1808163"/>
            <a:ext cx="4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44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Garamond</vt:lpstr>
      <vt:lpstr>Arial</vt:lpstr>
      <vt:lpstr>Organic</vt:lpstr>
      <vt:lpstr>Traveler Sales Man Problem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 Sales Man Problem</dc:title>
  <dc:creator>Microsoft Office User</dc:creator>
  <cp:lastModifiedBy>Microsoft Office User</cp:lastModifiedBy>
  <cp:revision>5</cp:revision>
  <dcterms:created xsi:type="dcterms:W3CDTF">2020-09-24T08:00:12Z</dcterms:created>
  <dcterms:modified xsi:type="dcterms:W3CDTF">2020-09-24T08:55:47Z</dcterms:modified>
</cp:coreProperties>
</file>