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634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pos="7151" userDrawn="1">
          <p15:clr>
            <a:srgbClr val="A4A3A4"/>
          </p15:clr>
        </p15:guide>
        <p15:guide id="7" pos="3386" userDrawn="1">
          <p15:clr>
            <a:srgbClr val="A4A3A4"/>
          </p15:clr>
        </p15:guide>
        <p15:guide id="8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>
        <p:scale>
          <a:sx n="119" d="100"/>
          <a:sy n="119" d="100"/>
        </p:scale>
        <p:origin x="312" y="-8"/>
      </p:cViewPr>
      <p:guideLst>
        <p:guide orient="horz" pos="981"/>
        <p:guide pos="529"/>
        <p:guide orient="horz" pos="3135"/>
        <p:guide orient="horz" pos="3634"/>
        <p:guide orient="horz" pos="1139"/>
        <p:guide pos="7151"/>
        <p:guide pos="3386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I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I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I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770927"/>
            <a:ext cx="6815669" cy="1615737"/>
          </a:xfrm>
        </p:spPr>
        <p:txBody>
          <a:bodyPr/>
          <a:lstStyle/>
          <a:p>
            <a:r>
              <a:rPr lang="en-US" dirty="0" smtClean="0"/>
              <a:t>Traveler Sales Man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109013"/>
            <a:ext cx="6815669" cy="86938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u="sng" dirty="0" smtClean="0"/>
              <a:t>Presented by: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Luke Clarke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Juan </a:t>
            </a:r>
            <a:r>
              <a:rPr lang="en-US" dirty="0" err="1" smtClean="0"/>
              <a:t>Resusta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676" y="810228"/>
            <a:ext cx="10472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What Is The Traveler Sales Man Problem?</a:t>
            </a:r>
            <a:endParaRPr lang="en-US" sz="4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9788" y="1557338"/>
            <a:ext cx="1051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76" y="1947060"/>
            <a:ext cx="4669786" cy="3435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92587" y="2797458"/>
            <a:ext cx="170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N!</a:t>
            </a:r>
            <a:endParaRPr lang="en-US" sz="7200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5683170" y="3397622"/>
            <a:ext cx="300941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49387" y="4597951"/>
            <a:ext cx="44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400" dirty="0" smtClean="0"/>
              <a:t>41! = 3.3452527e </a:t>
            </a:r>
            <a:r>
              <a:rPr lang="is-IS" sz="2400" dirty="0"/>
              <a:t>+ 49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2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8" y="787897"/>
            <a:ext cx="10512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Our First Approach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75" y="1808163"/>
            <a:ext cx="5976938" cy="444203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39788" y="1557338"/>
            <a:ext cx="1051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9788" y="1808163"/>
            <a:ext cx="4076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Results:</a:t>
            </a:r>
          </a:p>
          <a:p>
            <a:r>
              <a:rPr lang="en-US" dirty="0" smtClean="0"/>
              <a:t>Starting From Spain, Madrid: </a:t>
            </a:r>
            <a:r>
              <a:rPr lang="is-IS" dirty="0" smtClean="0"/>
              <a:t>26,289 Km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8" y="787897"/>
            <a:ext cx="10512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Insight</a:t>
            </a:r>
            <a:endParaRPr lang="en-US" sz="4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9788" y="1557338"/>
            <a:ext cx="1051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9788" y="1849576"/>
            <a:ext cx="10512425" cy="38779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/>
              <a:t>It’s A Circle!</a:t>
            </a:r>
            <a:endParaRPr lang="en-US" sz="4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onut 3"/>
          <p:cNvSpPr/>
          <p:nvPr/>
        </p:nvSpPr>
        <p:spPr>
          <a:xfrm>
            <a:off x="4514125" y="2696901"/>
            <a:ext cx="2858947" cy="2882096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8" y="787897"/>
            <a:ext cx="10512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Our Second Approach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75" y="1808162"/>
            <a:ext cx="5976939" cy="442051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39788" y="1557338"/>
            <a:ext cx="1051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9788" y="1808163"/>
            <a:ext cx="453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Results:</a:t>
            </a:r>
          </a:p>
          <a:p>
            <a:r>
              <a:rPr lang="en-US" dirty="0"/>
              <a:t>Starting From </a:t>
            </a:r>
            <a:r>
              <a:rPr lang="en-US" dirty="0" smtClean="0"/>
              <a:t>Reykjavik, </a:t>
            </a:r>
            <a:r>
              <a:rPr lang="en-US" dirty="0"/>
              <a:t>Iceland</a:t>
            </a:r>
            <a:r>
              <a:rPr lang="en-US" dirty="0" smtClean="0"/>
              <a:t>: </a:t>
            </a:r>
            <a:r>
              <a:rPr lang="is-IS" dirty="0" smtClean="0"/>
              <a:t>20,801 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8" y="787897"/>
            <a:ext cx="10512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Experience With </a:t>
            </a:r>
            <a:r>
              <a:rPr lang="en-US" sz="4400" dirty="0" err="1" smtClean="0"/>
              <a:t>GitHub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9788" y="1557338"/>
            <a:ext cx="1051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95" y="2445825"/>
            <a:ext cx="2427962" cy="24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198</TotalTime>
  <Words>63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Garamond</vt:lpstr>
      <vt:lpstr>Arial</vt:lpstr>
      <vt:lpstr>Organic</vt:lpstr>
      <vt:lpstr>Traveler Sales Man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Traveler Sales Man Problem</dc:title>
  <dc:creator>Microsoft Office User</dc:creator>
  <cp:lastModifiedBy>Microsoft Office User</cp:lastModifiedBy>
  <cp:revision>9</cp:revision>
  <dcterms:created xsi:type="dcterms:W3CDTF">2020-09-24T08:00:12Z</dcterms:created>
  <dcterms:modified xsi:type="dcterms:W3CDTF">2020-09-24T11:46:55Z</dcterms:modified>
</cp:coreProperties>
</file>