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sldIdLst>
    <p:sldId id="256" r:id="rId2"/>
    <p:sldId id="258" r:id="rId3"/>
    <p:sldId id="257" r:id="rId4"/>
    <p:sldId id="263" r:id="rId5"/>
    <p:sldId id="259" r:id="rId6"/>
    <p:sldId id="262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DABFB-1EE0-4E9D-80CB-8B65396AB793}" v="21" dt="2024-05-11T12:22:57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Neves" userId="070b0f0a-dec4-4b01-9338-4b8249c0b2b5" providerId="ADAL" clId="{7D6DABFB-1EE0-4E9D-80CB-8B65396AB793}"/>
    <pc:docChg chg="undo redo custSel addSld modSld sldOrd">
      <pc:chgData name="Douglas Neves" userId="070b0f0a-dec4-4b01-9338-4b8249c0b2b5" providerId="ADAL" clId="{7D6DABFB-1EE0-4E9D-80CB-8B65396AB793}" dt="2024-05-11T12:52:09.487" v="2083" actId="122"/>
      <pc:docMkLst>
        <pc:docMk/>
      </pc:docMkLst>
      <pc:sldChg chg="addSp delSp modSp mod modTransition setBg delDesignElem">
        <pc:chgData name="Douglas Neves" userId="070b0f0a-dec4-4b01-9338-4b8249c0b2b5" providerId="ADAL" clId="{7D6DABFB-1EE0-4E9D-80CB-8B65396AB793}" dt="2024-05-10T20:42:33.809" v="1553" actId="1038"/>
        <pc:sldMkLst>
          <pc:docMk/>
          <pc:sldMk cId="106935791" sldId="256"/>
        </pc:sldMkLst>
        <pc:spChg chg="mod">
          <ac:chgData name="Douglas Neves" userId="070b0f0a-dec4-4b01-9338-4b8249c0b2b5" providerId="ADAL" clId="{7D6DABFB-1EE0-4E9D-80CB-8B65396AB793}" dt="2024-05-10T20:39:34.824" v="1500" actId="1076"/>
          <ac:spMkLst>
            <pc:docMk/>
            <pc:sldMk cId="106935791" sldId="256"/>
            <ac:spMk id="2" creationId="{90A41D2D-C921-4DB1-CA17-086A5604C5D7}"/>
          </ac:spMkLst>
        </pc:spChg>
        <pc:spChg chg="mod ord">
          <ac:chgData name="Douglas Neves" userId="070b0f0a-dec4-4b01-9338-4b8249c0b2b5" providerId="ADAL" clId="{7D6DABFB-1EE0-4E9D-80CB-8B65396AB793}" dt="2024-05-10T20:42:02.425" v="1544" actId="166"/>
          <ac:spMkLst>
            <pc:docMk/>
            <pc:sldMk cId="106935791" sldId="256"/>
            <ac:spMk id="3" creationId="{1D53ED3E-3C0D-CE8E-6758-837013B9B6A0}"/>
          </ac:spMkLst>
        </pc:spChg>
        <pc:spChg chg="add">
          <ac:chgData name="Douglas Neves" userId="070b0f0a-dec4-4b01-9338-4b8249c0b2b5" providerId="ADAL" clId="{7D6DABFB-1EE0-4E9D-80CB-8B65396AB793}" dt="2024-05-10T20:37:51.118" v="1404" actId="26606"/>
          <ac:spMkLst>
            <pc:docMk/>
            <pc:sldMk cId="106935791" sldId="256"/>
            <ac:spMk id="7" creationId="{A692209D-B607-46C3-8560-07AF72291659}"/>
          </ac:spMkLst>
        </pc:spChg>
        <pc:spChg chg="add">
          <ac:chgData name="Douglas Neves" userId="070b0f0a-dec4-4b01-9338-4b8249c0b2b5" providerId="ADAL" clId="{7D6DABFB-1EE0-4E9D-80CB-8B65396AB793}" dt="2024-05-10T20:37:51.118" v="1404" actId="26606"/>
          <ac:spMkLst>
            <pc:docMk/>
            <pc:sldMk cId="106935791" sldId="256"/>
            <ac:spMk id="8" creationId="{94874638-CF15-4908-BC4B-4908744D0BAF}"/>
          </ac:spMkLst>
        </pc:spChg>
        <pc:spChg chg="add del">
          <ac:chgData name="Douglas Neves" userId="070b0f0a-dec4-4b01-9338-4b8249c0b2b5" providerId="ADAL" clId="{7D6DABFB-1EE0-4E9D-80CB-8B65396AB793}" dt="2024-05-10T20:37:43.323" v="1402"/>
          <ac:spMkLst>
            <pc:docMk/>
            <pc:sldMk cId="106935791" sldId="256"/>
            <ac:spMk id="10" creationId="{9B7AD9F6-8CE7-4299-8FC6-328F4DCD3FF9}"/>
          </ac:spMkLst>
        </pc:spChg>
        <pc:spChg chg="add del">
          <ac:chgData name="Douglas Neves" userId="070b0f0a-dec4-4b01-9338-4b8249c0b2b5" providerId="ADAL" clId="{7D6DABFB-1EE0-4E9D-80CB-8B65396AB793}" dt="2024-05-10T20:37:43.323" v="1402"/>
          <ac:spMkLst>
            <pc:docMk/>
            <pc:sldMk cId="106935791" sldId="256"/>
            <ac:spMk id="12" creationId="{F49775AF-8896-43EE-92C6-83497D6DC56F}"/>
          </ac:spMkLst>
        </pc:spChg>
        <pc:spChg chg="add">
          <ac:chgData name="Douglas Neves" userId="070b0f0a-dec4-4b01-9338-4b8249c0b2b5" providerId="ADAL" clId="{7D6DABFB-1EE0-4E9D-80CB-8B65396AB793}" dt="2024-05-10T20:37:51.118" v="1404" actId="26606"/>
          <ac:spMkLst>
            <pc:docMk/>
            <pc:sldMk cId="106935791" sldId="256"/>
            <ac:spMk id="14" creationId="{5F1B8348-CD6E-4561-A704-C232D9A2676D}"/>
          </ac:spMkLst>
        </pc:spChg>
        <pc:spChg chg="del">
          <ac:chgData name="Douglas Neves" userId="070b0f0a-dec4-4b01-9338-4b8249c0b2b5" providerId="ADAL" clId="{7D6DABFB-1EE0-4E9D-80CB-8B65396AB793}" dt="2024-05-10T20:36:54.710" v="1398"/>
          <ac:spMkLst>
            <pc:docMk/>
            <pc:sldMk cId="106935791" sldId="256"/>
            <ac:spMk id="51" creationId="{9F4444CE-BC8D-4D61-B303-4C05614E62AB}"/>
          </ac:spMkLst>
        </pc:spChg>
        <pc:spChg chg="del">
          <ac:chgData name="Douglas Neves" userId="070b0f0a-dec4-4b01-9338-4b8249c0b2b5" providerId="ADAL" clId="{7D6DABFB-1EE0-4E9D-80CB-8B65396AB793}" dt="2024-05-10T20:36:54.710" v="1398"/>
          <ac:spMkLst>
            <pc:docMk/>
            <pc:sldMk cId="106935791" sldId="256"/>
            <ac:spMk id="52" creationId="{62423CA5-E2E1-4789-B759-9906C1C94063}"/>
          </ac:spMkLst>
        </pc:spChg>
        <pc:spChg chg="del">
          <ac:chgData name="Douglas Neves" userId="070b0f0a-dec4-4b01-9338-4b8249c0b2b5" providerId="ADAL" clId="{7D6DABFB-1EE0-4E9D-80CB-8B65396AB793}" dt="2024-05-10T20:36:54.710" v="1398"/>
          <ac:spMkLst>
            <pc:docMk/>
            <pc:sldMk cId="106935791" sldId="256"/>
            <ac:spMk id="53" creationId="{73772B81-181F-48B7-8826-4D9686D15DF5}"/>
          </ac:spMkLst>
        </pc:spChg>
        <pc:spChg chg="del">
          <ac:chgData name="Douglas Neves" userId="070b0f0a-dec4-4b01-9338-4b8249c0b2b5" providerId="ADAL" clId="{7D6DABFB-1EE0-4E9D-80CB-8B65396AB793}" dt="2024-05-10T20:36:54.710" v="1398"/>
          <ac:spMkLst>
            <pc:docMk/>
            <pc:sldMk cId="106935791" sldId="256"/>
            <ac:spMk id="54" creationId="{B2205F6E-03C6-4E92-877C-E2482F6599AA}"/>
          </ac:spMkLst>
        </pc:spChg>
        <pc:grpChg chg="del">
          <ac:chgData name="Douglas Neves" userId="070b0f0a-dec4-4b01-9338-4b8249c0b2b5" providerId="ADAL" clId="{7D6DABFB-1EE0-4E9D-80CB-8B65396AB793}" dt="2024-05-10T20:36:54.710" v="1398"/>
          <ac:grpSpMkLst>
            <pc:docMk/>
            <pc:sldMk cId="106935791" sldId="256"/>
            <ac:grpSpMk id="42" creationId="{1F2B4773-3207-44CC-B7AC-892B70498211}"/>
          </ac:grpSpMkLst>
        </pc:grpChg>
        <pc:picChg chg="mod ord">
          <ac:chgData name="Douglas Neves" userId="070b0f0a-dec4-4b01-9338-4b8249c0b2b5" providerId="ADAL" clId="{7D6DABFB-1EE0-4E9D-80CB-8B65396AB793}" dt="2024-05-10T20:42:33.809" v="1553" actId="1038"/>
          <ac:picMkLst>
            <pc:docMk/>
            <pc:sldMk cId="106935791" sldId="256"/>
            <ac:picMk id="5" creationId="{8BC0CF14-4146-17C6-C18E-C19EDFF843B0}"/>
          </ac:picMkLst>
        </pc:picChg>
        <pc:inkChg chg="add del">
          <ac:chgData name="Douglas Neves" userId="070b0f0a-dec4-4b01-9338-4b8249c0b2b5" providerId="ADAL" clId="{7D6DABFB-1EE0-4E9D-80CB-8B65396AB793}" dt="2024-05-10T20:41:24.955" v="1537" actId="9405"/>
          <ac:inkMkLst>
            <pc:docMk/>
            <pc:sldMk cId="106935791" sldId="256"/>
            <ac:inkMk id="4" creationId="{D3EEBDD4-25AF-7413-A664-C0E61C996DFF}"/>
          </ac:inkMkLst>
        </pc:inkChg>
      </pc:sldChg>
      <pc:sldChg chg="addSp delSp modSp new mod">
        <pc:chgData name="Douglas Neves" userId="070b0f0a-dec4-4b01-9338-4b8249c0b2b5" providerId="ADAL" clId="{7D6DABFB-1EE0-4E9D-80CB-8B65396AB793}" dt="2024-05-11T12:52:09.487" v="2083" actId="122"/>
        <pc:sldMkLst>
          <pc:docMk/>
          <pc:sldMk cId="336903855" sldId="257"/>
        </pc:sldMkLst>
        <pc:spChg chg="mod">
          <ac:chgData name="Douglas Neves" userId="070b0f0a-dec4-4b01-9338-4b8249c0b2b5" providerId="ADAL" clId="{7D6DABFB-1EE0-4E9D-80CB-8B65396AB793}" dt="2024-05-10T20:37:43.323" v="1402"/>
          <ac:spMkLst>
            <pc:docMk/>
            <pc:sldMk cId="336903855" sldId="257"/>
            <ac:spMk id="2" creationId="{0E517191-10A2-069F-ACF9-3485DD2721DA}"/>
          </ac:spMkLst>
        </pc:spChg>
        <pc:spChg chg="del">
          <ac:chgData name="Douglas Neves" userId="070b0f0a-dec4-4b01-9338-4b8249c0b2b5" providerId="ADAL" clId="{7D6DABFB-1EE0-4E9D-80CB-8B65396AB793}" dt="2024-05-09T00:31:05.992" v="1" actId="3680"/>
          <ac:spMkLst>
            <pc:docMk/>
            <pc:sldMk cId="336903855" sldId="257"/>
            <ac:spMk id="3" creationId="{CF066687-707E-FB79-C12F-C5375836C950}"/>
          </ac:spMkLst>
        </pc:spChg>
        <pc:spChg chg="add del mod">
          <ac:chgData name="Douglas Neves" userId="070b0f0a-dec4-4b01-9338-4b8249c0b2b5" providerId="ADAL" clId="{7D6DABFB-1EE0-4E9D-80CB-8B65396AB793}" dt="2024-05-09T00:43:45.516" v="127" actId="3680"/>
          <ac:spMkLst>
            <pc:docMk/>
            <pc:sldMk cId="336903855" sldId="257"/>
            <ac:spMk id="6" creationId="{1643F110-EC73-E921-6C5F-D8538782D312}"/>
          </ac:spMkLst>
        </pc:spChg>
        <pc:spChg chg="add del mod">
          <ac:chgData name="Douglas Neves" userId="070b0f0a-dec4-4b01-9338-4b8249c0b2b5" providerId="ADAL" clId="{7D6DABFB-1EE0-4E9D-80CB-8B65396AB793}" dt="2024-05-09T00:52:18.919" v="220" actId="3680"/>
          <ac:spMkLst>
            <pc:docMk/>
            <pc:sldMk cId="336903855" sldId="257"/>
            <ac:spMk id="10" creationId="{2089AAA0-1D0E-73E5-1723-5382214B4DFB}"/>
          </ac:spMkLst>
        </pc:spChg>
        <pc:graphicFrameChg chg="add del mod ord modGraphic">
          <ac:chgData name="Douglas Neves" userId="070b0f0a-dec4-4b01-9338-4b8249c0b2b5" providerId="ADAL" clId="{7D6DABFB-1EE0-4E9D-80CB-8B65396AB793}" dt="2024-05-09T00:40:22.267" v="99" actId="478"/>
          <ac:graphicFrameMkLst>
            <pc:docMk/>
            <pc:sldMk cId="336903855" sldId="257"/>
            <ac:graphicFrameMk id="4" creationId="{CD478113-5388-65A2-B7CB-9A8C239E2DC0}"/>
          </ac:graphicFrameMkLst>
        </pc:graphicFrameChg>
        <pc:graphicFrameChg chg="add del mod ord modGraphic">
          <ac:chgData name="Douglas Neves" userId="070b0f0a-dec4-4b01-9338-4b8249c0b2b5" providerId="ADAL" clId="{7D6DABFB-1EE0-4E9D-80CB-8B65396AB793}" dt="2024-05-09T00:43:31.244" v="126" actId="3680"/>
          <ac:graphicFrameMkLst>
            <pc:docMk/>
            <pc:sldMk cId="336903855" sldId="257"/>
            <ac:graphicFrameMk id="7" creationId="{524DAB2C-717C-1865-6B83-0AF039F8E27A}"/>
          </ac:graphicFrameMkLst>
        </pc:graphicFrameChg>
        <pc:graphicFrameChg chg="add del mod ord modGraphic">
          <ac:chgData name="Douglas Neves" userId="070b0f0a-dec4-4b01-9338-4b8249c0b2b5" providerId="ADAL" clId="{7D6DABFB-1EE0-4E9D-80CB-8B65396AB793}" dt="2024-05-09T00:51:50.570" v="219" actId="478"/>
          <ac:graphicFrameMkLst>
            <pc:docMk/>
            <pc:sldMk cId="336903855" sldId="257"/>
            <ac:graphicFrameMk id="8" creationId="{1AED3E63-D864-1647-D2AF-88F539A5933B}"/>
          </ac:graphicFrameMkLst>
        </pc:graphicFrameChg>
        <pc:graphicFrameChg chg="add mod ord modGraphic">
          <ac:chgData name="Douglas Neves" userId="070b0f0a-dec4-4b01-9338-4b8249c0b2b5" providerId="ADAL" clId="{7D6DABFB-1EE0-4E9D-80CB-8B65396AB793}" dt="2024-05-11T12:52:09.487" v="2083" actId="122"/>
          <ac:graphicFrameMkLst>
            <pc:docMk/>
            <pc:sldMk cId="336903855" sldId="257"/>
            <ac:graphicFrameMk id="11" creationId="{D74B5BE5-2809-99AD-E397-48F03801890E}"/>
          </ac:graphicFrameMkLst>
        </pc:graphicFrameChg>
      </pc:sldChg>
      <pc:sldChg chg="addSp delSp modSp add mod ord">
        <pc:chgData name="Douglas Neves" userId="070b0f0a-dec4-4b01-9338-4b8249c0b2b5" providerId="ADAL" clId="{7D6DABFB-1EE0-4E9D-80CB-8B65396AB793}" dt="2024-05-11T12:49:56.985" v="2079" actId="20577"/>
        <pc:sldMkLst>
          <pc:docMk/>
          <pc:sldMk cId="3081648089" sldId="258"/>
        </pc:sldMkLst>
        <pc:spChg chg="mod">
          <ac:chgData name="Douglas Neves" userId="070b0f0a-dec4-4b01-9338-4b8249c0b2b5" providerId="ADAL" clId="{7D6DABFB-1EE0-4E9D-80CB-8B65396AB793}" dt="2024-05-10T20:37:43.323" v="1402"/>
          <ac:spMkLst>
            <pc:docMk/>
            <pc:sldMk cId="3081648089" sldId="258"/>
            <ac:spMk id="2" creationId="{0E517191-10A2-069F-ACF9-3485DD2721DA}"/>
          </ac:spMkLst>
        </pc:spChg>
        <pc:spChg chg="add del mod">
          <ac:chgData name="Douglas Neves" userId="070b0f0a-dec4-4b01-9338-4b8249c0b2b5" providerId="ADAL" clId="{7D6DABFB-1EE0-4E9D-80CB-8B65396AB793}" dt="2024-05-10T20:23:53.832" v="934" actId="3680"/>
          <ac:spMkLst>
            <pc:docMk/>
            <pc:sldMk cId="3081648089" sldId="258"/>
            <ac:spMk id="4" creationId="{420095F0-1395-1FA1-5963-C86C170C91C9}"/>
          </ac:spMkLst>
        </pc:spChg>
        <pc:spChg chg="add del mod">
          <ac:chgData name="Douglas Neves" userId="070b0f0a-dec4-4b01-9338-4b8249c0b2b5" providerId="ADAL" clId="{7D6DABFB-1EE0-4E9D-80CB-8B65396AB793}" dt="2024-05-10T20:26:04.919" v="1079" actId="3680"/>
          <ac:spMkLst>
            <pc:docMk/>
            <pc:sldMk cId="3081648089" sldId="258"/>
            <ac:spMk id="7" creationId="{D69A5FB5-5D24-4E6C-A067-5A74C7EEDE2F}"/>
          </ac:spMkLst>
        </pc:spChg>
        <pc:spChg chg="add del mod">
          <ac:chgData name="Douglas Neves" userId="070b0f0a-dec4-4b01-9338-4b8249c0b2b5" providerId="ADAL" clId="{7D6DABFB-1EE0-4E9D-80CB-8B65396AB793}" dt="2024-05-10T20:32:08.860" v="1355" actId="3680"/>
          <ac:spMkLst>
            <pc:docMk/>
            <pc:sldMk cId="3081648089" sldId="258"/>
            <ac:spMk id="10" creationId="{1F5D44C2-C02F-B1B0-45AF-945C9EA40966}"/>
          </ac:spMkLst>
        </pc:spChg>
        <pc:graphicFrameChg chg="add del mod ord modGraphic">
          <ac:chgData name="Douglas Neves" userId="070b0f0a-dec4-4b01-9338-4b8249c0b2b5" providerId="ADAL" clId="{7D6DABFB-1EE0-4E9D-80CB-8B65396AB793}" dt="2024-05-10T20:25:54.047" v="1078" actId="478"/>
          <ac:graphicFrameMkLst>
            <pc:docMk/>
            <pc:sldMk cId="3081648089" sldId="258"/>
            <ac:graphicFrameMk id="5" creationId="{8983AB23-BEA0-EC21-994E-F8CE7602251B}"/>
          </ac:graphicFrameMkLst>
        </pc:graphicFrameChg>
        <pc:graphicFrameChg chg="add del mod ord modGraphic">
          <ac:chgData name="Douglas Neves" userId="070b0f0a-dec4-4b01-9338-4b8249c0b2b5" providerId="ADAL" clId="{7D6DABFB-1EE0-4E9D-80CB-8B65396AB793}" dt="2024-05-10T20:31:48.431" v="1354" actId="478"/>
          <ac:graphicFrameMkLst>
            <pc:docMk/>
            <pc:sldMk cId="3081648089" sldId="258"/>
            <ac:graphicFrameMk id="8" creationId="{F0555BB9-09F4-3137-0BF6-F16BCDCC8380}"/>
          </ac:graphicFrameMkLst>
        </pc:graphicFrameChg>
        <pc:graphicFrameChg chg="del mod modGraphic">
          <ac:chgData name="Douglas Neves" userId="070b0f0a-dec4-4b01-9338-4b8249c0b2b5" providerId="ADAL" clId="{7D6DABFB-1EE0-4E9D-80CB-8B65396AB793}" dt="2024-05-10T20:23:43.830" v="933" actId="478"/>
          <ac:graphicFrameMkLst>
            <pc:docMk/>
            <pc:sldMk cId="3081648089" sldId="258"/>
            <ac:graphicFrameMk id="11" creationId="{D74B5BE5-2809-99AD-E397-48F03801890E}"/>
          </ac:graphicFrameMkLst>
        </pc:graphicFrameChg>
        <pc:graphicFrameChg chg="add mod ord modGraphic">
          <ac:chgData name="Douglas Neves" userId="070b0f0a-dec4-4b01-9338-4b8249c0b2b5" providerId="ADAL" clId="{7D6DABFB-1EE0-4E9D-80CB-8B65396AB793}" dt="2024-05-11T12:49:56.985" v="2079" actId="20577"/>
          <ac:graphicFrameMkLst>
            <pc:docMk/>
            <pc:sldMk cId="3081648089" sldId="258"/>
            <ac:graphicFrameMk id="12" creationId="{F19A100C-ECFA-5A16-724A-3EA5A7F87AAF}"/>
          </ac:graphicFrameMkLst>
        </pc:graphicFrameChg>
      </pc:sldChg>
      <pc:sldChg chg="addSp delSp modSp new mod">
        <pc:chgData name="Douglas Neves" userId="070b0f0a-dec4-4b01-9338-4b8249c0b2b5" providerId="ADAL" clId="{7D6DABFB-1EE0-4E9D-80CB-8B65396AB793}" dt="2024-05-11T12:13:36.088" v="1802" actId="14100"/>
        <pc:sldMkLst>
          <pc:docMk/>
          <pc:sldMk cId="807829147" sldId="259"/>
        </pc:sldMkLst>
        <pc:spChg chg="mod ord">
          <ac:chgData name="Douglas Neves" userId="070b0f0a-dec4-4b01-9338-4b8249c0b2b5" providerId="ADAL" clId="{7D6DABFB-1EE0-4E9D-80CB-8B65396AB793}" dt="2024-05-11T11:58:16.084" v="1627" actId="20577"/>
          <ac:spMkLst>
            <pc:docMk/>
            <pc:sldMk cId="807829147" sldId="259"/>
            <ac:spMk id="2" creationId="{16041FE3-FE96-9AD8-75A5-06A71A475A03}"/>
          </ac:spMkLst>
        </pc:spChg>
        <pc:spChg chg="del mod">
          <ac:chgData name="Douglas Neves" userId="070b0f0a-dec4-4b01-9338-4b8249c0b2b5" providerId="ADAL" clId="{7D6DABFB-1EE0-4E9D-80CB-8B65396AB793}" dt="2024-05-11T11:56:37.392" v="1597" actId="22"/>
          <ac:spMkLst>
            <pc:docMk/>
            <pc:sldMk cId="807829147" sldId="259"/>
            <ac:spMk id="3" creationId="{02EEB97C-FC00-01C7-2A0C-8B548A6AA580}"/>
          </ac:spMkLst>
        </pc:spChg>
        <pc:picChg chg="add mod ord">
          <ac:chgData name="Douglas Neves" userId="070b0f0a-dec4-4b01-9338-4b8249c0b2b5" providerId="ADAL" clId="{7D6DABFB-1EE0-4E9D-80CB-8B65396AB793}" dt="2024-05-11T12:13:36.088" v="1802" actId="14100"/>
          <ac:picMkLst>
            <pc:docMk/>
            <pc:sldMk cId="807829147" sldId="259"/>
            <ac:picMk id="5" creationId="{81EA66E7-0345-0283-F75F-9E0AFDA50086}"/>
          </ac:picMkLst>
        </pc:picChg>
      </pc:sldChg>
      <pc:sldChg chg="modSp add mod">
        <pc:chgData name="Douglas Neves" userId="070b0f0a-dec4-4b01-9338-4b8249c0b2b5" providerId="ADAL" clId="{7D6DABFB-1EE0-4E9D-80CB-8B65396AB793}" dt="2024-05-11T12:13:10.627" v="1801" actId="14100"/>
        <pc:sldMkLst>
          <pc:docMk/>
          <pc:sldMk cId="1163446803" sldId="260"/>
        </pc:sldMkLst>
        <pc:spChg chg="mod">
          <ac:chgData name="Douglas Neves" userId="070b0f0a-dec4-4b01-9338-4b8249c0b2b5" providerId="ADAL" clId="{7D6DABFB-1EE0-4E9D-80CB-8B65396AB793}" dt="2024-05-11T12:13:03.362" v="1800" actId="20577"/>
          <ac:spMkLst>
            <pc:docMk/>
            <pc:sldMk cId="1163446803" sldId="260"/>
            <ac:spMk id="2" creationId="{16041FE3-FE96-9AD8-75A5-06A71A475A03}"/>
          </ac:spMkLst>
        </pc:spChg>
        <pc:spChg chg="mod">
          <ac:chgData name="Douglas Neves" userId="070b0f0a-dec4-4b01-9338-4b8249c0b2b5" providerId="ADAL" clId="{7D6DABFB-1EE0-4E9D-80CB-8B65396AB793}" dt="2024-05-11T12:13:10.627" v="1801" actId="14100"/>
          <ac:spMkLst>
            <pc:docMk/>
            <pc:sldMk cId="1163446803" sldId="260"/>
            <ac:spMk id="3" creationId="{02EEB97C-FC00-01C7-2A0C-8B548A6AA580}"/>
          </ac:spMkLst>
        </pc:spChg>
      </pc:sldChg>
      <pc:sldChg chg="modSp add mod">
        <pc:chgData name="Douglas Neves" userId="070b0f0a-dec4-4b01-9338-4b8249c0b2b5" providerId="ADAL" clId="{7D6DABFB-1EE0-4E9D-80CB-8B65396AB793}" dt="2024-05-10T20:37:43.323" v="1402"/>
        <pc:sldMkLst>
          <pc:docMk/>
          <pc:sldMk cId="1979118878" sldId="261"/>
        </pc:sldMkLst>
        <pc:spChg chg="mod">
          <ac:chgData name="Douglas Neves" userId="070b0f0a-dec4-4b01-9338-4b8249c0b2b5" providerId="ADAL" clId="{7D6DABFB-1EE0-4E9D-80CB-8B65396AB793}" dt="2024-05-10T20:37:43.323" v="1402"/>
          <ac:spMkLst>
            <pc:docMk/>
            <pc:sldMk cId="1979118878" sldId="261"/>
            <ac:spMk id="2" creationId="{16041FE3-FE96-9AD8-75A5-06A71A475A03}"/>
          </ac:spMkLst>
        </pc:spChg>
        <pc:spChg chg="mod">
          <ac:chgData name="Douglas Neves" userId="070b0f0a-dec4-4b01-9338-4b8249c0b2b5" providerId="ADAL" clId="{7D6DABFB-1EE0-4E9D-80CB-8B65396AB793}" dt="2024-05-10T20:37:43.323" v="1402"/>
          <ac:spMkLst>
            <pc:docMk/>
            <pc:sldMk cId="1979118878" sldId="261"/>
            <ac:spMk id="3" creationId="{02EEB97C-FC00-01C7-2A0C-8B548A6AA580}"/>
          </ac:spMkLst>
        </pc:spChg>
      </pc:sldChg>
      <pc:sldChg chg="addSp delSp modSp add mod">
        <pc:chgData name="Douglas Neves" userId="070b0f0a-dec4-4b01-9338-4b8249c0b2b5" providerId="ADAL" clId="{7D6DABFB-1EE0-4E9D-80CB-8B65396AB793}" dt="2024-05-11T12:16:10.961" v="1803" actId="1076"/>
        <pc:sldMkLst>
          <pc:docMk/>
          <pc:sldMk cId="2077679039" sldId="262"/>
        </pc:sldMkLst>
        <pc:spChg chg="mod">
          <ac:chgData name="Douglas Neves" userId="070b0f0a-dec4-4b01-9338-4b8249c0b2b5" providerId="ADAL" clId="{7D6DABFB-1EE0-4E9D-80CB-8B65396AB793}" dt="2024-05-11T12:16:10.961" v="1803" actId="1076"/>
          <ac:spMkLst>
            <pc:docMk/>
            <pc:sldMk cId="2077679039" sldId="262"/>
            <ac:spMk id="2" creationId="{16041FE3-FE96-9AD8-75A5-06A71A475A03}"/>
          </ac:spMkLst>
        </pc:spChg>
        <pc:spChg chg="del mod">
          <ac:chgData name="Douglas Neves" userId="070b0f0a-dec4-4b01-9338-4b8249c0b2b5" providerId="ADAL" clId="{7D6DABFB-1EE0-4E9D-80CB-8B65396AB793}" dt="2024-05-11T12:09:15.661" v="1735" actId="22"/>
          <ac:spMkLst>
            <pc:docMk/>
            <pc:sldMk cId="2077679039" sldId="262"/>
            <ac:spMk id="3" creationId="{02EEB97C-FC00-01C7-2A0C-8B548A6AA580}"/>
          </ac:spMkLst>
        </pc:spChg>
        <pc:picChg chg="add mod ord">
          <ac:chgData name="Douglas Neves" userId="070b0f0a-dec4-4b01-9338-4b8249c0b2b5" providerId="ADAL" clId="{7D6DABFB-1EE0-4E9D-80CB-8B65396AB793}" dt="2024-05-11T12:11:20.918" v="1760" actId="14100"/>
          <ac:picMkLst>
            <pc:docMk/>
            <pc:sldMk cId="2077679039" sldId="262"/>
            <ac:picMk id="5" creationId="{981B4137-CBBA-46E8-68DE-66727DA179E2}"/>
          </ac:picMkLst>
        </pc:picChg>
        <pc:picChg chg="add del mod">
          <ac:chgData name="Douglas Neves" userId="070b0f0a-dec4-4b01-9338-4b8249c0b2b5" providerId="ADAL" clId="{7D6DABFB-1EE0-4E9D-80CB-8B65396AB793}" dt="2024-05-11T12:10:49.296" v="1750" actId="22"/>
          <ac:picMkLst>
            <pc:docMk/>
            <pc:sldMk cId="2077679039" sldId="262"/>
            <ac:picMk id="7" creationId="{8D65550E-CC34-44A0-F0D5-D0C5BFA7EFC3}"/>
          </ac:picMkLst>
        </pc:picChg>
        <pc:picChg chg="add del">
          <ac:chgData name="Douglas Neves" userId="070b0f0a-dec4-4b01-9338-4b8249c0b2b5" providerId="ADAL" clId="{7D6DABFB-1EE0-4E9D-80CB-8B65396AB793}" dt="2024-05-11T12:10:58.697" v="1752" actId="22"/>
          <ac:picMkLst>
            <pc:docMk/>
            <pc:sldMk cId="2077679039" sldId="262"/>
            <ac:picMk id="9" creationId="{FC43FFA2-83B4-A038-A3E6-D8DD080F0CAE}"/>
          </ac:picMkLst>
        </pc:picChg>
        <pc:picChg chg="add del">
          <ac:chgData name="Douglas Neves" userId="070b0f0a-dec4-4b01-9338-4b8249c0b2b5" providerId="ADAL" clId="{7D6DABFB-1EE0-4E9D-80CB-8B65396AB793}" dt="2024-05-11T12:11:02.106" v="1754" actId="22"/>
          <ac:picMkLst>
            <pc:docMk/>
            <pc:sldMk cId="2077679039" sldId="262"/>
            <ac:picMk id="11" creationId="{E927BE4F-56C7-0552-2DCA-E1CDCED70CFD}"/>
          </ac:picMkLst>
        </pc:picChg>
      </pc:sldChg>
      <pc:sldChg chg="addSp delSp modSp add mod ord">
        <pc:chgData name="Douglas Neves" userId="070b0f0a-dec4-4b01-9338-4b8249c0b2b5" providerId="ADAL" clId="{7D6DABFB-1EE0-4E9D-80CB-8B65396AB793}" dt="2024-05-11T12:25:43.559" v="1881" actId="20577"/>
        <pc:sldMkLst>
          <pc:docMk/>
          <pc:sldMk cId="1265703754" sldId="263"/>
        </pc:sldMkLst>
        <pc:spChg chg="mod">
          <ac:chgData name="Douglas Neves" userId="070b0f0a-dec4-4b01-9338-4b8249c0b2b5" providerId="ADAL" clId="{7D6DABFB-1EE0-4E9D-80CB-8B65396AB793}" dt="2024-05-11T12:25:43.559" v="1881" actId="20577"/>
          <ac:spMkLst>
            <pc:docMk/>
            <pc:sldMk cId="1265703754" sldId="263"/>
            <ac:spMk id="2" creationId="{16041FE3-FE96-9AD8-75A5-06A71A475A03}"/>
          </ac:spMkLst>
        </pc:spChg>
        <pc:spChg chg="add del mod">
          <ac:chgData name="Douglas Neves" userId="070b0f0a-dec4-4b01-9338-4b8249c0b2b5" providerId="ADAL" clId="{7D6DABFB-1EE0-4E9D-80CB-8B65396AB793}" dt="2024-05-11T12:12:17.331" v="1762" actId="22"/>
          <ac:spMkLst>
            <pc:docMk/>
            <pc:sldMk cId="1265703754" sldId="263"/>
            <ac:spMk id="4" creationId="{3AD9C64B-4480-9F7D-71AD-DB99E8599E3E}"/>
          </ac:spMkLst>
        </pc:spChg>
        <pc:picChg chg="del">
          <ac:chgData name="Douglas Neves" userId="070b0f0a-dec4-4b01-9338-4b8249c0b2b5" providerId="ADAL" clId="{7D6DABFB-1EE0-4E9D-80CB-8B65396AB793}" dt="2024-05-11T12:11:56.076" v="1761" actId="478"/>
          <ac:picMkLst>
            <pc:docMk/>
            <pc:sldMk cId="1265703754" sldId="263"/>
            <ac:picMk id="5" creationId="{981B4137-CBBA-46E8-68DE-66727DA179E2}"/>
          </ac:picMkLst>
        </pc:picChg>
        <pc:picChg chg="add mod ord">
          <ac:chgData name="Douglas Neves" userId="070b0f0a-dec4-4b01-9338-4b8249c0b2b5" providerId="ADAL" clId="{7D6DABFB-1EE0-4E9D-80CB-8B65396AB793}" dt="2024-05-11T12:16:27.334" v="1806" actId="14100"/>
          <ac:picMkLst>
            <pc:docMk/>
            <pc:sldMk cId="1265703754" sldId="263"/>
            <ac:picMk id="7" creationId="{9C485838-F828-158A-42F1-A9FE75F75783}"/>
          </ac:picMkLst>
        </pc:picChg>
      </pc:sldChg>
      <pc:sldChg chg="addSp delSp modSp add mod">
        <pc:chgData name="Douglas Neves" userId="070b0f0a-dec4-4b01-9338-4b8249c0b2b5" providerId="ADAL" clId="{7D6DABFB-1EE0-4E9D-80CB-8B65396AB793}" dt="2024-05-11T12:23:30.683" v="1856" actId="1035"/>
        <pc:sldMkLst>
          <pc:docMk/>
          <pc:sldMk cId="3191653509" sldId="264"/>
        </pc:sldMkLst>
        <pc:spChg chg="add del mod">
          <ac:chgData name="Douglas Neves" userId="070b0f0a-dec4-4b01-9338-4b8249c0b2b5" providerId="ADAL" clId="{7D6DABFB-1EE0-4E9D-80CB-8B65396AB793}" dt="2024-05-11T12:19:08.064" v="1813" actId="478"/>
          <ac:spMkLst>
            <pc:docMk/>
            <pc:sldMk cId="3191653509" sldId="264"/>
            <ac:spMk id="4" creationId="{3D5B75F8-2EFC-47D0-3E28-722929B67902}"/>
          </ac:spMkLst>
        </pc:spChg>
        <pc:spChg chg="del mod">
          <ac:chgData name="Douglas Neves" userId="070b0f0a-dec4-4b01-9338-4b8249c0b2b5" providerId="ADAL" clId="{7D6DABFB-1EE0-4E9D-80CB-8B65396AB793}" dt="2024-05-11T12:23:23.492" v="1829" actId="478"/>
          <ac:spMkLst>
            <pc:docMk/>
            <pc:sldMk cId="3191653509" sldId="264"/>
            <ac:spMk id="8" creationId="{E68C9C38-363F-4C29-5A54-8180C5A2525B}"/>
          </ac:spMkLst>
        </pc:spChg>
        <pc:picChg chg="add mod">
          <ac:chgData name="Douglas Neves" userId="070b0f0a-dec4-4b01-9338-4b8249c0b2b5" providerId="ADAL" clId="{7D6DABFB-1EE0-4E9D-80CB-8B65396AB793}" dt="2024-05-11T12:23:30.683" v="1856" actId="1035"/>
          <ac:picMkLst>
            <pc:docMk/>
            <pc:sldMk cId="3191653509" sldId="264"/>
            <ac:picMk id="6" creationId="{EE2B9F1E-0A74-0993-8C50-2DCBEB407EA8}"/>
          </ac:picMkLst>
        </pc:picChg>
        <pc:picChg chg="del">
          <ac:chgData name="Douglas Neves" userId="070b0f0a-dec4-4b01-9338-4b8249c0b2b5" providerId="ADAL" clId="{7D6DABFB-1EE0-4E9D-80CB-8B65396AB793}" dt="2024-05-11T12:18:46.078" v="1808" actId="478"/>
          <ac:picMkLst>
            <pc:docMk/>
            <pc:sldMk cId="3191653509" sldId="264"/>
            <ac:picMk id="7" creationId="{9C485838-F828-158A-42F1-A9FE75F75783}"/>
          </ac:picMkLst>
        </pc:picChg>
        <pc:picChg chg="add del mod">
          <ac:chgData name="Douglas Neves" userId="070b0f0a-dec4-4b01-9338-4b8249c0b2b5" providerId="ADAL" clId="{7D6DABFB-1EE0-4E9D-80CB-8B65396AB793}" dt="2024-05-11T12:22:54.948" v="1822" actId="22"/>
          <ac:picMkLst>
            <pc:docMk/>
            <pc:sldMk cId="3191653509" sldId="264"/>
            <ac:picMk id="10" creationId="{E7CD515F-EA3A-2789-3C97-A025F634BD2D}"/>
          </ac:picMkLst>
        </pc:picChg>
        <pc:picChg chg="add del mod">
          <ac:chgData name="Douglas Neves" userId="070b0f0a-dec4-4b01-9338-4b8249c0b2b5" providerId="ADAL" clId="{7D6DABFB-1EE0-4E9D-80CB-8B65396AB793}" dt="2024-05-11T12:23:12.950" v="1827" actId="22"/>
          <ac:picMkLst>
            <pc:docMk/>
            <pc:sldMk cId="3191653509" sldId="264"/>
            <ac:picMk id="12" creationId="{798463E3-5BF0-196A-A26B-2343EEF9DF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111D-2DB9-4BFA-AE4F-2704431BDEA0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9D60A-659B-4B8E-ABDA-86586B25E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65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9D60A-659B-4B8E-ABDA-86586B25E8A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08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29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48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13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1663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721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537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3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9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02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61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36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99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28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37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96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54D0-59F9-45DF-9383-ECEF4917A11C}" type="datetimeFigureOut">
              <a:rPr lang="pt-BR" smtClean="0"/>
              <a:t>17/05/2024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A568CC-6D37-4109-A03D-C4DE9AC514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5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A41D2D-C921-4DB1-CA17-086A5604C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60" y="287819"/>
            <a:ext cx="4987218" cy="1981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UNIVERSIDADE CRUZEIRO DO SUL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BC0CF14-4146-17C6-C18E-C19EDFF84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-1" b="298"/>
          <a:stretch/>
        </p:blipFill>
        <p:spPr>
          <a:xfrm>
            <a:off x="4643386" y="1032988"/>
            <a:ext cx="647805" cy="66958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1D53ED3E-3C0D-CE8E-6758-837013B9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40" y="3109977"/>
            <a:ext cx="5830875" cy="30932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rgbClr val="FEFFFF"/>
                </a:solidFill>
                <a:latin typeface="Abadi" panose="020B0604020104020204" pitchFamily="34" charset="0"/>
              </a:rPr>
              <a:t>Curso: Análise e Desenvolvimento de Sistemas</a:t>
            </a:r>
            <a:br>
              <a:rPr lang="en-US" sz="1600">
                <a:solidFill>
                  <a:srgbClr val="FEFFFF"/>
                </a:solidFill>
                <a:latin typeface="Abadi" panose="020B0604020104020204" pitchFamily="34" charset="0"/>
              </a:rPr>
            </a:br>
            <a:br>
              <a:rPr lang="en-US" sz="1600">
                <a:solidFill>
                  <a:srgbClr val="FEFFFF"/>
                </a:solidFill>
                <a:latin typeface="Abadi" panose="020B0604020104020204" pitchFamily="34" charset="0"/>
              </a:rPr>
            </a:br>
            <a:endParaRPr lang="en-US" sz="1600">
              <a:solidFill>
                <a:srgbClr val="FEFFFF"/>
              </a:solidFill>
              <a:latin typeface="Abadi" panose="020B0604020104020204" pitchFamily="34" charset="0"/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n-US" sz="1600">
                <a:solidFill>
                  <a:srgbClr val="FEFFFF"/>
                </a:solidFill>
                <a:latin typeface="Abadi" panose="020B0604020104020204" pitchFamily="34" charset="0"/>
              </a:rPr>
              <a:t>Disciplina: Aplicações para Internet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400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  <a:buFont typeface="Wingdings 3" charset="2"/>
              <a:buChar char=""/>
            </a:pPr>
            <a:endParaRPr lang="en-US" sz="1400" b="1">
              <a:solidFill>
                <a:srgbClr val="FE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800" b="1">
                <a:solidFill>
                  <a:srgbClr val="FEFFFF"/>
                </a:solidFill>
                <a:latin typeface="Gill Sans Nova Cond Lt" panose="020F0502020204030204" pitchFamily="34" charset="0"/>
                <a:ea typeface="STXingkai" panose="020B0503020204020204" pitchFamily="2" charset="-122"/>
                <a:cs typeface="Dreaming Outloud Script Pro" panose="020F0502020204030204" pitchFamily="66" charset="0"/>
              </a:rPr>
              <a:t>SITE: ESTÚDIO MARIANA ROSA</a:t>
            </a:r>
            <a:endParaRPr lang="en-US" sz="4800" b="1" dirty="0">
              <a:solidFill>
                <a:srgbClr val="FEFFFF"/>
              </a:solidFill>
              <a:latin typeface="Gill Sans Nova Cond Lt" panose="020F0502020204030204" pitchFamily="34" charset="0"/>
              <a:ea typeface="STXingkai" panose="020B0503020204020204" pitchFamily="2" charset="-122"/>
              <a:cs typeface="Dreaming Outloud Script Pro" panose="020F0502020204030204" pitchFamily="66" charset="0"/>
            </a:endParaRPr>
          </a:p>
        </p:txBody>
      </p:sp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FCF27558-877A-5B26-CF3B-9E473EAC7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733" y="-23690"/>
            <a:ext cx="7656541" cy="688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eta&#10;&#10;Descrição gerada automaticamente">
            <a:extLst>
              <a:ext uri="{FF2B5EF4-FFF2-40B4-BE49-F238E27FC236}">
                <a16:creationId xmlns:a16="http://schemas.microsoft.com/office/drawing/2014/main" id="{5432E3E0-C46C-A255-24C4-97C7A7B3DF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69" y="1"/>
            <a:ext cx="6017232" cy="12808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E517191-10A2-069F-ACF9-3485DD27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9" y="0"/>
            <a:ext cx="8911687" cy="1280890"/>
          </a:xfrm>
        </p:spPr>
        <p:txBody>
          <a:bodyPr/>
          <a:lstStyle/>
          <a:p>
            <a:r>
              <a:rPr lang="pt-BR" dirty="0"/>
              <a:t>CRONOGRAMA</a:t>
            </a:r>
          </a:p>
        </p:txBody>
      </p:sp>
      <p:graphicFrame>
        <p:nvGraphicFramePr>
          <p:cNvPr id="12" name="Espaço Reservado para Conteúdo 11">
            <a:extLst>
              <a:ext uri="{FF2B5EF4-FFF2-40B4-BE49-F238E27FC236}">
                <a16:creationId xmlns:a16="http://schemas.microsoft.com/office/drawing/2014/main" id="{F19A100C-ECFA-5A16-724A-3EA5A7F87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404873"/>
              </p:ext>
            </p:extLst>
          </p:nvPr>
        </p:nvGraphicFramePr>
        <p:xfrm>
          <a:off x="71919" y="1280890"/>
          <a:ext cx="12120082" cy="557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0041">
                  <a:extLst>
                    <a:ext uri="{9D8B030D-6E8A-4147-A177-3AD203B41FA5}">
                      <a16:colId xmlns:a16="http://schemas.microsoft.com/office/drawing/2014/main" val="431590413"/>
                    </a:ext>
                  </a:extLst>
                </a:gridCol>
                <a:gridCol w="6060041">
                  <a:extLst>
                    <a:ext uri="{9D8B030D-6E8A-4147-A177-3AD203B41FA5}">
                      <a16:colId xmlns:a16="http://schemas.microsoft.com/office/drawing/2014/main" val="2281892862"/>
                    </a:ext>
                  </a:extLst>
                </a:gridCol>
              </a:tblGrid>
              <a:tr h="697139">
                <a:tc>
                  <a:txBody>
                    <a:bodyPr/>
                    <a:lstStyle/>
                    <a:p>
                      <a:r>
                        <a:rPr lang="pt-BR" dirty="0"/>
                        <a:t>Site Mariana Rosa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Prazo final -  08/05/2024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565189373"/>
                  </a:ext>
                </a:extLst>
              </a:tr>
              <a:tr h="697139">
                <a:tc>
                  <a:txBody>
                    <a:bodyPr/>
                    <a:lstStyle/>
                    <a:p>
                      <a:r>
                        <a:rPr lang="pt-BR" dirty="0" err="1"/>
                        <a:t>Kick</a:t>
                      </a:r>
                      <a:r>
                        <a:rPr lang="pt-BR" dirty="0"/>
                        <a:t>-off de apresentação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19/04/2024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3549829898"/>
                  </a:ext>
                </a:extLst>
              </a:tr>
              <a:tr h="697139">
                <a:tc>
                  <a:txBody>
                    <a:bodyPr/>
                    <a:lstStyle/>
                    <a:p>
                      <a:r>
                        <a:rPr lang="pt-BR" dirty="0"/>
                        <a:t>Programação HTML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22/04 à 25/04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4118741291"/>
                  </a:ext>
                </a:extLst>
              </a:tr>
              <a:tr h="697139">
                <a:tc>
                  <a:txBody>
                    <a:bodyPr/>
                    <a:lstStyle/>
                    <a:p>
                      <a:r>
                        <a:rPr lang="pt-BR" dirty="0"/>
                        <a:t>Feedback de modelagem do site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26/04/2024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2416360183"/>
                  </a:ext>
                </a:extLst>
              </a:tr>
              <a:tr h="697139">
                <a:tc>
                  <a:txBody>
                    <a:bodyPr/>
                    <a:lstStyle/>
                    <a:p>
                      <a:r>
                        <a:rPr lang="pt-BR" dirty="0"/>
                        <a:t>Programação HTML, CSS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27/04 à 31/04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2179578325"/>
                  </a:ext>
                </a:extLst>
              </a:tr>
              <a:tr h="697139">
                <a:tc>
                  <a:txBody>
                    <a:bodyPr/>
                    <a:lstStyle/>
                    <a:p>
                      <a:r>
                        <a:rPr lang="pt-BR" dirty="0"/>
                        <a:t>Feedback ajustes finais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03/05/2024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101046422"/>
                  </a:ext>
                </a:extLst>
              </a:tr>
              <a:tr h="697139">
                <a:tc>
                  <a:txBody>
                    <a:bodyPr/>
                    <a:lstStyle/>
                    <a:p>
                      <a:r>
                        <a:rPr lang="pt-BR" dirty="0"/>
                        <a:t>Programação HTML, CSS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06/05 à 08/05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3589606716"/>
                  </a:ext>
                </a:extLst>
              </a:tr>
              <a:tr h="697139">
                <a:tc>
                  <a:txBody>
                    <a:bodyPr/>
                    <a:lstStyle/>
                    <a:p>
                      <a:r>
                        <a:rPr lang="pt-BR" dirty="0"/>
                        <a:t>Entrega </a:t>
                      </a:r>
                    </a:p>
                  </a:txBody>
                  <a:tcPr marL="94834" marR="94834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09/05/2024</a:t>
                      </a:r>
                    </a:p>
                  </a:txBody>
                  <a:tcPr marL="94834" marR="94834"/>
                </a:tc>
                <a:extLst>
                  <a:ext uri="{0D108BD9-81ED-4DB2-BD59-A6C34878D82A}">
                    <a16:rowId xmlns:a16="http://schemas.microsoft.com/office/drawing/2014/main" val="3230713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64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17191-10A2-069F-ACF9-3485DD27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Orçamento 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D74B5BE5-2809-99AD-E397-48F038018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126552"/>
              </p:ext>
            </p:extLst>
          </p:nvPr>
        </p:nvGraphicFramePr>
        <p:xfrm>
          <a:off x="184935" y="1345914"/>
          <a:ext cx="12007065" cy="551208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310056">
                  <a:extLst>
                    <a:ext uri="{9D8B030D-6E8A-4147-A177-3AD203B41FA5}">
                      <a16:colId xmlns:a16="http://schemas.microsoft.com/office/drawing/2014/main" val="1772233931"/>
                    </a:ext>
                  </a:extLst>
                </a:gridCol>
                <a:gridCol w="6697009">
                  <a:extLst>
                    <a:ext uri="{9D8B030D-6E8A-4147-A177-3AD203B41FA5}">
                      <a16:colId xmlns:a16="http://schemas.microsoft.com/office/drawing/2014/main" val="135087626"/>
                    </a:ext>
                  </a:extLst>
                </a:gridCol>
              </a:tblGrid>
              <a:tr h="1102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Estúdio Mariana Rosa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311438"/>
                  </a:ext>
                </a:extLst>
              </a:tr>
              <a:tr h="1102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PRAZO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 dias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02909"/>
                  </a:ext>
                </a:extLst>
              </a:tr>
              <a:tr h="1102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CUSTO x HORA TÉCNICA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150,00 x 48h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07858"/>
                  </a:ext>
                </a:extLst>
              </a:tr>
              <a:tr h="1102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DOMÍNIO/</a:t>
                      </a:r>
                    </a:p>
                    <a:p>
                      <a:pPr algn="ctr"/>
                      <a:r>
                        <a:rPr lang="pt-BR" dirty="0"/>
                        <a:t>HOSPEDAGEM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R$ 60,00 Ano x 3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86874"/>
                  </a:ext>
                </a:extLst>
              </a:tr>
              <a:tr h="1102417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ORÇAMENTO FINAL COM 3 MANUTENÇÕES AO ANO NO SITE DURANTE 3 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R$ 7200,00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32373"/>
                  </a:ext>
                </a:extLst>
              </a:tr>
            </a:tbl>
          </a:graphicData>
        </a:graphic>
      </p:graphicFrame>
      <p:pic>
        <p:nvPicPr>
          <p:cNvPr id="4" name="Imagem 3" descr="Uma imagem contendo Seta&#10;&#10;Descrição gerada automaticamente">
            <a:extLst>
              <a:ext uri="{FF2B5EF4-FFF2-40B4-BE49-F238E27FC236}">
                <a16:creationId xmlns:a16="http://schemas.microsoft.com/office/drawing/2014/main" id="{75C6CADC-3509-4DFE-019A-37071A4DA8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77" y="0"/>
            <a:ext cx="4486383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41FE3-FE96-9AD8-75A5-06A71A47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7" y="0"/>
            <a:ext cx="8911687" cy="128089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9C485838-F828-158A-42F1-A9FE75F75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6570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1EA66E7-0345-0283-F75F-9E0AFDA50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041FE3-FE96-9AD8-75A5-06A71A47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7" y="195209"/>
            <a:ext cx="8911687" cy="1280890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80782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Seta&#10;&#10;Descrição gerada automaticamente">
            <a:extLst>
              <a:ext uri="{FF2B5EF4-FFF2-40B4-BE49-F238E27FC236}">
                <a16:creationId xmlns:a16="http://schemas.microsoft.com/office/drawing/2014/main" id="{AB5CF0F8-B140-E066-2398-65AF44C46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08" y="3505524"/>
            <a:ext cx="4216115" cy="3728159"/>
          </a:xfrm>
          <a:prstGeom prst="rect">
            <a:avLst/>
          </a:prstGeom>
        </p:spPr>
      </p:pic>
      <p:pic>
        <p:nvPicPr>
          <p:cNvPr id="8" name="Imagem 7" descr="Uma imagem contendo Seta&#10;&#10;Descrição gerada automaticamente">
            <a:extLst>
              <a:ext uri="{FF2B5EF4-FFF2-40B4-BE49-F238E27FC236}">
                <a16:creationId xmlns:a16="http://schemas.microsoft.com/office/drawing/2014/main" id="{4B2B1058-B78D-055F-74A6-48CAE1641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4525"/>
            <a:ext cx="4216115" cy="3728159"/>
          </a:xfrm>
          <a:prstGeom prst="rect">
            <a:avLst/>
          </a:prstGeom>
        </p:spPr>
      </p:pic>
      <p:pic>
        <p:nvPicPr>
          <p:cNvPr id="4" name="Imagem 3" descr="Uma imagem contendo Seta&#10;&#10;Descrição gerada automaticamente">
            <a:extLst>
              <a:ext uri="{FF2B5EF4-FFF2-40B4-BE49-F238E27FC236}">
                <a16:creationId xmlns:a16="http://schemas.microsoft.com/office/drawing/2014/main" id="{30C98495-302B-2FCB-500A-084EB8D09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09" y="-70559"/>
            <a:ext cx="4216115" cy="3728159"/>
          </a:xfrm>
          <a:prstGeom prst="rect">
            <a:avLst/>
          </a:prstGeom>
        </p:spPr>
      </p:pic>
      <p:pic>
        <p:nvPicPr>
          <p:cNvPr id="7" name="Imagem 6" descr="Uma imagem contendo Seta&#10;&#10;Descrição gerada automaticamente">
            <a:extLst>
              <a:ext uri="{FF2B5EF4-FFF2-40B4-BE49-F238E27FC236}">
                <a16:creationId xmlns:a16="http://schemas.microsoft.com/office/drawing/2014/main" id="{72D12E3F-707D-8AD6-CF12-B1DFBDFC5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2635"/>
            <a:ext cx="4216115" cy="3728159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1B4137-CBBA-46E8-68DE-66727DA17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0" y="-70559"/>
            <a:ext cx="12318124" cy="6891167"/>
          </a:xfrm>
        </p:spPr>
      </p:pic>
    </p:spTree>
    <p:extLst>
      <p:ext uri="{BB962C8B-B14F-4D97-AF65-F5344CB8AC3E}">
        <p14:creationId xmlns:p14="http://schemas.microsoft.com/office/powerpoint/2010/main" val="207767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eta&#10;&#10;Descrição gerada automaticamente">
            <a:extLst>
              <a:ext uri="{FF2B5EF4-FFF2-40B4-BE49-F238E27FC236}">
                <a16:creationId xmlns:a16="http://schemas.microsoft.com/office/drawing/2014/main" id="{1A4CB53F-7082-3A89-68AF-0D6271CC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00244"/>
            <a:ext cx="12192000" cy="35453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E2B9F1E-0A74-0993-8C50-2DCBEB40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07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5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41FE3-FE96-9AD8-75A5-06A71A47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EB97C-FC00-01C7-2A0C-8B548A6A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Douglas Henrique Neves </a:t>
            </a:r>
          </a:p>
          <a:p>
            <a:r>
              <a:rPr lang="pt-BR" sz="2400" dirty="0"/>
              <a:t>Lucas Gonçalves Cunha</a:t>
            </a:r>
          </a:p>
          <a:p>
            <a:r>
              <a:rPr lang="pt-BR" sz="2400" dirty="0"/>
              <a:t>Luís Miguel Alves da Silva </a:t>
            </a:r>
          </a:p>
          <a:p>
            <a:r>
              <a:rPr lang="pt-BR" sz="2400" dirty="0"/>
              <a:t>Cauã Lopes Candido </a:t>
            </a:r>
          </a:p>
        </p:txBody>
      </p:sp>
    </p:spTree>
    <p:extLst>
      <p:ext uri="{BB962C8B-B14F-4D97-AF65-F5344CB8AC3E}">
        <p14:creationId xmlns:p14="http://schemas.microsoft.com/office/powerpoint/2010/main" val="197911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41FE3-FE96-9AD8-75A5-06A71A47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 </a:t>
            </a:r>
            <a:r>
              <a:rPr lang="pt-BR" dirty="0" err="1"/>
              <a:t>Bibliografica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EB97C-FC00-01C7-2A0C-8B548A6A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400730" cy="4100290"/>
          </a:xfrm>
        </p:spPr>
        <p:txBody>
          <a:bodyPr/>
          <a:lstStyle/>
          <a:p>
            <a:r>
              <a:rPr lang="pt-BR" dirty="0"/>
              <a:t>https://www.w3schools.com/</a:t>
            </a:r>
          </a:p>
        </p:txBody>
      </p:sp>
    </p:spTree>
    <p:extLst>
      <p:ext uri="{BB962C8B-B14F-4D97-AF65-F5344CB8AC3E}">
        <p14:creationId xmlns:p14="http://schemas.microsoft.com/office/powerpoint/2010/main" val="1163446803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339</TotalTime>
  <Words>135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Abadi</vt:lpstr>
      <vt:lpstr>Arial</vt:lpstr>
      <vt:lpstr>Calibri</vt:lpstr>
      <vt:lpstr>Century Gothic</vt:lpstr>
      <vt:lpstr>Gill Sans Nova Cond Lt</vt:lpstr>
      <vt:lpstr>Wingdings 3</vt:lpstr>
      <vt:lpstr>Cacho</vt:lpstr>
      <vt:lpstr>UNIVERSIDADE CRUZEIRO DO SUL</vt:lpstr>
      <vt:lpstr>CRONOGRAMA</vt:lpstr>
      <vt:lpstr>Orçamento </vt:lpstr>
      <vt:lpstr>Introdução</vt:lpstr>
      <vt:lpstr>INDEX</vt:lpstr>
      <vt:lpstr>Apresentação do PowerPoint</vt:lpstr>
      <vt:lpstr>Apresentação do PowerPoint</vt:lpstr>
      <vt:lpstr>Integrantes</vt:lpstr>
      <vt:lpstr>Referência Bibliografica </vt:lpstr>
    </vt:vector>
  </TitlesOfParts>
  <Company>Johnson Controls,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CRUZEIRO DO SUL</dc:title>
  <dc:creator>Douglas Neves</dc:creator>
  <cp:lastModifiedBy>Douglas Neves</cp:lastModifiedBy>
  <cp:revision>3</cp:revision>
  <dcterms:created xsi:type="dcterms:W3CDTF">2024-05-06T20:15:46Z</dcterms:created>
  <dcterms:modified xsi:type="dcterms:W3CDTF">2024-05-18T00:28:41Z</dcterms:modified>
</cp:coreProperties>
</file>