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76774" y="194804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2527</Words>
  <Application>Microsoft Office PowerPoint</Application>
  <PresentationFormat>Widescreen</PresentationFormat>
  <Paragraphs>259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Done Luke Daniel</cp:lastModifiedBy>
  <cp:revision>3</cp:revision>
  <dcterms:created xsi:type="dcterms:W3CDTF">2021-08-26T16:53:12Z</dcterms:created>
  <dcterms:modified xsi:type="dcterms:W3CDTF">2022-02-26T10:38:23Z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