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8AFB-780E-CC90-4655-0E409EF2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8DCD6-E220-B7AF-5BF3-2CF1B88E7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D868-21E1-8F7E-7BF5-C0DA7575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78B8-6D77-4515-864E-ED16BA42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7EBE-05FF-5A40-7A61-8326978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4317-FCCB-4E2F-CE86-C98B7A52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370B4-E5B9-7E92-2CF4-30F7E46D8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6DC6-1E9D-EECF-1F3F-D9919A18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2ABE-60AE-CA58-AD71-25F12D52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88DB-C8BC-359D-54FD-C7B50D61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6B52B-A004-7365-BDDF-18D19D681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9A116-7D54-51F3-63F8-8C859A7C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C2C3-8C22-EF3C-6CDF-38AAD8E3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5508-85F5-CA1E-9F79-ECF254F5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B9B9-A066-CF54-2472-E45934F3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43E3-5983-0C1B-7AB5-588ADC3F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957C-2DE0-6938-3541-B0E3C6FC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54621-DB92-66A5-6886-86DC68F5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40F6-661A-CD36-AA31-C6CAE654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0767-B743-F2A4-6880-6A0718F2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C286-DB7F-1F22-65E2-DF6B89AF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AD80-842D-4617-C885-FA8CA7FC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AFB6-BBB0-01EA-797F-9F6354F7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BF03-7A54-AC44-4601-82168F12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0E09-6605-23E1-C1E1-F8CD2D0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4126-F704-55E6-10A5-38ACDAE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96B2-DB53-07B0-A766-9AF51C86A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C050-D158-EAB8-5DA8-6176D253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31329-91DF-4EF4-DA72-E351D6A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C933D-7CD2-5BCF-69B6-A0132B17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EA3C-E1EE-1BB9-C975-0EE54626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A26-D01C-4292-1A24-DE112F89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6701-F487-D050-5AEB-5096D19F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0BA75-9EF4-F03E-7D9A-A27DBBCD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57C72-9AED-557A-EC2C-88BBEC2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30B33-BAA6-8721-46E1-55E154691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86AAB-7654-FFC3-6408-A70F22CD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40DB8-121A-0C8A-7C7B-6A7C8034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78283-B23E-A00D-509D-7391BCC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7C91-F585-CD2A-8FFA-C81DA19D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7F91A-3FB9-4C9D-213E-5E910E15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17F0-E238-D985-0487-FF3E4A9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4573-9899-11F9-E80E-A1B58394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1C281-86AE-128B-44E7-6716FEA8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A3B1A-D7D8-ACC1-29FC-BA8949B0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097D-888D-22DE-C083-D1477CC3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D405-2309-2148-48C0-572BB146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4CB2-59E6-CA62-DEB2-F14C5AE2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DB7C3-5872-5497-62C2-5DA08E50A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9819-5264-4BA7-AB85-802F7F1A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04063-566C-5E7B-CEDB-5D54C255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CFC3F-D7DD-CE10-B6A3-0F13F99F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64EE-6D11-BAFF-AC7E-47D77F5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C90E9-E0E6-A41C-5428-EC1AE358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1D028-AB7B-3433-44CC-B6734ABA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1BB0-AE4A-C980-6F67-BC038E26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4B93-5A20-DC2C-FF3E-41C35616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2C8D-988A-6715-E5C3-63279DD6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1B11-D652-78C6-46C9-16850C5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007E-DD99-15D2-A3EE-1536F6B4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E94D-5E41-00B6-71FA-8081876C6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E338-D6DC-4BE3-A194-CF26E49867D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A976-047F-90F1-81B0-8D2B0ABF2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6A38-2F11-0B0C-4B85-8A3811F78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2386-F3D1-48C6-8B63-C355AC00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756D-CD43-213F-EEDB-0EE49C5E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635" y="765779"/>
            <a:ext cx="10054728" cy="17324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Visualization of Large Data Sets for Developing Research Questions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9E0A388C-4BA2-141F-82EE-366E0283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86" y="2768621"/>
            <a:ext cx="3740227" cy="37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0380AD-6A83-9740-1049-FD3018F6C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4" y="3429000"/>
            <a:ext cx="3774093" cy="1963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126CC-A3FE-E0DB-E8B2-F7D192DF5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62" y="3658235"/>
            <a:ext cx="3384033" cy="15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Chlorophyll-A Concentration  &lt; 400 ug/L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4E2F6-0A19-85D5-DA49-5C43DE5B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587"/>
            <a:ext cx="12192000" cy="56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4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Chlorophyll-A Concentration  &lt; 50 ug/L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15A3E-7265-528A-6010-D9089779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41"/>
            <a:ext cx="12041436" cy="55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98B87-8E94-F5D5-6022-6DC1357E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9" y="770286"/>
            <a:ext cx="10515600" cy="4871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F3C6B-CD83-822D-C773-6A0E40FF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82" y="5360705"/>
            <a:ext cx="10003316" cy="14540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04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Percentage Crop Land in Watershed</a:t>
            </a:r>
          </a:p>
        </p:txBody>
      </p:sp>
    </p:spTree>
    <p:extLst>
      <p:ext uri="{BB962C8B-B14F-4D97-AF65-F5344CB8AC3E}">
        <p14:creationId xmlns:p14="http://schemas.microsoft.com/office/powerpoint/2010/main" val="108988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BEB19-C274-03FF-9C8C-B63FA542F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1"/>
          <a:stretch/>
        </p:blipFill>
        <p:spPr>
          <a:xfrm>
            <a:off x="121186" y="1027906"/>
            <a:ext cx="11709496" cy="583009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6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Total Nitrogen (mg/L)</a:t>
            </a:r>
          </a:p>
        </p:txBody>
      </p:sp>
    </p:spTree>
    <p:extLst>
      <p:ext uri="{BB962C8B-B14F-4D97-AF65-F5344CB8AC3E}">
        <p14:creationId xmlns:p14="http://schemas.microsoft.com/office/powerpoint/2010/main" val="184520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Total Nitrogen vs Chlorophyll-A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2A629-1787-1256-9E42-AAF393F1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27" y="2757756"/>
            <a:ext cx="7611736" cy="3960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480A5-94DA-A959-6A52-0539ED1A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7" y="1512070"/>
            <a:ext cx="6783260" cy="10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36CCB3-0C7C-671D-51AD-0941EC3E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597"/>
            <a:ext cx="10112050" cy="52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9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Correlation?  Are there confounding factors?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EBD3-2E8D-8541-4442-3E38A233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39" y="1598191"/>
            <a:ext cx="9406970" cy="48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Rapid Visualization of Large Data Sets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D16BA-1316-18F7-D1A7-32D83A35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46" y="1690688"/>
            <a:ext cx="10515600" cy="48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3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636" y="72495"/>
            <a:ext cx="6128727" cy="1325563"/>
          </a:xfrm>
        </p:spPr>
        <p:txBody>
          <a:bodyPr>
            <a:noAutofit/>
          </a:bodyPr>
          <a:lstStyle/>
          <a:p>
            <a:r>
              <a:rPr lang="en-US" sz="7200" dirty="0">
                <a:latin typeface="+mn-lt"/>
              </a:rPr>
              <a:t>Questions?</a:t>
            </a:r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D1722D91-F500-EAE8-512E-A878CE66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07" y="2939017"/>
            <a:ext cx="3719110" cy="3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0318F-D8AD-627F-49B3-7512FC74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7" y="4132894"/>
            <a:ext cx="5237313" cy="2725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A8C9E-3430-1E12-1C52-3E865EF0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605" y="1407505"/>
            <a:ext cx="5688037" cy="26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5F1B-E591-D42B-2C5A-401A87CC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94" y="2863964"/>
            <a:ext cx="7369366" cy="3195313"/>
          </a:xfrm>
        </p:spPr>
        <p:txBody>
          <a:bodyPr>
            <a:normAutofit fontScale="92500"/>
          </a:bodyPr>
          <a:lstStyle/>
          <a:p>
            <a:r>
              <a:rPr lang="en-US" sz="4000" b="1" i="0" dirty="0">
                <a:solidFill>
                  <a:srgbClr val="1B1B1B"/>
                </a:solidFill>
                <a:effectLst/>
              </a:rPr>
              <a:t>Environmental Protection Agency</a:t>
            </a:r>
          </a:p>
          <a:p>
            <a:endParaRPr lang="en-US" sz="4000" b="1" i="0" dirty="0">
              <a:solidFill>
                <a:srgbClr val="1B1B1B"/>
              </a:solidFill>
              <a:effectLst/>
            </a:endParaRPr>
          </a:p>
          <a:p>
            <a:r>
              <a:rPr lang="en-US" sz="4000" b="1" i="0" dirty="0">
                <a:solidFill>
                  <a:srgbClr val="1B1B1B"/>
                </a:solidFill>
                <a:effectLst/>
              </a:rPr>
              <a:t>National Aquatic Resource Surveys</a:t>
            </a:r>
          </a:p>
          <a:p>
            <a:endParaRPr lang="en-US" sz="4000" b="1" i="0" dirty="0">
              <a:solidFill>
                <a:srgbClr val="1B1B1B"/>
              </a:solidFill>
              <a:effectLst/>
            </a:endParaRPr>
          </a:p>
          <a:p>
            <a:r>
              <a:rPr lang="en-US" sz="4000" b="1" i="0" dirty="0">
                <a:solidFill>
                  <a:srgbClr val="1B1B1B"/>
                </a:solidFill>
                <a:effectLst/>
              </a:rPr>
              <a:t>National Lakes Assessment 2017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FA9A2-E0CB-A88F-8704-C9DAD433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17"/>
            <a:ext cx="10426425" cy="2022208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E4DE947-9A75-8853-51F2-C747C909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9" y="2591506"/>
            <a:ext cx="3740227" cy="37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Organizing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4945D-D1A2-41A7-E6DE-014A8938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2" y="1903221"/>
            <a:ext cx="11743418" cy="40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Organizing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44676-6584-B9C8-CE22-1678902E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8" y="2108131"/>
            <a:ext cx="11582159" cy="3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Organizing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72F36-BD7E-9911-6B8B-C59E6134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6" y="2108106"/>
            <a:ext cx="11289991" cy="3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Combining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05FDE-EC22-41B6-8719-F69980A0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284"/>
            <a:ext cx="9643697" cy="30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Finally…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361D4-DACF-0CCC-934A-0A0B8ED0C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/>
          <a:stretch/>
        </p:blipFill>
        <p:spPr>
          <a:xfrm>
            <a:off x="453339" y="2432733"/>
            <a:ext cx="11285322" cy="25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7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72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Chlorophyll-A Concentration (ug/L)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B643E-CABF-358F-C872-A3C626ED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33889"/>
            <a:ext cx="12139543" cy="5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7E8C-3C7B-BA12-7E37-088FFD4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Dealing With Outliers… </a:t>
            </a:r>
            <a:r>
              <a:rPr lang="en-US" sz="3600" dirty="0">
                <a:latin typeface="+mn-lt"/>
              </a:rPr>
              <a:t>the lazy 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BDAC2-7861-B4CB-2A82-3BEF285E9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7"/>
          <a:stretch/>
        </p:blipFill>
        <p:spPr>
          <a:xfrm>
            <a:off x="211647" y="1542362"/>
            <a:ext cx="11768705" cy="4770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B5281-0688-CE70-1332-B310698C6B1E}"/>
              </a:ext>
            </a:extLst>
          </p:cNvPr>
          <p:cNvSpPr/>
          <p:nvPr/>
        </p:nvSpPr>
        <p:spPr>
          <a:xfrm>
            <a:off x="1553378" y="2450852"/>
            <a:ext cx="2016087" cy="215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B6A9C-56C1-33AC-0581-5D1786D34013}"/>
              </a:ext>
            </a:extLst>
          </p:cNvPr>
          <p:cNvSpPr/>
          <p:nvPr/>
        </p:nvSpPr>
        <p:spPr>
          <a:xfrm>
            <a:off x="1553377" y="4046461"/>
            <a:ext cx="3944040" cy="215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09132-B8E7-9A9C-F5ED-785C429FBBFC}"/>
              </a:ext>
            </a:extLst>
          </p:cNvPr>
          <p:cNvSpPr/>
          <p:nvPr/>
        </p:nvSpPr>
        <p:spPr>
          <a:xfrm>
            <a:off x="1553377" y="5646143"/>
            <a:ext cx="3865086" cy="215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90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Visualization of Large Data Sets for Developing Research Questions</vt:lpstr>
      <vt:lpstr>PowerPoint Presentation</vt:lpstr>
      <vt:lpstr>Organizing Data</vt:lpstr>
      <vt:lpstr>Organizing Data</vt:lpstr>
      <vt:lpstr>Organizing Data</vt:lpstr>
      <vt:lpstr>Combining Data</vt:lpstr>
      <vt:lpstr>Finally… Visualization</vt:lpstr>
      <vt:lpstr>Chlorophyll-A Concentration (ug/L)</vt:lpstr>
      <vt:lpstr>Dealing With Outliers… the lazy way</vt:lpstr>
      <vt:lpstr>Chlorophyll-A Concentration  &lt; 400 ug/L</vt:lpstr>
      <vt:lpstr>Chlorophyll-A Concentration  &lt; 50 ug/L</vt:lpstr>
      <vt:lpstr>Percentage Crop Land in Watershed</vt:lpstr>
      <vt:lpstr>Total Nitrogen (mg/L)</vt:lpstr>
      <vt:lpstr>Total Nitrogen vs Chlorophyll-A</vt:lpstr>
      <vt:lpstr>PowerPoint Presentation</vt:lpstr>
      <vt:lpstr>Correlation?  Are there confounding factors?</vt:lpstr>
      <vt:lpstr>Rapid Visualization of Large Data Sets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Day</dc:creator>
  <cp:lastModifiedBy>Luke Day</cp:lastModifiedBy>
  <cp:revision>4</cp:revision>
  <dcterms:created xsi:type="dcterms:W3CDTF">2024-04-30T08:53:48Z</dcterms:created>
  <dcterms:modified xsi:type="dcterms:W3CDTF">2024-05-03T21:25:42Z</dcterms:modified>
</cp:coreProperties>
</file>