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94757"/>
  </p:normalViewPr>
  <p:slideViewPr>
    <p:cSldViewPr snapToGrid="0">
      <p:cViewPr varScale="1">
        <p:scale>
          <a:sx n="104" d="100"/>
          <a:sy n="104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997E-0BE4-5B5B-A8FA-2734259C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5879-03C8-BB31-227C-E7CD9EA4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64A2-8125-0C38-62F1-A916237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6820-C71F-30AA-D365-E3056A2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588A-0DA5-24E3-C170-57F2CF0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3B1-FAB1-8211-4FAC-A79E926C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4480-B27F-541A-AE4A-A741A79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7098-762C-8CE8-5EE5-73A61516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0E6C-57FE-4AC3-6421-E953445A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AC74-F13A-49A2-8F89-AD2707F1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022D-557F-70C6-B3D0-A0D9AEBC8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4D9B6-6B56-F921-EA1D-D3D9BDB1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BBEB-93AE-EBE5-4F08-4DB40FC9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0E9D-0BB8-547A-30C9-63734FCB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B2F-DCAA-C923-937B-40649CD7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750-C307-20B9-B972-4F947DA0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E675-B059-D2DB-DFC6-C4355941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EC13-9232-BBB9-9F85-E6FB86BF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6D91-93E9-C35B-811C-EC4369CB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5F55-DE12-97D3-F262-34757118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2B6F-B9DF-52F0-73EA-6D5C8CF5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5B68-9EDD-D76D-D1C5-591E73A1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1239-D420-DDD8-A3FD-A8420A15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7A5E-DFCF-F603-23AD-7C2F4865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1D5C-28BE-5311-0914-1C40DD16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5D0A-DEA2-F4A8-89CD-BA5A259E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AA2A-57D7-0670-8402-2E1919EC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91DD1-CABD-D460-17FD-32B915AC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33C9-9FBB-1614-0878-9690B01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C5A2-7E91-924B-B67B-AF27157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372D-72F9-5E01-5AF4-08EB8F05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FD3-7216-2580-4D41-E0050435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5BDA-CB9B-3BA8-F862-7189CD3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98AE-3293-6CD6-55AE-776822D3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522DA-6FD9-EF31-E268-87E43B93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66ACA-BEE3-6DB1-D53A-B954CF431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C89FB-3A5F-CA3A-C8CD-23BEA6C3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27EC0-A794-758F-F456-891A9C7B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E7EB5-A369-2BF1-7096-96B3ABE8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7AE4-735A-DD3B-0DC3-A5B427B0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EBF9-746D-A2BE-45D0-E972CC61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E883-06BA-4513-65B8-7C35850F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97C11-A257-BE82-C7EF-3DC83C7D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DE9C6-6683-AA26-D598-149EE6AF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A7DEF-BF3E-F56B-7B88-3E51B30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3EFF-A00C-6D6F-25E8-02A009C5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1F8D-F0C2-A4EA-B311-30AAE393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9AAA-D8CB-86A5-7EFF-5B1DDF69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A6185-4FA4-7D32-EE2F-DAC9E028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A2E27-B728-7279-8C58-24A7CDBC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3C9D1-F6B1-F9A5-0A44-B190D6E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7A196-B89A-C31B-6CE1-EA52CFB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B621-17BA-5780-B34A-98F5821F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CBDD-33BA-3BB1-91BC-AA461145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43F-588A-2059-176A-CBAF5C20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F663-363B-6ECF-7453-66037FC9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BDDF-A8D8-D7C3-86A3-9E4A8F63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A64B-D6E2-3031-C367-62A5A0F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2352-FB30-3387-65C5-6553D54F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4E8E-CADC-3674-EA08-258C654A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8EC5-6EBC-BA1E-C3BC-ACA8D8050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C327-072E-F74C-89A7-C05981E84368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7B29-C381-E91B-C8CC-33D844B47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1FEC-A385-130B-A396-61B093E98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D485-48D8-F342-A41C-904C49EA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CD0-8342-1519-4C55-761ED5D4E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Avidity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BF6E-3096-1F6B-A038-44BA2B502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7FC6-44F3-1CBA-A03C-2A5B22DE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8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Change in EC50 heatmaps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70CF48A1-A44C-A1E0-9DC5-9E043E30A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73" y="2042318"/>
            <a:ext cx="5978359" cy="4450557"/>
          </a:xfrm>
        </p:spPr>
      </p:pic>
      <p:pic>
        <p:nvPicPr>
          <p:cNvPr id="7" name="Picture 6" descr="A close-up of a gradient&#10;&#10;Description automatically generated">
            <a:extLst>
              <a:ext uri="{FF2B5EF4-FFF2-40B4-BE49-F238E27FC236}">
                <a16:creationId xmlns:a16="http://schemas.microsoft.com/office/drawing/2014/main" id="{E242D836-5414-9AA5-9352-2151A33C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2" y="2185550"/>
            <a:ext cx="5593556" cy="4164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B1350-1B79-9C5B-DD4F-970B97FF87EF}"/>
              </a:ext>
            </a:extLst>
          </p:cNvPr>
          <p:cNvSpPr txBox="1"/>
          <p:nvPr/>
        </p:nvSpPr>
        <p:spPr>
          <a:xfrm>
            <a:off x="2362200" y="18383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B3ED8-3B7B-B1DF-8BE7-A1480AA6F896}"/>
              </a:ext>
            </a:extLst>
          </p:cNvPr>
          <p:cNvSpPr txBox="1"/>
          <p:nvPr/>
        </p:nvSpPr>
        <p:spPr>
          <a:xfrm>
            <a:off x="7708238" y="1833920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4F983-3C6E-956D-3E38-BA31B1018502}"/>
              </a:ext>
            </a:extLst>
          </p:cNvPr>
          <p:cNvSpPr txBox="1"/>
          <p:nvPr/>
        </p:nvSpPr>
        <p:spPr>
          <a:xfrm>
            <a:off x="4041955" y="1202035"/>
            <a:ext cx="402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log10(mono ec50) – log10(bivalent ec50)</a:t>
            </a:r>
          </a:p>
        </p:txBody>
      </p:sp>
    </p:spTree>
    <p:extLst>
      <p:ext uri="{BB962C8B-B14F-4D97-AF65-F5344CB8AC3E}">
        <p14:creationId xmlns:p14="http://schemas.microsoft.com/office/powerpoint/2010/main" val="325399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18755-728B-2936-13C7-1B38C7FD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15" name="Picture 14" descr="A blurry image of a red and purple light&#10;&#10;Description automatically generated with medium confidence">
            <a:extLst>
              <a:ext uri="{FF2B5EF4-FFF2-40B4-BE49-F238E27FC236}">
                <a16:creationId xmlns:a16="http://schemas.microsoft.com/office/drawing/2014/main" id="{1D6FD685-9F12-7FED-80AE-2578DEE7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2" y="557189"/>
            <a:ext cx="3797536" cy="3038029"/>
          </a:xfrm>
          <a:prstGeom prst="rect">
            <a:avLst/>
          </a:prstGeom>
        </p:spPr>
      </p:pic>
      <p:pic>
        <p:nvPicPr>
          <p:cNvPr id="11" name="Content Placeholder 10" descr="A blurry image of a red and purple gradient&#10;&#10;Description automatically generated">
            <a:extLst>
              <a:ext uri="{FF2B5EF4-FFF2-40B4-BE49-F238E27FC236}">
                <a16:creationId xmlns:a16="http://schemas.microsoft.com/office/drawing/2014/main" id="{F7B232A1-D1E1-190D-B6D1-4382B9C95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7232" y="557189"/>
            <a:ext cx="3797536" cy="3038029"/>
          </a:xfrm>
          <a:prstGeom prst="rect">
            <a:avLst/>
          </a:prstGeom>
        </p:spPr>
      </p:pic>
      <p:pic>
        <p:nvPicPr>
          <p:cNvPr id="13" name="Picture 12" descr="A screen shot of a chart&#10;&#10;Description automatically generated">
            <a:extLst>
              <a:ext uri="{FF2B5EF4-FFF2-40B4-BE49-F238E27FC236}">
                <a16:creationId xmlns:a16="http://schemas.microsoft.com/office/drawing/2014/main" id="{6F62D312-56DB-EC28-2BCF-D461B747A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774" y="700220"/>
            <a:ext cx="3797536" cy="3038029"/>
          </a:xfrm>
          <a:prstGeom prst="rect">
            <a:avLst/>
          </a:prstGeom>
        </p:spPr>
      </p:pic>
      <p:pic>
        <p:nvPicPr>
          <p:cNvPr id="17" name="Picture 16" descr="A chart with a gradient&#10;&#10;Description automatically generated with medium confidence">
            <a:extLst>
              <a:ext uri="{FF2B5EF4-FFF2-40B4-BE49-F238E27FC236}">
                <a16:creationId xmlns:a16="http://schemas.microsoft.com/office/drawing/2014/main" id="{3DAB7FD0-C086-D129-A67A-7067D4309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650" y="3595217"/>
            <a:ext cx="3797536" cy="3038029"/>
          </a:xfrm>
          <a:prstGeom prst="rect">
            <a:avLst/>
          </a:prstGeom>
        </p:spPr>
      </p:pic>
      <p:pic>
        <p:nvPicPr>
          <p:cNvPr id="19" name="Picture 18" descr="A screen shot of a chart&#10;&#10;Description automatically generated">
            <a:extLst>
              <a:ext uri="{FF2B5EF4-FFF2-40B4-BE49-F238E27FC236}">
                <a16:creationId xmlns:a16="http://schemas.microsoft.com/office/drawing/2014/main" id="{BE36D3BC-DF02-8EE8-A6E2-D95351AB4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108" y="3595217"/>
            <a:ext cx="3797536" cy="3038029"/>
          </a:xfrm>
          <a:prstGeom prst="rect">
            <a:avLst/>
          </a:prstGeom>
        </p:spPr>
      </p:pic>
      <p:pic>
        <p:nvPicPr>
          <p:cNvPr id="22" name="Picture 21" descr="A blurry image of a red and blue gradient&#10;&#10;Description automatically generated">
            <a:extLst>
              <a:ext uri="{FF2B5EF4-FFF2-40B4-BE49-F238E27FC236}">
                <a16:creationId xmlns:a16="http://schemas.microsoft.com/office/drawing/2014/main" id="{B62C8DBC-AFD8-C70C-12B5-9535C7C92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90" y="3595218"/>
            <a:ext cx="3797536" cy="30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6C91C-0B24-DB67-860F-D81F6918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r="459" b="2886"/>
          <a:stretch/>
        </p:blipFill>
        <p:spPr bwMode="auto">
          <a:xfrm>
            <a:off x="128621" y="1134862"/>
            <a:ext cx="11709019" cy="2931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FBBDE-6A74-7448-F369-746F5D6672C5}"/>
              </a:ext>
            </a:extLst>
          </p:cNvPr>
          <p:cNvSpPr txBox="1"/>
          <p:nvPr/>
        </p:nvSpPr>
        <p:spPr>
          <a:xfrm>
            <a:off x="1648326" y="56548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3C9C-6544-680B-25CD-CD3F2C21E82A}"/>
              </a:ext>
            </a:extLst>
          </p:cNvPr>
          <p:cNvSpPr txBox="1"/>
          <p:nvPr/>
        </p:nvSpPr>
        <p:spPr>
          <a:xfrm>
            <a:off x="4596063" y="5654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13nm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060C6-E5FF-1C63-ACC9-C24425D6F097}"/>
              </a:ext>
            </a:extLst>
          </p:cNvPr>
          <p:cNvSpPr txBox="1"/>
          <p:nvPr/>
        </p:nvSpPr>
        <p:spPr>
          <a:xfrm>
            <a:off x="7615989" y="5654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6E2E-641D-0F34-DDA1-9FB9A35370DA}"/>
              </a:ext>
            </a:extLst>
          </p:cNvPr>
          <p:cNvSpPr txBox="1"/>
          <p:nvPr/>
        </p:nvSpPr>
        <p:spPr>
          <a:xfrm>
            <a:off x="10635915" y="6168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F69958-8CD1-9FA3-3C29-46BFC86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699"/>
            <a:ext cx="10515600" cy="1592263"/>
          </a:xfrm>
        </p:spPr>
        <p:txBody>
          <a:bodyPr/>
          <a:lstStyle/>
          <a:p>
            <a:r>
              <a:rPr lang="en-US" dirty="0"/>
              <a:t>Antibodies able to bind for an hour before cells are washed</a:t>
            </a:r>
          </a:p>
          <a:p>
            <a:r>
              <a:rPr lang="en-US" dirty="0"/>
              <a:t>PD1 receptor number is approximately 1000</a:t>
            </a:r>
          </a:p>
        </p:txBody>
      </p:sp>
    </p:spTree>
    <p:extLst>
      <p:ext uri="{BB962C8B-B14F-4D97-AF65-F5344CB8AC3E}">
        <p14:creationId xmlns:p14="http://schemas.microsoft.com/office/powerpoint/2010/main" val="9256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7DFE4FA-65EC-6218-6086-4110EB25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79" y="0"/>
            <a:ext cx="10515600" cy="2065662"/>
          </a:xfrm>
        </p:spPr>
      </p:pic>
      <p:pic>
        <p:nvPicPr>
          <p:cNvPr id="7" name="Picture 6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B08110E9-D597-45EA-E386-BBE32FF1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8838"/>
            <a:ext cx="10576558" cy="2065662"/>
          </a:xfrm>
          <a:prstGeom prst="rect">
            <a:avLst/>
          </a:prstGeom>
        </p:spPr>
      </p:pic>
      <p:pic>
        <p:nvPicPr>
          <p:cNvPr id="9" name="Picture 8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CB2B288-227B-5D8A-BF4C-A354808F7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1400"/>
            <a:ext cx="10576558" cy="210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D2BCA-FB4A-9498-C228-6E7FFB0AE2C0}"/>
              </a:ext>
            </a:extLst>
          </p:cNvPr>
          <p:cNvSpPr txBox="1"/>
          <p:nvPr/>
        </p:nvSpPr>
        <p:spPr>
          <a:xfrm>
            <a:off x="471488" y="120015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04CB2-4C50-ED4A-FF77-E266C49DB4C1}"/>
              </a:ext>
            </a:extLst>
          </p:cNvPr>
          <p:cNvSpPr txBox="1"/>
          <p:nvPr/>
        </p:nvSpPr>
        <p:spPr>
          <a:xfrm>
            <a:off x="251530" y="3059668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42359-2D23-6AB1-B5CB-F4DDCE5E05C4}"/>
              </a:ext>
            </a:extLst>
          </p:cNvPr>
          <p:cNvSpPr txBox="1"/>
          <p:nvPr/>
        </p:nvSpPr>
        <p:spPr>
          <a:xfrm>
            <a:off x="151657" y="5315354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hours</a:t>
            </a:r>
          </a:p>
        </p:txBody>
      </p:sp>
    </p:spTree>
    <p:extLst>
      <p:ext uri="{BB962C8B-B14F-4D97-AF65-F5344CB8AC3E}">
        <p14:creationId xmlns:p14="http://schemas.microsoft.com/office/powerpoint/2010/main" val="36161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C183969-AD5A-15EF-51D8-EEB7909B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21" y="80614"/>
            <a:ext cx="10373797" cy="2315788"/>
          </a:xfrm>
          <a:prstGeom prst="rect">
            <a:avLst/>
          </a:prstGeom>
        </p:spPr>
      </p:pic>
      <p:pic>
        <p:nvPicPr>
          <p:cNvPr id="7" name="Picture 6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D316C39-F7E2-E5A8-110D-A6585205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22" y="2346408"/>
            <a:ext cx="10373797" cy="2165183"/>
          </a:xfrm>
          <a:prstGeom prst="rect">
            <a:avLst/>
          </a:prstGeom>
        </p:spPr>
      </p:pic>
      <p:pic>
        <p:nvPicPr>
          <p:cNvPr id="9" name="Picture 8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E740E94-4807-1E5D-551B-A81A2A91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608" y="4461598"/>
            <a:ext cx="10262011" cy="2040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314541-B26C-A8D6-27BD-9A9646CE2A17}"/>
              </a:ext>
            </a:extLst>
          </p:cNvPr>
          <p:cNvSpPr txBox="1"/>
          <p:nvPr/>
        </p:nvSpPr>
        <p:spPr>
          <a:xfrm>
            <a:off x="742950" y="144303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1CF03-4D52-1249-367F-C0B1267F2635}"/>
              </a:ext>
            </a:extLst>
          </p:cNvPr>
          <p:cNvSpPr txBox="1"/>
          <p:nvPr/>
        </p:nvSpPr>
        <p:spPr>
          <a:xfrm>
            <a:off x="641543" y="3465372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F6F31-5E83-B277-F4B5-9459D506E389}"/>
              </a:ext>
            </a:extLst>
          </p:cNvPr>
          <p:cNvSpPr txBox="1"/>
          <p:nvPr/>
        </p:nvSpPr>
        <p:spPr>
          <a:xfrm>
            <a:off x="641543" y="5322143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hours</a:t>
            </a:r>
          </a:p>
        </p:txBody>
      </p:sp>
    </p:spTree>
    <p:extLst>
      <p:ext uri="{BB962C8B-B14F-4D97-AF65-F5344CB8AC3E}">
        <p14:creationId xmlns:p14="http://schemas.microsoft.com/office/powerpoint/2010/main" val="116841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A0DA27AF-8620-7FED-63F0-05C19172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" y="749829"/>
            <a:ext cx="6193809" cy="4165336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F36A9D2A-9435-3B63-1D93-75D816A4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09" y="829746"/>
            <a:ext cx="6593420" cy="4005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46D6CB-9B56-8AD5-CC6A-AAF14C108570}"/>
              </a:ext>
            </a:extLst>
          </p:cNvPr>
          <p:cNvSpPr txBox="1"/>
          <p:nvPr/>
        </p:nvSpPr>
        <p:spPr>
          <a:xfrm>
            <a:off x="1957388" y="595074"/>
            <a:ext cx="21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49105-FEBC-9F8F-3B64-24DFEF377A5E}"/>
              </a:ext>
            </a:extLst>
          </p:cNvPr>
          <p:cNvSpPr txBox="1"/>
          <p:nvPr/>
        </p:nvSpPr>
        <p:spPr>
          <a:xfrm>
            <a:off x="7595398" y="565163"/>
            <a:ext cx="290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bound antibodies</a:t>
            </a:r>
          </a:p>
        </p:txBody>
      </p:sp>
    </p:spTree>
    <p:extLst>
      <p:ext uri="{BB962C8B-B14F-4D97-AF65-F5344CB8AC3E}">
        <p14:creationId xmlns:p14="http://schemas.microsoft.com/office/powerpoint/2010/main" val="203935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73E3-DC73-9112-8992-AA4F2E54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Monovalent EC50 sensitivity analysis</a:t>
            </a:r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15530670-A51C-DFB8-FE7F-84ABC77F3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98" y="2061597"/>
            <a:ext cx="5708002" cy="3424801"/>
          </a:xfr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29545A3-3A69-FECF-84A0-8F947100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0" y="2061597"/>
            <a:ext cx="5847822" cy="350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6ED08F-43B9-F821-F432-6EDF68E567E9}"/>
              </a:ext>
            </a:extLst>
          </p:cNvPr>
          <p:cNvSpPr txBox="1"/>
          <p:nvPr/>
        </p:nvSpPr>
        <p:spPr>
          <a:xfrm>
            <a:off x="7868873" y="5941199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1e3&lt;</a:t>
            </a:r>
            <a:r>
              <a:rPr lang="en-US" dirty="0" err="1"/>
              <a:t>Rtot</a:t>
            </a:r>
            <a:r>
              <a:rPr lang="en-US" dirty="0"/>
              <a:t> &lt;1e5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5075-267B-B418-0127-72A0278E3697}"/>
              </a:ext>
            </a:extLst>
          </p:cNvPr>
          <p:cNvSpPr txBox="1"/>
          <p:nvPr/>
        </p:nvSpPr>
        <p:spPr>
          <a:xfrm>
            <a:off x="2526484" y="5857307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1e4&lt;</a:t>
            </a:r>
            <a:r>
              <a:rPr lang="en-US" dirty="0" err="1"/>
              <a:t>Rtot</a:t>
            </a:r>
            <a:r>
              <a:rPr lang="en-US" dirty="0"/>
              <a:t> &lt;1e6</a:t>
            </a:r>
          </a:p>
        </p:txBody>
      </p:sp>
    </p:spTree>
    <p:extLst>
      <p:ext uri="{BB962C8B-B14F-4D97-AF65-F5344CB8AC3E}">
        <p14:creationId xmlns:p14="http://schemas.microsoft.com/office/powerpoint/2010/main" val="24551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ABA3-1FDD-0122-C593-F43E8CE8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Bivalent EC50 sensitivity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1910A-AAC2-5D12-FB91-32E608F036D5}"/>
              </a:ext>
            </a:extLst>
          </p:cNvPr>
          <p:cNvSpPr txBox="1"/>
          <p:nvPr/>
        </p:nvSpPr>
        <p:spPr>
          <a:xfrm>
            <a:off x="2516698" y="1935437"/>
            <a:ext cx="18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 antibody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5D898-695B-AA89-E11F-7C132F1B07C7}"/>
              </a:ext>
            </a:extLst>
          </p:cNvPr>
          <p:cNvSpPr txBox="1"/>
          <p:nvPr/>
        </p:nvSpPr>
        <p:spPr>
          <a:xfrm>
            <a:off x="8070210" y="2029396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</a:t>
            </a:r>
          </a:p>
        </p:txBody>
      </p:sp>
      <p:pic>
        <p:nvPicPr>
          <p:cNvPr id="8" name="Picture 7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1FEDA22-3A7F-9E8E-CB1F-5B59411D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542"/>
            <a:ext cx="6176728" cy="3706037"/>
          </a:xfrm>
          <a:prstGeom prst="rect">
            <a:avLst/>
          </a:prstGeom>
        </p:spPr>
      </p:pic>
      <p:pic>
        <p:nvPicPr>
          <p:cNvPr id="12" name="Picture 11" descr="A purple rectangular bar graph&#10;&#10;Description automatically generated">
            <a:extLst>
              <a:ext uri="{FF2B5EF4-FFF2-40B4-BE49-F238E27FC236}">
                <a16:creationId xmlns:a16="http://schemas.microsoft.com/office/drawing/2014/main" id="{752F0424-C1A9-9416-E967-77F760B7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60" y="2498542"/>
            <a:ext cx="6370040" cy="38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10382-5BE4-C4D2-9BB4-6A0F5112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Change in EC50 Sensitivity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24CF9-2AD7-95EB-2B72-D1C0E0B6C617}"/>
              </a:ext>
            </a:extLst>
          </p:cNvPr>
          <p:cNvSpPr txBox="1"/>
          <p:nvPr/>
        </p:nvSpPr>
        <p:spPr>
          <a:xfrm>
            <a:off x="7159953" y="2426812"/>
            <a:ext cx="355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Receptor occupancy change in EC50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0D789-59F3-CF60-A3D0-4E210559CC77}"/>
              </a:ext>
            </a:extLst>
          </p:cNvPr>
          <p:cNvSpPr txBox="1"/>
          <p:nvPr/>
        </p:nvSpPr>
        <p:spPr>
          <a:xfrm>
            <a:off x="1384724" y="2361341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 change in EC50 </a:t>
            </a:r>
          </a:p>
        </p:txBody>
      </p:sp>
      <p:pic>
        <p:nvPicPr>
          <p:cNvPr id="4" name="Picture 3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77BF0B5-8765-EBCD-E37E-506691F4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3" y="2776545"/>
            <a:ext cx="5967798" cy="3580679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F26C483-4867-7C05-5C09-33F6C2A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46" y="2815741"/>
            <a:ext cx="5802295" cy="34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E82F74A-6502-12D2-936F-506304BB7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728" y="2342500"/>
            <a:ext cx="6036784" cy="3622070"/>
          </a:xfr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E8F4196-435E-8695-A419-D5AFD2D2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7" y="2275388"/>
            <a:ext cx="6036784" cy="362207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277C36A-E827-A2E5-B7CC-B26319030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759" y="609675"/>
            <a:ext cx="1159048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1e3&lt;</a:t>
            </a:r>
            <a:r>
              <a:rPr lang="en-US" dirty="0" err="1"/>
              <a:t>Rtot</a:t>
            </a:r>
            <a:r>
              <a:rPr lang="en-US" dirty="0"/>
              <a:t> &lt;1e5 Change in  EC50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8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11047</TotalTime>
  <Words>108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Avidity Investigation</vt:lpstr>
      <vt:lpstr>PowerPoint Presentation</vt:lpstr>
      <vt:lpstr>PowerPoint Presentation</vt:lpstr>
      <vt:lpstr>PowerPoint Presentation</vt:lpstr>
      <vt:lpstr>PowerPoint Presentation</vt:lpstr>
      <vt:lpstr>Monovalent EC50 sensitivity analysis</vt:lpstr>
      <vt:lpstr>Bivalent EC50 sensitivity analysis</vt:lpstr>
      <vt:lpstr>Change in EC50 Sensitivity Analysis</vt:lpstr>
      <vt:lpstr>1e3&lt;Rtot &lt;1e5 Change in  EC50 Sensitivity Analysis</vt:lpstr>
      <vt:lpstr>Change in EC50 heatmaps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Avidity Investigation</dc:title>
  <dc:creator>Luke Heirene</dc:creator>
  <cp:lastModifiedBy>Luke Heirene</cp:lastModifiedBy>
  <cp:revision>7</cp:revision>
  <dcterms:created xsi:type="dcterms:W3CDTF">2023-09-14T21:18:42Z</dcterms:created>
  <dcterms:modified xsi:type="dcterms:W3CDTF">2023-10-06T14:08:35Z</dcterms:modified>
</cp:coreProperties>
</file>