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CBC1-209D-4569-DFF9-A40FBEE6B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EAB81-83E2-2200-2AC0-B799F700C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1971-EBF6-46D1-DA13-31BC43F1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BF2D-32A3-7EF7-761D-2C047EDD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1141-BEED-E9CE-BD8B-FA099D6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F510-7BBF-6466-476B-436AEF3D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46019-4FE9-1BF3-36CA-26F86B2D5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6E4F-9699-724F-619F-827F7C82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D8AC-8512-3C21-70BF-1F7D97F9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32D5-A90E-EACD-7D0F-9C0BDA9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DED05-54F7-AA8A-5991-1DB83C0B4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6B31E-0ED3-8BE5-FDE4-06B03DBB7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44F5-4FC1-C4A4-C243-3B41DB3C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3AA2-626F-5AAB-2AC6-94B6EE98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B340-2F03-8F64-746E-8CEFE214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EB49-F606-7DFA-FACC-0DCE2EEE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D379-0159-41B8-374C-181A6E65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B219-D8DB-F99A-F03C-2E1B8269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E891C-D133-70F6-F308-801572A2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7DD06-28E7-614C-114E-989A17C9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48F9-8105-3C1D-C258-7E791E52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62AA-B93D-F6E8-8375-E455244E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4674-C0F2-2120-C0DF-56E90A29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2E18-9DD7-36A6-FFBD-C5EFDBE7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ECDB-F0C1-5390-2A43-806668C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4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2DD7-5F2B-36A2-223E-CB597416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6705-EDFD-6B70-87A8-11365EF60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C0564-5C55-72E7-48A7-ECEBF7F7E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2D149-90DD-83E7-4E14-38F15A07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438A-C280-86CA-12A3-71C3A411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284E5-32DE-8B1E-275A-C08E19D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D83B-571A-FBE7-F7DB-4C3EF2A1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072E-27E1-C01D-17E0-0057FF16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88183-9B10-01EF-C678-9AB64D09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1FFFD-1F28-2056-D5ED-AF077CBE7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A3697-7034-1FF4-9E07-A8547C755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56952-1BD4-633E-6830-AC7B9903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BB420-8657-9F4F-558A-03F82F0B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9A9C1-E534-9B11-1C28-0A811CF9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8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F04D-CEAA-178F-B018-9B860697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7E5B0-3F77-B862-07CB-D70006F3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A66B8-1BA7-0131-4D00-76948049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C74A8-CCB3-BE48-9C87-D9E87CE6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27F79-DEC3-F805-C36F-866AAFA8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1CE5D-B5F1-1AD4-4175-57B489F0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097B-2097-A902-A835-B06826D5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1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EAC7-16C7-86E4-3B87-7A62C159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F7D-0A32-AADA-70AB-8E041A0F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B9ADE-C7E5-4A39-FFD0-023320608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9D5C-7C0A-B2F9-F792-FCA01850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98A15-43C3-E936-A30D-77BDB814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C698-B79A-9E9A-2EFC-80BAB656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7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9F51-AA03-3785-5B84-FE4F4DDF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98AE4-1BC7-EF38-CEE6-6DC7BB800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94C00-C525-7099-50FF-7B7DFFEE0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37BEA-665D-A7F6-C98E-59B7A661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7F857-5E8C-F86D-ED6C-9C521CD7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19E33-3CA4-FC2B-67B8-6A8FFCD8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2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84B12-1A88-D541-9AAB-4D096B1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6B41E-656C-3233-35E2-5A4102E6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8363-FCB5-F47D-B903-45CBE20D6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D577-4184-7E44-91FC-0EEF800DF198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88EE-4DF4-4F26-7CD7-A99D3223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191D-5B2D-44AD-65CB-871DB76B2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6CE00-FF4E-7147-AC99-02346907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AE23-D1EA-C933-7133-E85F04C2F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Antibody dynamics parameter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551D0-2EB2-D56E-9FDB-1255F91C7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CE47-B413-E966-B0C9-7FED712D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bound antibody</a:t>
            </a:r>
          </a:p>
        </p:txBody>
      </p:sp>
      <p:pic>
        <p:nvPicPr>
          <p:cNvPr id="5" name="Content Placeholder 4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F9867F94-B8B9-AEDA-8E00-3037442C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61" y="1690688"/>
            <a:ext cx="6542328" cy="4351338"/>
          </a:xfrm>
        </p:spPr>
      </p:pic>
      <p:pic>
        <p:nvPicPr>
          <p:cNvPr id="11" name="Picture 10" descr="A graph with blue lines&#10;&#10;Description automatically generated">
            <a:extLst>
              <a:ext uri="{FF2B5EF4-FFF2-40B4-BE49-F238E27FC236}">
                <a16:creationId xmlns:a16="http://schemas.microsoft.com/office/drawing/2014/main" id="{D18CBA73-EB01-E204-2E65-41D3201CA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89" y="1872457"/>
            <a:ext cx="5105400" cy="3987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D2F202-36BB-316A-EEE4-B74D361796FF}"/>
              </a:ext>
            </a:extLst>
          </p:cNvPr>
          <p:cNvSpPr txBox="1"/>
          <p:nvPr/>
        </p:nvSpPr>
        <p:spPr>
          <a:xfrm>
            <a:off x="1857375" y="6308209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Rtot</a:t>
            </a:r>
            <a:r>
              <a:rPr lang="en-US" dirty="0"/>
              <a:t>=10^5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CD5BF-5FDC-814C-FB57-FC28CD89B7DA}"/>
              </a:ext>
            </a:extLst>
          </p:cNvPr>
          <p:cNvSpPr txBox="1"/>
          <p:nvPr/>
        </p:nvSpPr>
        <p:spPr>
          <a:xfrm>
            <a:off x="3400425" y="6308209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Kon=10^5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E5823-6719-1337-D089-361B6975F528}"/>
              </a:ext>
            </a:extLst>
          </p:cNvPr>
          <p:cNvSpPr txBox="1"/>
          <p:nvPr/>
        </p:nvSpPr>
        <p:spPr>
          <a:xfrm>
            <a:off x="4776408" y="630820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Koff</a:t>
            </a:r>
            <a:r>
              <a:rPr lang="en-US" dirty="0"/>
              <a:t> = 10^-4</a:t>
            </a:r>
          </a:p>
        </p:txBody>
      </p:sp>
    </p:spTree>
    <p:extLst>
      <p:ext uri="{BB962C8B-B14F-4D97-AF65-F5344CB8AC3E}">
        <p14:creationId xmlns:p14="http://schemas.microsoft.com/office/powerpoint/2010/main" val="83141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B3B-6F17-C997-52F5-FC646E9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receptor occupancy</a:t>
            </a:r>
          </a:p>
        </p:txBody>
      </p:sp>
      <p:pic>
        <p:nvPicPr>
          <p:cNvPr id="5" name="Content Placeholder 4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4B5C57CA-AFEC-4B13-8403-E68DE7B5F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61" y="1939925"/>
            <a:ext cx="6542328" cy="4351338"/>
          </a:xfrm>
        </p:spPr>
      </p:pic>
      <p:pic>
        <p:nvPicPr>
          <p:cNvPr id="9" name="Picture 8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555D81E9-9CC3-4FAB-F1D9-87665B21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121694"/>
            <a:ext cx="49911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509D-E69D-4D19-26BA-AE12234C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80" y="-1885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Effect of varying concentration</a:t>
            </a:r>
          </a:p>
        </p:txBody>
      </p:sp>
      <p:pic>
        <p:nvPicPr>
          <p:cNvPr id="5" name="Content Placeholder 4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05B58097-5C99-10EB-D999-DBDF40DE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618"/>
          <a:stretch/>
        </p:blipFill>
        <p:spPr>
          <a:xfrm>
            <a:off x="140170" y="1666730"/>
            <a:ext cx="3895725" cy="5142852"/>
          </a:xfrm>
        </p:spPr>
      </p:pic>
      <p:pic>
        <p:nvPicPr>
          <p:cNvPr id="7" name="Picture 6" descr="A group of graphs showing different numbers&#10;&#10;Description automatically generated">
            <a:extLst>
              <a:ext uri="{FF2B5EF4-FFF2-40B4-BE49-F238E27FC236}">
                <a16:creationId xmlns:a16="http://schemas.microsoft.com/office/drawing/2014/main" id="{4B2AC50B-4DFA-78E2-FF2D-5CCF30F42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40"/>
          <a:stretch/>
        </p:blipFill>
        <p:spPr>
          <a:xfrm>
            <a:off x="4084377" y="1666730"/>
            <a:ext cx="4023245" cy="5220161"/>
          </a:xfrm>
          <a:prstGeom prst="rect">
            <a:avLst/>
          </a:prstGeom>
        </p:spPr>
      </p:pic>
      <p:pic>
        <p:nvPicPr>
          <p:cNvPr id="9" name="Picture 8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9CA4DC86-A99E-854C-564F-A8777F2AA8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971"/>
          <a:stretch/>
        </p:blipFill>
        <p:spPr>
          <a:xfrm>
            <a:off x="8156104" y="1619177"/>
            <a:ext cx="4078052" cy="5315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7FEA3E-9CD3-E4CB-F6ED-6523DCF53D3C}"/>
              </a:ext>
            </a:extLst>
          </p:cNvPr>
          <p:cNvSpPr txBox="1"/>
          <p:nvPr/>
        </p:nvSpPr>
        <p:spPr>
          <a:xfrm>
            <a:off x="1914525" y="124984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10^-5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14BD8-EE7D-FDE2-89A4-4CEDEF8951A9}"/>
              </a:ext>
            </a:extLst>
          </p:cNvPr>
          <p:cNvSpPr txBox="1"/>
          <p:nvPr/>
        </p:nvSpPr>
        <p:spPr>
          <a:xfrm>
            <a:off x="5685396" y="12563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10^-6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F8527-B9BF-42FC-F818-C671700AEF46}"/>
              </a:ext>
            </a:extLst>
          </p:cNvPr>
          <p:cNvSpPr txBox="1"/>
          <p:nvPr/>
        </p:nvSpPr>
        <p:spPr>
          <a:xfrm>
            <a:off x="9901238" y="121719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10^-7 M</a:t>
            </a:r>
          </a:p>
        </p:txBody>
      </p:sp>
    </p:spTree>
    <p:extLst>
      <p:ext uri="{BB962C8B-B14F-4D97-AF65-F5344CB8AC3E}">
        <p14:creationId xmlns:p14="http://schemas.microsoft.com/office/powerpoint/2010/main" val="33615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Antibody dynamics parameter inference</vt:lpstr>
      <vt:lpstr>Measuring bound antibody</vt:lpstr>
      <vt:lpstr>Measuring receptor occupancy</vt:lpstr>
      <vt:lpstr>Effect of varying concentration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Antibody dynamics parameter inference</dc:title>
  <dc:creator>Luke Heirene</dc:creator>
  <cp:lastModifiedBy>Luke Heirene</cp:lastModifiedBy>
  <cp:revision>1</cp:revision>
  <dcterms:created xsi:type="dcterms:W3CDTF">2024-01-05T09:43:26Z</dcterms:created>
  <dcterms:modified xsi:type="dcterms:W3CDTF">2024-01-05T09:54:27Z</dcterms:modified>
</cp:coreProperties>
</file>