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607"/>
  </p:normalViewPr>
  <p:slideViewPr>
    <p:cSldViewPr snapToGrid="0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CB7-C842-713E-26E5-3E6B6898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BA39B-E348-5E34-3673-C5E7B8B7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BE9A-8F4C-C065-B419-A0E6585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C5C-61BE-3024-624F-8954B90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F686-E9A9-2635-DF65-01B0CFA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4BA-8760-7C61-C768-D21581E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DF18-0E60-24E3-A8FF-1A02509F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85AE-6572-70CD-C004-BFD4036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4033-F694-8F9C-86B4-C8938B0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FB86-999A-87FF-89B7-1E2500D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B852B-1772-9541-96D2-EC699395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55CEF-DFD9-F515-92DD-D3B025BF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7AB-2BB9-284A-9E1F-562F3BC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A8D-C0A4-013C-AB55-8120D524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068D-141D-08E2-10DA-42A6D1C7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5F-1163-DAC5-69CB-A8BDCC0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233-A63D-1EC4-4BFF-8A648063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D73-A6C2-7454-EA40-BE74B262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EC40-372A-E114-CAEA-503732B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0891-BCD3-F059-132D-A1F57F38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5F87-08BC-9B9A-B5CA-3E5FDB70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68F7-6CA7-1CB8-A110-FFCE4674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9076-AFE9-8E84-F372-927BC2B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E118-7505-4855-69CA-EAA59B7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CD0C-1375-7471-9B0F-6693B95A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EFC-4700-F98B-A917-765456A4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5CC9-B6BB-2C16-B9E6-FE34A6DD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BCF26-D5F6-E6A0-B600-938A5FD4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D92D-33AC-9971-E41E-4E8A360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F23-1954-1D69-AC0A-B5D2803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52B2-376D-755D-30A5-30F2722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335B-1BFA-1870-8646-A1223412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3916-C65D-A31C-553B-FFF2655B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A23D-7B94-F9C6-BF10-0C8C437E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9451C-2FE3-DBA9-432E-255EF065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CB64-1433-177F-A0A6-93CB959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9C7C-CF61-63EE-9C02-35FDBAE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B8A01-8C83-86FA-19A2-FF3AC6E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8191A-037D-0485-A69D-7F47EE4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8B0-6572-6D85-12B1-00A1761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6DC9A-496B-1F91-47E7-41A9854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3705-A684-6B40-A566-9F7C23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823-D235-3868-72A3-A5C04BA6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09DA-A58F-2232-703D-3331BE2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FBE8-2C95-58EA-E527-1937EB2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0658-1CA8-F60F-248E-1628D630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6A5-6785-6719-712B-BA7D32E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599E-9C3F-DDFE-8E68-5972793C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D6D8-7721-8028-01D7-50DF475B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0B61-3AAC-1E97-3944-8FB94A6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2EE9-37F8-8FF1-71D1-7FAD0824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9664-A2A0-665D-640E-6C30363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60A3-5F8F-CDD4-7DED-43E55567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EBA70-E7F4-5561-F874-FBCE9C91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E74D-0F16-94AB-D1DB-A0B11685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B6EB-88E8-F374-A767-B177BF0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C0C8-F2EB-6E57-D3B9-851C6150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8F98-C8A9-374B-8F80-603D140A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AD18-6FE1-C6E9-D811-23A19C08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8B5B-263C-ACE3-094D-D41DF9F2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12CB-B919-143D-1877-FD8500CB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9BBB-BE71-0E18-E2C6-0D5444E67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A67-3D2C-7DD4-5FD2-3B2D073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FD4-F787-CE5A-FF77-56EFD42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Bispecific Selectivity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4AD3-D530-3E23-C587-8206A024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d-rom&#10;&#10;Description automatically generated">
            <a:extLst>
              <a:ext uri="{FF2B5EF4-FFF2-40B4-BE49-F238E27FC236}">
                <a16:creationId xmlns:a16="http://schemas.microsoft.com/office/drawing/2014/main" id="{07A93DB4-C135-B077-520E-6D379D12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48" y="1583396"/>
            <a:ext cx="8712200" cy="3263900"/>
          </a:xfrm>
        </p:spPr>
      </p:pic>
    </p:spTree>
    <p:extLst>
      <p:ext uri="{BB962C8B-B14F-4D97-AF65-F5344CB8AC3E}">
        <p14:creationId xmlns:p14="http://schemas.microsoft.com/office/powerpoint/2010/main" val="193450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iangle&#10;&#10;Description automatically generated with medium confidence">
            <a:extLst>
              <a:ext uri="{FF2B5EF4-FFF2-40B4-BE49-F238E27FC236}">
                <a16:creationId xmlns:a16="http://schemas.microsoft.com/office/drawing/2014/main" id="{DC4AE727-BDFB-6957-AE1E-B0A64B65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0" r="13277"/>
          <a:stretch/>
        </p:blipFill>
        <p:spPr>
          <a:xfrm>
            <a:off x="1516252" y="3609610"/>
            <a:ext cx="4005716" cy="3248390"/>
          </a:xfrm>
          <a:prstGeom prst="rect">
            <a:avLst/>
          </a:prstGeom>
        </p:spPr>
      </p:pic>
      <p:pic>
        <p:nvPicPr>
          <p:cNvPr id="7" name="Picture 6" descr="A red and purple gradient&#10;&#10;Description automatically generated">
            <a:extLst>
              <a:ext uri="{FF2B5EF4-FFF2-40B4-BE49-F238E27FC236}">
                <a16:creationId xmlns:a16="http://schemas.microsoft.com/office/drawing/2014/main" id="{7856BBC0-2548-F351-7E9C-4475DDE54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r="14452"/>
          <a:stretch/>
        </p:blipFill>
        <p:spPr>
          <a:xfrm>
            <a:off x="1569665" y="168207"/>
            <a:ext cx="3888129" cy="3248390"/>
          </a:xfrm>
          <a:prstGeom prst="rect">
            <a:avLst/>
          </a:prstGeom>
        </p:spPr>
      </p:pic>
      <p:pic>
        <p:nvPicPr>
          <p:cNvPr id="9" name="Picture 8" descr="A purple square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CBCD48C0-0CFF-D001-ED3A-9B27A4E38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" r="12689"/>
          <a:stretch/>
        </p:blipFill>
        <p:spPr>
          <a:xfrm>
            <a:off x="7261400" y="3613504"/>
            <a:ext cx="4005716" cy="3244496"/>
          </a:xfrm>
          <a:prstGeom prst="rect">
            <a:avLst/>
          </a:prstGeom>
        </p:spPr>
      </p:pic>
      <p:pic>
        <p:nvPicPr>
          <p:cNvPr id="11" name="Picture 10" descr="A red and pink gradient&#10;&#10;Description automatically generated">
            <a:extLst>
              <a:ext uri="{FF2B5EF4-FFF2-40B4-BE49-F238E27FC236}">
                <a16:creationId xmlns:a16="http://schemas.microsoft.com/office/drawing/2014/main" id="{A8F84B8B-26DD-EBDB-BA2F-12990E188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3" r="14815"/>
          <a:stretch/>
        </p:blipFill>
        <p:spPr>
          <a:xfrm>
            <a:off x="7261400" y="168207"/>
            <a:ext cx="3940947" cy="324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BE6B5-EAD7-E8D9-AFF1-C5511DAEFEC5}"/>
              </a:ext>
            </a:extLst>
          </p:cNvPr>
          <p:cNvSpPr txBox="1"/>
          <p:nvPr/>
        </p:nvSpPr>
        <p:spPr>
          <a:xfrm>
            <a:off x="8564880" y="38100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C6781-BC4E-7F77-04D7-7847C7BE38C1}"/>
              </a:ext>
            </a:extLst>
          </p:cNvPr>
          <p:cNvSpPr txBox="1"/>
          <p:nvPr/>
        </p:nvSpPr>
        <p:spPr>
          <a:xfrm>
            <a:off x="8747760" y="42672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100nm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D65EB-BC01-F44D-8ED2-7E90AA8E5DD5}"/>
              </a:ext>
            </a:extLst>
          </p:cNvPr>
          <p:cNvSpPr txBox="1"/>
          <p:nvPr/>
        </p:nvSpPr>
        <p:spPr>
          <a:xfrm>
            <a:off x="2737715" y="371629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100nm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D852E-9BAF-A2B9-F29D-D569691C06B3}"/>
              </a:ext>
            </a:extLst>
          </p:cNvPr>
          <p:cNvSpPr txBox="1"/>
          <p:nvPr/>
        </p:nvSpPr>
        <p:spPr>
          <a:xfrm>
            <a:off x="2854734" y="42672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1nm</a:t>
            </a:r>
          </a:p>
        </p:txBody>
      </p:sp>
    </p:spTree>
    <p:extLst>
      <p:ext uri="{BB962C8B-B14F-4D97-AF65-F5344CB8AC3E}">
        <p14:creationId xmlns:p14="http://schemas.microsoft.com/office/powerpoint/2010/main" val="1874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lor chart&#10;&#10;Description automatically generated with medium confidence">
            <a:extLst>
              <a:ext uri="{FF2B5EF4-FFF2-40B4-BE49-F238E27FC236}">
                <a16:creationId xmlns:a16="http://schemas.microsoft.com/office/drawing/2014/main" id="{E948CDBF-71C9-EBCF-82C5-940F8D9E5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8" r="14846"/>
          <a:stretch/>
        </p:blipFill>
        <p:spPr>
          <a:xfrm>
            <a:off x="916534" y="3463160"/>
            <a:ext cx="4042955" cy="3394840"/>
          </a:xfrm>
          <a:prstGeom prst="rect">
            <a:avLst/>
          </a:prstGeom>
        </p:spPr>
      </p:pic>
      <p:pic>
        <p:nvPicPr>
          <p:cNvPr id="7" name="Picture 6" descr="A colorful gradients on a white background&#10;&#10;Description automatically generated">
            <a:extLst>
              <a:ext uri="{FF2B5EF4-FFF2-40B4-BE49-F238E27FC236}">
                <a16:creationId xmlns:a16="http://schemas.microsoft.com/office/drawing/2014/main" id="{BCC1A1F5-127E-C855-FBA9-990562904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4" r="13457"/>
          <a:stretch/>
        </p:blipFill>
        <p:spPr>
          <a:xfrm>
            <a:off x="926656" y="0"/>
            <a:ext cx="4168414" cy="3451997"/>
          </a:xfrm>
          <a:prstGeom prst="rect">
            <a:avLst/>
          </a:prstGeom>
        </p:spPr>
      </p:pic>
      <p:pic>
        <p:nvPicPr>
          <p:cNvPr id="9" name="Picture 8" descr="A diagram of a gradient&#10;&#10;Description automatically generated with medium confidence">
            <a:extLst>
              <a:ext uri="{FF2B5EF4-FFF2-40B4-BE49-F238E27FC236}">
                <a16:creationId xmlns:a16="http://schemas.microsoft.com/office/drawing/2014/main" id="{86655322-4E49-5B5B-9C82-BD900A5BA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2" r="13471"/>
          <a:stretch/>
        </p:blipFill>
        <p:spPr>
          <a:xfrm>
            <a:off x="7299961" y="3480918"/>
            <a:ext cx="3975505" cy="3267140"/>
          </a:xfrm>
          <a:prstGeom prst="rect">
            <a:avLst/>
          </a:prstGeom>
        </p:spPr>
      </p:pic>
      <p:pic>
        <p:nvPicPr>
          <p:cNvPr id="11" name="Picture 10" descr="A diagram of a color spectrum&#10;&#10;Description automatically generated with medium confidence">
            <a:extLst>
              <a:ext uri="{FF2B5EF4-FFF2-40B4-BE49-F238E27FC236}">
                <a16:creationId xmlns:a16="http://schemas.microsoft.com/office/drawing/2014/main" id="{BB006A55-F297-81C7-12B4-D8B45DDFB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83" r="14227"/>
          <a:stretch/>
        </p:blipFill>
        <p:spPr>
          <a:xfrm>
            <a:off x="7174503" y="34160"/>
            <a:ext cx="4090841" cy="33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0745B-695B-89F7-1D94-0455E652D42F}"/>
              </a:ext>
            </a:extLst>
          </p:cNvPr>
          <p:cNvSpPr txBox="1"/>
          <p:nvPr/>
        </p:nvSpPr>
        <p:spPr>
          <a:xfrm>
            <a:off x="2279016" y="3657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100nm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7A6D7-09D5-F0A9-9C88-45F6761BFE06}"/>
              </a:ext>
            </a:extLst>
          </p:cNvPr>
          <p:cNvSpPr txBox="1"/>
          <p:nvPr/>
        </p:nvSpPr>
        <p:spPr>
          <a:xfrm>
            <a:off x="2438399" y="3817757"/>
            <a:ext cx="14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1nm 1nm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EC5CA-559C-F234-B4CE-7DEA23208B57}"/>
              </a:ext>
            </a:extLst>
          </p:cNvPr>
          <p:cNvSpPr txBox="1"/>
          <p:nvPr/>
        </p:nvSpPr>
        <p:spPr>
          <a:xfrm>
            <a:off x="8435611" y="381775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E219F-E99D-1B14-9D0E-8E6FBD432726}"/>
              </a:ext>
            </a:extLst>
          </p:cNvPr>
          <p:cNvSpPr txBox="1"/>
          <p:nvPr/>
        </p:nvSpPr>
        <p:spPr>
          <a:xfrm>
            <a:off x="8435611" y="18109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100nm</a:t>
            </a:r>
          </a:p>
        </p:txBody>
      </p:sp>
    </p:spTree>
    <p:extLst>
      <p:ext uri="{BB962C8B-B14F-4D97-AF65-F5344CB8AC3E}">
        <p14:creationId xmlns:p14="http://schemas.microsoft.com/office/powerpoint/2010/main" val="393935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a gradient&#10;&#10;Description automatically generated with medium confidence">
            <a:extLst>
              <a:ext uri="{FF2B5EF4-FFF2-40B4-BE49-F238E27FC236}">
                <a16:creationId xmlns:a16="http://schemas.microsoft.com/office/drawing/2014/main" id="{C7FFCD88-1008-68DC-8343-9D7E8F4B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45" r="12024"/>
          <a:stretch/>
        </p:blipFill>
        <p:spPr>
          <a:xfrm>
            <a:off x="1441236" y="54987"/>
            <a:ext cx="4168423" cy="3374013"/>
          </a:xfrm>
        </p:spPr>
      </p:pic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03AF90A-F954-A750-10E4-68EA0093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3" r="13089"/>
          <a:stretch/>
        </p:blipFill>
        <p:spPr>
          <a:xfrm>
            <a:off x="6917882" y="44258"/>
            <a:ext cx="4238541" cy="3336785"/>
          </a:xfrm>
          <a:prstGeom prst="rect">
            <a:avLst/>
          </a:prstGeom>
        </p:spPr>
      </p:pic>
      <p:pic>
        <p:nvPicPr>
          <p:cNvPr id="9" name="Picture 8" descr="A graph of a color&#10;&#10;Description automatically generated with medium confidence">
            <a:extLst>
              <a:ext uri="{FF2B5EF4-FFF2-40B4-BE49-F238E27FC236}">
                <a16:creationId xmlns:a16="http://schemas.microsoft.com/office/drawing/2014/main" id="{D5E91AA7-38AC-D06E-BA0F-6BF0809F7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0" r="13638"/>
          <a:stretch/>
        </p:blipFill>
        <p:spPr>
          <a:xfrm>
            <a:off x="1441236" y="3502432"/>
            <a:ext cx="4168423" cy="3413611"/>
          </a:xfrm>
          <a:prstGeom prst="rect">
            <a:avLst/>
          </a:prstGeom>
        </p:spPr>
      </p:pic>
      <p:pic>
        <p:nvPicPr>
          <p:cNvPr id="11" name="Picture 10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EDEC001-59EC-C9CE-019C-FB2966DCF7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20" r="13638"/>
          <a:stretch/>
        </p:blipFill>
        <p:spPr>
          <a:xfrm>
            <a:off x="7065951" y="3502432"/>
            <a:ext cx="3942401" cy="3209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0D4FE1-B287-3B42-8DF5-557C9E1CB594}"/>
              </a:ext>
            </a:extLst>
          </p:cNvPr>
          <p:cNvSpPr txBox="1"/>
          <p:nvPr/>
        </p:nvSpPr>
        <p:spPr>
          <a:xfrm>
            <a:off x="71437" y="1418827"/>
            <a:ext cx="136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 = </a:t>
            </a:r>
          </a:p>
          <a:p>
            <a:r>
              <a:rPr lang="en-US" dirty="0"/>
              <a:t>1nM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6ACCF-25B0-5654-6D2F-D60DC3AA09D5}"/>
              </a:ext>
            </a:extLst>
          </p:cNvPr>
          <p:cNvSpPr txBox="1"/>
          <p:nvPr/>
        </p:nvSpPr>
        <p:spPr>
          <a:xfrm>
            <a:off x="71437" y="4469677"/>
            <a:ext cx="12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KD(target)=</a:t>
            </a:r>
          </a:p>
          <a:p>
            <a:r>
              <a:rPr lang="en-US" dirty="0"/>
              <a:t>100nM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3F1D-23FF-B508-751E-37BACDE8CEF6}"/>
              </a:ext>
            </a:extLst>
          </p:cNvPr>
          <p:cNvSpPr txBox="1"/>
          <p:nvPr/>
        </p:nvSpPr>
        <p:spPr>
          <a:xfrm>
            <a:off x="2552328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Rtot_target</a:t>
            </a:r>
            <a:r>
              <a:rPr lang="en-US" dirty="0"/>
              <a:t> =10^3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F065-F40E-56FC-7198-41DD88261C81}"/>
              </a:ext>
            </a:extLst>
          </p:cNvPr>
          <p:cNvSpPr txBox="1"/>
          <p:nvPr/>
        </p:nvSpPr>
        <p:spPr>
          <a:xfrm>
            <a:off x="7761360" y="281678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=10^5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B25FF-5818-7BD5-F919-1EFA2916B1BC}"/>
              </a:ext>
            </a:extLst>
          </p:cNvPr>
          <p:cNvSpPr txBox="1"/>
          <p:nvPr/>
        </p:nvSpPr>
        <p:spPr>
          <a:xfrm>
            <a:off x="79697" y="189345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Receptor Occupancy EC50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3CB16-042C-2F7E-C560-9AD466A1D4EC}"/>
              </a:ext>
            </a:extLst>
          </p:cNvPr>
          <p:cNvSpPr txBox="1"/>
          <p:nvPr/>
        </p:nvSpPr>
        <p:spPr>
          <a:xfrm>
            <a:off x="-30631" y="6007608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D=10^-14 (m^2s^-1)</a:t>
            </a:r>
          </a:p>
        </p:txBody>
      </p:sp>
    </p:spTree>
    <p:extLst>
      <p:ext uri="{BB962C8B-B14F-4D97-AF65-F5344CB8AC3E}">
        <p14:creationId xmlns:p14="http://schemas.microsoft.com/office/powerpoint/2010/main" val="41957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93018A9E-6269-A474-97D3-B07B506FF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3" r="13229"/>
          <a:stretch/>
        </p:blipFill>
        <p:spPr>
          <a:xfrm>
            <a:off x="1483069" y="146305"/>
            <a:ext cx="3921035" cy="3206330"/>
          </a:xfrm>
          <a:prstGeom prst="rect">
            <a:avLst/>
          </a:prstGeom>
        </p:spPr>
      </p:pic>
      <p:pic>
        <p:nvPicPr>
          <p:cNvPr id="7" name="Picture 6" descr="A chart with a gradient of purple and orange&#10;&#10;Description automatically generated with medium confidence">
            <a:extLst>
              <a:ext uri="{FF2B5EF4-FFF2-40B4-BE49-F238E27FC236}">
                <a16:creationId xmlns:a16="http://schemas.microsoft.com/office/drawing/2014/main" id="{0DD5F3C1-B765-A093-3C8C-8BFBDAD70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0" r="13420"/>
          <a:stretch/>
        </p:blipFill>
        <p:spPr>
          <a:xfrm>
            <a:off x="7004952" y="146304"/>
            <a:ext cx="4297032" cy="3415209"/>
          </a:xfrm>
          <a:prstGeom prst="rect">
            <a:avLst/>
          </a:prstGeom>
        </p:spPr>
      </p:pic>
      <p:pic>
        <p:nvPicPr>
          <p:cNvPr id="9" name="Picture 8" descr="A chart with numbers and a square&#10;&#10;Description automatically generated with medium confidence">
            <a:extLst>
              <a:ext uri="{FF2B5EF4-FFF2-40B4-BE49-F238E27FC236}">
                <a16:creationId xmlns:a16="http://schemas.microsoft.com/office/drawing/2014/main" id="{38DBB168-D66F-AC73-5BE4-175B8CD41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00" r="14943"/>
          <a:stretch/>
        </p:blipFill>
        <p:spPr>
          <a:xfrm>
            <a:off x="1428205" y="3505366"/>
            <a:ext cx="3975899" cy="3333865"/>
          </a:xfrm>
          <a:prstGeom prst="rect">
            <a:avLst/>
          </a:prstGeom>
        </p:spPr>
      </p:pic>
      <p:pic>
        <p:nvPicPr>
          <p:cNvPr id="11" name="Picture 10" descr="A graph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A2E6B1C-6BDF-DBBC-A902-1DDE27D1D6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00" r="13275"/>
          <a:stretch/>
        </p:blipFill>
        <p:spPr>
          <a:xfrm>
            <a:off x="7248131" y="3505366"/>
            <a:ext cx="4053853" cy="3333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EDAD0E-BF8A-FCEA-6ABB-9447862CBF74}"/>
              </a:ext>
            </a:extLst>
          </p:cNvPr>
          <p:cNvSpPr txBox="1"/>
          <p:nvPr/>
        </p:nvSpPr>
        <p:spPr>
          <a:xfrm>
            <a:off x="2552328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C1ECA-50E9-B280-A856-A7432EADED1E}"/>
              </a:ext>
            </a:extLst>
          </p:cNvPr>
          <p:cNvSpPr txBox="1"/>
          <p:nvPr/>
        </p:nvSpPr>
        <p:spPr>
          <a:xfrm>
            <a:off x="8180349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4AAF8-81EF-4DB2-079B-DA237047EEEA}"/>
              </a:ext>
            </a:extLst>
          </p:cNvPr>
          <p:cNvSpPr txBox="1"/>
          <p:nvPr/>
        </p:nvSpPr>
        <p:spPr>
          <a:xfrm>
            <a:off x="71437" y="1418827"/>
            <a:ext cx="136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 = </a:t>
            </a:r>
          </a:p>
          <a:p>
            <a:r>
              <a:rPr lang="en-US" dirty="0"/>
              <a:t>1nM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AC1FA-F208-DA3E-9994-31F2C65DEAB9}"/>
              </a:ext>
            </a:extLst>
          </p:cNvPr>
          <p:cNvSpPr txBox="1"/>
          <p:nvPr/>
        </p:nvSpPr>
        <p:spPr>
          <a:xfrm>
            <a:off x="71437" y="4615981"/>
            <a:ext cx="12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KD(target)=</a:t>
            </a:r>
          </a:p>
          <a:p>
            <a:r>
              <a:rPr lang="en-US" dirty="0"/>
              <a:t>100nM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1EA4D-C820-258A-58D0-ED1615A7F395}"/>
              </a:ext>
            </a:extLst>
          </p:cNvPr>
          <p:cNvSpPr txBox="1"/>
          <p:nvPr/>
        </p:nvSpPr>
        <p:spPr>
          <a:xfrm>
            <a:off x="-30631" y="6007608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D=10^-14 (m^2s^-1)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8AF38-48AD-4232-4715-E3582674B615}"/>
              </a:ext>
            </a:extLst>
          </p:cNvPr>
          <p:cNvSpPr txBox="1"/>
          <p:nvPr/>
        </p:nvSpPr>
        <p:spPr>
          <a:xfrm>
            <a:off x="79697" y="189345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 Antibody EC50 plots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339B-472D-35F5-6E72-BEB35545F503}"/>
              </a:ext>
            </a:extLst>
          </p:cNvPr>
          <p:cNvSpPr txBox="1"/>
          <p:nvPr/>
        </p:nvSpPr>
        <p:spPr>
          <a:xfrm>
            <a:off x="-3509" y="3171975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!!Wrong KD axis!!</a:t>
            </a:r>
          </a:p>
        </p:txBody>
      </p:sp>
    </p:spTree>
    <p:extLst>
      <p:ext uri="{BB962C8B-B14F-4D97-AF65-F5344CB8AC3E}">
        <p14:creationId xmlns:p14="http://schemas.microsoft.com/office/powerpoint/2010/main" val="3599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16295</TotalTime>
  <Words>98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Bispecific Selectivity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Bispecific Selectivity Work</dc:title>
  <dc:creator>Luke Heirene</dc:creator>
  <cp:lastModifiedBy>Luke Heirene</cp:lastModifiedBy>
  <cp:revision>3</cp:revision>
  <dcterms:created xsi:type="dcterms:W3CDTF">2024-01-26T09:59:33Z</dcterms:created>
  <dcterms:modified xsi:type="dcterms:W3CDTF">2024-02-13T15:25:52Z</dcterms:modified>
</cp:coreProperties>
</file>