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>
        <p:scale>
          <a:sx n="97" d="100"/>
          <a:sy n="97" d="100"/>
        </p:scale>
        <p:origin x="1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DBC-99E2-565F-E6D0-A2AD453D2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CD524-A56A-CBBA-F29C-3160D321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2CE8-B2DD-1BEE-0F16-DB0FB832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0DC8-0064-47B4-6A40-BA9773B1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F907-D361-751C-E4EF-A2B02DFD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A583-284E-9158-492A-50CD52E8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74F2-E977-8179-1B42-2E3FAAF9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F913-0B3E-122D-FAF2-58D469D4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C9AE-292B-D583-A5FA-50F610B9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803B-76E7-2878-2A80-F35C970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8E916-A60C-6146-6B7B-E6E2A2869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BF7C1-7A97-83E4-BFD4-A19F8407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07FB-DF8C-AF41-FB8F-16892FDD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8A0E-C4C1-D17F-60B5-7A95A1F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196D-1FEB-8BFE-A8BA-6AEFC720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DF8D-7894-48AF-964D-BC91F4AE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83F5-2815-0FC1-508E-6DCC0321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428D-8857-E024-B5EE-E162686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5B5B-C31E-5BCB-13F8-00ECCC4C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1782-C821-FD39-7181-95C2A704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61FF-28A8-2995-70A1-4FC2ADDD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F765-6F24-3DAB-287F-CBB723EA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BDCC-48A8-BBBC-A7BB-285BEB8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1C9D-9785-664E-909C-C8C63198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6085-915B-D741-C014-A737BA83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777F-AEC7-A105-B725-7367FEBE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08E9-5C35-C28D-B368-14DB66BF1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A4F8-05AD-A516-A9B0-ABC85A59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947B-EAF0-CC1E-4D9E-EF71DB32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D122A-21EB-1934-27FF-478879CB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5E29-1C9F-75A8-BC26-0FCBEC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4533-5212-2D5D-57DA-BC63A3DA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18FA0-ABAB-2A5F-23F8-F227D8F4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2FCF4-26F9-3D79-B3AB-322F1DB5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DBCAE-7CA8-ACEA-A82D-A8C0881FC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BA98-8F48-1D26-4F78-B8E1C81C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0F994-C767-87CB-AB66-20E02E11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C9AD2-E2A8-4B95-B0F2-E55765A8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62567-4B9F-8A1B-A9BB-9B0FCA51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12D-3C34-08C4-9559-F7FEE2E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9460-FF78-8B32-ED11-8FDB3FFE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5055-B9E0-4D59-E3C4-ED0C27E3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CDD70-557C-5C1D-9E7F-C95B8CB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A13B-E17C-2F80-CA7F-A091DD16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59F-77C3-0323-EE29-0CC066C0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CFE7-BD47-5FDB-911F-75B19C4C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B8D3-5DB7-CCBD-BE70-AAE99FC9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BB54-401C-D4A8-2FFB-5E67DF60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D8B4-F83B-38FC-A53D-A327BF23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6B05-89A5-7518-CEEF-879AA61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5BB1-27A3-3860-AC96-6E89BC23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701C3-D57A-694A-7AC3-802449B9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06A-A468-BD2C-D592-61C49D96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ACF71-2609-D346-3BFF-8D0B42682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49E30-1F73-F090-62A3-4A3C980C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FD70-C790-4135-CF73-E8F177D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2C30-0C8D-7498-FFF8-D3353546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1A3F-59A4-52D9-8F22-57ACB6E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EFF84-D556-C4F2-1983-E9775FA2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9186-214B-7012-7EAC-35F78659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A300-B507-4692-827A-DA1207F7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73E0-4F7C-484E-A6F5-A3FBB0A27AA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7FCA-E8CA-9158-E72C-815350AA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35C0-7FCD-C882-A983-41F47BB4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8DB4-E631-5248-AE4E-097CD2BE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B71-A2B5-F429-C123-3A3921FD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162A-82C2-0B6E-44A4-978848BFE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9A7A-337D-93BE-6223-315C399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9885-DD05-2CD2-DDA1-B70A611C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paper linking type I/type II antibodies to valency</a:t>
            </a:r>
          </a:p>
        </p:txBody>
      </p:sp>
    </p:spTree>
    <p:extLst>
      <p:ext uri="{BB962C8B-B14F-4D97-AF65-F5344CB8AC3E}">
        <p14:creationId xmlns:p14="http://schemas.microsoft.com/office/powerpoint/2010/main" val="4466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C009-7F53-53A4-7DB7-286E405F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 and 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32EF-A693-CEBC-C599-8B7821E7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Introduction</a:t>
            </a:r>
          </a:p>
          <a:p>
            <a:r>
              <a:rPr lang="en-US" dirty="0"/>
              <a:t>Steady States: general example figure, heatmaps</a:t>
            </a:r>
          </a:p>
          <a:p>
            <a:r>
              <a:rPr lang="en-US" dirty="0"/>
              <a:t>Sensitivity Analyses: receptor occupancy/ number of antibodies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82E6B-8528-4AF4-611D-487182F2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7" y="3514189"/>
            <a:ext cx="2629395" cy="207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0171-A6B7-F66F-8011-AC264E19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99" y="3514189"/>
            <a:ext cx="2802359" cy="221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BABCD-5830-E99E-920D-5FCD4E7A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911" y="5043754"/>
            <a:ext cx="2141538" cy="181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F98DA-A1D4-7E21-8633-E53433F5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150" y="5043754"/>
            <a:ext cx="2079403" cy="1761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C3F824-013C-8AF2-4C1F-AFF490157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947" y="3429000"/>
            <a:ext cx="1875466" cy="1591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1DCF8D-DD72-D780-5B7A-C7D85166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9973" y="155851"/>
            <a:ext cx="150565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8A5853-F7F7-0765-8095-C38DBBDAD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2448" y="222374"/>
            <a:ext cx="1354528" cy="1192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35931-EA23-EEB2-4251-731F3C960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2448" y="1481414"/>
            <a:ext cx="1354530" cy="1192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D55BF2-56F5-24C6-E93C-E943F33606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1027" y="1464583"/>
            <a:ext cx="1457736" cy="1283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17EADA-7E9E-5C53-3DC0-045F2501A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2680" y="3401210"/>
            <a:ext cx="1980924" cy="16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F11D-9287-6611-FD6E-A88FC522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0075-63FF-EDBD-A469-34F55B2C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1E88FEA-026E-F429-D1A2-666F3978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460411" cy="3640274"/>
          </a:xfrm>
          <a:prstGeom prst="rect">
            <a:avLst/>
          </a:prstGeom>
        </p:spPr>
      </p:pic>
      <p:pic>
        <p:nvPicPr>
          <p:cNvPr id="5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DA12F267-82FB-F73E-4C32-DFFD128A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98" y="3365190"/>
            <a:ext cx="5239214" cy="3492810"/>
          </a:xfrm>
          <a:prstGeom prst="rect">
            <a:avLst/>
          </a:prstGeom>
        </p:spPr>
      </p:pic>
      <p:pic>
        <p:nvPicPr>
          <p:cNvPr id="6" name="Picture 5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0081CA66-7CE2-E5D6-CFC4-C3CD4373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9" y="3350870"/>
            <a:ext cx="5260695" cy="3507130"/>
          </a:xfrm>
          <a:prstGeom prst="rect">
            <a:avLst/>
          </a:prstGeom>
        </p:spPr>
      </p:pic>
      <p:pic>
        <p:nvPicPr>
          <p:cNvPr id="7" name="Picture 6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E70AAE61-DB81-24A4-E9A1-280D55CDF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72" y="170895"/>
            <a:ext cx="4947727" cy="32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5553-0763-7139-69E0-803E7492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DF38D043-4F0A-B558-840F-608D8C99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819"/>
            <a:ext cx="4648511" cy="3099007"/>
          </a:xfrm>
        </p:spPr>
      </p:pic>
      <p:pic>
        <p:nvPicPr>
          <p:cNvPr id="7" name="Picture 6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07F46B83-675C-8032-E9CA-9AFD8FB6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67" y="3429000"/>
            <a:ext cx="4874108" cy="3249405"/>
          </a:xfrm>
          <a:prstGeom prst="rect">
            <a:avLst/>
          </a:prstGeom>
        </p:spPr>
      </p:pic>
      <p:pic>
        <p:nvPicPr>
          <p:cNvPr id="9" name="Picture 8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CB3F95D0-E919-14DB-D8CC-E2DCCDE4D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10" y="109072"/>
            <a:ext cx="5178750" cy="3452500"/>
          </a:xfrm>
          <a:prstGeom prst="rect">
            <a:avLst/>
          </a:prstGeom>
        </p:spPr>
      </p:pic>
      <p:pic>
        <p:nvPicPr>
          <p:cNvPr id="11" name="Picture 10" descr="A picture containing text, screenshot, colorfulness, plot&#10;&#10;Description automatically generated">
            <a:extLst>
              <a:ext uri="{FF2B5EF4-FFF2-40B4-BE49-F238E27FC236}">
                <a16:creationId xmlns:a16="http://schemas.microsoft.com/office/drawing/2014/main" id="{51EB7A43-B3C4-4650-D6A1-03400E42F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252" y="3428999"/>
            <a:ext cx="4874108" cy="32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602C-9891-4045-E2D0-7A38670F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1A93-F739-7B76-A0E3-6EBCC6EA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simulations: simulations from all regimes</a:t>
            </a:r>
          </a:p>
          <a:p>
            <a:r>
              <a:rPr lang="en-US" dirty="0" err="1"/>
              <a:t>Asymptotics</a:t>
            </a:r>
            <a:endParaRPr lang="en-US" dirty="0"/>
          </a:p>
          <a:p>
            <a:r>
              <a:rPr lang="en-US" dirty="0"/>
              <a:t>Phase planes?</a:t>
            </a:r>
          </a:p>
        </p:txBody>
      </p:sp>
    </p:spTree>
    <p:extLst>
      <p:ext uri="{BB962C8B-B14F-4D97-AF65-F5344CB8AC3E}">
        <p14:creationId xmlns:p14="http://schemas.microsoft.com/office/powerpoint/2010/main" val="41426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9DB-BC44-884D-8CBC-CEE20F6D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07B6-1062-14AF-2702-59C0A708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Introduction/Assumptions/Justifications</a:t>
            </a:r>
          </a:p>
          <a:p>
            <a:r>
              <a:rPr lang="en-US" dirty="0"/>
              <a:t>Prozone Investigation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B7078-52B1-9E99-BAC7-58EC6211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60" y="3040826"/>
            <a:ext cx="3726543" cy="3000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AE994-8B6E-CB0B-6669-1555F02B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59" y="3073287"/>
            <a:ext cx="3855279" cy="31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98E9-5961-2CCF-602E-2954B30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8770-8FCA-87AA-CC1D-2387317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61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Report Outline</vt:lpstr>
      <vt:lpstr>Introduction</vt:lpstr>
      <vt:lpstr>Model S and R comparison</vt:lpstr>
      <vt:lpstr>PowerPoint Presentation</vt:lpstr>
      <vt:lpstr>PowerPoint Presentation</vt:lpstr>
      <vt:lpstr>Model Dynamics</vt:lpstr>
      <vt:lpstr>Synapse Model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Outline</dc:title>
  <dc:creator>Luke Heirene</dc:creator>
  <cp:lastModifiedBy>Luke Heirene</cp:lastModifiedBy>
  <cp:revision>3</cp:revision>
  <dcterms:created xsi:type="dcterms:W3CDTF">2023-06-20T11:42:36Z</dcterms:created>
  <dcterms:modified xsi:type="dcterms:W3CDTF">2023-06-21T14:20:16Z</dcterms:modified>
</cp:coreProperties>
</file>