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5"/>
    <p:restoredTop sz="94603"/>
  </p:normalViewPr>
  <p:slideViewPr>
    <p:cSldViewPr snapToGrid="0">
      <p:cViewPr varScale="1">
        <p:scale>
          <a:sx n="102" d="100"/>
          <a:sy n="10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2CB7-C842-713E-26E5-3E6B6898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BA39B-E348-5E34-3673-C5E7B8B76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BE9A-8F4C-C065-B419-A0E6585C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EC5C-61BE-3024-624F-8954B909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F686-E9A9-2635-DF65-01B0CFA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44BA-8760-7C61-C768-D21581E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DF18-0E60-24E3-A8FF-1A02509F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85AE-6572-70CD-C004-BFD4036D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4033-F694-8F9C-86B4-C8938B0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FB86-999A-87FF-89B7-1E2500D4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B852B-1772-9541-96D2-EC6993954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55CEF-DFD9-F515-92DD-D3B025BF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27AB-2BB9-284A-9E1F-562F3BC1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2A8D-C0A4-013C-AB55-8120D524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068D-141D-08E2-10DA-42A6D1C7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A25F-1163-DAC5-69CB-A8BDCC06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F233-A63D-1EC4-4BFF-8A648063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0D73-A6C2-7454-EA40-BE74B262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EC40-372A-E114-CAEA-503732B4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0891-BCD3-F059-132D-A1F57F38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2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5F87-08BC-9B9A-B5CA-3E5FDB70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C68F7-6CA7-1CB8-A110-FFCE4674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9076-AFE9-8E84-F372-927BC2B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E118-7505-4855-69CA-EAA59B74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CD0C-1375-7471-9B0F-6693B95A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FEFC-4700-F98B-A917-765456A4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5CC9-B6BB-2C16-B9E6-FE34A6DD6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BCF26-D5F6-E6A0-B600-938A5FD4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8D92D-33AC-9971-E41E-4E8A3604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F23-1954-1D69-AC0A-B5D28038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52B2-376D-755D-30A5-30F2722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335B-1BFA-1870-8646-A1223412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3916-C65D-A31C-553B-FFF2655B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A23D-7B94-F9C6-BF10-0C8C437E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9451C-2FE3-DBA9-432E-255EF0651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DCB64-1433-177F-A0A6-93CB9596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A9C7C-CF61-63EE-9C02-35FDBAE2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B8A01-8C83-86FA-19A2-FF3AC6ED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8191A-037D-0485-A69D-7F47EE4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C8B0-6572-6D85-12B1-00A1761A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6DC9A-496B-1F91-47E7-41A9854A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C3705-A684-6B40-A566-9F7C231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B2823-D235-3868-72A3-A5C04BA6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A09DA-A58F-2232-703D-3331BE27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5FBE8-2C95-58EA-E527-1937EB29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0658-1CA8-F60F-248E-1628D630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06A5-6785-6719-712B-BA7D32E1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599E-9C3F-DDFE-8E68-5972793C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2D6D8-7721-8028-01D7-50DF475B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20B61-3AAC-1E97-3944-8FB94A61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2EE9-37F8-8FF1-71D1-7FAD0824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09664-A2A0-665D-640E-6C30363F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60A3-5F8F-CDD4-7DED-43E55567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EBA70-E7F4-5561-F874-FBCE9C918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E74D-0F16-94AB-D1DB-A0B11685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B6EB-88E8-F374-A767-B177BF06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6C0C8-F2EB-6E57-D3B9-851C6150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C8F98-C8A9-374B-8F80-603D140A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AD18-6FE1-C6E9-D811-23A19C08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8B5B-263C-ACE3-094D-D41DF9F2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12CB-B919-143D-1877-FD8500CBD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14E5-5CF1-3143-A17B-2B6714CC3D53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9BBB-BE71-0E18-E2C6-0D5444E67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9A67-3D2C-7DD4-5FD2-3B2D073F5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B8EF-0ECE-384C-A3B3-B79731BD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EFD4-F787-CE5A-FF77-56EFD42B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Bispecific Selectivity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4AD3-D530-3E23-C587-8206A024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A92EF5-FEF9-8C4F-C966-B2567389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09" y="1017740"/>
            <a:ext cx="5370240" cy="4067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F70B9-7B76-7785-2D7F-6314A283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5" y="1017740"/>
            <a:ext cx="5242020" cy="3970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84E28-2C47-22C1-ACA6-A5D76B42C9D7}"/>
              </a:ext>
            </a:extLst>
          </p:cNvPr>
          <p:cNvSpPr txBox="1"/>
          <p:nvPr/>
        </p:nvSpPr>
        <p:spPr>
          <a:xfrm>
            <a:off x="1546875" y="413359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CD4=10^2, PD1=10^5 (dual expressing cells)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DF9F3-6A87-FB07-0949-B7477EAB8296}"/>
              </a:ext>
            </a:extLst>
          </p:cNvPr>
          <p:cNvSpPr txBox="1"/>
          <p:nvPr/>
        </p:nvSpPr>
        <p:spPr>
          <a:xfrm>
            <a:off x="7260831" y="413359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CD4=10^5, PD1=10^2 (dual expressing cells)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BEA7B-2744-31B1-66CE-9E662A3DC90E}"/>
              </a:ext>
            </a:extLst>
          </p:cNvPr>
          <p:cNvSpPr txBox="1"/>
          <p:nvPr/>
        </p:nvSpPr>
        <p:spPr>
          <a:xfrm>
            <a:off x="4135339" y="5655594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=10^5 on single expressing cells</a:t>
            </a:r>
          </a:p>
        </p:txBody>
      </p:sp>
    </p:spTree>
    <p:extLst>
      <p:ext uri="{BB962C8B-B14F-4D97-AF65-F5344CB8AC3E}">
        <p14:creationId xmlns:p14="http://schemas.microsoft.com/office/powerpoint/2010/main" val="346040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361AF0-7EBA-F8C6-D0B3-4FC7C82A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72" y="626302"/>
            <a:ext cx="7772400" cy="5887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E2777-48EA-37F5-2F03-44F6F069469F}"/>
              </a:ext>
            </a:extLst>
          </p:cNvPr>
          <p:cNvSpPr txBox="1"/>
          <p:nvPr/>
        </p:nvSpPr>
        <p:spPr>
          <a:xfrm>
            <a:off x="3933421" y="256970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CD4=10^5, PD1=10^5 (dual expressing cells)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4893D-C1B9-73FB-C2E9-F20539801C89}"/>
              </a:ext>
            </a:extLst>
          </p:cNvPr>
          <p:cNvSpPr txBox="1"/>
          <p:nvPr/>
        </p:nvSpPr>
        <p:spPr>
          <a:xfrm>
            <a:off x="3512101" y="6488668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=10^5 on single expressing cells</a:t>
            </a:r>
          </a:p>
        </p:txBody>
      </p:sp>
    </p:spTree>
    <p:extLst>
      <p:ext uri="{BB962C8B-B14F-4D97-AF65-F5344CB8AC3E}">
        <p14:creationId xmlns:p14="http://schemas.microsoft.com/office/powerpoint/2010/main" val="294833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94A6C-D430-A7EF-A441-E81E2FDE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69" y="1082884"/>
            <a:ext cx="5854431" cy="4434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66F2A-D6E6-9B8A-CBF4-9C2151958F00}"/>
              </a:ext>
            </a:extLst>
          </p:cNvPr>
          <p:cNvSpPr txBox="1"/>
          <p:nvPr/>
        </p:nvSpPr>
        <p:spPr>
          <a:xfrm>
            <a:off x="1478319" y="494965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CD4=10^4, PD1=10^2 (dual expressing cells)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973A4-27AC-DFE6-077F-59D0196C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1383"/>
            <a:ext cx="5854431" cy="4434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FF178-0A86-68DA-3DA4-6D0B1321045A}"/>
              </a:ext>
            </a:extLst>
          </p:cNvPr>
          <p:cNvSpPr txBox="1"/>
          <p:nvPr/>
        </p:nvSpPr>
        <p:spPr>
          <a:xfrm>
            <a:off x="7016910" y="494965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CD4=10^2, PD1=10^4 (dual expressing cells)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627FC-A9EC-29ED-8CCE-2ACCFEB138E8}"/>
              </a:ext>
            </a:extLst>
          </p:cNvPr>
          <p:cNvSpPr txBox="1"/>
          <p:nvPr/>
        </p:nvSpPr>
        <p:spPr>
          <a:xfrm>
            <a:off x="4213559" y="5943412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=10^3 on single expressing cells</a:t>
            </a:r>
          </a:p>
        </p:txBody>
      </p:sp>
    </p:spTree>
    <p:extLst>
      <p:ext uri="{BB962C8B-B14F-4D97-AF65-F5344CB8AC3E}">
        <p14:creationId xmlns:p14="http://schemas.microsoft.com/office/powerpoint/2010/main" val="38592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626D5-7699-5D2C-D298-04FE9DD8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17673"/>
            <a:ext cx="3770334" cy="2855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C3B7A-6BBE-F1E6-915B-C9C5C4FE3059}"/>
              </a:ext>
            </a:extLst>
          </p:cNvPr>
          <p:cNvSpPr txBox="1"/>
          <p:nvPr/>
        </p:nvSpPr>
        <p:spPr>
          <a:xfrm>
            <a:off x="666216" y="1016060"/>
            <a:ext cx="310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CD4=10^2, PD1=10^4 (dual expressing cells)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7E3C5-DC92-6C56-E003-B56903ACCB66}"/>
              </a:ext>
            </a:extLst>
          </p:cNvPr>
          <p:cNvSpPr txBox="1"/>
          <p:nvPr/>
        </p:nvSpPr>
        <p:spPr>
          <a:xfrm>
            <a:off x="4046814" y="5943599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=10^3 on single expressing 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E9520-0F77-E50A-F999-58FE2ACA87BC}"/>
              </a:ext>
            </a:extLst>
          </p:cNvPr>
          <p:cNvSpPr txBox="1"/>
          <p:nvPr/>
        </p:nvSpPr>
        <p:spPr>
          <a:xfrm>
            <a:off x="4046814" y="6352669"/>
            <a:ext cx="46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Nontarget cell number = 10 x target cell number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408A5-6CAA-BF95-BE44-DD763931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14" y="1990987"/>
            <a:ext cx="3770334" cy="2855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14E20-34C5-62F5-0B07-84F1948339A3}"/>
              </a:ext>
            </a:extLst>
          </p:cNvPr>
          <p:cNvSpPr txBox="1"/>
          <p:nvPr/>
        </p:nvSpPr>
        <p:spPr>
          <a:xfrm>
            <a:off x="4809096" y="1016060"/>
            <a:ext cx="257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CD4=10^2, PD1=10^5 (dual expressing cells)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A577F8-BCB8-A7CC-BE2C-9BE4F54B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8" y="1909107"/>
            <a:ext cx="3949372" cy="2991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B4B47-3F91-ACCE-7566-36A66BA2F88C}"/>
              </a:ext>
            </a:extLst>
          </p:cNvPr>
          <p:cNvSpPr txBox="1"/>
          <p:nvPr/>
        </p:nvSpPr>
        <p:spPr>
          <a:xfrm>
            <a:off x="8504930" y="997510"/>
            <a:ext cx="257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CD4=10^3, PD1=10^4 (dual expressing cells)</a:t>
            </a:r>
          </a:p>
        </p:txBody>
      </p:sp>
    </p:spTree>
    <p:extLst>
      <p:ext uri="{BB962C8B-B14F-4D97-AF65-F5344CB8AC3E}">
        <p14:creationId xmlns:p14="http://schemas.microsoft.com/office/powerpoint/2010/main" val="398949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45D051-125A-186E-D39F-36DD5893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71"/>
            <a:ext cx="6060491" cy="4722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E0DD21-846B-521F-514D-392B8A14F17A}"/>
              </a:ext>
            </a:extLst>
          </p:cNvPr>
          <p:cNvSpPr txBox="1"/>
          <p:nvPr/>
        </p:nvSpPr>
        <p:spPr>
          <a:xfrm>
            <a:off x="4496844" y="388494"/>
            <a:ext cx="33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duel-expressing cell binding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7646-2E56-3E3C-5238-DC1ACDD10BF5}"/>
              </a:ext>
            </a:extLst>
          </p:cNvPr>
          <p:cNvSpPr txBox="1"/>
          <p:nvPr/>
        </p:nvSpPr>
        <p:spPr>
          <a:xfrm>
            <a:off x="2146028" y="8390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 Occupancy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AC0EA-A33E-8DF7-5CD4-3F397623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7471"/>
            <a:ext cx="6060492" cy="4722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0D068-204B-4BC8-18C1-7189EBD3E610}"/>
              </a:ext>
            </a:extLst>
          </p:cNvPr>
          <p:cNvSpPr txBox="1"/>
          <p:nvPr/>
        </p:nvSpPr>
        <p:spPr>
          <a:xfrm>
            <a:off x="8780745" y="83904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PD1 Occupancy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5FD1A-26F6-CB5F-D5EE-71B103B21767}"/>
              </a:ext>
            </a:extLst>
          </p:cNvPr>
          <p:cNvSpPr txBox="1"/>
          <p:nvPr/>
        </p:nvSpPr>
        <p:spPr>
          <a:xfrm>
            <a:off x="4496844" y="6269265"/>
            <a:ext cx="368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receptors for both CD4 and PD1</a:t>
            </a:r>
          </a:p>
        </p:txBody>
      </p:sp>
    </p:spTree>
    <p:extLst>
      <p:ext uri="{BB962C8B-B14F-4D97-AF65-F5344CB8AC3E}">
        <p14:creationId xmlns:p14="http://schemas.microsoft.com/office/powerpoint/2010/main" val="366442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8FC51-C99A-50B4-3C9F-2064AB563DA5}"/>
              </a:ext>
            </a:extLst>
          </p:cNvPr>
          <p:cNvSpPr txBox="1"/>
          <p:nvPr/>
        </p:nvSpPr>
        <p:spPr>
          <a:xfrm>
            <a:off x="4647156" y="107090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2575A-C1A4-5AB1-0419-CDCD8433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4184"/>
            <a:ext cx="7772400" cy="6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4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09E16-2133-F792-0AE1-117B7A3C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5" y="1219200"/>
            <a:ext cx="6082227" cy="4739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1AB60-DAA6-27A6-9275-1A576384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773" y="1219200"/>
            <a:ext cx="6082227" cy="473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A41E3-8B1D-481C-B525-5A68A6FA4038}"/>
              </a:ext>
            </a:extLst>
          </p:cNvPr>
          <p:cNvSpPr txBox="1"/>
          <p:nvPr/>
        </p:nvSpPr>
        <p:spPr>
          <a:xfrm>
            <a:off x="2146028" y="8390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 Occupancy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E478F-6C5F-91EA-6E06-0A9180CFF5F8}"/>
              </a:ext>
            </a:extLst>
          </p:cNvPr>
          <p:cNvSpPr txBox="1"/>
          <p:nvPr/>
        </p:nvSpPr>
        <p:spPr>
          <a:xfrm>
            <a:off x="8674065" y="83904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PD1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87F7B-0A1F-3778-8831-17614B56E5A0}"/>
              </a:ext>
            </a:extLst>
          </p:cNvPr>
          <p:cNvSpPr txBox="1"/>
          <p:nvPr/>
        </p:nvSpPr>
        <p:spPr>
          <a:xfrm>
            <a:off x="2146028" y="6063734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10^5 receptors per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9F44F-B331-B096-0B1F-E64A242C47E1}"/>
              </a:ext>
            </a:extLst>
          </p:cNvPr>
          <p:cNvSpPr txBox="1"/>
          <p:nvPr/>
        </p:nvSpPr>
        <p:spPr>
          <a:xfrm>
            <a:off x="8040967" y="6063734"/>
            <a:ext cx="221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receptors per cell</a:t>
            </a:r>
          </a:p>
        </p:txBody>
      </p:sp>
    </p:spTree>
    <p:extLst>
      <p:ext uri="{BB962C8B-B14F-4D97-AF65-F5344CB8AC3E}">
        <p14:creationId xmlns:p14="http://schemas.microsoft.com/office/powerpoint/2010/main" val="122284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D1E1D-A5EF-76C3-9CC8-9D7E22F2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083886"/>
            <a:ext cx="7254240" cy="565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A7644E-83C2-5489-F82C-D8354DE11992}"/>
              </a:ext>
            </a:extLst>
          </p:cNvPr>
          <p:cNvSpPr txBox="1"/>
          <p:nvPr/>
        </p:nvSpPr>
        <p:spPr>
          <a:xfrm>
            <a:off x="4832128" y="427130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 Number</a:t>
            </a:r>
          </a:p>
        </p:txBody>
      </p:sp>
    </p:spTree>
    <p:extLst>
      <p:ext uri="{BB962C8B-B14F-4D97-AF65-F5344CB8AC3E}">
        <p14:creationId xmlns:p14="http://schemas.microsoft.com/office/powerpoint/2010/main" val="110405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DA41E3-8B1D-481C-B525-5A68A6FA4038}"/>
              </a:ext>
            </a:extLst>
          </p:cNvPr>
          <p:cNvSpPr txBox="1"/>
          <p:nvPr/>
        </p:nvSpPr>
        <p:spPr>
          <a:xfrm>
            <a:off x="2719261" y="7959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 Occupancy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E478F-6C5F-91EA-6E06-0A9180CFF5F8}"/>
              </a:ext>
            </a:extLst>
          </p:cNvPr>
          <p:cNvSpPr txBox="1"/>
          <p:nvPr/>
        </p:nvSpPr>
        <p:spPr>
          <a:xfrm>
            <a:off x="8674065" y="83904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PD1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87F7B-0A1F-3778-8831-17614B56E5A0}"/>
              </a:ext>
            </a:extLst>
          </p:cNvPr>
          <p:cNvSpPr txBox="1"/>
          <p:nvPr/>
        </p:nvSpPr>
        <p:spPr>
          <a:xfrm>
            <a:off x="2146028" y="6063734"/>
            <a:ext cx="221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receptors per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9F44F-B331-B096-0B1F-E64A242C47E1}"/>
              </a:ext>
            </a:extLst>
          </p:cNvPr>
          <p:cNvSpPr txBox="1"/>
          <p:nvPr/>
        </p:nvSpPr>
        <p:spPr>
          <a:xfrm>
            <a:off x="8040967" y="6063734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1e5 receptors per cell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1C1D4-0E45-2A2E-5278-A15BB6F2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41" y="1453229"/>
            <a:ext cx="5390764" cy="4200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F4098A-308B-7841-B0CF-D02E6445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6" y="1453229"/>
            <a:ext cx="5390764" cy="42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C55C5E-19F3-E26B-DFFF-7FBF391E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36" y="801274"/>
            <a:ext cx="7772400" cy="6056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75DBA-A4EA-B616-DFBD-F4F9E0F08177}"/>
              </a:ext>
            </a:extLst>
          </p:cNvPr>
          <p:cNvSpPr txBox="1"/>
          <p:nvPr/>
        </p:nvSpPr>
        <p:spPr>
          <a:xfrm>
            <a:off x="4832128" y="427130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 Antibody Number</a:t>
            </a:r>
          </a:p>
        </p:txBody>
      </p:sp>
    </p:spTree>
    <p:extLst>
      <p:ext uri="{BB962C8B-B14F-4D97-AF65-F5344CB8AC3E}">
        <p14:creationId xmlns:p14="http://schemas.microsoft.com/office/powerpoint/2010/main" val="40112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DEC7-A609-FCED-9446-F0040F20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7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Multicell Selectivity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E7B1-665F-1837-13D5-038BD543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88" y="701458"/>
            <a:ext cx="7772400" cy="5972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E47FFF-C609-6F37-59DD-9A479257269F}"/>
              </a:ext>
            </a:extLst>
          </p:cNvPr>
          <p:cNvSpPr txBox="1"/>
          <p:nvPr/>
        </p:nvSpPr>
        <p:spPr>
          <a:xfrm>
            <a:off x="9068845" y="2167003"/>
            <a:ext cx="290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receptors for each target on dual expressing cell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B1178-5599-FFC4-7626-CD479DCD0DA1}"/>
              </a:ext>
            </a:extLst>
          </p:cNvPr>
          <p:cNvSpPr txBox="1"/>
          <p:nvPr/>
        </p:nvSpPr>
        <p:spPr>
          <a:xfrm>
            <a:off x="9068845" y="3059668"/>
            <a:ext cx="264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receptors on both single expressing 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BB337-0CD1-0C7F-E6DB-89390005190F}"/>
              </a:ext>
            </a:extLst>
          </p:cNvPr>
          <p:cNvSpPr txBox="1"/>
          <p:nvPr/>
        </p:nvSpPr>
        <p:spPr>
          <a:xfrm>
            <a:off x="9068845" y="4734838"/>
            <a:ext cx="25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cell number =10^5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D5721-83FD-C51F-D0C4-6D792E0C13EE}"/>
              </a:ext>
            </a:extLst>
          </p:cNvPr>
          <p:cNvSpPr txBox="1"/>
          <p:nvPr/>
        </p:nvSpPr>
        <p:spPr>
          <a:xfrm>
            <a:off x="8972338" y="5260931"/>
            <a:ext cx="266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Non-target cell number =10^5 for both types</a:t>
            </a:r>
          </a:p>
        </p:txBody>
      </p:sp>
    </p:spTree>
    <p:extLst>
      <p:ext uri="{BB962C8B-B14F-4D97-AF65-F5344CB8AC3E}">
        <p14:creationId xmlns:p14="http://schemas.microsoft.com/office/powerpoint/2010/main" val="178702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7C9B8A-EA84-152F-4596-F5506F1F1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23" y="1048933"/>
            <a:ext cx="5775477" cy="4374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1ACD1-8CBD-65CB-6A9E-B3E12D948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90" y="1048933"/>
            <a:ext cx="5555385" cy="4208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39E23-4A5A-297B-70DF-F65181214933}"/>
              </a:ext>
            </a:extLst>
          </p:cNvPr>
          <p:cNvSpPr txBox="1"/>
          <p:nvPr/>
        </p:nvSpPr>
        <p:spPr>
          <a:xfrm>
            <a:off x="1546875" y="413359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CD4=10^2, PD1=10^5 (dual expressing cells)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8EBE5-AEEB-A69F-B87E-72B1F21D7258}"/>
              </a:ext>
            </a:extLst>
          </p:cNvPr>
          <p:cNvSpPr txBox="1"/>
          <p:nvPr/>
        </p:nvSpPr>
        <p:spPr>
          <a:xfrm>
            <a:off x="7260831" y="413359"/>
            <a:ext cx="432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CD4=10^5, PD1=10^2 (dual expressing cells)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8E3D5-1EF1-CFB7-9D85-1D62189FF973}"/>
              </a:ext>
            </a:extLst>
          </p:cNvPr>
          <p:cNvSpPr txBox="1"/>
          <p:nvPr/>
        </p:nvSpPr>
        <p:spPr>
          <a:xfrm>
            <a:off x="3709454" y="5899759"/>
            <a:ext cx="436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targets =10^2 on single expressing cells</a:t>
            </a:r>
          </a:p>
        </p:txBody>
      </p:sp>
    </p:spTree>
    <p:extLst>
      <p:ext uri="{BB962C8B-B14F-4D97-AF65-F5344CB8AC3E}">
        <p14:creationId xmlns:p14="http://schemas.microsoft.com/office/powerpoint/2010/main" val="285352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55224</TotalTime>
  <Words>211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Bispecific Selectivity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Multicell Selectivity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Bispecific Selectivity Work</dc:title>
  <dc:creator>Luke Heirene</dc:creator>
  <cp:lastModifiedBy>Luke Heirene</cp:lastModifiedBy>
  <cp:revision>19</cp:revision>
  <dcterms:created xsi:type="dcterms:W3CDTF">2024-01-26T09:59:33Z</dcterms:created>
  <dcterms:modified xsi:type="dcterms:W3CDTF">2024-05-02T11:07:39Z</dcterms:modified>
</cp:coreProperties>
</file>