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77" r:id="rId8"/>
    <p:sldId id="261" r:id="rId9"/>
    <p:sldId id="267" r:id="rId10"/>
    <p:sldId id="268" r:id="rId11"/>
    <p:sldId id="262" r:id="rId12"/>
    <p:sldId id="269" r:id="rId13"/>
    <p:sldId id="263" r:id="rId14"/>
    <p:sldId id="270" r:id="rId15"/>
    <p:sldId id="271" r:id="rId16"/>
    <p:sldId id="272" r:id="rId17"/>
    <p:sldId id="264" r:id="rId18"/>
    <p:sldId id="265" r:id="rId19"/>
    <p:sldId id="273" r:id="rId20"/>
    <p:sldId id="275" r:id="rId21"/>
    <p:sldId id="276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02"/>
    <p:restoredTop sz="94719"/>
  </p:normalViewPr>
  <p:slideViewPr>
    <p:cSldViewPr snapToGrid="0">
      <p:cViewPr varScale="1">
        <p:scale>
          <a:sx n="109" d="100"/>
          <a:sy n="109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6:50.9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122 375 6999,'-17'17'673,"3"-3"-673,14-14 22,0 0 751,-11-19 213,5 13 1939,-17-13-2589,15 18-101,-5 1-67,7 0-33,2 0-23,-1 1 56,2 2-22,-1 3 0,1 2 44,0 1 0,2-1-89,0 0 22,1-2 23,0 3 359,15 9-293,5-4-77,21 7-68,6-11-45,8-4-10,3-3-1,-1-3 34,-5-2-12,-2-8-10,-22 2 44,-3-3-22,-20 3 55,-2 0-55,-2-7-45,-1-8-112,-5-8 0,-8-7-56,-11-5-89,-36-18 257,9 20 0,-22-7 246,26 29 56,10 5 34,13 5-33,12 2-67,7 0-68,4-3 22,12-1-56,7-5-78,17 3-56,9 1-22,7 4 22,5 4 0,-1 2-134,19 1-426,-23-2-460,10 1-986,-31-1-1893,-7 1 3899,-7 1 0,-8 1 0,-4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6:55.1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 12378,'-6'64'997,"0"1"0,1 1 1,1-2-886,1-10 0,1-1-527,0 4 0,2 0 487,-1-2 1,1 3-79,0 14 1,0-2-532,0 28 150,1-41 0,1-4-1092,3-2-621,4-17-1475,2-18 3575,1-15 0,-7-2 0,1-5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3:12.6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12456,'0'8'987,"0"-1"-203,0-7-325,0 0-347,52 13-90,-17-8-22,41 8-45,-32-12-604,-7-1-573,-6 0-1164,-7 0-2051,-7-2 4437,-6-2 0,-5 1 0,-4-1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36.7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 12356,'3'-9'-3698,"-1"3"1726,-2 6 1972,0 0 0,0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37.2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315 1 13667,'-32'56'347,"0"1"0,2-5 0,9-4-347,27 1-157,12-9-257,12-12-179,13-14-69,5-9-256,13-35 659,-23 0 259,0-32-3392,-30 11 3651,-5 3 166,-3 8 281,0 14 146,0 12-214,0 9-470,0 5-123,0 12 3740,0 12-3427,4 24-56,2 16 113,4 13-79,-2 5 56,-3 3-44,-3 1-23,-8-25 0,-2-1-90,-8 30-106,2-34 0,-3-3 39,-16 9-79,-5-10-89,-6-13-134,-3-11-460,-2-14-2600,-24-22 506,20-22-1167,-12-28 3855,30-20 0,17 31 0,6 5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37.8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27 10305,'8'-15'1927,"-1"4"-559,9 78-361,-8-8-603,2 1 0,0 5-80,-7-12 1,-1-1-649,0 3 1,-1-1 507,0 2 1,-2-1-140,-1-2 0,-1-1 260,-4 41-305,-5-12-56,1-18-145,3-18-226,3-16-178,3-17 90,2-7 1025,0-18-543,0-14-12,10-19-179,5-13-179,13 0 269,2 5 301,12 8 248,-17 23 90,6 7 189,-15 25 91,1 10-169,4 17-135,-1 10-99,0 7 10,0 26-325,-6-16-56,-2 19 0,-7-27-11,-4-2-313,0-5-707,-1-7-1221,0-8-2420,0-9 4661,-4-7 0,3-8 0,-3-5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39.5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16 10036,'0'-4'1434,"0"1"-11,0 3-975,0-4 91,0 4 256,0-4-347,0 16 280,0 10-380,0 20-45,0 10-225,0 6-78,0 3-180,0-1-637,-4-2-1054,0-5-1177,-2-10-1333,3-12 4381,2-16 0,1-8 0,0-7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39.7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24 15291,'0'-12'-650,"0"2"650,0 10-3731,0 0-661,-7-2 4392,9 10 0,-8-8 0,8 7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40.2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11381,'0'100'3092,"0"-6"-2654,0-27-259,0-4-112,0-8-45,0-11 12,0-12-34,0-11-78,0-9-315,0-7-257,0-3 415,0-10-146,0-14-34,0-15 158,1-15 10,6-4 146,4 5 101,7 6 90,2 10 89,3 9 0,2 5 34,3 9-67,1 5 90,-2 4 279,-4 17 370,-5 9-235,-5 21 33,-3 7 124,-5 28-807,-2-23 0,-2 13-448,-1-35-762,0-5-953,1-7 2163,7-7 0,-5-8 0,5-5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40.4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 15627,'4'-9'68,"-1"3"750,-3 6-213,2 76-482,2-22-123,-1 4 0,1 2-431,6 16 118,0-6-489,0-4-924,-4-8-750,-2-9-1244,-3-10 3720,-3-14 0,2-12 0,-2-8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40.6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 16389,'3'-6'-190,"0"1"-34,-3 5-3295,0 0 808,59-2 2711,-18 3 0,24-3 0,-39 3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41.0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1 249 14182,'45'64'751,"-2"-13"-493,-5-48-102,-2-2-21,-2-8-135,1-6-11,-2-10-90,-3-8-123,-4-4 78,-7-4 135,-7-4 0,-7 0-23,-3 1 1,-4 6 33,-10 7 179,-8 12 22,-12 8 79,-6 10-100,-1 13 189,-1 8 80,5 12-169,4 4-23,8 4-77,8 4-68,7 2-112,6 1-12,5 0-413,12-5-685,10-4-794,16-9-573,8-12-783,5-9 3260,3-10 0,-25-1 0,-7-1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41.3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22 12613,'9'-12'672,"-1"2"393,-8 10-79,28 68-325,-10-23-544,2 5 1,0 1 50,1 9 12,-3-1-68,-5-9-78,-4-2-12,-5-14 12,-3-8 55,-1-11 23,0-9 23,0-3 111,0-13-246,0-9 56,0-20 157,0-10-202,0-5 23,0 2-23,7 9-11,1 11 0,7 8-90,2 11-358,-2 5-572,1 5-985,-2 2-774,0 4-1647,-2 5 4426,2 5 0,-7-4 0,-1-1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3:15.2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22 139 11403,'-12'-8'2208,"2"1"-785,10 7 2196,0 0-3496,5-2 45,7-5-112,10-5-45,6-5-11,4-1 11,-2 1 12,-4 2-23,-5 2 56,-5 3-45,-5 4 11,-5 2-10,-3 3-1,-1 0 190,-2 1-212,1 2 11,-1 8 123,2 8-66,0 13-1,2 7-34,-1 7 1,-2 3-23,0 1 0,-1 0 11,0 0-11,0 1 0,0-4 0,0-2 0,0-7 0,0-8 0,0-5 0,0-8-45,-2-3 12,-2-4-1,-4-1 23,-5 1-12,-2-2 12,-7 0-1,-16 1 12,6-4 12,-9 1 33,18-3 22,7 0-22,8-1 11,4-1-224,4 0 336,13 0 22,5 2-44,19 2 0,7-1-34,10 1-12,7-2-44,5-2-11,2 0-34,-6 0-11,-8 0 0,-12-1 23,-11 1 10,-9-1 46,-6 1-1,-4 0 1,-2 0 10,-3 0 1,-3 0-45,-2 0 22,-2 0-44,2 0-34,0 0-68,0 0-302,0 0-336,-2 0-560,2 0-1144,-1 0-1780,0 0 4201,0 2 0,-1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41.8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 20 11896,'0'-11'1143,"0"2"78,0 9-257,-4 58-404,-2-15-201,-3 50-169,0-30-112,1-3-78,1-5 0,1-9-145,2-11-180,0-14-101,2-10-156,1-7 402,0-28 146,1-7 23,0-30 11,5-3 0,5-3 11,6 4 68,6 11 56,-1 12 44,2 14 56,-5 10-67,2 9 101,-4 4 146,0 8 56,-1 11-57,2 7-235,-2 13-179,6 15-437,-7-14-918,3 9-1088,-7-19-1624,-3-2 4067,-2 0 0,-3-12 0,-1-2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42.3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192 74 15818,'-88'40'1770,"16"2"-1636,56-7-22,6 3-112,6 2-56,3-4-33,6-5-270,6-9-212,9-8 100,11-8 90,7-11-223,4-13-428,0-14-3256,-6-13 3806,-7-6 482,-8-2 0,-10 0 347,-5 7 528,-5 9 548,-1 15-135,0 10 3000,0 8-3772,-1 5-314,-3 13 11,-2 9 112,-1 20-1,2 7-324,3 6-33,1-2-617,7-3-605,6-8-347,8-9-460,8-11-235,4-12-381,7-6 2678,3-18 0,-17 9 0,-5-9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42.5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 0 16871,'-4'63'500,"1"0"1,-1-3 0,2-3-501,2 25-168,6-1-292,4-3-559,4-6-763,1-6-1277,-4-8-1927,-1-11 4986,-2-12 0,-5-17 0,0-10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42.7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14607,'0'59'418,"1"0"1,1-4 0,1-5-419,5 6-1009,4-8-1064,1-13-1019,-1-12 3092,-2-13 0,-4-6 0,-2-4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42.9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27 10316,'12'-15'0,"-2"3"0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43.4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168 1 12255,'-16'0'89,"4"0"976,12 0-79,0 0 246,80 0-1187,-42 0-45,60 2-134,-67 4 134,-13 7 157,-8 6 89,-7 7-56,-17 3 304,-5 3 200,-17 2-67,-4 0-323,-2 0-192,-1 0-90,-17 19-11,17-12-11,-12 11 0,28-19-11,7-9-23,9-3-33,6-7 56,3-2 11,3-2 45,10-2 78,25-1-123,3-3-67,20-1-45,-14-3-112,-3 0-359,-7 0-807,-9 0-1231,-9-2 2621,-8-5 0,-6 4 0,-1-3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43.6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18933,'67'6'-1143,"2"-1"-56,-1 3-762,0-5-291,-4-1-2107,-10-2 4359,-13 0 0,-18 0 0,-11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44.1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80 282 10675,'16'0'1244,"63"-19"-1199,-37 2-40,5 0 1,0-1 27,-3-10-10,-12 1 134,-15 2 190,-9 0-22,-6 1 247,-9 1-80,-9 3 393,-11 3-167,-8 5-270,-7 5-79,-1 4 158,-4 6 212,3 8-88,2 8-282,4 12-189,9 6-91,5 3-89,12 3-11,5-3-303,10-3-358,11-5-392,11-4-393,14-8-572,6-6-917,5-7-1726,2-4 4672,-2-3 0,-22 0 0,-8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44.5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174 539 15224,'-73'49'2297,"11"2"-2196,44-5-101,6 1-45,6 0-22,4-6-101,15-5 22,10-7 56,19-11 1,11-8-102,7-12-89,3-16-11,0-15-180,-5-18-10,-6-10 100,-6-8 44,-11-6 191,-9-7-3413,-11-5 3559,-8-7 0,-6-1 71,-1 9 321,-1 13 337,-2 25 66,0 21 12,0 17-359,0 8 3115,1 16-3406,-2 12 452,0 26-4,-3 18-168,3 12-123,2 6-90,2-2-123,7-4-56,6-8-45,13-7-168,5-9-258,7-10-1871,6-8-2264,6-14 4561,3-9 0,-21-11 0,-7-4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45.8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 83 9633,'-3'-9'896,"1"1"-100,2 8 425,0 0-784,-9-27 258,6 19 178,-6-20 24,9 27 739,0 0-1558,2 11 135,11 10-45,10 20-168,16 10-11,7 5-56,-1 1-90,-3-9 67,-10-5-10,-6-11 10,-9-9 23,-8-10-68,-4-7-66,-3-4 201,0-9 0,1-11 11,3-18-11,0-14-22,1-6 22,0-1-68,-2 10 46,-1 9 0,-3 13-12,1 10-269,-2 7-548,2 6-2668,9 2 785,4 1 2734,12 2 0,-12-1 0,-2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3:16.2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457 2 16759,'-35'-1'762,"-4"2"-706,-8 6-34,-8 6-22,-5 9 90,-1 3 213,6 5-34,9-5-213,16-1-56,11-6-90,13-2 57,3 2 33,12 3 22,10 2-22,16 2 22,12-1 12,8-2 0,22 9-12,-20-7 23,6 8-23,-31-5 1,-7 3 10,-6 1 12,-5 1-23,-5-2 57,-4 0-46,-2-2 12,-3-1-45,-4 2-22,-6-1-23,-10 1 0,-8-1-33,-5-3-124,-2-2 157,-1-7-190,0-7-964,-10-4 1087,11-14 0,-5-1 34,19-9 10,4 1 45,8 2-33,4-6-22,6 3-56,10-8-1,7 4 12,12 1-191,3 1-448,1 4-1064,0 2-1558,-1 5 3384,-4 5 0,-12 2 0,-6 3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46.2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207 1 13173,'-76'36'2432,"11"1"-2096,43-2 56,4 4 124,3 4-4454,9-1 4061,2 0 737,5-4-916,9-7 0,5-7-12,7-8-32,1-7 21,-2-5 3471,0-4-3392,0-13-45,1-9-369,2-15-270,-2-8 270,-4-1 358,-6 1 56,-5 8 392,-4 11 516,-2 13-46,-1 7-279,0 6-258,0 7-157,0 7 123,0 15 34,0 12-168,0 7-157,1 2-79,8-3-559,4-7-718,8-8-851,3-11-1211,3-11-537,2-11 3955,1-17 0,-13 9 0,-3-9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46.5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 18 16187,'-1'-10'471,"0"2"0,1 8-1,0 0-201,-2 65 1,4-20-58,1 6 1,1 4 190,8 17-201,5 4-180,-3 1-22,-2-5-134,-3-5-796,-4-5-437,-1-10-673,-3-5-626,-1-10-1177,2-12 3843,3-10 0,-1-9 0,0-5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47.9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53 13824,'-9'55'50,"0"1"0,-2 41-50,20-48-56,7-7-280,6-9-460,2-10-44,2-11-79,14-25 505,-14-11-91,8-25-88,-20-4 301,-4-7 203,-4-3 89,-1 6 101,-2 10 660,0 15 730,-2 17-68,0 8 112,-1 7-1031,0 17 135,0 5-57,0 22-122,0 3-214,0 5-156,3-4-45,5-4-23,8-6-22,6-5-22,6-7-113,26 0-33,-7-12 0,18-3 112,-14-9-90,0-2 57,-2-6-247,-2-5-101,-7-8 34,7-22-57,-15 3-212,1-19 325,-19 9 347,-8-4 168,-3 6 582,-5 8 214,-6 12-79,-3 13-34,-8 7 214,-10 22-650,5 7 33,-6 22-68,12 7-211,8 2-91,4-1-78,5-8-78,10-9-180,4-10-134,13-9-90,5-10 146,4-4 135,2-11 121,1-7-76,1-13-180,0-7 123,-1-2 202,1 1-34,1 3 45,3 5 201,4 4-145,4 9 348,2 6-146,2 6-79,-2 7 415,-4 9-381,-7 8 156,-8 9 528,-4 17-550,-11-12 68,-5 10 78,-10-18 123,-3-3-89,-9-1-191,-11-1-336,-19 0-45,-19-2-538,-15-6-1579,11-8 0,-3-4-3251,-33-6 5413,32 0 0,5-1 0,13-4 0,14 1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0:34.5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2 954 6910,'0'3'2028,"0"0"538,0-3-683,-1 1-1245,0-5-22,5-6-437,7-11 136,8-8-181,6-7 90,2-6 45,1-3-236,2-5-33,-2-3 0,1-3 23,-1 1-23,2 0 0,-3 2-23,-1 4-21,-2 3-1,-3 6 45,-4 9 45,-1 3 223,-10 14-178,1 1-45,-7 9-23,1 1-358,-1 1 303,0 7 66,0 8-33,0 12 11,-3 11-11,1 8 0,-1 1-44,2-2-147,1-6 113,1-5-169,3-10 57,3-5 168,3-9-192,1-4 214,0-3 46,3-4-24,3-8 68,6-9-90,5-11-158,2-5 158,-2-4-202,-2-3 169,-5-3-23,-3 1 56,-2 1-11,-3 8 22,-2 4-11,-4 11 145,-3 7-111,-3 6 22,0 5-22,-1 2-34,0 10 56,0 7 180,0 14-169,0 11-56,3 5 191,1 7-146,3 1 190,3 2 0,2 4-212,4 1 123,3 1-157,2-4 22,2-7-89,11 1 22,-11-22 0,5-3-156,-14-20 145,-3-4-79,-1-2-89,-1-3 202,2-8-516,9-23 347,-4 0-246,6-15 191,-7 11 56,-1 3-169,-1 3 280,-2 7-100,-1 8 145,-3 4 1,2 7-124,1 2 157,-2 2 0,0 1 90,-2 0-1,0 0 1,1 0-23,1 0 11,2 0-10,2 0-45,-4 0 234,1 0-33,-6 0 538,-1 0-773,-12 0 11,0 0-56,-11 3 112,4 0 224,0 3 34,5-1-303,2 0 202,2 2-213,2 3 0,-3 6-11,2 4-45,-1 3 56,3 5 0,2-1 11,2 3 45,3-2-56,7-1 0,5-5-22,8-4-79,10-6 56,-6-5-33,4-5-34,-12-2-23,-5-3-90,-3-5 203,-2-5-415,-3-6 169,-2-12 268,-1 6-45,-2-7 45,0 13 0,0 2-34,0 5-78,0 1 90,0 4-12,0 1 34,1 0-11,11-2 11,0 1 0,12 0 11,-3 5-11,2 1 67,4 1 168,17 0-223,-5 0-12,13 0 0,-18 0-12,-5 0 12,-9 0 45,-8 0-11,-6-1 279,-4 1-89,-2-1-224,-2-1-67,-4 0 67,-5 0 0,-3 1 191,1 1-147,-1 0-44,4 0 0,-3 0 124,1 3-124,-1 6 124,-2 7-35,0 8 314,1 6-358,2 2 45,5 0-90,3-2-67,3-4 22,11-4 45,4-4 0,13-7-146,20-5 146,-12-9-22,14-11-124,-18-8 135,-3-12-179,-5-5-102,-5-5 224,-5-9-648,-2-34 693,-5 17-122,-2-22 145,-3 37 212,-1 8 24,0 12 234,0 11-392,0 10 35,0 6-90,0 6-192,0 0 180,-3 12 158,-2 5-169,-1 15 246,-4 4-123,3 6 90,2 4-179,2 1-34,3 3 0,3-2 89,6 1-89,6-1 0,8-2 0,3-2 0,15 11-33,-8-19-1,10 4-246,-12-25 269,1-7-101,1-3-123,2-5 201,0-9-739,13-23 437,-15-2 67,4-17 269,-23 12 78,-6 1-33,-5 3 336,-2 5-325,-2 6 257,-5 7-55,-1 5-191,-3 7-134,2 3 22,2 4 45,-2 0 23,0 8 66,-6 6 125,0 13-113,-1 6 11,-1 3 33,7 1-145,3-1 79,4-5-113,2-2 34,8-7 0,2-4-34,13-6 135,3-5-101,9-4 0,5-6 90,7-10-146,24-29-112,-18-3 145,12-22-402,-30 9 256,-7-2 46,-8-3 123,-8 2-45,-7 0 90,-3-25-45,-2 23 112,0-16-112,-1 37 169,0 9-46,-1 12 280,-1 11-403,2 6 0,0 3 0,1 1-258,-2 0 281,0 7 223,-3 9 348,-1 17-213,0 16 258,0 17 66,3 12-402,1 10-34,9-23 0,3 0-202,11 32-484,-3-36 1,4-4 416,18 9-347,1-12 168,-1-11-930,-6-10 10,-4-6-66,-5-5-505,0-4-75,2-3-3208,1-6 5029,-1-3 0,-12-4 0,-4-2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0:20.3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 42 7111,'4'-12'2578,"-1"2"-2377,-3 10-55,0 0 818,4-8 67,-3 5-516,3-5 191,-4 8 1781,0 0-2117,0 6-101,0 10 56,0 15-56,0 17-146,0 12 157,0 9-134,0 3-101,0 2 55,0-4-66,0-4-34,0-7 11,0-6 12,-2-8 66,-3-10-78,1-8-67,-1-15-134,3-4-56,2-8-4326,0 0 852,0-6 3720,0-4 0,0 2 0,0-1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0:20.8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 29 12613,'-11'-15'1300,"2"4"-650,16 11 22,10 0-67,18 0-112,15 0-3604,14-1 3357,35 1-235,-25-1-22,17 1-67,-43 0-180,1 0-23,-21 0 13,0 0-528,-18 0 3180,-6 0-6463,-2 0 4079,-13 4 0,8-2 0,-9 2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0:21.2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 1 6966,'-7'5'157,"1"-2"930,6-3 1288,0 0-1041,35 0-349,-13 0-110,31 0-416,-23 0-45,-2 0-155,-3 1 21,-3 2 56,2 2-247,2 1 1,4 1-90,5 0-101,0-1 90,0-1-1435,1 0-33,-14-4-1289,-1 3-615,-16-1 3383,-2 2 0,-3-3 0,0 1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0:21.6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 0 8826,'-1'5'3026,"0"-1"-528,1-4-1949,56 5-168,-27-2 67,44 4-269,-38-2-78,-4-2-101,-2 1-33,-5-2-214,-6 2-156,-3-3-651,-2 2-794,1-3-1951,0 3 3799,-1-3 0,-6 1 0,-3-1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0:22.1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18 9185,'-6'-9'1882,"1"1"-795,5 8 11,0 0-291,6 11-315,9 6-144,9 13-157,9 4-191,4 1 45,-1 0-45,1-3-23,-2 0-190,-3-3-806,-2-2-405,-7-2-907,-6-3-1243,-9-4 3574,-3-5 0,-4-7 0,-1-3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0:22.4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302 1 13352,'-55'43'1648,"6"-2"-1648,17-7 146,2-1-146,-1 0-135,4-1-157,3 0-917,4-1-506,4-2-806,5-4 2521,6-5 0,3-10 0,2-4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3:16.5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17946,'65'0'292,"-9"3"-292,-30 1-134,-6 1-4835,-1-1 3624,-3-1 110,-2-2-1735,0 2-1702,-5 0 4672,-3 6 0,-4-5 0,-2 2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0:22.7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 10249,'0'-4'2084,"0"0"-157,0 4-1041,0 14-337,1 9 213,0 18-247,2 6-347,-1 4 56,0 1-202,0 0-22,0-4 0,0-4-548,-1-10-528,-1-8-885,0-11-639,0-7 1554,0-5 0,0-3 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0:22.9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 12983,'9'-5'101,"6"1"-258,13 4-683,2 1-706,-1 3 1546,7 5 0,-19-4 0,3 2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0:23.4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0 298 9801,'0'6'1759,"0"-2"-1670,0-4 147,56-15-169,-28 2-55,46-18 200,-45 6-88,2-4 77,-6 0 102,-4 0-247,-6 2 324,-9 1-144,-2 1-157,-4 5 44,-10 2-56,-7 7-11,-14 4 269,-7 4-23,-1 3 169,3 9-146,4 6-34,7 10 269,3 5-492,9 20-68,5-12 22,7 13-67,9-20-112,8-5-302,10-4-34,9-7-515,3-3-382,5-7-1635,0-2 3025,-3-7 0,-17 4 0,-8-4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0:23.8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13768,'29'95'459,"-5"-8"-392,-17-38 157,-3-2-224,-1-7-90,-2-8 68,-1-10-325,0-9-236,0-7-112,0-4 695,0-20 34,0-1-34,0-21 89,5 0-89,6-3 0,6 3 56,4 6-44,0 10 122,-3 11 12,-1 7 258,-3 6 335,-2 11 180,4 20-628,-4 0-201,3 11-180,-7-18-112,0-6-773,-3-7-448,-2-2-1625,-2-4-1175,-1 1 4223,0-2 0,0-1 0,0-2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0:24.3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111 396 12736,'-61'79'875,"13"-9"-808,46-33-33,2-6-34,7-8-416,15-9 226,3-8-124,13-18 1,-5-11-236,0-16-101,-3-8 403,-2-5 124,-9-5 123,-3-5 45,-6-5-45,-3-2 112,-3 2-22,-2 7 335,-1 12 225,0 18-78,-1 14 156,0 10-481,0 6-113,0 9 415,0 10-89,0 16 10,1 15-33,0 6-269,0 4 22,1-1-190,0-6 56,1-2-123,0-6-45,1-3-313,1-4-495,2-2-458,1-4 68,7-1-1100,1-6-637,5-6 3047,1-4 0,-10-8 0,-3-3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0:24.7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1 181 10552,'54'2'650,"1"0"0,42-3-337,-50-7-5895,-3-5 5582,-7-6 1241,-8 1-1297,-12-3 916,-7 1-827,-7 0 225,-3 0 246,-10 4 3448,-5 2-3089,-11 6-179,-5 3-214,2 4 213,-1 4-447,1 10 111,4 8 113,1 15-404,7 4 89,4 2-145,6-2-89,4-3 55,3-5-660,8-5-606,5-6-639,11-6-1221,4-7 3160,5-5 0,-15-3 0,-3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0:25.2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161 484 11806,'-13'0'1390,"3"0"-561,10 0-728,0 0-4207,-55 49 4666,37-17-313,-39 42 736,52-34-983,3-4-45,5-10 11,9-5-111,7-11 78,12-4-1,5-7-246,4-12 3303,1-10-3347,-3-14-293,-4-9 226,-6-7 33,-8-5 100,-5-8 292,-5-6-832,-6-10 440,-1-6 291,-1 6 101,-1 9 403,3 26 505,-3 20-303,0 17-168,-1 16-190,0 14 324,0 20 90,0 17-213,0 11 112,1 2-212,4-1-180,5-4 247,5-4-415,7-4-90,21 17-190,-4-21-381,15 8-774,-13-24-794,-2-5-1783,-4-4 4116,-8-3 1,-12-14-1,-7-3 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0:26.8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 13 9028,'-4'-5'1457,"2"2"-293,2 3-771,-5-2-23,3 1 66,-2-1-268,4 12 168,0 9 91,0 17-214,0 16 201,0 15-179,0 14-101,0 12 102,0 5-419,0-47 0,0 0 172,0 49 11,0-9-270,0-8 102,0-15-213,0-13-1534,-2-14-416,0-20-1311,-1-15 3642,-1-23 0,2 7 0,-1-5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0:27.4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15 194 7549,'-4'-6'1994,"0"1"-1378,4 5 124,0 0 134,-6-61-336,10 38-303,-3-46 157,12 56 124,-1 3-202,3 6 145,3 2-224,6 2 45,4 9 1,5 9-225,0 13 11,-1 11 101,-3 2-135,-6 4 91,-8-3-68,-8-3 0,-4-5 145,-6-6-201,-23 3-33,-1-13 33,-21-1-135,11-14 135,4-4 0,6-5-67,8-4 112,7-2-45,4-3-101,4 6 56,2 1-112,0 5 157,1 1 0,0 8 45,1 6 112,0 10 78,6 4-201,4 2 246,19 16-224,-4-9-79,9 12 23,-9-11-168,-2 1-235,-1-2-1894,5 6 123,-10-17-549,1 0 2723,-11-21 0,-3-3 0,-3-3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0:27.9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7 190 7291,'-3'3'1367,"0"0"268,3-3-895,56-2-202,-27-2-157,46-3-302,-44-2-12,-4 1-67,-5-1 11,-6-3 124,-6-2-35,-5-4-55,-3-4 101,-2 0-90,-8 0 11,-6 5 258,-11 2-101,-6 7 45,-2 3 23,-2 4-24,1 4 158,4 4-325,8 4-57,5 13-44,10-3 12,3 9-12,9-5-90,7 3 12,10 1-460,9-1-280,2-1 146,2-2-538,-4-3-964,-1-7-930,-5-6 3104,-3-5 0,-10-4 0,-3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3:16.7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17028,'76'8'202,"-8"-1"-236,-38-4-459,1-2-1008,-4 2-1166,-1-3-2095,-3 1 4762,-4-1 0,-9 0 0,-3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0:28.3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239 19 8411,'0'-7'3093,"0"1"-2409,0 6 55,0 0-257,-61-6-23,33 13 584,-48-1-58,45 28-750,13-6-235,0 13 0,13-6-67,3 1-134,9 1-35,7-4-447,15-4-650,11-6-326,9-10-1658,7-5 3317,-2-7 0,-22-1 0,-9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0:28.9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120 0 11739,'-16'96'729,"9"-16"-696,20-48-33,9-11-22,10-9 22,2-7-224,4-13 134,0-10-325,-4-10-134,-3-10 236,-11 1 313,-7 5 89,-7 8 382,-5 11-191,0 6-280,-1 5 45,2 2-45,2 7 728,5 10-571,6 16 537,12 43-469,-6-11 201,2 24-46,-14-28 1,-5-6 90,-3-4-179,-8-6 178,-7-4-100,-11-7-235,-9-5-214,-29-4-851,8-13-258,-23-4-246,19-22-280,3-7-393,10-15 2107,12-17 0,18 27 0,8-7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0:29.3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255 32 13263,'-88'-20'1624,"12"9"-772,45 20-616,6 5-180,7 7-23,8 4 23,5 8 67,4 6-123,1 6-78,7 0-12,7-4-761,13-7-673,8-10-583,9-12-1164,7-7 3271,4-18 0,-23 10 0,-6-11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0:29.6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 8411,'3'-3'2275,"-1"1"-1020,-2 2-964,7 56-664,-3-16 1001,5 50-221,-4-28-351,1 0-22,2 4-34,1 2-23,-1 6-291,-2 4-437,-3 2 191,-3-3-247,0-8-683,0-14-146,0-15 1636,1-19 0,-1-11 0,1-9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0:30.0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12 10597,'0'-6'2307,"0"1"-1634,0 5-505,0 58-123,0-23-56,0 46 11,3-41-639,-1-5-448,3-8-1221,-4-9-662,1-9 2970,-2-6 0,0-3 0,0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0:30.2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8187,'12'5'0,"-2"-1"0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0:30.6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11000,'0'84'1076,"0"-8"-1065,0-31-11,0-3 0,0-6-90,0-10 23,0-9-270,0-9-402,0-5 616,1-24-23,5-3-280,5-23-347,8 0 236,3 1 469,3 4 68,-3 13 527,-2 9 134,-5 12 11,-3 5 280,-3 6-447,-2 8-23,0 8-135,-2 11-146,-2 2 203,-2 1-404,-1-2-33,0-4-326,0-5-907,0-6-1513,0-7 2779,2-4 0,-2-4 0,2-1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0:31.2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235 1 12960,'-47'11'1099,"8"3"-808,28 9-123,5 4 22,2 1-190,9-1 0,8-4-56,8-5-336,7-8 213,-1-4-213,-2-4 90,-7-5 211,-1-9-278,-5-6 178,-1-10 102,-2-1 89,-3 2 56,-1 5 11,-1 8-22,-2 6 112,2 5-113,1 2 136,9 4 11,-1 6 201,8 10 134,-5 10 270,-1 11-202,-1 10-258,2 40-34,-7-17-268,-1 23 213,-7-32-57,-1-9 124,-1-8 358,-8-11-504,-7-10-460,-36-9-1142,-2-13-1355,-29-14-2456,5-15 5245,-7-10 0,37 12 0,7 5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0:38.5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0 133 7706,'4'-4'-370,"-1"0"2431,-3 4-1870,3-4-102,-3 3 147,3-4 246,-2 4-247,0-1 146,3-1-191,0 2-44,3-1 11,4 2-90,3-1 0,5-1 214,3 0-180,7-5 257,5-1-235,6-4-78,3 2 201,3-1-234,1 4 156,3 2 44,0 3-133,2 0-1,3 1-55,0-2 78,3-2 269,26-5-169,-19 3 169,19-1-348,-29 6 404,18 2-426,-18 3 169,12 3-136,-21 3-33,1-1 101,2-3-34,5-4 34,3-1 56,4 1-90,4 4 482,28 10-415,-23 0-11,18 7-78,-32-7 247,-3-3-1,0-3-11,0-4 135,1-1-203,21 3-178,-18 0 101,14 2-124,-26 0 45,0-2-33,-1-2 257,1-3-280,0-1 89,2-1-89,-2-2 224,14-1-134,-15 0-23,8 0 224,-17 3-291,1 0 56,3 0-56,2 0 68,-1 0-68,15 0 11,-16 0 22,11 0-10,-21 0-23,3 0 0,0 0 89,5 1-21,6 0-1,3 0-44,5-1 10,23 0-33,-20 1-22,15 1 56,-26 1-34,-2 1 0,1 1 22,22 1-22,-11 0 0,20 1 0,-20 0-11,0 0 11,-3 2 0,-3 0 11,-7 3 23,-3-3-34,-5 2 0,-1-3-12,-1 2 113,20-2-78,-8 0-1,17 0 45,-12-2-67,-5 0 0,1-1 0,-4 0 67,0-1 34,1-1-56,2-1-45,4-1 123,5 1-112,3-2-11,2 2 0,0 1 56,-3-1 0,-2 2-56,-4-2 34,-3 3 11,14 1-45,-15 0 0,12 1 11,-17-2-11,3-3 0,0 0 11,2-2-22,-2 2-34,8 3 45,-15 0-22,2 5 22,-16-3 0,0 2 11,1 0 0,2-1-11,2 2-67,2-1 67,2 1-34,9-1 34,-10-1 12,6 0 21,-13-3-22,0-1-11,0 0 0,3-1 45,3-2-34,19 2 1,-6-2 32,15 2-44,-13 0 0,2-1-22,1 0 56,0 0-34,-1 1 0,0 1 11,1 1-22,19 2 11,-14-1 0,15 3-23,-18-5 23,0 2 0,-4-2 11,-4-1-55,-4-1-192,10-1-10,-11-1 78,12 0 134,-12 0 34,0 0 0,0 0 168,-3 0-89,0 1 122,-1 1-100,1-1 56,16 1-157,-7-2 11,10 1 12,-12-1-12,-1 1-11,0-1 0,2 2 0,0-2 123,19 2-78,-15-1 100,12-1-77,-22 0-68,-4 2 0,-1 2 89,-5 0-89,0 4 0,-2-4 0,-1 4 11,1-3-11,2 1 0,7 0-11,4-1 34,8 0-23,2 0 0,3 0 0,-1 1-45,-2 0-22,-3 0 33,-4 1 23,-4-2-12,-2 0 23,-4 0 0,0-1 0,0 0 12,4 1-12,5-2-23,5-1-134,4-1-212,16-1 369,-18 1 0,5 1 0,-24-1 22,-5 1-22,0-2 0,0 1 11,1-1-11,3 0 0,-2 0 23,13 0 44,-10-1-67,8 0 0,-9 0 11,1 0 12,3 1-23,2 0 0,7 0-12,3 0 12,8 0 0,3 0-11,5 0 22,1 0-33,0 0 22,-1 0-11,-4 0-56,-3 0-101,-6 0 123,-4 1 34,-3 0-12,-2 2 1,1-1 22,-1 0 0,2-1 22,3-1-22,2 0-22,2 0-34,2 0-11,-3 0 55,-2 0 12,14-2 12,-15 1-1,12-2-11,-15 1 0,3-1-11,1 1-1,3-1 12,4 3-44,17-1 44,-15 1 0,12 0 0,-24 0-12,-3 0 12,-4 0 0,-6 0 0,-5 1-89,5-1-135,-5 1 134,8-1 67,-6 0 1,2 1 22,0 0 0,0 1 112,-1 0 23,13 0 44,-10-1-134,11 1 78,-11-2-101,2 0 12,1 0-45,-1 0 11,0 0 0,-2 0 0,0 0 11,14 0 0,-9 0 0,10 0 169,-13 0-124,1 0-56,1 0 0,2 0 44,4 0-55,18 0 11,-9 0 90,11 0-45,-16 0-45,-2 0 190,-3 0-168,-3 0 247,-5-1-201,-1-1-46,-2-3 169,13-4-180,-7 1-11,11-1 22,-8 4-22,-1 1 0,0-1 0,-1 2-22,-4 0 56,12 0-34,-11-1 11,10 1-56,-13-1 45,0 0 0,1 0-22,0 1 22,4 0 0,1 0 0,2 2-45,13 0 45,-12 1 0,6 0-11,-15 0 11,-4 0 0,-2-1-12,-1 0 35,-2-1-23,11-2 11,-5 1 45,11-1-34,-7 1-22,2-1 0,0-1 12,-1 0-24,1 0 12,-2 1 0,0 1 12,4-1-12,-9 1-34,1 1-89,-13 0 78,-1 1-740,-3-1-682,2-3-774,1 1-1816,0-7 4057,-2-3 0,-1 4 0,-3 2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2:02.6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18 793 8198,'-3'4'2141,"1"-1"1803,2-3-2600,-2 3-391,2-3 638,-2 3-1378,1-12 145,0-8-223,-2-14-79,1-6 123,0-5-168,2 0-11,0-2 0,0 1-11,0-2 11,0-2 0,0-1 0,0 1 123,0 6-100,0 5 10,0 9 1,0 5 55,0 0-89,0 7 0,0 0-100,0 7 55,0 1 11,0 1-11,0 1-11,0 2-403,0 2 291,5 1 135,3 5-113,8 6 112,7 9-55,5 8-79,5 5 66,4 3-245,-1 1 123,3-1 11,-2 2-235,-2 0 258,-4 3 44,-4-2-34,-4-1 169,0-3-235,8 3 235,-5-12-281,8 2 214,-9-15 0,-2-2-79,-2-5 134,-5-2-77,-2-2 111,0-2 11,-2-4 124,2-2-45,-4-3-68,-4 0 202,1 5-235,-4 1 0,0 3-11,-2 0 0,1-1 11,-1-1 34,2-2-34,0-2 257,0-3-201,2-5 34,-1-5-57,0-8 46,0-6-34,-2-6-12,-1-5-10,-1-5-46,0-6 12,0 1 11,-3 1 0,-1 6-56,-2 7 22,0 4 34,1 5-190,1 4 179,1 5-695,1 1 348,1 7-281,0 1-67,0 5-527,1 5-1254,-3 1 2487,1 2 0,-1 0 0,1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3:17.4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230 16 10204,'4'-3'2465,"-1"1"-874,-3 2-929,5-5-91,-4 4-33,4-4-101,-5 12-280,-1 4 78,-5 12 56,-5 8-168,-8 5 1,-3 9 32,-5 5-122,0 9 123,-5 3 202,3 2-191,1-4-90,7-6 1,6-10-79,8-10-123,4-12 123,5-8 56,9-5 190,8-5 124,16-2 325,37-1-617,-7-1 34,27 0-101,-1-6-33,-28 3-1,4-5-167,-41 4-113,-9 0-100,-9 2-247,-4 0-67,-3 0-482,-1 0-684,0-2-559,1-3-1066,-1 0 3508,1-4 0,-1 6 0,0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2:03.1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207 67 7616,'5'-1'1266,"-1"0"1255,-4 1-1647,-2-25-258,-4 17-235,-4-20 113,-6 26-226,-4 0-21,-3 2 100,-3 0-134,0 4 79,2 5-124,5 5-90,3 7 56,4 3-100,3 6-45,4 4 11,4 3-3515,2-1 3515,9-3-112,18-2 56,-2-14 44,12-3 12,-15-12 0,-4-2 12,-3-3 3324,-3-5-3426,-1-7-1255,3-17 247,-5 7 134,-1-9-346,-6 14-596,-3 2-625,0 5 2531,-2 2 0,2 6 0,-2 2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2:03.6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34 10271,'62'-25'729,"-12"17"-404,-49 38-225,3 9 24,1 1-124,3-2 11,0-6-90,0-4-44,-2-13-179,-2-3 212,-1-11 90,1-4 34,5-9-23,4-10-22,5-10 0,4-3 11,2 2 0,-2 9 11,-2 6 134,-6 10 35,-3 4 369,-3 6 33,0 10-268,0 7-124,1 11-111,-2 2-23,0-3-247,0 5-537,-1-11-661,-1 4-1480,-4-12 2869,-1-3 0,0-5 0,0-4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2:04.2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355 359 12176,'-92'-19'964,"12"3"-426,49 20-45,-1 5-113,-6 17-346,10 0 89,-2 13-123,16-6-45,8 1 12,3-3-79,13-3 78,8-6-89,14-5-190,5-10 189,5-3-133,-3-8 178,10-22-66,-14-1 77,4-24 1,-20 4 33,-3-7-22,-6-5 56,1-3 0,-4 1-22,-1 3 22,-2 7 247,0 2-23,-3 22 134,0 5-302,-1 18 0,0 3-11,0 18 224,0 8-79,0 24-156,0 9 89,0 8-123,5 0-135,4-2-581,5-5-965,1-7-1199,1-5-772,0-11 3652,1-10 0,-8-13 0,-2-7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2:04.4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12132,'6'49'-275,"1"1"0,3 36-934,-8-50-719,-2-9 1928,1-9 0,-1-9 0,0-6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2:04.6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 13544,'0'-4'302,"0"1"-2050,0 3 202,6-3-651,-2 2 2197,5 6 0,-6-3 0,-1 6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2:05.3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22 8400,'7'-12'751,"-1"3"-292,-6 9-302,0 0-112,6 56 134,-4-20-123,6 47-22,-6-36 44,0-3-56,-2-9-22,0-8 112,0-10-100,0-6-12,-1-7-168,-1-2-348,-3-20 416,2-4 100,1-20-45,2-1-235,9-1 134,5 1-89,9 4 10,2 7 237,10 9 302,-11 11 33,4 10-78,-15 18 190,-3 12 46,-4 12-124,-2 6 67,-2-2-202,-2-7-44,0-6-34,0-7-213,0-11-336,0-4 235,0-9 113,0-10 33,5-6-67,2-13 55,8-3 113,9-11 112,-2 14 79,5 0 268,-7 18-213,0 5 45,0 3-179,2 2-89,0 1-12,6 15-112,-10-2-23,1 16-313,-14-5 44,-3 6-178,-2 0-975,-6 1-427,0-3-1074,-2-8 2946,3-7 0,3-8 0,2-4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2:05.8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0 194 10159,'7'4'482,"-1"0"-112,-6-4-45,0 0-68,63 5 24,-25-12-191,50 0-12,-43-15 56,-9 0-134,-9-1 213,-14 1-179,-6-2 11,-16 0-45,-9 1 257,-12 5 135,-5 8 180,1 5-348,3 6 224,3 11 225,4 6-360,5 12 102,4 6-202,7 0-180,4 3 57,3-3-281,24 9-537,-2-12-560,25 1 44,-6-19-1457,7-7-1455,2-5 4156,2-7 0,-22 3 0,-7-3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2:06.2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14 10170,'1'-8'1726,"0"3"-852,-3 54-235,-1-11-180,0 44-67,-1-25-347,3-6-34,1-6-22,0-12-179,0-7-247,0-13-359,0-6-122,0-5 547,0-9-110,3-11 279,5-13 113,12-27 89,-3 13 22,9-9 112,-9 28 292,1 8-56,-2 8 22,-1 5 146,-3 4 179,-2 11 56,1 6-415,-3 13-246,0 6-100,-1 1-12,0-1-404,2-3-772,2-2-718,2-2-817,1-2 2711,2-2 0,-7-11 0,-1-4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2:06.5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0 187 12792,'47'26'56,"0"0"0,32 12-67,-46-49 11,-9-7 482,-12-7-89,-6-3-3550,-7-3 3358,-10-1-148,-3 0 452,-8 5-214,3 5-246,6 6-90,6 6-33,4 4 2880,2 4-3485,1 1 154,4 1-76,8 0-762,11-1-1591,13-1 2958,4-4 0,-15 3 0,-7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2:06.7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 1 13028,'-1'96'1087,"0"-12"-1602,1-45-192,2-6-267,0-8-1077,0-8-616,-1-9 2667,-1-4 0,0-4 0,0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3:17.9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1 9465,'-4'0'2487,"2"0"-1255,2 0-391,-1 0 168,0 5 88,0 10-189,1 14-348,0 14-66,0 11-113,0 10-12,0 5 102,-1 4-236,0 0-156,-1-4-46,1-6 1,-1-7-23,0-7-11,-1-9 23,0-9-23,1-11 33,1-9-33,0-6-11,0-4-3261,0-1-359,-2 0 3631,-2-4 0,3 3 0,-1-2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2:06.9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22 8232,'3'-12'-449,"-1"2"1,-2 10 0,0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2:07.3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223 1 9533,'-83'34'2039,"9"6"-1153,44 6 142,7 6-726,10 21-47,17-21-389,15 6-191,15-33 146,8-11-370,2-8 253,-4-8 217,-7-11 346,-8-6-301,-11-14-33,-7-3-79,-5-1-33,-12-2-101,-4 7 55,-9 4 102,1 9-235,6 9-875,5 5-795,7 4 2028,2 2 0,2-1 0,0 1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2:07.7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12669,'3'52'622,"0"1"0,1 41-342,-3-41-246,1-6 22,1-6-56,0-10-23,1-10-10,-2-8-236,0-8 90,0-3-45,0-5 78,1-11 45,3-10 0,5-17-179,6-3 235,4-1-22,3 7 67,-2 10 280,-3 11-101,-6 9 650,-2 7-369,-3 14-12,2 9-313,-1 13 134,2 2-269,1 1-135,3-4-560,1-4-1422,2-4-1649,-2-5 3766,-2-7 0,-7-6 0,-4-5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2:08.2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187 67 15146,'-43'28'201,"-1"0"1,-27 25-202,55-16 0,7-2-325,5-6 213,11-4-605,25-7 179,1-8-347,21-13 179,-11-16-291,-4-13-225,-5-11 707,-8-8 212,-9-1 303,-8 4 504,-5 9 606,-4 14-68,0 12-504,0 8-370,0 9 403,-1 9 35,-4 13-91,0 12-347,0 7-168,3 1-23,3-3-380,10-4-426,6-7-101,14-7-1043,4-10-626,4-7 2599,0-8 0,-16-1 0,-6-2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2:08.4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24 9946,'0'-13'90,"0"2"459,0 11 650,0 0-515,8 4 212,-6 18 45,7 16 124,-9 23-472,0 10-514,0 3-57,1-1-22,4-3-616,2-9-751,6-5-750,1-12-909,3-8 3026,3-12 0,-9-12 0,-1-6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2:08.8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24 8355,'0'-13'4460,"0"3"-3597,0 10 33,0 0-481,0 61 11,0-25-359,-1 50-67,-2-44-45,-2-4-740,2-8-515,0-6-716,3-9-842,0-7 2858,1-5 0,-1-3 0,1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2:09.2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46 15504,'-3'-2'2162,"1"0"-1858,2 2-1302,0-2-1926,0-2-2881,0-5 5805,0-3 0,0 4 0,0 2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2:10.5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0 352 11638,'82'16'370,"-9"-9"-370,-36-20 34,-2-10-34,-4-6 168,-9-3-45,-9-2 213,-7-1-67,-5-3 67,-10 2 281,-3 1-113,-9 6 124,3 5-180,3 6-437,7 6-22,5 5-68,2 3 1,1 3-135,0 0 45,0 0-471,8 0 57,4 0-494,12 1-784,4 0-774,5 1 2634,3 7 0,-16-6 0,-3 6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2:11.0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1 275 10373,'0'3'817,"0"0"-526,61-12-78,-24 0-202,51-10 57,-44 0 33,-3-1 0,-10-2 257,-8 0-44,-8-3-157,-8-1 246,-5-3 79,-3 4 280,-8 3 336,-1 6-885,-7 6-34,2 5-89,4 3-12,-1 4 146,-1 9 68,-3 8-79,0 13-90,3 3-123,5 4-179,4-4-315,6 0-503,10-7-2241,26-1 123,4-13 3115,18-3 0,-32-10 0,-6-1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2:11.5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109 638 13779,'-30'42'-101,"0"-1"0,-18 31-168,61-44-179,8-6 168,17-10-146,6-6 202,3-10 213,-1-9 11,-5-12 45,-6-12 111,-8-7-100,-8-11 34,-4-10-79,-4-10 34,-2-11-269,0-8 370,0 0 89,2 6 650,1 2 67,-5 37-200,-1 10-159,-5 33-178,-1 5 268,0 22-100,0 14 101,-1 33 279,-1 17-616,0 13-347,1-46 0,0 0-34,2 47-783,8-6-427,4-11-795,9-10-1031,1-12 3070,4-6 0,-13-28 0,-1-4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03.4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187 27 11930,'-2'-12'1737,"0"2"-561,2 10 2466,0 0-3586,-2-2 78,1 2 90,-1-2-213,1 2 169,-2 3-180,-3 7 44,-4 9-44,-4 13 12,-3 10 21,-1 10 90,-3 8-55,1 6-68,1 2 0,2-4-45,3-8 34,5-6 11,4 0-135,3-17 79,1-2-45,1-18-89,-1-7-549,1-3-1290,0-3-368,0-7-1245,0-8 3642,0-13 0,0 10 0,0 1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2:13.6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1 9834,'-3'12'1412,"3"-1"-784,2-8 89,2 1-191,-1 0-55,3 0 56,0-1-281,4 1 34,3 2 68,4-2-146,7 1 257,6-3-157,8-1-78,8-1 34,5 0-190,5 0-1,-2-1-11,-2 0-45,-7-1 235,-7 1-234,-7 1-1,-5 0 45,-1 0 33,0 1 46,5 2 111,28 1-78,-8 1-168,21 3 0,-21 0-11,-1 0 67,-2 2-67,-1 0 11,-2-1 45,18 2-23,-12-5-22,17 2 67,-13-4 79,5-1-124,6 3-22,1 1 11,2 3-11,-1 0 0,-2 2 0,0-1-44,4 0 21,4 0-10,7 2 33,6 0 0,3 3-12,-2 1 12,-6-1 0,-6 0-11,-7 0-11,-4-1 22,0-2 0,3-1 45,7-6 55,6-2-76,4-4-24,-3 0 0,-6 1 67,-9 0-67,-8 3 45,20 5 190,-19 0-202,24 3 113,-19-6-146,6-1 90,1-2-90,-2-1 0,1-2 22,22 1-11,-23 1-11,15 1 0,-30 2 123,-3 0-123,1-2 56,1 2-33,4-3 89,2 1-79,6-2-33,32 3 68,-22-3-68,19 1 44,-34-2-44,-5 0 146,-3 0-112,-2 0-34,-2 0 145,23 4 35,-11 0-79,18 4-68,-16-4 68,1 3-101,-2-2 0,-1 1 0,-6 0-22,-6 0 22,-5 0 0,-7 0 22,-2-1 124,14-1-23,-7 0 90,16-1-168,-8-2 100,7 1-145,5-2 11,25 1 12,-25 0-23,12 1 0,-38 2 78,-6 0-55,-2 0 21,1 0 1,6-1 281,8-2-259,8 0 34,38-1 22,-19 0-78,24 1-12,-30 2 12,0 0 11,0 2-56,2-2 0,1 1-34,28 0 34,-25-3 0,17 1 23,-31-2-46,-2 0 23,-4 0 0,-6 0 0,-4 0 12,-5 0-12,-1 0 0,-2 0 33,3 0-33,15 0 0,-9 0-11,11 0 22,-13 0-11,2 0 0,3 0 0,21 0 11,-15 0-11,13 0 0,-28 0-11,-5 0 11,-6 0 0,-2 0 34,-1 0-45,9 0 11,-9 0-23,9 0 34,-9 0-11,4 0 0,2 0 0,2 0-78,2 0 67,-3 0-23,-4 0 23,-6 0 0,-5 0-12,-4 0 23,-4 0-246,-2 0-8203,-1 0 8449,-11-6 0,8 5 0,-8-5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2:59.5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616 0 13184,'-84'0'2488,"13"0"-1289,44 0-941,8 0-157,-4 0-1,5 0-100,-8 0 12,-34 0 480,10 2-76,-18 0 43,29 0-190,12 0-202,12-2 134,7 1-111,6-1 549,2 0-639,-1 0 34,-1 0-158,0 0 91,1 9 33,-1 10-34,0 18 34,-2 16 0,2 8-22,0 4 33,2 2-11,-3-2 0,1-1 0,-3-5-34,1-2 34,-2-5 0,-1-5-11,-1-10-134,0-10 55,2-11 56,1-9-112,1-5 57,3-2-1704,-1 0 1737,7 0 179,5 0-89,9 0-34,5 0 22,4 0 12,-3 0-34,3 0 0,-5 2-12,-1 1-357,-5 1 44,-4 0-348,-2 0-705,-3-2-560,-1-1-1412,0-1 3350,1 0 0,-4 0 0,1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00.1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 11 10888,'3'-5'2173,"0"2"-234,-3 3-1726,4-1-34,-3 0 280,3 0 45,-4 8-89,0 8 11,0 12-280,-1 11 44,-4 3-134,-2 4 22,-3-1-66,1-4-12,4-4-34,1-5-11,4-5-67,0-4 67,0-2-22,2-1-90,5-1 124,4 3-57,11 3-22,-3-6-460,13 3-212,-12-15-448,5-1-46,-9-5-324,-1-3-650,2-8-874,0-5 3126,-1-6 0,-7 9 0,-3 4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00.4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 13801,'61'-6'2274,"-5"1"-2218,-19 5-11,-3 0-426,1 0-605,-12 0-1165,1 0-2197,-11 0 4348,-2 0 0,-5 0 0,-2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01.0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24 11213,'-9'0'2005,"2"0"-1399,7 0-606,0 0 627,6-5 113,11 2-46,12-5-571,11 4-89,3 1-34,-3 2 11,-4 1-56,-5 0 45,-6 0 0,-5 1-45,-6 2 57,-4 2-12,-4 2 44,-2 3-21,1 5 178,-1 5-178,3 9 179,1 6 224,4 30-426,-2-12 0,0 19 22,-5-22-11,-1-1 34,-1-2-45,0-2 0,0-2 78,0-4-78,-1-3 0,0-7 0,-1-5 0,0 0 0,-1-10 0,0 0 90,0-10-90,0-1 78,0-1 505,0 0-583,-5 0 67,-5-1 91,-7 0-91,-5 0-11,0-1-56,1 0-146,7 0 146,2 0-908,6 0-1209,1 0-2388,0-2 4505,3-1 0,0 0 0,2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01.3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13 13308,'-5'-2'1614,"1"0"447,4 2-1557,32-4-369,10 3-169,11-3-112,-6 4-649,-24 0-303,-8 0-1110,-6 0-447,-4 5-2040,-4 3 4695,0 5 0,-1-4 0,0-2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01.5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1 12501,'-3'1'1356,"0"0"190,3-1-1456,41 0-168,-19 0 78,33 1-303,-32 0-291,1 1-1042,0 0-907,1-2-1480,3 0 4023,-1 0 0,-11 0 0,-4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01.9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7 11414,'1'-3'3765,"0"0"-1927,-1 3-1558,1 46 89,0-9-43,1 43-259,1-18 135,-2 3-202,0-1 22,-1-3-55,0-5-203,0-6-369,-3-6-695,0-10-1535,-1-8-1501,2-9 4336,1-9 0,1-5 0,0-3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02.4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686 1 15303,'-47'59'672,"1"0"0,6-8 0,4-3-157,-17 29-66,11-12 66,-3 3-414,-1 3-78,1-2-46,2-4-89,4-5-269,3-5 12,1-7-338,1-8-166,2-8-472,6-9-549,7-8-1333,6-7 3227,7-5 0,3-3 0,3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03.4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65 40 12893,'0'-22'2734,"0"5"-1859,0 17-663,0 21 57,0 5 78,0 24-335,0 0 111,0 7-123,0 0 56,-1 3 45,-6 1-57,-1-3-44,-5-4 0,2-8 79,1-8-79,3-12 0,2-9-34,3-8-67,1-6-492,1-2 593,1-17 0,7-4-11,6-20-79,8-2-134,3-5 146,2 3 10,-2 4-89,1 8 135,-2 7 22,-2 8 0,-1 4 11,0 6-11,-1 3 0,0 3-11,-1 1-1,-2 4 1,-2 5 11,-2 4 0,-3 4-89,-3-1 100,-4-2 67,-2 4 35,-1-5-113,-6 2 0,-4-7 11,-8-1 11,-3-4-22,1-1 0,0-2 12,-2 0-12,9 0 0,-2 0 0,11 0 67,2 1-56,1 0-11,1 3 56,0 2 168,0 12-190,0 1-12,0 8 157,6-5-179,2 0 0,7-1-11,0 0-79,2-2-425,-1 0-717,-6-9-1077,0-1-1971,-6-8 4280,-2-1 0,-1 0 0,-1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04.1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 48 10226,'-15'-6'1188,"4"2"22,11 4 79,0 0-1154,31-16-57,-10 11 56,24-10-78,-20 14 11,-7 1 12,-4 0 100,-5 3 337,-5 4-348,-2 4 34,-2 7 201,-6-1-336,-2 2 34,-8-1-101,-2-2 22,0 0-44,0-4 22,4-3-23,4-2 1,4-2-213,4-1 89,1 3 90,1 1 56,6 5 101,13 10-101,1-5 0,8 4 34,-12-9-34,-2-2 56,-5-3-45,-3 0 358,-3-2 80,-3 1-1,0 2-78,0 0-303,-2 4-45,-5-2-22,-4-1-448,-4-2-247,-4-5-436,1-1-1245,-3-2-1489,3 0 3865,2-3 0,7 2 0,4-2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03.9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0 13084,'-4'0'1602,"2"0"-1097,8 0 200,3 0 136,21 0-438,-7 0-358,13 0 33,-12 0 45,5 0-22,-7 0 22,2 0 1,-8 0 336,-2 1-371,0 0 12,-1 1 0,-4-1-90,-2-1-11,-5 0-4090,-2 0-1636,-8 1 5726,-6-1 0,4 1 0,-2-1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10.0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 6596,'12'0'1233,"-3"0"-1233,-9 0-1132,0 0 1132,0-3 0,-1 2 0,0-2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10.9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430 69 7784,'2'4'3037,"-2"-1"2632,0-3-5053,-18-37-347,12 31-269,-23-26-67,10 42-11,-12 3 78,-8 1 56,-3 1 0,1-2-56,3-3 201,1-3 102,17-4-247,2-2-23,15-1 2,2 0-13,0 0-22,-1 0 0,-1 0 0,1 0 0,0 0 11,1 0-112,1 2 67,-1 5 34,-2 10-11,1 14 11,-1 13-11,1 13 11,1 8 0,-1 4-79,0 1 79,0-6-56,0-6 45,-1-12-157,-1-8 146,-1-10-23,-1-5-101,-1-4 124,0-1-135,-2-2 157,1-2-22,3-5-202,1-5 168,4-2 11,0-2 235,10 0-55,4 0-57,14 0-22,4 0-56,2 1 22,2 0-55,-3 1 33,-1 0-56,-5-1-112,-6-1-392,-6 0-281,-7 0-974,-1 0-661,-3 0 2476,10-9 0,-8 7 0,5-7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11.4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13095,'2'99'1042,"2"-9"-997,3-29 44,2-7-89,-2-8 0,-3-8-4262,-2-9 4228,-2-6 815,0-9-1005,0-5-224,0-6 112,0-2 156,0-10 180,0-7 3404,0-12-3404,0-7 156,0-3 68,0 1 102,6 4 88,1 8-313,6 8 0,0 6 33,-1 6-134,2 2 157,0 1-135,3 1-22,4-1-268,1 0-1066,1-2-660,0-1-897,-2 0 2891,-1 0 0,-10 3 0,-3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12.0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3 12311,'-10'0'2487,"1"0"-1792,9 0-381,0 0-102,3-1 24,14 1 22,10-1-247,18 1-11,3 0 0,2 0 0,-5 0-22,-4 1-91,-8 0-111,-9 1 213,-7 1-12,-10 0 23,-3 0 124,-3 1-91,-1 2-22,1 7-11,2 6 34,1 8 0,0 8-34,3 9 11,-2 6 0,1 31-11,-3-18 0,-1 20 11,-2-30 23,0-5-34,0-7 23,0-10-57,0-8 0,1-9-44,-1-7 22,1-5 1322,-1-2-1244,-8 0 101,-5 0-123,-9 0-123,-2 0 101,-2 0-404,1 0-246,-2 0-415,2 0-1468,3 0-1187,6-7 3742,8-1 0,5 1 0,3 1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12.3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1 12591,'-11'0'2465,"3"0"-1558,8 0 248,0 0-5060,35 0 3961,-10 0 804,29 0-1879,-14 0-596,-12 0-4850,15 0 6465,-22 0 0,0 0 0,-13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12.5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0 10451,'-3'8'1893,"0"-3"-1064,3-5-167,0 0-662,52 1 0,-31 0 0,38 2-224,-43-2-449,-1 0-1366,2-1-3126,0 0 5165,3 0 0,-9 0 0,-3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13.5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417 14 8064,'12'-5'5726,"-2"1"-4124,-10 4-728,0 0-314,-6-2-246,-6 1-23,-9 0 236,-6 2-527,-6 0-191,-4 2-44,-8-2 33,-4 1 202,-1 0 0,1 2 0,8 0 79,10 1-34,11 0-45,9-2 0,6-1-34,3-1-11,2-1 45,0 2 0,0 1-11,0 3 22,0 2-11,0 3 45,2 22-45,1 2 0,2 22 11,1-1-11,0 6 0,0 1 0,-1 26-112,-3-23 101,0 15 11,-2-32 0,-2-8 67,-3-7-67,-1-9 0,1-8-11,2-9-56,1-4 44,1-3 23,1-1 101,0 2-90,6 1 45,3 2-56,8-1 68,1 0-158,2-2 68,-1 0-337,-1-1-111,-2 0-875,0-1-1187,-1 0-1289,-1 0 3821,-2 0 0,-5 0 0,-2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14.1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0 576 12120,'35'-53'545,"0"0"1,-3 3-1,-1 5-175,5-7 167,-3 0-117,-6-3 1,-3 0-421,0 4 23,10-35-68,-30 74 67,-2 4-22,0 5 112,0 2 235,0 1-235,-1 0 90,0 0-191,2 3 45,1 5 57,2 8-80,1 9 169,0 10-45,-2 7-79,1 5 135,-2 4-213,-1-3 0,3-1 0,-3-6-22,2-5-12,0-5 34,-2-4-358,0-2-203,-1-9-100,-1-1-269,-1-8-112,0 2 90,0 3-2735,0 7 1984,0-6 1703,0 2 0,0-11 0,0-3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14.6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 11 7896,'-6'-3'885,"1"2"135,5 1-56,0 0-136,-7-3 91,6 2 12,-6-2-159,7 3 450,0 0-841,9 0-191,2 0-190,11 0 0,-1 0-123,-2 0-370,-6 1-168,-3-1-538,-3 1-414,3 0-1256,0 0 2869,1 3 0,-4-3 0,-3 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04.4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15 13341,'-12'-8'1670,"2"1"-617,10 7-526,0 0-504,18 0-23,-3 0-281,15 0-604,-9 0-1255,-1 0-2006,-2 0 4146,-3 0 0,-7 0 0,-3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15.0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9364,'5'1'2891,"-1"0"89,-4-1-2296,1 36-427,-1-15-22,1 29-235,-1-26-56,0-7-369,0-6-674,0-5-1040,0-5 1037,0 0 0,0-1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15.3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24 11112,'0'-5'4157,"0"1"-2420,0 4-5480,0-1 258,0-2 3485,1-1 0,-1 0 0,1 1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15.8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27 9084,'-9'-15'3328,"2"4"-2399,7 11 786,0 0-1009,0 23-180,-1-9-436,0 20 34,1-15-124,0-2-214,0-1-167,0-1-593,0-1-438,0 2-370,0-1-1400,0-2 3182,1-6 0,0-4 0,-1-3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16.1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36 13420,'-2'-12'762,"1"2"-762,1 10-3249,0 0-337,2-5 3586,1 3 0,-1-3 0,0 4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17.2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 11616,'67'-4'303,"-4"1"-258,-19 6-5672,-3 0 5627,-7 2 1386,-10-1-1442,-9 0 916,-9-1-759,-3 0 156,-3 1-212,0 5 3448,0 3-3224,-1 6-236,-1 5 113,-1 4 100,-2 4 24,1 0 111,-1 3-180,-1 2 45,-1 4 382,-4 30-292,3-11-44,-3 20-124,5-23 123,0-2-34,2-3-10,1 0 101,1-4-12,1 12-213,1-21-112,0 4 123,0-25-78,0-5-44,0-4 44,0-2-12,0 0-44,0 0 0,0 1 0,0-2-33,0-1 33,0-1 112,0-2 11,2-1-33,-1 1-34,1 0-23,-1 2-22,-1 0-11,1 2 24,0 0 9,0-1-33,1 1 0,-1-1 23,0-2 167,-1 1-89,0-2 22,0 1 90,0 0-191,0 0 1,0 0-23,0-1 0,-2 1-45,-4-2-123,-13 1 101,1-1-135,-8 0 34,8 0-404,2 0-672,2 0-5221,-11 0 6465,8 0 0,-3 0 0,13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18.3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13723,'73'2'101,"-9"1"-101,-41 3-684,-1 1-593,-5 1-1424,-3 1 2701,-6 3 0,-4-5 0,-3-1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18.5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0 12232,'-2'3'2802,"0"-2"-1637,2-1-1109,56 0-90,-33 0 34,44 1-269,-47 1-280,-1 0-907,-1 0-460,2-1-1435,3 0 3351,3-1 0,-10 0 0,-3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19.2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413 38 11560,'10'-1'1905,"-2"0"-1155,-8 1-526,0 0-168,-62-8-33,30 3-1,-48-5 281,48 4 11,6 3 112,9 1-90,5 1-314,7 1 157,1 0-156,2 0 10,-1 0-44,0 0 33,-2 4-22,-1 1 90,-1 6-68,2 3 102,-1 5-68,0 6-45,0 10 101,-2 9-112,-4 35-11,1-14-51,1-7 1,-1 1 16,-1 9 22,-5 15-44,7-36 67,2-10 0,1-11-22,4-11-191,1-8 134,2-5 12,0-2 280,4 3-34,4 0-100,6 3 190,5 0-67,4 0-90,2 0 0,4-2-112,-1 0 0,-3-2 0,-5 1-404,-7-1 90,-5 0-257,-5-1-774,0-1-705,-2 0-1726,4 0 3776,1 0 0,-2 0 0,1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19.8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0 647 11056,'3'-7'1255,"-1"1"-684,18-43-66,-6 18-315,18-43 68,-13 29-3269,0-1 3290,-2-2-66,0 0 12,0 2-135,0 3 100,2 4-89,-1 5-23,1 4 3437,-2 3-3492,0 3-23,0 2 89,-4 7 23,-4 6 325,-4 5 1,-4 4 54,0 0-469,-1 6 78,2 3-57,2 9 1,2 4 56,3 6-56,1 6-45,1 6 112,0 9-101,-2 5-11,-4 5 0,-3 2 0,-2-2-11,0-4 11,0-5 0,0-8-34,0-10-67,0-9-67,0-10-145,0-6-349,0-5-4525,0-1 3036,0-7 2151,1-2 0,0 0 0,0 2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20.1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18 11201,'-5'-3'2555,"1"0"100,4 3-1948,25-2-528,-4 0-157,22-1-22,-13 1-448,-5 1-280,-6 0-460,-5 1-975,-1 0-1265,-1 0 3428,3 0 0,-7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6:55.3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12 10170,'0'-6'1693,"0"1"290,0 5-1222,14 63 181,-7-8-444,1 2 1,1 5-209,-1 37 69,-5-46 0,1 0-169,0-1 0,0-1-55,5 47-135,-1-8-11,1-6-237,-3-4-582,-2-12-693,0-8-1682,-1-15-1904,0-16 5109,0-14 0,-1-9 0,-2-6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04.6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 0 13218,'-11'11'2163,"2"-2"-1805,9-9-156,0 0-202,27 1-235,-11-1-908,22 1-863,-17-1-1714,0 0 3720,-2-2 0,-8 2 0,-3-2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20.5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 11280,'5'-3'3383,"-1"1"-6902,-4 2 3608,2 54 1455,-1-28-1544,1 43 915,-1-46-1005,-1-4-122,0-8-663,0-6 2452,1-3-4916,0-2 3339,-1-3 0,0 2 0,0-2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20.8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5 19157,'-4'-3'-3182,"0"1"1927,4 2 0,0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21.6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 3 9823,'-5'-1'3126,"1"0"-1311,4 1-1748,-8 0-55,6 0 246,-5 0-23,22 0 180,6 0-415,21 1 246,7 2-123,9 2-112,3 2 90,0 2-101,-5 0-33,-12 0 10,-10-2-156,-14-2 179,-9 0 67,-7-1 45,-3 2 225,-1 3-281,0 1 78,0 8 146,2 20-157,1 2-100,1 23-23,-1-5 134,1 6-134,-1 1 0,-1-2-11,-1-3 33,-1 18-22,0-19 0,0 16-11,0-26 11,0-5-22,0-6 11,0-8-258,0-10-190,0-8 100,0-7 359,0-3-303,0-2 303,0-4 23,0 1 66,0-3 247,0 5-224,0-1 79,0-1 44,-2-2-167,-6-2 234,-7 0-179,-7 0-22,-3 1-101,0 2-11,3 0-404,2 1-1288,0-3-4258,-3 1 5961,-8-6 0,14 6 0,0-1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22.9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 2 15717,'-21'0'1199,"5"-1"-829,16 0-12,0 1 113,9 0-191,5 0 34,16 0-314,4 0 0,7 0-11,0 0-79,1 0 56,-2 0-324,-7 0-236,-6 0 336,-9 0-560,-7 0-257,-6 0-427,-3 0-4481,-2 0 5983,-10 6 0,8-4 0,-8 3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23.2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13061,'12'16'1950,"3"0"-1390,5-8-100,6 1-427,1-2 169,4 0-202,-3-2 11,-2 0-101,-4-2-134,-5-2-201,0 0-304,-2-1-1187,1 0-1389,1 0 3305,-2-4 0,-5 3 0,-4-3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24.1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16 10485,'-1'-4'2106,"0"1"-470,1 3-1233,-2-3 281,2 3-259,-2-4-10,2 3 1131,0 0-1546,0 10 0,0 7 34,0 15-34,0 9-460,6 41 304,-3-34-1,4 21 123,-5-52-55,-1-5 89,-1-8-56,0-1-202,0-2 247,0 2 11,0-1 325,0 1-337,1-8-32,2-6 44,0-10 0,2-9 0,3-4 44,0-3 1,1 2-45,0 5 179,0 9-167,0 6 178,1 6-100,4 1-46,1 4 102,6-1-146,1 3 0,2 0 0,-2 2-157,-3 0-716,3 1 155,-7 0-1175,3 1-2063,-8 3 3956,-2 2 0,-4-2 0,-3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24.4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11269,'2'-10'2454,"0"3"-1177,-2 7-706,0 0-4699,4 62 4128,-2-34 748,2 48-1152,-3-53-638,-1-4-359,0-5-1445,1-4 2846,-1-1 0,1-6 0,-1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24.6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 15079,'80'-3'-763,"-13"0"-917,-41 3-819,-6 0-1490,-6 1 3989,-5 2 0,-4-2 0,-2 2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25.0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114 1 10249,'-12'0'3194,"2"0"-2175,10 0-391,0 0-4723,-41 49 4095,31-26 658,-30 37-883,45-39-21,7-6-124,7-5 225,6-5-90,1-4 3481,-2-1-3268,-6-3 44,-4-3 45,-4-4-67,-5-5-56,-1-2-134,-3-2-651,-1-2-537,0 1-1031,-3 2 2409,-1 5 0,0 6 0,2 4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25.4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5 12557,'-4'-3'2958,"2"1"-2050,2 2-874,4 57-23,2-22-11,5 44-135,-2-40-78,-2-6-436,-3-9-360,-3-5-560,0-7-1378,-1-3-940,-2-3 3887,1-4 0,-2 0 0,2-2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05.2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 11 11246,'-5'-5'2701,"1"2"-2679,4 3-22,51-2-123,-35 9 78,36 3 0,-50 10 45,-8 2 45,-5 0 45,-5-4 67,-3-3-124,4-6 79,2-1 78,4-3-190,4-2-44,3-2-147,1-1 337,11 2-124,4 2 68,9 0-45,0 3-45,-2-2 78,-2 3 12,-4 0 381,-3 3-34,-2 2 33,-3 1 35,-2 3-169,-4-3 78,-1 1 68,0 0-258,-3-5-224,-5 0-157,-5-8-414,-3 0-1144,0-2-1691,-2 0 3406,-1 0 0,8 0 0,2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3:25.6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12 11201,'-10'-5'3182,"2"1"-2262,8 4-215,51-1-425,-27 1-190,38-1 146,-41 1-236,-5 0-68,-5 1-447,-3 0-1334,-4 0-919,1 0-1310,3-1 4078,3 0 0,-4 0 0,0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03.2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150 24 10989,'0'-4'1714,"0"2"-157,0 2-1254,2-8-46,-1 6 35,1-6-191,-2 8 257,0 0-290,0 7 368,1 8-346,0 16 123,0 11 56,0 13-258,-1 7 113,0 5-113,0 4 34,0 0-1,-2 0-44,-3-4 0,-3-4-44,-3-9 32,1-5 12,-3-1-78,4-17 56,-2 2-191,4-18 78,-1-1 90,-1 1-33,-2 1 78,0 0 0,1-2 11,1-3 22,3-4-33,1-4-33,3-2 44,0-1-22,1 0 11,-1 0-23,1-2-44,-1-3 45,1-5 22,-1-5-191,2-18 147,0 1-124,5-14 0,5 7 112,9-2 22,4 3 34,1 3-45,2 1-212,7-5 66,-8 12-45,4 2 236,-12 18-56,1 5 56,-1 5 0,3 7 67,-1 7-11,9 25-56,-8-8 192,3 15-192,-13-13 112,-5-1 78,-3 0-145,-2-5 168,-4-2-79,-6-4-100,-6-3 190,-7-6-224,-3-3-79,-1-6-89,-1-3-425,3-3-528,3 0-952,3-2-2218,5-7 4291,5-1 0,5 0 0,3 4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03.5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1 10260,'0'9'1771,"0"-1"-1155,0-8-616,-1 52-11,0-29-68,0 39-302,1-46-784,0-5-684,0-6 1849,-3-7 0,2 2 0,-3-4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03.7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9 11280,'2'-4'1692,"0"2"-1255,-2 2-1154,3-2-874,0 5-2611,4 2 4202,-1 7 0,-3-5 0,-1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04.2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12927,'7'93'269,"-3"-14"-269,2-55-258,-5-6-179,1-7 146,-2-5-404,0-4-223,0-1 806,0-7 112,0-6 0,1-8 11,9-3 112,4-3 11,11 2 270,-1 3 111,0 3-437,-4 6 57,-4 5 11,-4 4 201,-3 2 213,-1 6-224,0 8 23,1 10 0,-1 17-382,-3-9-190,-2 7-1064,-2-15-1189,-1-2 2466,0-4 0,0-7 0,0-6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04.7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107 444 12300,'-30'43'89,"1"0"1,-19 34-90,48-35-123,2-7-45,5-6-45,6-10 157,4-10-68,5-5-33,0-8 157,3-12-134,1-11-124,1-16 79,0-7-157,-2-5 67,-2-4-90,-6-5 157,-4-3 169,-5-1-68,-4 1 101,-2 4 34,-2 9 100,0 9 1681,0 10-1142,0 18-169,0 7-79,0 10 69,0 16-125,0 8 158,0 23-179,0 9-326,1 7 45,1 5-67,3 0-359,-1 0-828,3-3-1177,-3-1-931,1-6 3295,-2-7 0,-2-23 0,0-10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05.0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10910,'10'82'1737,"-3"-7"-1905,-7-33-538,0-3-1311,0-9-2005,0-9 4022,-5-12 0,3-5 0,-4-4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05.1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25 14305,'2'-9'684,"-1"2"-370,-1 7-1905,0 0-5339,14-3 6930,-5 2 0,6-3 0,-10 4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05.4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9487,'0'82'549,"1"-14"-986,-1-46-224,2-10-90,-2-6-437,1-6 1188,-1-11 0,0 8 0,0-8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05.6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77 9745,'50'-23'1299,"0"0"1,31-7-583,-68 52-223,-4 4-46,-1 5-415,-2 1-33,0-1-67,-1-1-1110,-2-3-974,0-2-2756,-2-3 4907,-1-8 0,0-5 0,0-6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05.6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1 10013,'-3'8'2399,"0"-1"-1515,3-7-480,-19 49-168,11-27-180,-14 39-56,18-42-23,0-1-436,2-4-1726,1-3-2835,0-6 5020,1-3 0,0-1 0,0-1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06.2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289 0 10552,'-41'31'689,"0"-1"0,-25 26-689,56-23-34,6 5-246,14-16 45,3-1-146,11-17-22,0-6 212,2-10-235,-2-5 247,-1-10 179,-5-1 33,-4 0 337,-6 5-56,-1 6 56,-3 6 33,-1 5-347,1 4 45,3 1 179,1 1 45,6 8 22,4 9-89,3 12-12,4 14 225,-1 5 34,2 8-192,-3 2-67,-3 2-167,-3 0 201,-6-1-134,-6-3-79,-3-2 348,-6-6-113,-9-4 90,-10-7 225,-11-5-505,-8-6-112,-8-9-561,-4-8-693,-9-6-1890,16-16 1,-1-5 3143,-26-11 0,5-7 0,41 15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09.1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73 6495,'-4'-4'897,"1"1"627,3 3-1043,-20-24-55,10 16 370,-14-17-90,14 23-23,4 1-22,1 0 0,2 0-55,2 0 1097,0 0 190,1-1-1792,5 2-12,5 1-21,11 7-12,8 5-23,4 6-33,4 2 0,0 2-11,-2 1 11,-3 1 0,-4 2 0,-4-1-22,-5 0-23,-4-2 34,-5-3-23,-4-4-56,-2-4 90,-3-4 23,0-4-12,-1-3 79,0-1-90,0 0 0,0 0 11,-4 3-45,-2-1 34,-8 2-11,-1 2-34,-5 0 34,-3 2 11,-3-1 0,-5-1 0,4-1-11,-2-1-124,4 0-145,-5-1-257,12-1-293,-3 0-1186,14 0-1850,-2 0 3866,1 0 0,2 0 0,2-2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09.7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 9610,'0'-3'2891,"0"0"-1815,0 3-382,13 50-503,-6-27-113,8 41 68,-10-41-68,-2-1-78,-2-1-123,-1 0-549,0-4-180,0-1-111,0-5-135,0-1-236,0-6 57,0 0-460,0-4 1737,-2-5 0,1 3 0,-1-3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09.9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22 10013,'0'-6'3283,"0"2"-2128,0 4-1301,1-5-615,-1 4-1055,2-4 512,-2 5 1,1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10.4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10541,'8'53'470,"0"1"0,4 40-470,-12-47-33,0-5 22,0-7-124,0-8 23,0-10-224,0-8-213,-1-6-381,0-19 168,1-9-157,1-20-593,7-8 1512,6-2 0,-4 23 0,1 9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10.6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18,'49'12'1686,"0"0"0,32 14 1507,-67-11-2700,0 11 1364,-3 8-1655,-1 3 826,-2-1-1028,-1-1 3145,-2-1-4344,-3-3-2106,0-2 3305,-2-4 0,0-11 0,0-4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10.8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11638,'11'5'2678,"-2"-1"-2319,4 62-359,-6-29-56,11 54-370,-12-48-1031,-1-3-1198,-3-4 2655,-1-6 0,-1-13 0,0-6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11.0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43 13633,'3'-6'605,"0"2"-605,-3 4-515,0 0-2130,53-15 2645,-24 11 0,28-10 0,-42 14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11.4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0 341 14911,'89'4'2005,"-10"-5"-1994,-37-12 34,-2-5-45,-2-12-123,-6-1-124,-5-3-100,-7-2 33,-7 1 101,-7 0-112,-3 4-22,-7 3-90,-9 7 213,-8 4 224,-7 9 56,0 3-34,4 4 247,3 8-168,3 7 101,3 12 100,3 9-145,5 7-45,2 7-112,3-1-201,7-1-741,9-6-985,9-7-370,10-8-2218,2-11 4515,2-7 0,-17-7 0,-4-1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11.8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22 12479,'5'-12'1031,"-2"2"-852,8 68-179,-6-22-67,9 46 56,-9-39-23,1-7-303,-1-9 181,-2-9-80,0-9-55,-3-5 213,0-4-281,0-7 359,0-8 157,0-12-78,0-9 201,0-3 11,3-1-34,2 4 159,4 3-271,2 9-33,0 6-112,0 5-280,1 6-762,0 3-1233,1 3-2251,0 5 4526,-1 5 0,-5-3 0,-2 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06.3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219 1 13274,'-89'22'1659,"15"-1"-1077,49-5-89,9-1-403,6-3 145,6 1-157,3 1 35,2 3-102,8 4-11,6 2 11,9-1 34,2-1-22,2 0-23,-2-2 0,-1 3 112,-3-1-101,-4-1 45,1 10 190,-8-11-246,-1 7 90,-7-11-79,-3 2 101,-2 1-101,-6 1-11,-5 1 11,-6-1-33,0-5 22,1-2-235,2-8-90,1-1-124,-1-3 281,-4-4-179,0-3 45,-2-5 302,5-4-415,5 2 179,6-4 113,4-3-1255,5-15 146,5 6-1088,5-8-1254,3 17 3574,2 6 0,-9 8 0,-1 5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12.3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13 9913,'-5'-7'2599,"2"1"-1994,3 6-459,-1 60 179,0-19-157,0 51-156,1-39-24,0-5 12,0-10-224,0-10-45,0-11-437,0-9 236,0-7 111,0-15-33,0-9-11,3-18-595,5-5 449,6 0 549,4 6 90,3 12 391,-3 11 394,1 10 88,-3 5-111,6 19-539,-8 1-290,4 16-23,-7-3-269,-2-4-1064,0 1-2096,-3-5 3429,0-1 0,-5-11 0,1-3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12.7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91 39 15224,'-25'49'61,"0"-1"1,-16 33-230,49-52 0,3-10-258,9-9 157,4-5-582,16-25 358,-10-2 134,8-21 359,-18 3 79,-7 0-46,-5 4 57,-5 5 291,-1 8 224,-2 8-23,0 8-492,0 4 56,0 4 246,-1 12-134,-1 10-45,1 17-213,-1 8-897,2 1-1153,2-4-1592,4-6 3642,4-12 0,-2-11 0,-2-8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13.0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13689,'0'55'463,"0"1"0,0-4 1,0-3-72,0 22-269,0-4-90,0-5-33,0-2-257,1-8-763,-1-3-1008,1-6-1065,-1-5 3093,0-8 0,0-13 0,0-8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13.3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12400,'7'10'1748,"-1"-1"-851,-4 46-897,0-24 0,1 46 0,0-40-3572,-1-4 2631,-2-6-706,1-9-1591,0-7 3238,-1-6 0,1-4 0,-1-1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13.4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9442,'0'0'0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14.5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83 11 10193,'-7'0'3092,"1"0"-2184,6 0-538,0 0 224,-2-5-23,4 4 68,9-4-157,10 5-482,9 0 157,3 0-157,-3 0 0,-3 1-34,-5 4-11,-4 2-89,-6 6 100,-2 0-111,-7 1 111,-1 0 34,-3 2-146,-21 13 67,-1-3-100,-23 11 146,6-7-1,-1 1 34,4-1 11,9-2 23,5-2 67,9 5-101,5-9-23,5 0 57,3-12 78,3-2 124,7-2-1,5 1 202,10-1-180,15 1-257,-8-3 23,11 1-79,-15-4-124,-2 0-604,-2-1-437,-3 0-1827,-5-1-2846,-6-2 5894,-4-1 0,-5 1 0,0 1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14.8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48 10047,'-1'-14'3305,"0"2"-2912,1 12-292,0 0-538,49-9-852,-27 6-1557,38-6 2846,-40 9 0,-9 0 0,-4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15.3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167 1 12647,'-74'14'1132,"13"6"-516,48 11-56,3 6-313,4 4-247,3-1-23,5-4-44,8-4 67,4-9-258,10-8 11,0-8-156,2-4 90,0-8 111,-1-8-303,-1-11 293,-3-6-35,-6-3 247,-4-3 56,-7 3-11,-2 1 313,-2 5 91,0 7 44,0 8 246,0 7-413,0 4-214,0 1 235,-2 9-90,1 6 169,-2 31-605,1-7-661,1 14-1122,4-19-905,7-8-887,5-6 3754,8-9 0,-9-5 0,-3-5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15.5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0 13454,'-4'0'2353,"1"0"-1872,1 61-481,3-24 0,3 50-369,4-41-303,6-5-539,-3-5-593,0-10-963,-6-7 2767,-2-9 0,-3-5 0,0-4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15.7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24 11649,'-1'-5'2690,"0"1"-2713,1 4-1489,25-7-2197,-6 6 3709,20-6 0,-23 7 0,-5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06.5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 12 14036,'-9'0'482,"1"0"-157,8 0-325,0 0-1456,35-5-1290,-14 3 2746,28-2 0,-34 4 0,-5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15.9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15706,'0'80'-2589,"0"-12"886,0-46-2880,0-8 4583,0-6 0,0-5 0,0-3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16.0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14 7437,'-10'-7'381,"3"1"-2465,7 6 2084,0 0 0,0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16.8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131 1 16546,'-56'19'896,"8"4"-873,37 9-12,2 1-11,5 2-90,2-4 79,2-5-302,5-6 212,6-6-123,8-5-11,6-5 212,3-3-201,-1-10 78,0-4-67,-6-11-145,-4-1 302,-9-1-224,-3 2-516,-5 0-661,-6 2-3327,-15-2 4784,1 11 0,-2 2 0,13 9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17.3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 12109,'10'-3'2756,"-1"0"-1725,-9 3-695,10 55-302,-6-18-34,8 45 0,-7-37-79,0-4 46,1-10-180,-2-8-213,0-10 236,-3-8-135,3-3 156,2-4 169,5-9-492,6-8 66,5-11 225,3-4 10,2 0 146,1 2 45,-1 5 34,0 5 291,0 9 268,12 5-212,-8 6-55,9 10 346,-13 6-437,-1 10 112,-3 4 169,-2 3-415,-5-1 89,1 11-582,-8-12-673,-1 5-1669,-7-18-2386,-1-4 5120,0-7 0,0-2 0,0-3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21.1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 0 13443,'-7'0'3742,"1"0"-2453,6 0 526,0 0-1244,-11 0-55,8 0-427,-9 0-10,12 0-415,0 0 336,3 0-90,9 0 90,9 6-45,15 5-23,5 9-380,5 4 68,-3 2-192,-2-2 1,-10-3 235,-6-3 112,-11-5 224,-6-1-23,-5-1 57,-3 3-34,-2 3 11,-7 4 34,-6 4 22,-9 1-45,-20 14-22,10-14 45,-10 6-78,19-19 33,5-5-448,7-4-785,4-3-1333,2-1 2566,-4-5 0,6 4 0,-3-4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21.9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389 466 11347,'0'-11'3137,"0"3"-2106,0 8-571,0 0-382,-53-7 202,23 5 90,-44-5-359,36 7 124,0 8-68,2 5 45,2 11 56,4 5-134,6 5-34,6 3 0,9 2-112,4-2 78,9-1 12,9-8-34,11-6 44,11-9-335,28-9 269,-15-15-315,19-10 68,-27-15-55,-4-8-91,-8-8 314,-8-6-336,-8-9 135,-6-6 22,-4-6 134,-1 1 202,-1 5 67,0 11 124,0 14 402,0 17 483,0 15-886,0 10-66,-1 10-124,1 12 89,-1 12 46,1 16 324,0 10-291,3 7 79,3 6-79,3 1-101,3 5-134,-1-4-1132,5 17-874,-5-30-1019,4 5-1771,-6-40 4863,1-10 0,-4-8 0,-1-3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22.1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1 15247,'-10'84'-606,"2"-11"-750,2-44-940,3-5-1357,0-5 3653,1-8 0,1-4 0,0-7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22.3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22 14171,'2'-12'-146,"0"3"-492,-2 9-711,0 0 1,0 0-1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22.9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1 259 12512,'87'37'605,"-13"-8"-594,-43-36 101,-9-4-3993,-7-8 4060,-8-3 1019,-4-1-772,-5-3-168,-8-1 224,-5 0-348,-9-1-22,1 2 3500,2 2-3444,6 4 203,5 6-371,6 3-11,2 4-11,2 0-169,5 0-985,13-2-1524,2 4-2376,11 0 5076,-7 7 0,-10-1 0,-5 1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23.3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1 252 12557,'48'17'78,"0"1"1,31 9 167,-53-35 315,-10-6-292,-5-9-135,-7-5-22,-2-2 34,-2-2 212,-8 2-33,-2 0-67,-7 4 90,2 3-348,5 5-34,5 5-67,3 3-100,2 2 145,3 2-112,5 0-3082,17 1-1848,-1 3 5098,6 1 0,-17 1 0,-6 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06.7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7997,'49'1'0,"-9"0"0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23.7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146 0 14439,'-72'53'1939,"14"-2"-1591,48-12-337,5 1 235,4-4-246,13-7 0,6-7-67,16-9-79,6-7-22,3-4 23,1-10-91,-7-6 202,-5-11 23,-9-5-22,-10-3-35,-6 2-357,-6-3-830,-10 5-1244,-7 1-1445,-10 8 3944,-2 7 0,13 6 0,3 5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27.2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176 22 8523,'2'-3'2152,"-1"0"-1782,-1 3-34,4-7-45,-1 5 1,3-4 212,-5 6 2767,0 0-3080,-5 0-102,-4 0 46,-5 0-135,-6 0 22,-3 1 34,-4 5 23,-2 4 179,3 5 22,4 4-235,6 0-45,8 5 134,3 3-112,3 5 68,2-1-90,7 1-414,17 1-976,1-13-1333,12-2-2991,-7-14 5714,0-5 0,-13 0 0,-3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27.6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9 10731,'-5'-4'2577,"1"0"-1535,4 4-706,0 0 113,0 28-158,-1-4 11,0 26-279,1-11 10,3-3-33,1-2-437,1-7-527,0-5-324,-3-4-191,0-6-616,-1-5-942,2-4 3037,0-2 0,-1-1 0,-1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27.8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31 13465,'1'-13'1815,"0"2"-1815,-1 11-1322,0 0 347,10-3-1591,-3 3 2566,9-3 0,-9 3 0,-1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28.4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200 31 7627,'0'-4'3720,"0"1"-852,0 3-2252,-37-12-167,16 9-90,-31-6-57,27 21 157,2 7-212,4 8-124,6 4-55,7 0-68,3 1 0,5-5-191,8-4-112,6-6 292,11-5-191,2-7-122,4-2 66,-3-7-291,7-19 291,-13 1-101,2-16 326,-15 9 33,-5 0 89,-3 3 91,-3 3 112,0 5 704,0 8-660,0 5 12,0 4-292,0 13-33,0 4-23,0 16-101,3 0-673,4 1-526,7-2-638,9-6-874,5-5-639,7-9 3451,2-6 0,-15-5 0,-5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28.6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1 16703,'-3'96'202,"1"-12"-605,5-45-729,2-5-571,1-6-785,-2-4-1949,-2-6 4437,-2-5 0,0-7 0,0-3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28.8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13 12501,'-5'-7'1882,"1"1"-1119,4 6-674,0 0-324,35 15-1491,-10-8-1938,31 11 3664,-17-13 0,-17-3 0,-3-1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29.0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 13689,'0'-6'1558,"0"1"-886,0 5-471,2 25-33,0-9-157,0 22 124,-1-15-135,-1-2-90,0-2-470,0-6-2286,0 2 1412,2-8-885,1 2-729,3-7 3048,0-1 0,-2-1 0,-1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29.2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22 11526,'1'-12'1244,"0"2"-1244,-1 10-3025,0 0-785,3 1 3810,3 4 0,-2-3 0,1 3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29.6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184 1 9700,'-12'0'3182,"3"0"-2308,9 0-179,-59 32-4241,36-8 4274,-42 28 118,55-15-779,5-1-67,7-3 90,10-5-180,7-5 90,12-8 3062,2-5-3074,0-6 234,-1-3-301,-5-10 46,-4-3-169,-7-8 113,-5-2 66,-6-2-538,-3 0-256,-4-4-315,-7 1 202,-3-1-269,-6 7-213,5 5-986,5 9 2398,5 4 0,3 3 0,0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07.1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129 5 12020,'3'-2'2083,"0"0"-1411,-3 2-649,-16 48-46,2-18 46,-14 41-23,8-32 101,2-3-89,3-4 100,5-4-101,2-5 78,5-5-111,1-5 56,2-3 44,6-1 180,8-1-202,10-4 168,8-1-157,6-2-67,15-1-347,-15-2-606,5-2-392,-23-3-1075,-8 0-1468,-3 2 3888,-6 2 0,-2 2 0,-1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30.0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 10092,'9'-5'3564,"-3"1"-2276,-6 4-817,0 0-169,6 62-11,-2-31-280,3 50 12,-2-52-46,-1-5-357,1-9-35,-2-7-179,0-4 157,2-4 347,1-5 79,5-8-45,5-10 23,5-9 44,6-3-11,2 2 101,2 3 145,-3 9 236,-4 8-190,-4 8 212,-7 4 280,-2 10-280,0 8 314,2 11-325,3 9-179,-1 1 67,2-1-381,-2-5 11,-1-6-22,-3-4-538,-3-8-236,-3-4-795,-1-4-1960,-2-2 3540,-1-1 0,-1-1 0,0-2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31.4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200 1 11033,'4'0'3283,"-1"0"-2476,-2 0 1333,-1 0-1692,3 0-89,-2 4 157,1 5-102,-1 11-179,-1 7 169,-2 12-348,-8 4 11,-6 8-67,-7 0-67,-3 0 45,-1-4-718,3-8-1031,0-7-1646,6-12-2488,0-10 5905,4-6 0,6-4 0,3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34.7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52 8983,'0'-8'2241,"0"1"-1109,0 7 257,0 0-773,0-14-146,-1 10-54,1-11-159,-1 15 102,1 0 133,-2 0-245,1 0-112,-1 0-113,0 7-22,0 7 0,0 13 0,1 11-33,0 4-35,1 6 35,0-2-113,-1-3 78,-1-8-122,-1-6 11,-1-10-101,1-6-34,1-6-145,1-4 145,0-2 314,1-6 11,0-7 101,0-12-112,0-11 33,0-9 1,0-2 0,1 1 11,3 5 34,11-5-91,0 16-44,8 1-90,-5 15 23,-3 7-605,0 2-90,-1 4-673,2 0-1388,5 6 2879,0 2 0,-7 0 0,-4-2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35.2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0 233 10910,'0'3'1367,"0"0"101,0-3-1277,66 1-35,-26-9-156,54-4 0,-44-10 45,-7-3-45,-6-1-78,-8 0-281,-7 0 359,-8 3 168,-7 1-168,-5 6 45,-14 1 649,-4 5-615,-15 4 190,0 4 56,0 2-134,-5 9-158,13 3-33,-3 14 224,12 1-190,3 6 89,6 2-123,2-1-101,3-1-829,14 9-459,2-15-494,13 6-682,-2-21 2565,-1-3 0,-11-6 0,-3-2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35.5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196 0 14540,'-77'23'785,"12"4"-516,45 6-45,4 5-224,5-1-11,6-2-953,3 6-616,12-15-235,6 0-1076,14-17 2891,6-6 0,-14-3 0,-3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36.1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0 9297,'-3'11'1288,"1"-2"-123,2-9-895,0 0-181,8 51-78,0-26 68,8 38-146,-2-42 67,3-9-236,2-6 236,0-4-146,3-5-22,-3-7 34,-3-4-57,-3-9 191,-5 1-44,-2-1 44,-3 7 235,0 3-90,-1 7 192,-2 3 189,1 3-436,1 0 89,1 3 236,2 8 302,3 9-280,2 12-79,1 11 270,-1 6-426,-1 5 179,-2 1-45,-4 0 515,-2 17-683,-5-22 90,-4 8-68,-6-28-190,-5-8 0,-5-5-492,-6-10-719,-4-4-2833,-18-45-696,19 1 4740,-1-40 0,26 45 0,7 5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36.5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242 17 8232,'0'-5'3743,"0"1"-909,0 4-2161,-35-7 10,14 7-481,-31 2 22,22 11-11,0 9-146,2 5-22,6 5-45,8 5-123,7 1-45,5 2-538,12-4-157,6-3-571,15-9-617,4-11-470,4-6 2521,1-11 0,-17 3 0,-5-3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37.1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 24 10451,'-8'-13'3216,"3"2"-1760,5 11-582,0 0-134,-2 3-102,1 10-55,-1 11-191,2 15-156,0 14 144,0 10-380,0 9 56,0 2-56,0 0-11,-1-6-90,-2-6-100,0-8-337,-4-8-112,4-9-840,0-13-1098,1-11 2588,1-10 0,0-3 0,1-1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37.4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20 9700,'6'-11'3664,"-1"3"-2387,-5 8-884,0 56-1433,1-29 1040,0 44 303,1-46-303,-1-5-404,0-1-380,1-5-505,-2-3-951,1-6 2483,-1-2 0,0-3 0,0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37.6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9 10854,'4'-5'0,"0"1"0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07.3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1 15538,'-2'80'-11,"0"-7"-23,2-38-414,0-1-1009,2-3-5748,-2 2 7205,2-12 0,-2-3 0,0-13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38.1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15191,'11'90'134,"-1"-11"-112,-8-42-22,-1-6-156,-1-6-181,0-8-391,0-8 146,0-5-13,0-3-301,0-12 470,4-9 0,3-14 1,7-4 425,2 0 56,0 5 661,1 7 482,7 3-729,-6 11-100,2 2 168,-9 8 111,-3 2-189,0 9-112,-2 2-136,-1 14-212,-1 15 0,-2-6-795,0 8-505,-1-16-1837,0-5 3137,-1-4 0,0-8 0,0-4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38.7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357 1 11817,'-68'47'1110,"15"-3"-897,45-18-180,5 2-33,2-4-280,1-5 123,7-5 135,11-7-34,3-3 56,7-7-11,-8-7-56,-2-3 33,-2-7-11,-3 1 12,-4 2 66,-1 2 236,-4 5-157,-1 4-11,-1 2 212,2 3-189,-1 1 123,2 0 122,2 7-44,2 9 0,2 13-56,3 17-190,1 10 358,0 12-124,0 5-66,0 0 336,1 25-270,-8-28 46,-1 15-68,-9-38 146,-7-5-190,-6-8-102,-9-6-145,-4-8-436,-6-10-282,-9-4-649,-12-18-1266,-14-13-2723,-13-19 5356,38 15 0,2 0 0,-8-5 0,13 3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41.2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 18 9677,'-5'-4'2880,"1"1"-1334,4 3-1187,-7-5-146,5 4-68,-6-4 80,8 5-23,0 0 44,3 0-156,4 0-57,6 4 46,6 3-79,3 6 0,5 3 0,1 3-56,2 1 22,-3 0 34,-3 0 0,-5-3-56,-5-2 101,-6-3-45,-2-1 246,-4-1-11,-1-1 169,-1 4-113,-9 2-33,-6 1 33,-10 1-145,-23 7-146,13-7-79,-12 1 1,23-9-527,5-5-314,8-1-5501,4-2 6420,5-1 0,1 0 0,1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41.6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1 17185,'-5'86'325,"1"-9"-527,4-38-1187,0-5-1906,0-9-2632,0-9 5927,0-8 0,0-5 0,0-3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41.8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23 15191,'-2'-10'515,"0"2"-515,2 8-3070,0 0-875,11-2 3945,-5 2 0,6-2 0,-9 2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42.3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 9364,'0'-4'3876,"0"1"-1914,0 3-1626,5 37-291,-4-9-79,4 33 34,-5-20-325,0-6-101,0-6-347,0-10-79,0-7 1,0-7-1413,0-3 1570,0-19 302,4-5 178,6-20 80,9 0 134,6-2 325,2 6 258,2 7 269,-4 11 201,-4 9-112,-5 6-67,-5 4 67,-3 8-33,-3 8-258,-1 13-572,-3 11 45,0 4-123,-1 2-257,0-4-303,0-3-1031,0-6-1065,0-6-2498,2-9 5154,4-7 0,-3-6 0,3-4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42.6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16737,'1'85'313,"1"-6"-380,0-27-684,2 0-862,0-6-471,-1-5-639,0-10-1131,-2-9 3854,-1-10 0,0-7 0,0-4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42.7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 16411,'89'-9'-7081,"-9"2"7081,-45 7 0,-15 0 0,-5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43.1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1 207 11964,'0'9'1501,"0"-1"-672,66 7-516,-23-11-313,55 11-33,-42-24-270,-7-4 1,-11-9 280,-11-1-12,-10-1 34,-9 0 135,-4-1-135,-5 1-23,-11 0-279,-5 2 302,-14 2 369,-2 6-346,0 5 77,2 5 292,4 3-224,6 6 169,3 7-34,5 8-1,1 7-100,3 4-202,5 0-415,1 2-605,3-2-694,6-1-1121,6-5 2835,8-5 0,-7-9 0,-1-4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43.5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16 12736,'-2'-3'1759,"0"1"-929,2 2-830,1 60-224,1-26 146,2 45-181,2-42-211,-2-8 0,0-7-248,-1-8 80,-2-6 145,0-5 190,-1-2 45,0-14 258,0-3 79,0-17-57,2-2 326,1-2 44,4-1-112,1 4 67,4 3-201,0 7 10,2 7-77,-2 5-79,0 7-168,1 3-459,0 2-1020,2 0-1905,0 0 3552,1 3 0,-8-2 0,-1 3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08.3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0 591 16176,'35'-89'1110,"-3"7"-1054,-15 41-34,3-7 12,1-3-12,2-1-33,-1 1 11,-1 2-11,-2 6 11,-4 8 22,-2 9 34,-6 12 235,-3 7-112,-3 5 46,-1 2-23,1 6-135,2 9 179,4 13-33,3 14-56,2 7-56,1 5-79,-1 0-33,0-1 11,-1-3-157,0-3-44,1-4-303,-1-7-371,-1-7-189,-2-8-1065,-3-9-818,-3-6-818,-1-4 3765,-1-2 0,0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43.9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15 11964,'0'-8'2621,"0"1"-1691,-7 57-862,5-17-1,-4 43-134,6-33 67,0-3-247,0-9-55,0-9-416,0-9 181,0-8-35,0-3 269,0-2 169,0-6 0,24-70 290,-10 36 1,19-49 415,-14 65-34,-1 8 167,1 8-133,-2 4-404,-2 4 381,-3 2-11,-1 10-224,-4 9-113,-2 11-201,-3 6-302,-1-1-505,-1-4-1254,0-4-1032,0-7 3093,0-6 0,0-8 0,0-4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44.4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155 2 12960,'-4'-1'2656,"1"0"-2443,3 1 0,-34 27 145,13-6-234,-26 23 66,26-14-190,7-3-78,7-4-23,4-6-90,7-3 146,8-2-100,10-3 111,10-3-123,5-3-78,-1-5-718,0-8 226,-4-7 144,-3-12 370,-6-1 213,-5-3 157,-6 4 381,-6 5 290,-4 6-166,-2 8 189,0 6-156,0 3 325,0 1-1009,0 3 12,0 6 22,0 6-45,0 10-112,0 4-808,0 2-951,0 0-303,8-3-335,6-5-1828,11-5 4337,4-9 0,-12-4 0,-3-5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44.7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27 16726,'0'-15'2442,"0"4"-1501,0 11-885,0 0 79,-3 60 111,2-22-156,-2 52-313,3-37 223,0 4-403,1 2 11,0 1-494,1 2-481,-1 1-291,0-4-1121,1-5-560,1-13 3400,1-12 0,-1-14 1,-1-9-1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45.0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14316,'5'5'2544,"-1"-1"-1469,-4 49-1018,0-21-1,0 45-56,0-37-158,0-4-323,1-5-1077,-1-10-918,2-7-1636,-1-6 4112,0-5 0,0-3 0,-1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45.1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23 15594,'0'-10'-683,"0"2"683,0 8-6242,0 0 6242,28-2 0,-21 2 0,21-2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45.8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72 0 9084,'-12'0'2431,"3"0"-1467,9 0-415,0 0 202,5 0-438,5 0-10,9 0 145,3 0-190,3 1 224,-1 3-90,0 2-224,-2 5 146,-4-1-247,-5 1 146,-3 1 100,-6 2-245,-2 2 256,-1 4-156,-1 3-156,-9 4 200,-8 5-212,-14-1 0,-7 2 56,-15 7-78,14-14 22,0 3-45,24-17-56,8-6 101,6-2 0,1-3-56,2 3 157,8 1-34,5 0-55,7 1 21,2-2 1,4-2-34,2 1-146,3-2-78,3-1-694,0 0-1133,12 0 605,-16 0-649,4-4-2443,-22-1 4538,-7-6 0,-5 6 0,-2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46.1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18 12535,'-9'-1'1826,"3"0"-918,6 1 325,0 0-629,28-7-133,-10 5 302,25-4-246,-17 6-471,1 0-56,0 0-157,0 0-673,-3 0-469,-2 0-1256,-8 0-1501,-3 0 4056,-7 0 0,-2 0 0,-2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46.6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233 0 7750,'-78'5'3507,"11"4"-2061,43 10-303,3 6-314,3 3-392,4 0-258,7 0 34,3-5-213,5-3-56,10-4 45,6-4-247,14-3 113,2-5-181,2-2 80,-2-2 179,-1-7-202,-6-4-67,1-22 269,-13 6 67,-1-9 224,-12 15 212,-1 6 405,0 5-258,-1 6 33,-1 3 90,-4 3-404,1 7-89,-3 7-213,2 8 0,0 3-818,3 0-1177,1-2-1993,5-4 3988,7-2 0,-5-10 0,5-3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46.9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30 14809,'-1'-16'930,"0"2"236,1 14-920,0 0-4497,-4 67 4251,3-32 565,-3 52-598,4-50-426,0-7-494,0-7-817,0-9-1233,0-7 3825,-2-3 1,2-4 0,-2 0-1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47.1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18518,'12'0'-414,"5"3"-729,7 1-1076,3 2-358,0 0-269,-3-1-448,-3 1 3294,-6-2 0,-7-2 0,-3-1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08.5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29 12972,'78'-12'-1524,"-11"1"0,-46 8 0,-7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47.4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10036,'0'12'4101,"0"-3"-2667,0-9-235,0 0-5226,0 46 4206,2-27 949,1 37-1094,0-38 179,1 1-168,-1-1-23,0-3-44,-2-3 3156,0-5-3896,-1-2-739,0-3-1670,0-1-1445,1-5 4616,1-8 0,-1 6 0,1-5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47.5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 12938,'10'-1'-1024,"-6"1"1,2 1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48.1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244 0 10832,'4'2'-796,"-1"0"-145,-3-2 1019,-8 0 482,5 0-56,-5 0 584,7 1 1590,0 0-2152,0 0-156,-1-1-224,-1 0-146,-1 0-45,1 0 34,-2 0 22,-1 0 68,-1 0 133,-4 3 46,-1 2 246,-2 4-100,-4 5 111,0 5-78,-5 8-213,-1 6 89,0 7-166,2 2-102,6 1 33,6-3-78,5-6-157,4-6 124,7-5-114,6-6 102,10-4 34,6-7-78,4-3 33,1-3-101,-1-9-56,6-12 101,-15-3 78,-1-10-10,-17 7-12,-4-2 11,-2-2 67,-6 3-33,-1 4-303,-9 3-918,7 8-2040,0 0-3204,7 8 6476,2 2 0,1 1 0,0 2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4:48.7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16064,'13'64'1995,"-1"-3"-1536,-8-19-425,-1 1-23,0-3-11,-1-3-549,0-11 78,-1-6-78,-1-9 79,0-5 425,0-5-493,0-1 292,1-6 33,1-6 213,6-10-403,4-6-125,9-4 293,6-3-201,4 1 55,3 2 381,-1 7 56,-4 7 604,-5 8 36,-5 4-2,-2 5-11,-1 0-447,1 1 167,15 13-201,-8 3 268,12 16-66,-12 2-124,1 6 224,-4 3-280,-2 2-67,-6 0-482,-3 11-639,-6-19-1064,-2 3-2622,-2-26 4650,0-7 0,0-4 0,0-3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5:54.0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 15 8445,'0'-5'2118,"0"1"-169,0 4-1501,0-1 315,0-1 1209,0 0-1972,0 14 67,0 5-67,0 17 0,0 1 22,0 4-89,0 2 56,0 0-168,0 1-23,0-4-258,0-6 281,0-8-23,0-8-111,0-8 145,0-5-146,-1-2 258,1-8 146,-1-7-68,1-11-22,0-7 0,0-2 45,0 0 22,0 4-67,1 5 246,4 4-234,3 3 88,5 3-100,1 4 0,1 1-89,2 5-169,-1 0-750,2 1-796,1 2-1121,0 1 2925,0 1 0,-8 0 0,-4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5:54.5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1 224 9386,'0'5'751,"0"-2"291,0-3-1020,64-1 23,-29-9-22,49-3-23,-50-9 0,-6-1-90,-7-3 90,-5 2 34,-5-3 10,-5 4 203,-4 0-225,-2 7 45,-6 3-33,-6 6 213,-9 4 335,-6 2-178,-1 6 32,-2 5 215,1 7-315,2 6 0,3 2-180,5 1-111,9-2-90,4-1-44,12 0-426,8-1-516,11-2-885,8-2-1457,5-4 3373,0-6 0,-17-4 0,-4-3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5:54.8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120 1 14574,'-65'46'-90,"15"0"57,46-7-673,4 3-661,0 1-751,8-4-1232,3-6 3350,11-11 0,-9-10 0,-2-8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5:55.3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24 13330,'1'72'-78,"6"-14"33,3-50-123,8-4-45,0-3 191,3-4-146,-1-8 100,-2-5 46,-3-8 44,-3 1 1,-2-2-23,-1 3-23,0 4 23,0 4-212,3 7 212,0 3 190,2 13-22,5 11 695,3 16-269,4 14-359,4 4 370,-2 2-414,-2-3 279,-7 14-291,-9-19 281,-6 7-146,-14-24-303,-5-6-11,-11-7-852,-5-9-1086,-3-4-583,-4-7-1872,1-11 4393,4-7 0,14 5 0,6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5:55.7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102 1 10910,'-14'0'2891,"3"0"-2600,11 0-246,0 0-45,-34 37-34,25-7-55,-25 33-90,37-20-1569,19 6 269,-1-19-617,18-3 2096,-8-21 0,-13-5 0,-4-1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5:55.9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15370,'5'54'773,"1"3"-695,0-3-78,3 4-437,0-2-1109,3 0-1099,0-2-4097,-1-1 6742,1-5 0,-7-21 0,1-8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6:57.2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50 21 11694,'-27'-10'1020,"5"2"-796,22 8 606,0 0-651,12-1 101,7 1-56,16-1 78,8 1-66,8 0 66,5 0-55,7 0-23,3 0-67,3 0-34,-3 0-90,-1 0 91,-5 0-24,-2 0-44,1 1 12,0 5-34,2 4-23,2 4 23,-1 3 33,-1-1 0,0-2 45,2-3 67,0-4-100,2-4-68,-1-2 11,23-1 34,-24 0 0,18 1-22,-27 2 33,-4 1 11,0 3 34,-3-3 34,0 2 0,4-3 10,4 1-43,6 1-23,5 0-45,3-1 22,3-2-34,-3-1-10,-3-1-1,-4 0-22,-6 0 45,-3 0 89,-2 0 90,2 0 0,5 0-89,8 0-79,6 0-11,5 0-45,4 0 0,-1-1 0,2 0 11,-3 0-11,-4 0 0,0 1 11,-5 2 11,1 4-22,26 10 34,-25-3-23,21 4 0,-32-9 12,2-2 22,-2-3-34,2-1 22,-3-2-33,-2 0 0,-2 0 12,-2 0 21,-1 0-22,28-4 1,-16 0-12,20-4 0,-21 0 0,-5-1 0,-3 1 0,-7 2 0,-4 3 44,16 2-21,-12 1 11,16 0 22,-17 0 0,3 0-34,1 0 23,2 0 0,0 0 22,-4 0-22,-2 1-23,-7 1 12,-3 2-23,-7 0 34,-3 1-45,-4-1 34,-1 0 10,1 0 24,-1-3-35,2 1 1,-2-1 44,-1 0 258,1 1-157,-4 0-22,3 1-67,-2-1-45,2 0-34,5-1 1,3-1-12,2 0 0,8 0 0,-14 0-12,1 0 12,-15 0 0,0 0 0,3 0 0,3 0 12,8 0-1,5 0 0,6 0-11,16 0 0,-16 0 0,6 0 0,-24 0 0,-4 1 11,-5-1 23,-2 3-12,-3-3-11,1 3-11,-2-2 0,0-1 0,0 2-11,-1-2 0,-1 1-79,0-1-4683,0 0-605,-1-4 5378,-1-8 0,0 5 0,0-4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09.0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22 10092,'0'-12'3126,"0"3"-2834,0 9-46,0 0-33,11 60-45,-4-24-34,9 49-122,-9-44-12,-1-3 0,-2-7-168,-2-8-67,-1-9-281,0-7-369,0-5 280,2-1 459,2-2 146,4-7 0,3-3-67,7-7 44,1 3 23,2 3 0,3 5 370,2 4-358,2 2 122,-3 7 415,-3 5-224,-7 7 123,-4 3 751,-6 7-426,-4-8-258,-7 7-21,-4-12-494,-8-1 0,-2-6-617,-5-3-996,-2-4-1625,-1-6 3238,0-4 0,13 2 0,2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5:56.2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12927,'0'74'-515,"3"-11"-1065,1-45-740,3-5 2320,-1-6 0,-2-4 0,-2-3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5:56.3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 13476,'0'-6'829,"0"1"-4459,0 5-1311,4 19 4941,3-3 0,-2 5 0,1-9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5:56.7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 9442,'1'-16'3518,"0"4"-2878,-1 12 255,0 0-401,10 53-460,-6-23-34,7 39 0,-7-40-214,-1-10-21,-1-7-303,0-7-302,-2-3 302,3-5 213,0-9 23,6-9-281,3-11-100,3-1 683,4 3 0,-2 9 604,0 9 192,-4 6-258,0 5 123,-2 4-11,1 8-314,-2 7-79,-1 7-257,-2 0-414,-2 1-998,-2-4-1748,-2 0 3160,-1-6 0,0-6 0,0-4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5:57.1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64 1 11649,'-11'0'2063,"3"0"-1582,8 0-481,-22 61-90,17-35-145,-12 45-246,26-56 155,6-5-77,4-7 336,0-2 22,-2-9 45,-1-5 0,-2-7-11,-4-2 33,-1 3-78,-2 4 56,-2 4 0,2 6 11,0 3 101,4 2 12,4 3-46,5 8 23,2 10 246,4 10-167,1 11 212,-1 8 145,0 7-279,-2 6-12,-4 4 170,-5-3-148,-7-3 281,-3-8-156,-4-9-113,-8-10-280,-8-12-123,-12-10-1166,-13-7-1524,-11-16-4021,-14-12 6834,-14-19 0,33 14 0,4 2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5:58.1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63 9442,'4'81'616,"-2"-10"-616,-1-34-5671,0-7 5637,-1-10 1309,1-10-1701,-1-5 770,0-7-344,0-10 45,0-8 89,0-13 3270,2-8-3270,2-3-134,4-2 0,4 4 179,4 9 112,3 8 281,2 13 246,0 6-11,2 11-225,2 14-234,-3 11 212,5 32-459,-12-17 34,3 7-113,-14-29-22,0-9 0,-3-7-594,1-5 493,0-8 101,1-10 134,2-10-134,4-9 0,3 0-56,3 2 23,0 10 33,-1 8 302,-3 9-88,-2 4 334,0 7-245,6 21-751,-5-1-1267,8 16-2039,-7-15 3754,3-4 0,-7-11 0,0-4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5:58.4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50 1 15224,'-29'87'224,"9"-15"-179,29-53-235,17-6 89,-1-7 78,7-4 1,-11-11-23,-6-3 45,-4-9-370,-5 0-257,-3-2-841,-2 0-1434,-3 2 2902,-6 6 0,5 6 0,-4 5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5:58.8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141 214 12949,'-74'39'718,"15"1"-539,53-5-157,4 9-66,9-16 10,5 1 12,9-21 22,6-6 22,3-7 12,-1-9 78,0-12-79,-5-8-44,-5-7 11,-7-4 0,-5-5 0,-3-5 0,-3 3 0,-1 6 134,0 10-100,0 15 526,0 11 325,0 7-459,0 20 101,0 6-68,0 20-324,0 1-135,1 1-359,5-6-896,3-3-1345,6-4-1007,3-1 3607,4-1 0,-9-14 0,-2-3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5:59.2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2 195 11672,'-1'8'1109,"0"-3"-627,1-5-393,60-6 24,-26-7 559,48-8-672,-44-4-11,-6-2-56,-8 2 67,-9 1 201,-7 2 393,-6 6-213,-9 2 426,-7 4-56,-10 6-79,-18 6-560,10 12 56,-7 11-168,19 8-34,7 2-223,7-1-1099,5-2-941,13-7-583,9-7-840,15-10 3720,5-5 0,-16-3 0,-5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5:59.4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 13454,'0'-5'2599,"0"1"-1490,0 59-806,0-15-303,1 48 67,8-27-67,6 1 0,8 0-90,2 0-346,-3-4-819,-6-2-527,-8-7-1221,-5-6 3003,-3-12 0,0-14 0,0-9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6:02.0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11224,'0'52'61,"0"0"1,1 43-51,0-44 224,0-3 12,0-6-135,-1-10 68,0-8-102,0-10 45,0-8-123,0-3-11,0-3 11,0-4 56,0-9-34,0-10 202,0-12-212,1-6 88,3 1-66,4 2-12,3 7 68,2 7-34,-1 10-45,-2 6 79,0 5 123,-2 2 112,3 2-67,3 7-68,8 14-190,-6 0-1468,6 20-156,-16-17-741,0 8 2365,-6-12 0,0-9 0,0-3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09.6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1 267 10563,'71'7'358,"-12"-9"-290,-43-10 223,-7-8-3590,-4-1 4038,-4-2 861,-8-2-861,-6 2-190,-9-1 0,-4 3-280,-1 3-34,5 1 3370,5 5-3605,7 3 0,5 1-67,4 2-213,1-1 212,0 0-648,5 0-696,3 1-942,8 2-3068,3 2 5422,4 3 0,-9 0 0,-4-1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6:02.4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137 0 11784,'-14'0'2454,"2"0"-1861,12 0-446,0 0-24,-49 38-78,36-9 22,-36 33-134,54-20 33,10-3-258,9-8 292,10-10-190,2-10 190,-3-6 0,-5-5 11,-6-8 179,-8-4 35,-5-12-225,-6-6-11,-2-6-494,-1-3-312,-3 3-259,-3 5-1008,-1 9-527,0 8 2611,3 8 0,1 4 0,2 2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6:02.9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0 111 10417,'0'-17'2409,"0"3"-2387,13 81-22,-2-26-56,10 54-246,-4-50-56,-5-8-102,-1-12 359,-5-10-56,-3-8-302,-1-12 235,-2-15 224,0-14 459,0-15-22,0-6 12,0 0 55,1 5 44,4 7 69,3 11 122,6 7-459,1 8-224,2 6-56,1 3-78,-1 3 78,1 3-874,1 1-896,2 1-1054,2 2 2824,0 1 0,-9 0 0,-4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6:03.4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0 151 12389,'0'8'101,"0"-1"841,0-7-326,0 0-605,70-14 56,-32-1-134,54-14 56,-53 4-12,-8 0 23,-10 6 437,-10 3 583,-7 8-595,-7 1-44,-11 3 157,-8 3-190,-11-1-68,-3 2 22,0 6-123,2 4 203,-4 16-382,16-4 0,2 9-224,16-9-315,9 2-278,9 0-774,13-3-897,13-2 2488,33 0 0,-38-10 0,14 1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6:03.7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217 25 15482,'-80'-14'1255,"13"4"-1244,48 16 45,3 7-56,3 9-90,2 10-3358,4 3 3078,4 4-526,2-2-616,11-5-999,10-9-1164,18-10 3675,14-7 0,-21-6 0,-2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6:04.1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1 10697,'-6'0'2118,"1"0"-1423,5 53-538,2-27-4185,6 41 4219,4-43 713,7-7-882,2-5-22,1-7-179,3-3 168,-1-5-157,0-6 3549,-2-5-3404,-1-4-10,-3 0-1,0 5 34,-3 3 0,-2 5 247,-2 3-124,-2 1 168,1 2 78,2 10 24,1 6 111,2 12-168,0 6 11,-1 1 214,-4 1-438,-5-3 168,-3-5-89,-3-2-202,-10-5-448,-6-4-605,-16-7-572,-5-5-2476,-6-10 4101,2-13 0,17 7 0,8-5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6:04.4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141 1 14753,'-73'67'471,"15"-4"-784,51-25-629,4 2-470,9-4-986,8-5-717,10-9 3115,11-11 0,-15-7 0,-2-4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6:04.7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 15 14081,'0'-8'1826,"0"1"-951,0 7-808,0 0-4050,-3 58 4375,0-14 457,-2 53-849,3-31-123,2-1-381,0-3-1211,1-4-1097,4-4-729,2-6 3541,3-10 0,-4-16 0,-2-11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6:04.9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12748,'8'0'672,"-3"0"-672,-5 0-1535,0 0-605,0 42-1244,0-31 3384,1 31 0,0-42 0,0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6:05.0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 13712,'9'-5'-1297,"-4"1"1,-2 4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6:05.4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 0 11582,'12'0'1031,"-2"0"68,-19 58-976,5-29-78,-5 43-79,7-47 34,2-8-414,0-9-371,0-4-269,0-4 1021,0-8-169,15-21-33,0 0 157,16-15-1,-6 14-55,3 7 134,-7 5 593,-3 10-88,-5 4 44,-5 4-292,-2 5-100,-1 4-11,0 5-124,0 2-44,2-1-236,-2-3-717,-1-1-1131,-2-2-1860,-2-2 3966,0-2 0,0-3 0,0-1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09.9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 1 10630,'-7'9'2577,"1"-1"-2072,3 51-427,3-32-78,3 45-258,8-51 113,8-7-58,3-8-166,3-3 257,0-7-213,-1-8-33,-2-6-1,-7-7 67,-4-3 326,-7-10 0,-2 10 616,-2-1 223,0 18-77,0 7-281,0 3-223,-1 1-192,1 11-100,-1 6-123,1 14-526,0 4-1749,1 1-818,7-5 3216,3-4 0,-2-14 0,-1-5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6:05.8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53 0 16221,'-29'57'-784,"6"-13"122,25-37 158,5-4 236,5-3-158,6-1 157,2-5 145,-2-2 57,-1-3 45,-4 1 22,-4 5 0,-1 2 0,-2 3 22,2 0-22,-1 0 11,3 7 23,2 5 213,0 8 358,4 8-56,1 5 101,-1 6-213,0 4-90,-4 0 79,-3 19 11,-5-21 45,-2 8-113,-6-27-234,-3-7-135,-8-6-437,-7-5-504,-7-3-1211,-7-12-3954,-8-10 6106,-4-16 0,20 14 0,5 2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6:07.1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86 8893,'0'-7'930,"0"1"213,0 6-840,0 0-102,0-3 124,0 3 2073,0-3-2163,0 7 79,0 8-145,0 9-91,0 11-156,0 3 32,0 0-424,0-4 67,0-5-157,0-9 234,0-7 102,0-6-146,0-3 516,0-15 123,4-4 78,3-16-347,7-4 90,4-3-22,3-1 32,4 5-55,1 4 392,2 10 672,9 10-851,-11 12 190,5 18-157,-15 16-257,-4 17 111,-6 6-145,-3-1-22,-3-10 11,0-11-303,0-13-324,0-12 133,0-5 595,4-25-90,4-1 56,5-21-56,4 7 0,3 3 34,0 6 11,1 10 268,-2 5-77,-3 8-35,-2 2 270,-1 2-247,1 6-56,-1 6-168,1 8-213,1 15-851,-4-10-1144,-2 6-1187,-6-13 3395,0-4 0,-2-6 0,1-3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6:07.4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70 20 13555,'-9'0'2207,"3"0"-1793,6 0-100,0 0-291,-27 55-23,20-29-214,-13 42 58,31-46-91,9-6 57,4-7 179,2-4-236,-2-5 236,0-5-45,-8-6 22,-3-10-22,-7-6-560,-3-4-819,-3-2-32,-8 3-696,-2 3 292,-5 8 1871,2 8 0,6 6 0,3 4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6:07.9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170 313 13420,'0'-12'1883,"0"2"-1189,0 10-548,0 0-12,-56 1-33,33 11-79,-42 7 124,51 13-146,6 4-89,4 0 43,4-4-234,6-5 191,6-8-34,8-8-90,6-4 179,2-9-67,1-13 68,-2-8-23,2-15-157,-4-7 123,-2-5 90,-6-3 0,-4-3 90,-7-1 526,-2-15-112,-2 25-100,1-1 436,-2 36-100,0 7-79,-1 5-617,0 11 91,0 8 122,0 17-200,0 9-91,0 4 34,0 1-952,0-3-438,0-3-4795,12 10 1950,4-18 4235,13 5 0,-13-29 0,-2-4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6:08.3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26 155 10619,'-9'-9'594,"1"2"-191,8 7-145,0 0-180,57 19-66,-34-15 44,44 15-56,-52-26-45,-3-4-45,-4-10-146,-5-14 450,-7 7 55,-8-4 582,-10 12-111,-4 7 649,-1 5-907,6 3-348,3 5 236,3 1 11,3 10-101,-3 5 56,6 14-336,1 5-89,5 2-259,2 1-727,4-6-539,9-6-403,10-9-1669,12-8 3686,7-5 0,-16-4 0,-4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16:08.6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18 9532,'0'-9'3249,"0"1"-1927,0 8 964,0 0-1591,17 42 89,-11 2-134,13 42-347,-17-8-102,-1 0-201,-1-2 0,0-5-33,0-4-247,0-5 246,0-5-246,0-6-359,0-9-347,0-11-1513,0-9-2240,0-10 4739,0-6 0,0-4 0,0-2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10.2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12736,'13'78'-201,"-2"-13"-34,-3-43-113,-3-5-447,-1-7 470,-4-5 157,0-4 235,0-13 45,0-4-112,1-13-550,3-1-1444,0 2 1994,4 6 0,-5 9 0,1 6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10.6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88 47 7370,'5'-10'3406,"-2"3"-2432,-3 7-346,53-16-572,-30 12 235,39-5 68,-47 20-147,-7 7 237,-3 3-404,-3 1 22,-6 0-123,-9-2 101,-10-2-90,-10-5-33,-5-4-23,0-5 34,3-3 22,5-1 45,8 0 123,7-1-44,8 1 682,3-1-200,4 1-315,-1 5-11,1 5-100,0 11-113,0 9-22,0 3-683,0 1-1211,0-3-908,5-7 2802,1-8 0,0-8 0,-1-5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10.9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 14585,'0'-5'2409,"0"1"-1524,0 4-806,13 66-79,-5-27-236,10 56-917,-9-43-1133,0-2-1333,0-4 3619,2-6 0,-6-19 0,-1-6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11.2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14 13745,'0'-8'2185,"0"3"-1569,0 5-627,0 0-56,3 58-225,4-34-133,5 42-315,3-53-235,0-7 157,0-4-22,0-6 414,0-7 101,-2-9 280,-3-5 45,-2-1 224,-3 5 404,-4 5 370,-1 7 9,1 5-65,1 3-102,-1 1-694,0 6-146,-1 5-79,2 11-559,1 5-1468,5 4-696,1-2 2802,3-3 0,-4-12 0,-3-4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11.5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75 13240,'0'7'1065,"0"-1"-1065,0-6-280,0 0-56,50 18 34,-32-13 111,36 9 191,-46-21 336,-4-6-22,-3-3-23,-1-3 146,0-1-78,-3 1 380,0 5-33,-1 4-168,2 6 33,1 2-324,1 2-281,4 0-44,3 0-1009,7 1-1009,1 0-2374,0 1 4470,-3 2 0,-5-3 0,-3 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12.7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 1 14484,'-5'8'1547,"1"7"-1469,4 20-78,0 4 22,1 0-22,0-5-134,1-8-12,-2-8-582,0-7 44,0-6-391,0-3-23,0-2 874,-2-8 22,0-4 202,-1-11 0,2-4 23,2-2-1,6 1 101,3 5-22,7 4 202,0 8-158,-1 4 326,1 5 78,-2 6-414,0 9 100,4 18-213,-7-4-44,1 6-90,-9-18-179,-2-6-147,-1-5-503,1-3 908,-2-11 33,3-3 56,-1-9 0,4 2 89,0 1 270,1 7-135,1 3 236,-3 5 99,2 2-32,1 2-202,3 1-369,1 5-24,1 2-313,0 2-1277,-1-1-549,-1-1-1424,-2-2 3575,-4 2 0,-2-5 0,-2 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13.0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1 14305,'-14'77'-515,"10"-13"77,29-52 91,1-5-78,2-4 156,-6-3-3168,-3-1 3437,-7-6-11,-7-4-45,-2-6-337,-3-1 68,0 1-705,-4 2-1189,-4 3 3067,-5 3 0,4 5 0,2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04.1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74 6574,'-1'-10'1098,"0"3"-538,1 7 594,0 0-459,-7-25 78,5 19-112,-4-19-78,6 25-34,0 0-605,-2 10 45,1 7 11,-1 18 0,2 11 0,0 9-23,0 3 23,0 1 11,3-4-11,-1-2 12,1-6-12,-1-7 0,-2-10-45,1-11-392,-1-9-224,0-7 661,0-26 78,1-4-44,1-25-23,4 0-11,3-3-11,4 4-12,4 4-10,3 8-23,1 9 22,1 8 34,-2 9 11,-2 7 135,-1 4 134,0 10-67,-1 7 0,1 13 493,10 27-471,-8-7-55,6 13-102,-13-20-44,-2-7-34,-4-6-56,-3-9-259,-2-6-1085,-1-6-169,0-4-1333,0-2 2902,0-6 0,0 4 0,0-4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13.9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72 321 10193,'-11'-8'1624,"3"1"-1209,8 7-34,0 0-190,-24 48-46,18-23-145,-17 37 67,33-38-67,5-5 0,8-6-11,2-5-134,-1-5 133,0-5-32,-2-9 44,-4-7-23,-1-12 68,-4-5-45,-2-2 0,-2-2 78,0 1-78,-5 2 79,0 6-1,-3 6 191,-1 7-212,0 9 66,0 4 56,0 3 79,0 1-102,0 5-77,0 6 268,0 12-145,0 10 0,0 7-101,0 5-34,0-1-123,2-1 56,9-5-34,7-5-44,12-7-35,6-9 68,8-8-55,3-5-427,1-11 214,-2-7-181,-6-9-21,-6-7 392,-9-2-101,-9 2 224,-8 1 325,-5 6 201,-5 6 158,-7 9-147,-3 4-177,-6 4-69,1 5-269,2 4 1,4 8 21,2 5 57,6 3-101,1 0 0,5-2 34,5-2-45,6-6 11,5-4 0,2-6 89,13-9-78,-7-9-11,11-10 68,-12-9-102,1-6 34,-3-5-101,-2-5-123,-5-2-146,-4-1 347,-4 0-33,-4 3-2920,-3-7 3412,-1 29 225,-1-1-549,0 40 12,0 8 660,0 43-538,5-12-78,4 22-11,7-26-134,3-4-23,4-6 0,1-8-482,0-7 2877,-1-7-4737,-5-7-2207,-3-5 4549,-5-3 0,-4-1 0,-4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17.4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1 699 14922,'14'-2'3708,"-3"1"-2789,-9-1-381,-1 0-247,-1 1-235,1-4-56,1-5 0,5-9 23,5-15 10,6-12-33,3-10 0,0-7-56,-1-1 45,-2 2-45,-3 4 0,-2 2-45,-3 6 68,-2 5 10,0 8 12,-3 6-45,1 9-45,-2 6 34,-1 7-11,0 4-90,-1 2 78,-2 3 90,1 0-34,3 2 90,0 7-56,5 7 0,0 12 68,9 31-57,-3-6 0,6 24-11,-6-17 0,0 0 0,1-3 11,8 15-56,-8-21 45,4 8-123,-12-25 78,-1-8-269,-3-6 135,-1-7-34,-2-3-145,1-7 302,-2 2-23,1-1 79,1 3-11,3 18 11,0-3 0,2 12-89,-3-15-91,-1-7-560,0-5-1523,-2-5 100,0-1-952,-1-5 3115,0-6 0,0 4 0,0-2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18.1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20 12165,'-6'1'807,"2"0"772,4-1-861,8 0-371,3 0-145,10-1-202,-2-2-11,0 1-101,-2-3-718,-3 2-727,-2 0-1648,-1 1 3205,-4 1 0,-3 0 0,-2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20.3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48 6798,'13'-2'1199,"-2"0"-863,-11 2 1412,0 0-751,0-3-504,0 2-145,0-1-102,-3 2-55,-1 0-1,-2 0-168,-1 0 23,2 0 123,1 0-89,2 0 44,0 0 101,-1 0-101,0 2 91,-3 1-125,2 2-22,-2 1 68,2 2-102,2-2-33,-1 4 45,1-2-11,1 4-34,0 1 0,1 4 56,0 0-67,11 8-68,-2-5-33,10-1 79,-3-11-23,0-6 56,1-1-23,2-5 23,-1-5-157,3-13 101,-8 4 23,-1-7 10,-8 11 23,-2-1 0,-1 1-157,-1-1 34,0 2 22,0 0 0,-5 3-56,-9-3 79,-1 6-124,-4-4-739,8 6-785,2 1-1232,4 1 2958,0 1 0,3 1 0,0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20.6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 11403,'0'-6'1557,"0"1"-962,0 5-517,31 0-359,-10 0-816,19 0-1111,-19 0-1478,-10 1 3686,-3 4 0,-4-3 0,-3 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20.8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 1 12725,'-1'4'314,"0"0"-146,1-4-426,26 0-537,-11 0-695,20 0-1502,-17 0 2992,-5-3 0,-5 3 0,-3-3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26.3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0 12546,'-4'60'2117,"4"-1"-1858,4-16 122,3 7-202,-2 2-168,1 3 101,0 3-4364,2-1 4219,0-4-143,3-5-664,-2-11-595,-2-12-917,-1-12 2352,-5-14 0,1-1 0,-2-3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26.8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94 0 12770,'-50'52'594,"11"-6"-325,36-19-213,2 0-45,3 0 1,5-2-12,7-4-12,8-2-10,6-7-157,2-6 21,1-3-77,-2-6-213,-3-4 358,-5-5-122,-6-3 200,-5 2 1,-6 0-190,-2 1-584,-2-8-189,0 1-102,-6-8-34,0 5-716,-7 2 1826,2 2 0,4 8 0,2 4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27.5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55 28 8905,'-4'3'-34,"1"-1"-3103,3-2 3137,-4 1 291,-2-1 482,-3 1-145,0-1 66,1 0-112,3 0-469,1 0-35,3 0 6656,0 0-6543,8-1 44,7-2-123,11-2-101,3-2 12,2 0-1,-7 1-44,-4 2-12,-8 3-123,-6 0 68,-2 1-628,-2 0-2439,-1 0 0,1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27.8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13184,'1'21'1367,"1"0"-1355,1 3-12,2-2-12,-1 1-200,0-1-371,1 0-515,-2-3-650,1-4-1804,-1-4 3552,0-6 0,-2-2 0,0-3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04.5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237 54 8310,'-9'-5'1636,"2"1"-918,7 4-315,-50-7 157,26 5-111,-40 3-46,41 14 90,2 13 0,5 9-190,3 5-180,6 2-78,4-1 11,11-5-56,11-6-101,12-10-269,12-10-359,5-7-21,2-18 212,0-10 336,-6-19-615,-8-8-80,-16-4 762,-10 3 79,-15 6 56,-10 9-414,-10 13 66,-4 11-156,4 7-5128,7 14 5632,8 2 0,6 1 0,4-4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28.4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72 1 10058,'-13'0'2275,"2"0"-2062,11 0-191,0 0 113,-21 33 66,15-15 57,-15 27 292,21-25-270,0 0-135,0 0-145,0 0-89,4-2 89,4 0-180,5-2-55,4-4 146,4-4-282,0-4 136,3-2 112,-3-3-314,-1-7 157,-4-5 190,-5-6 90,-4 0 79,-4 1-79,-2 2 45,-1 2 134,0 3-78,-4-4-101,-3 4-101,-3-6 56,0 5-347,3 1-628,2 1-795,0 4 1815,-2 2 0,4 2 0,-2 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31.0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2 656 14675,'-1'-4'2095,"0"-2"-1781,1-2-280,0-5 89,2-6-112,3-6 45,4-6 56,4-2-67,2-3 11,0-3 123,2-5-56,-1-3 136,2-2-215,2-22 1,-6 21-22,1-12-23,-9 30 0,-2 8 0,-1 7 0,-1 6 0,-1 2 0,2 2-23,-2 0 1,1 1-1,-1 3-179,0 1 180,-1 2 22,1 3 44,1 8-44,4 9 46,4 13-12,5 6 66,5 6-100,1 5 12,1 1 21,-2 1-33,-2-5 0,-1-3 0,-1-5-56,-1-5-22,6 4-136,-8-16 125,2 2-191,-12-17-45,1-1 45,-3-5-146,0 2 157,-1-2-3709,0 0 415,3-2 3563,-2-8 0,1 6 0,-2-6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31.6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 1 9330,'-5'0'2723,"1"0"325,4 0-2645,8 0-280,2 1 90,10 1-168,2 1 45,0 3-90,1-2 0,0 1 33,-2-2-44,-2-1 11,-2-1-22,-4 0-124,-5 1-1490,-3 1-1714,-3 4 3350,-11 2 0,7-3 0,-7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32.3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78 9 7325,'-3'-1'2543,"0"0"-167,3 1-1648,-22 0-190,16 0-359,-17 1-123,18 5 45,1 3 67,-1 6-79,1 2 214,2 3-225,1-1 1,1 0-79,7-1-79,12 0-10,2-8 10,9-2 23,-8-8-56,0-5-44,-4-4 10,-5-4 146,-3-2 67,-7 2 56,-1-1-78,-2 0-11,0 2-225,-1-7-301,-3 8-584,-3-6-179,-2 9-1312,-1 1 2567,1 2 0,3 2 0,2 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32.8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0 12188,'-4'0'3563,"1"0"-2320,3 0-1108,15 0-68,1 0-22,16 0-90,-4 0 23,-1 0-482,-6 0-135,-6 0-919,-4 0-1052,-2 1-2276,-1 1 4886,-2 0 0,-2-1 0,-2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33.1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12815,'1'12'3787,"0"-3"-2846,-1-9-514,0 0-371,41 1-34,-12 0-370,24 0-514,-26-1-853,-15 0-1030,-2 0-3205,-5 0 5950,-2 0 0,-3 0 0,0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33.8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 0 11672,'-9'0'1680,"1"0"-671,8 0 414,0 0-717,-4 18-157,4-3 56,0 16-134,4-6-258,2 4-135,-2 3-78,-2 3-22,-1 0-236,-1-1-571,0 1-493,0-4-1132,0-1-1826,0-3 4280,0-6 0,0-9 0,0-5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34.4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78 0 8534,'-8'0'1861,"1"0"-1368,7 0 728,0 0-482,-27 40-302,19-20-55,-19 32-57,26-30-124,1-2 12,2 0-191,5-2-22,6-2 0,6-3-336,5-6-33,5-2-102,3-3 157,2-3 280,-3-7 23,-4-4 11,-6-7 168,-6 0-134,-4 0 167,-4 1 91,-4 3 78,-2-7-370,-6 7-235,-4-5-158,-6 7-369,-3 1-515,1 2-1165,2 0 2442,5 2 0,4 4 0,3 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35.2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77 9 12983,'-30'0'235,"6"0"-201,19 0 157,2 0 805,-2 0-615,2 0 68,-1 0-124,3 0 650,0 0-886,10 0 12,3 0-67,10 0 78,3 0-112,-1 0 56,-1 0-23,-4 0-33,-5 0 0,-5 0-11,-2 0 78,-1 0-67,-2 0 68,0 0-46,-3 0-2667,0 0-2654,-1-3 5299,0 1 0,0-1 0,0 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36.8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14 304 9173,'-7'4'2017,"1"-1"-1636,6-3 124,0 0-203,1 3 180,3-2-303,3 4 45,4-2-135,1-1-32,3-1-23,2-1-34,2 0 22,1 0 23,-1 0-23,-3 0-22,-1-5 12,-3 1 44,-1-5 33,-3 1-33,-3-1-33,-2 0 212,-1-1-235,0-3 45,-1 0-45,-1-3-292,0 1 248,-7-1-225,-14-5 190,0 4 79,-10-3-146,13 8 45,1-1-224,4 0-156,2-7 436,6 5-22,1-4-56,4 7 11,2 2 89,4 2-101,3 0 124,6 4 35,0 0-35,2 2 257,-2 1-134,1 1 1,-2 0 77,-3 0-145,-3 0 213,-2 0 179,-3 1-10,-2 4 54,0 3-201,-1 6 23,-1 3-33,-11 13-136,1-7-145,-12 11 34,6-12-12,-1 0-22,2 1 0,3-4-22,0-1-718,1-1-470,2-2-2790,-5 5 4000,5-4 0,0-3 0,6-6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05.0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66 8478,'-1'-9'1222,"0"2"-325,1 7-80,0 0-593,3 48-67,6 3-146,-3 21 0,5-20-11,-10-30-44,0-10-1,-1-7-101,0-4-89,1-1-45,0-5 246,2-10 34,4-10 0,2-13-302,6-5 134,5-2 45,4 2 78,4 6 45,11 4 0,-11 17 146,5 4 290,-17 25-77,-6 8-34,-3 18 112,-1 5 45,0 2-370,0-4-112,0-5-493,2-1-1154,-2-15-1558,1-4 3205,2-14 0,-5-3 0,2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42.8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11 365 10675,'-2'12'1905,"0"-2"-1861,2-10 136,0 0 223,-3 0-134,2 0 135,-2-2 211,3-5-211,0-8-168,0-10-91,4-8-111,1-6 33,4-2-67,-2 2 0,2 2 11,-3 6 23,2 2-34,-3 6 0,1 2 11,-2 6-22,0 2 11,-1 5 0,-2 3 67,0 3 79,-1 1-146,2 1 190,1 5-67,3 7 146,1 9-157,1 8-90,1 4 46,0 4-68,2 2 0,2 3-12,1 0 24,2 1-12,-1-4 0,-2-5 34,0-9-80,-4-9-54,-2-7-169,-2-5-134,-2-2-281,-2-2-1662,0 0 1,-1 0-1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43.1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13285,'41'1'-269,"-6"0"-313,-14-1-807,-5 0-1021,-1 0 2410,-5-1 0,-3 1 0,-4-1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43.6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54 0 12580,'-30'53'997,"7"-7"-874,22-28 169,3 8-292,6-8 44,5 2-88,6-14 21,3-2 12,2-4 11,-1-1-45,-1-4 45,-5-3 0,-4-3 34,-4 0-12,-4 1-22,-3-1-123,-1-2-258,-1-3-437,0 0-101,-5 1-516,0 2-940,-4 4 2375,1 3 0,3 3 0,2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44.0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 5 10204,'-1'7'2880,"0"-1"-2499,1-6-381,0 0 45,20 1-34,-3-3 56,16-1-134,-10-2-11,-6-1-617,-3 4-258,-4 1-1086,-5 1-1289,-2 0 3328,-2 1 0,-1 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44.3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22 11560,'0'5'2028,"0"-1"-683,0-4-1289,32-7-34,-18 3-22,24-6-280,-26 6-661,-4 1-751,0 2-1233,-3 0 2925,-2 1 0,-1 0 0,-2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45.8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 1 10787,'-4'0'650,"0"0"-314,4 0 2722,-1 0-2732,1 8 268,0 7-180,1 12-77,2 6-248,2 3-33,1 2-78,1 1 22,-2 1-270,1 2-133,-2 0-964,0-5-885,2-6-975,-1-11 3227,2-10 0,-4-5 0,0-5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46.3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57 8938,'0'-8'3082,"0"1"-2287,0 7 337,0 0-505,-27 10 23,13 3 246,-24 24-514,27-9-259,0 12 0,10-14-123,1-3 0,2-2-11,6-7-68,5-5 79,6-5 0,4-3 56,3-2-112,0-6 0,-2-3-78,-7-3 33,-4-2-168,-5 3-258,-5-14 68,-1 6-202,-2-14-157,-4 8-381,-3-2-314,-5 4-728,-2 3 2241,1 4 0,6 8 0,1 5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46.7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29 12714,'-4'2'1748,"1"0"-1670,3-2-78,26-8-67,-9 2-818,18-4-829,-18 5-1188,-5 2 2902,-3 2 0,-5 1 0,-2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47.2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 22 11964,'-7'4'1692,"1"-2"-1692,6-2 89,0 0-78,20 0 90,-1 0-101,20-6-22,-9 0 11,-1-1-90,-6 1 67,-7 4-22,-3 1 79,-7 1-23,1 0 33,-4 6-10,-1 2 212,-1 9 45,-1 4 33,0 6 181,-4 5 111,-4 20-493,1-13-56,-2 9-112,8-21-68,0-7-784,1-4-3764,0-4 359,0-6 4313,0-2 0,0-4 0,0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47.4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20 15695,'81'-5'-23,"-15"0"-660,-53 1-471,-4 0-1244,-6 3 2398,-1 0 0,-2 1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05.7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365 406 7201,'0'-9'1367,"0"2"-571,0 7-247,0 0 67,-46-36 56,20 26-470,-39-26-34,26 38 146,-1 13-235,-4 11 369,4 17 201,7 10-278,12 2-271,10 1-100,15-7 0,16-9-89,11-11-136,14-13-44,2-9-44,1-12 178,-4-12-55,-3-13-113,-9-14-33,-2-40 157,-12 13-1,-10 21 1,-2-1-22,-3-23-102,-1 4 303,1 8 0,-1 11 34,1 13 11,0 10 67,-1 14 212,1 6-88,-3 6-57,1 2-34,-1 9 259,0 6 156,1 17 158,2 11-181,4 13-201,2 8-78,3 6-225,0-2-33,2-3-380,-2-10-618,4-8-380,-2-10-572,2-11-593,1-11 2543,-1-8 0,-6-5 0,-2-2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50.6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6 447 15672,'-4'-18'392,"3"-1"180,5-1-57,1-3-156,2-2-12,1-5-347,-1-4 0,4-3 0,-2-3 33,3 3-33,-1-1 0,0 4 0,1 6 0,-2 3 0,0 9 0,-3 5 0,-2 4-123,-2 4 123,-1 1 0,0 2 0,-1 0-45,1 0 146,3 5-101,3 6 45,6 11 113,8 23-158,-3-2 22,5 18 56,-8-12-78,0 4 0,-4-3-11,-2-2 34,-3-5-23,3 0 0,-6-18-68,2-2-112,-5-19-279,-1-3-2036,0-1 0,0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50.9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 61 10518,'-11'-8'1860,"2"1"-1334,9 7-100,0 0-336,27-4-90,-9 1-11,21-3-34,-17 0-807,-4 1-1097,-1 0-2096,-4-1 4045,-5 1 0,-3 2 0,-4 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51.5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57 0 12848,'-32'68'617,"7"-12"-617,25-40-169,8-2 125,2-5 44,7-2-12,0-6 12,2 0-22,-2-1-34,2 0-291,-4-4 78,0-4-89,-3-4-13,-2-3 338,-4-2 33,-2 1 33,-4 0 203,-1-1-101,-5 7-79,-2 0-23,-2 8-33,1 1-425,2 1-1414,0 0-1667,2 0 3506,-1 1 0,3-1 0,0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52.0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0 10776,'-5'0'2207,"1"0"-1042,4 0-907,-3 0 258,2 0 201,-1 0-247,9 0-358,3 0-78,8 0-34,0 0-68,0 0 12,-1 0-481,-1 0-562,-2 0-357,0 0-751,-2 0-639,-2 0 2846,-4 0 0,-2 0 0,-3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52.3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18048,'18'10'-326,"3"-2"2,-1-7-147,3-1 113,-3 0-192,-4 0-469,-4-1-819,-5 0-1871,-4-3 3709,-2-1 0,-1 1 0,0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53.2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 3 10293,'-4'-1'1973,"1"0"-1211,3 1 593,-1 0-424,1 7-114,-1 5-256,1 10 55,-1 4-358,0 3 44,-1 7-44,-1 2-213,0 6 157,0 2-202,0 1 0,1-3 45,-5 4-157,5-18-404,-3-1-492,4-21 21,1-4-369,0-3-97,0-1 0,0 0 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53.9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241 3 9465,'-7'-1'3865,"1"0"-2789,6 1-157,0 0-381,-30 0-68,19 0-145,-27 3 269,25 2-280,-4 6 66,-2 2 36,1 4-383,0-1 158,4 2-113,-1 1 23,3 0 56,2 0-157,2-2 0,5-1-12,1-2 1,2-1 11,0 1 0,2-1 0,7 2-101,18 1 12,1-6-124,14-1-269,-9-8 291,1-2 34,-6-5 57,-5-3 77,-4-8-89,-5 0 101,-2-3 11,-4 1-269,0-1-33,-6-7-45,0 7 44,-2-4-448,0 11-302,-4 2-326,-2 3-5646,-5-1 7025,0 5 0,3 0 0,5 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54.4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 5 14406,'-3'-2'3877,"11"0"-3496,3 2-258,11 0 0,-3 0-111,2 0-12,-4 0 0,-2 0-538,-5 0-79,-3 0-536,-3 0-1145,0 0 2298,3 0 0,-3 0 0,2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10:27:55.5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150 7 14014,'1'-4'1737,"0"1"-1099,-1 3-638,-5 0-56,-4 0 34,-4 0 22,-4 1 0,0 0 157,3 2-146,0-1 101,6-1 45,1 0-146,3-1 224,0 0-111,1 0 21,0 0 191,0 1-33,-3 0-101,3 0-191,0 0 1165,1-1-470,2 0-862,-2 5 144,-1 2 1,0 6 11,-1 1-101,1 0 68,1-2-12,2-2-247,0-2 180,0-3-179,1 0-34,4 0 303,3 0-258,4 2 0,1-3 156,0 0-145,0-1 247,1-3-12,-1 1-168,-1 0 180,-1 1-180,1 2 23,1 4 22,1 2-235,2 4 257,3 7 135,-8-4 158,1 4-125,-10-8 147,-1 0 66,-1-4 292,0 5-135,-3-4-22,-2 1 123,-5-3-492,-4-4-12,-3-1-325,-2-2-1143,-3-2-2208,-3-8 3676,-4-3 0,13 1 0,0 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3:37.8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400 1 13028,'-54'11'1187,"6"2"-627,24 0 113,0 2-158,1 1-167,1-1-180,1 1-45,2-3 34,3 1-90,4-1-33,2-2-34,4 0-34,3-3-55,1 1 89,2 2 11,6 1 0,8 3 56,9 1-11,7 3-11,3-1 11,1 3 0,-4-1-11,7 16-45,-14-6 34,5 12 10,-14-8 35,-3 1-34,-2 2-1,-6-3 1,-1 1 22,-2-3-22,0 0 34,-13 13-35,1-13-32,-11 8-12,6-16 11,-1-5-11,-1-1-79,-2-2-66,-2-3-46,-2-2 79,-6-3-235,0-4 56,-3-2 167,0-1 35,2-1-1,3-2-56,7-2 12,6-4 78,9-5 45,3-4 11,3-8-11,7-5-1,8-6 1,7-1-56,3 4-56,-1 5-23,-4 7 68,-1 7 22,0 3-179,8 4-214,-6 3-436,8 1-1524,-8 3-2152,-1 0 4561,-1 0 0,-8 0 0,-4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06.0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 9722,'0'-3'651,"0"0"592,6 71-436,2-23-2860,-3 4 0,2 3 1863,13 16 376,-8-26-3155,5-4 23,-12-32 2946,-2-20 0,-3 8 0,0-10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3:38.1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 0 12344,'-13'0'3250,"3"0"-2847,10 0-448,0 0 101,6 0-33,7 0-23,8 0-684,4 0-1187,1 1-1468,0 1 3339,-1 3 0,-11-3 0,-3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3:38.6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219 13 9733,'0'-7'2354,"0"1"-1245,0 6-336,0 0-303,0 13 181,0 7 99,-2 16-133,-4 10-225,-5 9-79,-4 8-21,-4 6-102,1 3 12,-3 1-146,1-1-12,-1-3-44,-1-5 0,4-7-33,1-12-348,4-11-661,7-12-2633,0-10 985,4-10-951,0-16 3641,2-9 0,0 5 0,0 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3:39.3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66 16 9386,'-10'-4'2634,"3"1"-2478,7 3 640,0 0-236,22-4-78,0 3 78,21-3 45,-6 6-179,1 5-90,-5 3-134,-5 4 168,-11 2 78,-7 1-45,-6 2-157,-9 3-111,-10 2-46,-9 1-44,-6-2-11,-1-5-23,7-4-11,7-5-34,6-3-78,7-2-100,2 1 44,2 1 168,4 5 78,7 6 23,8 2-56,9 5-23,-1-2-22,-1 1 67,3 10-56,-10-6 45,0 8-33,-9-10 66,-4 6 13,-3-12 156,-2 2 89,-1-14-90,0-2-33,-4-1-78,-7-1-146,-8-2 0,-10 0-146,-5-1-302,-6 0-359,-2 0-3809,-17 0-1255,18-1 5871,-2-5 0,30 4 0,7-4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3:40.5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83 6148,'2'-4'2342,"0"0"-931,-2 4-771,11-29-58,-9 20 34,10-22 1,-12 28-69,1 2 2556,-1-1-2768,0 7 79,1 7-12,1 14-89,1 15-45,2 10-101,-1 12-55,2 8-46,-2 4-67,-1 1-23,-1-4-33,-1-6-258,-1-9-358,0-7-773,0-11-1211,0-9-605,0-10 236,0-11 3025,2-6 0,-1-3 0,0-1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3:40.7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1 130 10485,'3'-3'2935,"0"0"-2061,-3 3-314,50 0-223,-16 2-192,46 0 23,-28 1-168,3-1-112,-2-2-460,-4-2-536,-8-6-1817,-1-11 987,-19-2-528,-4-8 2466,-14 2 0,-3 13 0,0 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3:41.0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 9554,'0'-5'4001,"0"2"-2007,0 3-941,0 58-313,0-19-214,0 51-10,0-32-135,5 0-135,2-1-201,7-2-45,2-1-11,0-2-191,1-2-615,-2-5-719,-1-6-1332,-5-7-1177,0-9 4045,-5-8 0,-2-7 0,-2-5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3:41.4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0 326 10193,'6'6'1927,"-1"-1"-986,-5-5-380,64-14-270,-28 0-168,52-13-56,-44 0-67,-4-2-22,-5-1-112,-10 1 134,-10 2 78,-8 3 0,-5-1-44,-10 1 11,-5 1 246,-10 3 79,-5 7 336,1 5-90,0 6-291,2 5-33,2 11 256,2 8 12,3 13-44,5 4-180,5 4-280,5-2-56,3-3-56,4-4-268,16 5-260,0-13-491,18 2-202,-3-16-247,8-6-280,2-4-1648,4-9 3452,-2-5 0,-20 3 0,-7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3:41.9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224 59 7179,'-5'-2'4090,"1"0"-1367,4 2-2152,-54 5 101,29 6 213,-44 10-223,45 9-304,4 2-156,7 0-180,6-2-22,4-4 0,7-4-22,8-3-1,9-5-55,8-5-23,7-5 0,2-4-67,2-11-516,11-24 259,-17-2 78,5-18 212,-24 15 124,-6 2 11,-6 5 157,-1 6 313,-4 9 158,-3 8-113,-3 6-324,1 3-113,-3 9 157,4 9 112,0 12-133,4 6-214,0 1-78,2-2-91,6-2-234,5-7-247,8-5-157,5-5 45,4-8-974,2-3 10,2-5 1726,16-26 0,-27 19 0,9-19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3:42.1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15381,'1'49'1356,"3"2"-1323,7 0-33,0 2-22,-1 0-359,-2-5-4243,1-5 3156,-1-6-863,-2-8-1243,-1-6 3574,-3-9 0,-1-7 0,-1-5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3:42.3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12 11661,'94'-6'-908,"-8"1"-1423,-38 5 2331,0 0 0,-21 0 0,-6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06.1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7044,'7'0'0,"-1"0"0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3:43.1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11672,'13'53'1535,"-2"-1"-1142,-2-7-169,0 0-45,-1 10-157,-3-19 12,-1 2-34,-4-24-11,0-6-169,0-4-256,0-3 289,0-12 136,0-8-79,0-14-145,6-8 34,3-2 10,7 0 90,4 5-11,0 7 112,-2 12 34,-1 7 145,-2 8 224,0 6 214,1 11 10,1 10 34,4 12-223,-2 4-304,-1 1-89,-2 6 11,-7-16-56,-2-1 0,-6-20-247,-1-4-100,0-4-169,0-1 46,0-7 302,0-9 78,0-13-448,0-28 482,7 14 56,2-11 112,5 29 135,1 7 89,-2 8 78,0 4 146,0 4 617,5 7-672,-3 5-292,7 8 33,-5 5 34,1 1-258,-2-1-22,-2-3-89,-5-3-909,-3 6-391,-3-6-1098,-3 7-1693,-2-11 4180,-2-5 0,1-5 0,-1-3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3:43.7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215 33 10384,'-5'-5'3081,"2"1"-2286,3 4 360,0 0-730,-51-1 158,29 12-90,-40 5-90,40 17 56,2 3-324,5 1-135,5-5-123,6-4-68,3-7-44,1-5-11,2-5-68,4-5 45,2-3 0,7-2-22,3-2-57,5-9-100,3-5-168,1-13-617,11-22 673,-14 9 123,1-13 437,-18 23 291,-4 8 774,-3 10-191,0 7-45,0 5 258,0 1-572,0 3-67,0 6 56,-1 7 169,0 10-34,-1 4-404,1 4-156,1 2-12,0-4-67,6-1-225,4-4-592,7-5-674,5-3-559,4-6-505,1-4-1680,1-5 4235,-4-3 0,-10-1 0,-5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3:44.1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 63 11840,'85'-35'549,"-7"7"-358,-34 33 178,13 20-279,-20 0-90,0 15 0,-28-12 67,-6-2 214,-14-3-124,-6-3-90,-14-3-67,-8-3-315,-2-5 35,-3-4 12,3-3 111,4-2 101,7-1 22,8-4-89,9-3 123,5-3 22,5 3 146,1 2 370,2 5 538,0 0-202,-1 13-101,-1 7-112,-1 16-89,-3 9-169,1 3-246,-1 4-157,2-2-68,2-2-290,1-4-539,1-5-828,0-3-751,0-7-1435,1-3 3911,2-7 0,-1-8 0,0-6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3:44.6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0 334 12781,'89'38'-33,"-17"-8"33,-48-30 347,-10-6 303,-7-5-370,-5-9-246,-2-7 55,-2-5 292,-4-4 79,-3-4-135,-3-2-68,1 2-44,3 3-22,3 9 33,3 10-23,1 9 1,1 5 78,0 4-33,4 0-102,6 0-55,10 0-45,10 0-45,8 0-146,5-2-604,7-1-2511,2-5-1423,-3-2 4684,-11-4 0,-16 6 0,-11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3:47.8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 33 9084,'-8'-2'582,"1"1"-223,7 1-359,0 0 56,-11 0 247,9 0 346,-9 0 12,11 0 3485,0 0-3575,6 0-88,3 0-13,9-1-134,5-2-78,4-1-123,3-1-23,2 2-45,2 0-33,4 2-34,-1-1 0,2 2 22,2-1-22,1 1 45,1 0 44,0-1 35,-4-1 77,-1 1-22,-5 0-33,1 1-12,-3 0-33,3 0-11,-1 0 45,3-1-57,1 1-33,0-1 45,13 1-68,-13 0 56,7 0-10,-16 0 111,12 0-56,-10 2-67,11-1-34,-15 3-22,-2-2 34,-3 0-12,-2 0 12,-1 0-12,-1 1 1,1 0-23,0 1-11,2-1 11,0 1 33,5-1-10,0-1-12,4-1 0,0 1-11,0 0 11,-2 3-11,14 2 11,-10-3 1,13 2 10,-11-6-11,1 1-11,-3 0 11,-1 0 1,-3 2-1,-1 0 0,1 0-11,-1 1 11,1 2 45,13-2-11,-7 0-23,14-2-10,-12-2-1,3 0-11,-3 0 0,-1 0-11,-5 0-1,-3 0 12,-3 0 0,-4 1 12,0 1 21,0 0-10,2 0 10,3-1-33,2-1 11,0 0 1,12 0-1,-12 1 0,10 0-11,-14 2 11,4-2 0,1 0 1,6-1 10,4 0 0,26 0-33,-12 0 0,13-2 0,-25 1-12,-5-1 12,-6 2 11,-2 0 11,-2 0-11,0 0 12,2 0-12,13 1 11,-6 0-11,8 0-23,-10-1 23,-3 0 0,-2 1-11,-4 1 11,-2 0 0,-4 1 0,-2 0 11,5 0 1,-5-1-1,9 0 0,-3-1-11,5-1 0,-1 0 0,2 0-11,-4 0 11,-1 0 11,-2 1 0,9 1 0,-5 0-11,8 0 12,-8-2-1,2 0-11,0 0 0,1 0 12,0 0-12,-1 0-23,0 1 23,-2 0 11,1 2-11,-1-1 12,2 1-1,2-1-11,3-2 11,1 1-11,1 0-11,1 0 11,-2 1 0,1 1 11,-4 0-11,1 1 0,-4 0 11,0 0-11,-2 0-11,10-2 0,-6-1 11,8 0 22,-9-1-22,1 0 0,0 0-11,-1 0 11,1 0-34,-1 0 23,-3 0-1,0 0-21,-4 0-1,10 0 34,-9 0 0,10 0 11,-7 0 1,5 0-12,3 0-23,19 0 12,-13 0 11,14 0-11,-19 0-23,0 0 34,-3 0 0,0 0 0,1 0 0,3 0 23,4 0-1,25-4-22,-13 2-11,15-3 0,-22 3 22,-3 0-11,0-1 0,-1-1-11,-2 0-23,-4 1 12,-5 1-23,2 1 45,-8 1 22,2 0-22,-7 0 0,0 0 23,5 0-23,4 0 11,6 0 0,3 0 0,4 0-11,17 0-11,-12 0 11,8 0 22,-21 0 1,-5 0-12,-2 0 0,-3 0 12,-1 0-1,13 0 12,-7 0 0,13 0-34,-9 0 22,2 0-11,0 0 1,1 0-1,1 0 11,-1 0-11,-1 0 1,3 0-1,-10 0 0,4 0-11,-10 0 11,-1 0 0,1 0 1,13 0-12,-5 0 0,10 0 11,-9 0-11,0 0 45,1 0-34,1 0 0,2 0 34,-1 0-12,3 0-33,10 0 45,-11 0-34,8 0 1,-16 0-12,-2 0 0,-2 1 0,0 0 22,0 0 0,15 1 1,-4-2 55,14 1-67,-8-1 1,0 0-1,-1 0 11,-6 0-11,-3 1 1,-7 0-12,-5 2-12,-3 0 12,-5 0 0,-1-1 0,0 0 12,3 1-1,4 0 11,4 1-11,5-2-11,2 2 0,4-1 34,0 0 67,2-1-90,-2 0 0,-2 0 0,-4-2 12,-2 1-23,-4 0-11,-4 0 11,-3-1 0,-3 1 0,-2-1 22,4 2-22,-4-2 0,6 1 0,-5-1 0,2 1 0,0-1 0,1 1 0,-2-1 0,-2 0-11,-3 1-4348,-1-1-2857,-14 3 7216,-11-1 0,6 0 0,-4-1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37.6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1038 8613,'0'10'2342,"0"-2"-1480,0-8-10,0 0-393,0 4 46,0-2 55,0 2 2421,0-4-2522,1-11-66,4-5-147,4-15-78,5-6 0,3-5 78,4-7-66,1-3-35,3-2 102,-1-3-12,0-1-78,-3-2-22,-1 0 122,-3-1-55,-1 4-90,0 3 11,1 3-11,0 6-22,1 6-46,-1 7-21,6-3-23,-7 12 0,4-3-11,-11 16-1,-3 3 1,-2 4-22,-3 2-35,0 0 1,1 1 67,2 6 45,2 7 0,4 15 11,1 11-56,2 13-11,-1 7-79,-2 3 12,-2 1-34,-1-3 33,-2-4-33,2-7-325,0-2 202,-1-19-57,0-5 1,-2-17 22,-2-5 12,0-1 234,3 0 23,1-10 135,13-28-90,-3-6-12,11-25-33,-6 6 0,3-2-67,0-1 0,-1 4-23,1 7 45,-3 6 12,-1 6 22,5-5 11,-9 18 0,2-1-23,-11 22-55,-3 5-34,-1 4 112,-2 0 0,2 5 302,6 20-123,-1 1 1,4 18-46,-2-4 23,0 5-68,0 6 68,0 3-67,1 7 112,4 29-135,-3-22-33,1 19 22,-5-36-11,-1-5-12,0-6-10,-1-5-12,-2-7-22,-1-5-1,-1-7-10,1-3 22,-1-7 0,-1 0 0,0-5-5233,-1 0 2578,2-1-113,1 1 661,4 1 2107,2 0 0,-3 0 0,0-2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38.7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270 34 9263,'-3'-7'2768,"2"1"-2141,1 6-123,0 0 527,-39-9-246,23 6-225,-32-5-247,30 15-223,-1 4-12,-1 9 12,0 7-56,2 5-1,1 8 135,0 5 23,4 4 22,2 2-34,6-2-78,2-6-67,2-6-1,8-7-10,8-6-23,10-6 0,9-8-101,3-4-78,3-5-45,0-13-46,-4-7-850,8-36 470,-17 10 213,2-19 101,-18 19 146,-4 3 190,-4 3 112,-2 7 380,-1 8 909,0 9-874,0 8-45,0 4-359,-2 18 280,1 4 124,-1 18-247,2 2-212,0 1-68,0 1-56,6-2-236,4-2-257,6-1-1065,4-2-313,2-4-1401,3-7 3328,5-6 0,-13-8 0,-2-6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39.4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 18 10989,'-1'-4'2296,"0"1"-368,1 3-1234,37-4-4160,-9 3 3947,34-4 344,-16 5-746,3 0 156,2 0-202,-1 0-33,-2 0-11,-5 1 3225,-8 3-3326,-10 1 358,-10 1-246,-7-1 45,-4-1 22,-3-1-22,-1 1-23,0 2-22,-5 7 0,-19 17 0,0-2 0,-15 13 0,8-8 0,-2 1 0,1 0 12,0-1-12,3-1-12,0 5 12,10-12 0,3 3 0,10-17 12,4-4 44,1-1 22,1-1 45,0 0 24,6 0 88,5-3 370,22 0-393,-2-2 24,14 0-57,-8 0-78,2 0-90,2 0-11,0 0-11,-4 0-370,3 0-347,-16 0-281,-1 0-571,-17 0-884,-4 0 1227,-1 0 1,-1 0-1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39.8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51 14495,'32'-16'2287,"3"1"-1795,1 10-279,5 1-157,1 0-56,-3 1 0,-4 1-56,-8 1-56,-5 1-67,-7 0-56,-2 0-292,-4 0-716,1 0-1458,-3 0-3025,-2 0 5726,-3 0 0,-1 0 0,-1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40.4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187 46 7201,'10'-3'2264,"-2"0"-1177,-8 3 616,0 0-706,-9-17 101,-3 12-291,-11-12-460,-1 17 101,-2 0 90,0 5 22,3 2-179,3 8-123,4 4 11,5 4-78,4 5-46,3 2-66,2 0-57,1 17-22,7-15-89,3 11-79,7-22-12,1-3-89,4-7 90,3-4 11,6-5 0,8-3 56,5-8-516,20-17 236,-22-1 179,5-6 213,-32 10 90,-7 5 55,-5-1 57,-2 3-90,-1 0-90,-9-4-22,1 4-89,-6-1-1,5 9-246,0 3-650,-1 3-852,0 2-1288,-3 0 3126,2 1 0,4 0 0,2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06.9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1 101 10966,'4'-18'964,"3"13"-886,1 39-33,2 4 90,-3 0-79,-3-1-56,-2-4-90,-2-2-11,0-7 23,0-5 22,0-9-393,0-5-492,0-4 941,1-15 0,4-9-56,5-19-78,4-8 111,5-3 12,0 0-23,4 9 34,0 11 135,-1 12 224,-1 11-57,-2 6-22,-1 15 22,-1 10-111,-1 18-67,1 29-68,-7-17-45,-2 9-11,-7-31 0,-1-12-179,0-9-785,0-5 930,2-18-55,4-7-303,2-18 55,6 0 270,-1 2 67,3 9 257,0 8 304,-2 9-79,0 6-1,-3 4 80,-2 12 256,5 31-682,-4 0-135,4 19-179,-6-23-1323,0-9-1736,1-10 3238,0-9 0,-4-5 0,0-4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40.9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 9868,'3'-4'2667,"0"1"-2096,-3 3-403,18 65-101,-7-33-21,12 49 32,-9-44-78,-7-15-33,2 0-125,-7-16-77,0-2 56,-2-3-12,1-1 79,-1-3 112,0-6 34,1-5 22,2-7 89,2-3 158,3-1 67,2 1 213,4 2 200,2 4-99,5 5 22,1 1-157,11 5-437,-6 3-33,7 2 44,-6 2-45,5 0 57,4 0-135,2 0-549,-4 0-9282,-6 1 9636,-15 2 0,-6-1 0,-8 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41.8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0 363 12456,'91'-36'1636,"-9"1"-1277,-38 13 10,-4-1-99,-6-1-69,-7 1-66,-6 0-135,-6-1 168,-5-1-56,-5 1 78,-3-1 34,-2 2 34,-2 2 78,-7 5-89,-6 4 22,-8 6-68,-24 5-100,8 13 67,-17 7 90,17 12 146,3 6-57,6 3-34,7 2-111,8-1 90,7 21-214,15-15 101,11 13-55,15-21-68,9-4-56,5-6-90,1-7-257,-3-9-382,-4-7-492,-4-5-4673,17-29 5894,-16 1 0,-2-5 0,-22 14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42.2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15347,'9'50'980,"-1"0"1,10 43-768,-8-35-12,2 0-167,0-2-4285,-3-2 4217,0-4 625,-5-1-1286,1-5-526,-4-6-885,0-8-1077,-1-9 3183,0-9 0,0-7 0,0-4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42.4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37 12512,'-6'-13'3160,"1"2"-2263,5 11-404,0 0-225,70-5-200,-30 3-68,56-3-236,-50 4-1097,-4 1-1692,-6 0-1760,-6 2 4785,-6 3 0,-12-2 0,-4 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43.2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274 81 12904,'-34'-21'2051,"1"6"-1535,2 14-12,-1 3 112,-3 7-22,2 4-180,4 10-156,8 0-78,6 6-91,8-1-66,3 0-1,5-3 12,9-2-1,7-5-33,10-4-67,6-7 22,0-3-179,17-11-79,-16-7-122,14-12-35,-22-6-22,-2-4 79,-4-1 157,-9-1 246,-4 5 537,-5-1 136,-2 17 44,0 2-101,0 14-291,0 1-67,-2 5-45,1 6 167,-1 11-54,1 7-315,1 6-11,1 2-202,9 0-369,3-1-382,12-2-246,3-4-403,8-7-1401,6-8-964,4-8 3967,5-16 0,-23 7 0,-5-8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43.5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17 12882,'0'-9'3283,"0"1"-2678,0 8-11,8 54 258,-3-11-102,1 19 1,1 5-325,0 16-320,-3-27 1,0-1-96,1 21-11,1-7-179,-3-5-796,1-8-964,-1-5-515,-1-7-3338,2-12 5792,0-11 0,-2-11 0,0-6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43.7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14922,'5'5'560,"-1"-1"-560,-4-4-2891,0 0-1804,2 8 4695,-1-5 0,2 6 0,-3-8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45.0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94 10921,'0'-11'1871,"0"2"-985,0 9-158,0 0 762,76-31-975,-32 21-347,8-6 1,2 1 89,-2 13-46,-2 14-100,-3 8-11,-8 14 22,-4 10 12,-9 3-34,-8 1-1,-4 1-32,-8-1 56,-2-1-68,-4-2 0,-19 17-213,-4-15-191,-23 11 34,-1-20 113,-8-3 145,-3 0-34,-3-4 79,4 0 123,-10 7 45,27-14-157,2 2-56,30-17 56,6-4 324,15-1 35,11 0 112,20 0-113,10-3-234,4 0-91,1-1-22,-8 0 23,8 4 0,-22 0-23,7 3-11,-22 0 0,0-2-135,-1-1-492,0-1-482,-1-2-5928,1-3 7037,-9-7 0,-3 6 0,-8-5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45.6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355 96 9151,'0'-14'2039,"0"2"-1423,0 12 2096,0 0-1860,-24-31-359,7 24-247,-21-24-56,9 31-10,0 0-68,-2 5 67,2 6 101,0 11 0,1 11 23,1 6 10,3 9-65,5 3-159,5 4-22,4 1-44,6-3 33,2-4-45,8-6 45,8-8 11,13-7-56,17-9 45,10-9-11,14-5-51,-17-9 1,1-4-107,24-8-157,13-13-68,-46-3 80,-14-2 156,-11-2 56,-9-3 34,-5-1-336,-13-12-348,-3 14-515,-9-6-482,-3 21-1087,0 4-201,2 6 2980,5 6 0,9 5 0,4 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46.1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17 9409,'2'-9'2902,"0"1"-2320,-2 8 1323,0 0-672,3 42-292,0-8-269,2 41-190,2-17-179,-2 7-102,4 2-10,-1 3-90,2 1-45,1 0-45,-2-2-11,-1-4-11,-4-9-180,-1-10-470,0-13-639,0-12-3249,2-10 1725,-1-8 942,5-11 1882,2-9 0,-5 5 0,1-3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6:51.3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 7605,'0'-3'4033,"0"0"-1377,0 3-1961,0 40-180,0-6-224,0 36-223,0-6-102,0-21-257,0 3-662,2-27-1064,-1-6-1098,1-6 3115,-2-3 0,0-3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07.3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27 212 11593,'-4'6'-1792,"1"-1"2666,3-5 100,0 0-783,30 16 179,12-29-370,5 11-179,-3-33-180,-29 2 202,-6-2 157,-5 1 101,-4 4 33,-10 6-10,-6 7 414,-8 7-57,-3 6-402,2 3-35,1 10 1,2 9 235,1 15 124,2 13-34,7 5-146,4 2-224,5-4-56,5-9-202,10-8-302,5-11-471,13-9-504,5-7-897,5-5 2432,0-9 0,-15 6 0,-8-7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46.7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 7 10933,'0'-3'2924,"0"0"-1131,0 3-1043,0 13-4250,0 5 4026,0 20 771,0 4-905,-5 9-78,0 3-90,-4 3 11,1 2 146,2 4-78,3 0-68,2 0-134,3-2-56,6-5 33,7-6-44,8-6-12,6-8 3370,6-6-3392,6-7-112,32-5-78,-14-10-146,21-2-214,-28-9-133,-6-6 179,-8-8 167,-8-9 147,-7-6-68,-3-25 247,-11 13 11,-1-13 22,-8 24 113,-2 7 10,-6 4 135,-2 9 91,-8 4-170,-3 5-145,-5 2 213,-20 7-67,10 6-23,-14 9-101,17 6-78,1 5-11,5 2-302,3 0-1010,5-2-1893,4-2-3955,6-6 7171,4-5 0,4-9 0,1-4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49.5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29 261 9577,'-16'0'2297,"4"0"-2006,12 0 3552,0 0-3731,8 1-78,3-1-12,11 1-22,5-4-33,2-6-673,15-17 314,-16 2 178,10-18 270,-27 17 113,-1-6-34,-10 10-12,0 1-22,-3 2-68,-4 2 124,-6 5 89,-15 1-100,6 7-34,-8 0 112,10 3 135,3 6-34,2 5-90,2 8 0,3 8-22,3 4-90,3 4-89,2 15-57,9-12-145,4 10-369,11-21-595,5-3-1008,4-7-874,3-6-1737,-1-6 4751,1-3 0,-17-2 0,-3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49.9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 0 12815,'-9'0'2140,"2"0"-1893,7 0 156,0 0-89,-7 45-34,17-20 11,2 37-145,21-35-146,4-1-45,-2-3-325,-1-3-235,-6-2-616,-2-5-617,-5-5-1266,-4-3 3104,-3-3 0,-7-2 0,-2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50.1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293 0 15146,'-29'45'341,"-1"-1"1,-24 39-308,21-34-34,0 1-258,2-6-4560,-4 6 4818,12-19 0,4-5 0,13-18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50.8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154 189 11526,'11'-68'1166,"1"9"-853,-3 45 147,7-4-325,-3 7 33,9-1 11,-1 8-23,5 1-55,3 3 0,0 0 33,-2 2 34,-5 4 68,-5 2 156,-7 4 112,-3 2-22,-5 3-89,-1 1-113,-4 5-146,-7 0-56,-6 2-78,-8-4-56,-4-3-89,-1-5-146,0-4-35,-2-5 136,2-2-79,3-2-78,4-4 347,7-2 134,4 0 45,7 1-33,1 3 134,3 2-123,-1 0-22,-1 3-23,-5 27 224,-2 4 179,-5 25-403,2-6-112,0 3 0,2-1 0,2 0-213,-2-1-291,2-5-460,-3-2-2733,-3 5 178,2-20 3519,0-2 0,8-22 0,2-7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51.4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0 148 9487,'0'14'1950,"0"-4"-1345,0-10 45,0 0-34,67 8-403,-34-6-123,53 6-1,-52-11-44,-5-3-11,-5-5 33,-5-2 11,-7-3 1,-4-2-46,-4 0-10,-2-2-23,-1 1-168,-1-1 33,-6 2-66,-6 4 201,-7 5 403,-5 6-269,-1 2 247,0 3 169,1 6 10,2 5-45,2 8-44,4 3 302,2 13-650,7-8-67,2 6-11,5-10-325,18 4-718,-2-8-828,18 1-392,-1-12-1413,6-6 3631,4-2 0,-18-2 0,-5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51.7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13128,'0'51'751,"0"0"0,1 40-740,1-40-11,1-4-11,-1-10 11,-1-9-45,-1-12-3571,0-9 3291,0-4 68,0-3 167,0-5 90,0-7 0,0-10 0,0-10 11,1-3 3404,3-2-3258,4 2 111,3 4 113,4 7 1,1 6-158,3 6-224,1 6-112,-1 3-438,0 2-4044,3 8 4594,-8 1 0,-1 0 0,-9-1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52.0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13745,'0'52'22,"0"-1"1,1 35-629,1-53-1130,1-9-1637,-1-10 3373,-1-7 0,-1-5 0,0-2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52.1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 14081,'0'-8'-807,"0"1"-55,0 7-707,0 0 0,0 0 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53.1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 8961,'5'-4'2184,"-1"1"-906,-4 3-998,7 44-79,-4-15-21,5 37-68,-7-25-23,-1-3-33,0-4 57,0-3-46,-5-7 34,1-7-34,-3-6-67,3-7-33,2-2 10,2-2-100,0-4 89,0-8 34,0-10-33,4-14-102,5-6-134,14-19 179,-2 20 90,6-3 191,-9 30 89,-2 8 0,-1 4 863,8 10-762,-5 6-258,6 12-67,-9 6-44,-1 3-12,-4-3-101,-3-3-34,-4-5 1,-2-7 33,-1-5-12,0-6-77,0-5 33,0-1-403,0-5 224,0-8 336,0-11 0,4-6-67,3-5-11,7 1 22,3 2 56,5 7 89,2 6 113,2 6-34,0 4 78,0 5 23,-2 2-11,-3 2 56,-3 7-45,-4 5-90,-2 11-78,-1 18-280,-6-7-841,0 9-840,-5-16-1300,0-2 3160,0-5 0,0-9 0,0-4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07.7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20 12255,'3'-11'-67,"-1"2"907,-2 9-44,8 71-617,-1-27-179,0 6 0,0 1-45,4 1-246,4 2-46,-5-23-335,1-4-56,-7-22-202,-3-4-79,1-3 471,-1-12 135,1-9-45,4-17 33,0-7 158,5-4-259,5 1 628,18 2 560,-3 20 147,13 6 357,-9 22 0,1 17-525,-4 12-170,-3 19-89,-8 7-145,-8 3-147,-8-3-100,-3-9-22,-2-9-639,0-12-930,-4-10-1322,-1-8 2913,-5-5 0,5-2 0,0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53.5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1 302 10417,'53'-6'39,"0"1"1,42-10-847,-42-9-650,4-17 897,-24 9 560,-3-11 885,-25 15-358,-4 1 55,-7 3 382,-5 3-258,-9 4-90,-5 6 841,-2 6-1289,-3 2 291,3 6 146,0 8-145,3 7 10,3 12-22,4 2-100,5 2-225,5-1-67,4-2-56,4-2-157,8-2-1030,22 5-393,4-10-605,18 1-908,-7-13 3093,-1-6 0,-19-2 0,-7-2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53.9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 9610,'3'-1'2230,"0"0"-1826,-3 1 200,3 68-111,-2-30-313,2 54-146,-3-51-34,-1-8-79,0-9-235,-1-10-123,1-6 135,1-7 201,0-1-134,0-8 123,0-7 78,1-13-168,8-8-257,6-6 78,10 0 258,5 0 56,1 8 67,1 7 78,-4 11 101,-3 8 516,-6 5 156,-4 5 214,-5 10-191,0 9-246,-2 12-304,-1 5-312,-1-1-12,-1-3-528,-2-6-827,1-4-505,-1-6-1042,2-4 2902,4-7 0,-4-4 0,1-3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54.2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24 12848,'0'-13'2578,"0"3"-1884,0 10-380,0 59 146,0-19-57,0 53-4498,3-38 4095,-1 1 500,5-6-936,-2-5-394,0-6-582,-2-9-560,-2-7-482,-1-9 2430,0-7 24,0-4 0,0-3 0,0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54.4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 19 12098,'-1'-7'1838,"0"1"-1715,1 6-123,0 0-482,51-3 213,-19 2-1345,45-1-1108,-29 7-471,3 3 3193,1 3 0,-22-4 0,-7-2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54.9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259 59 11011,'-3'-9'2544,"1"1"-1436,2 8-737,-55 1 133,27 8 89,-43 5-66,43 10-45,3 3-191,6 3-11,4-1-145,7-1-79,4-6-56,3-4-56,1-4-12,9-5-32,5-4-12,11-3-135,6-6-167,2-11-113,3-10 12,-4-11 134,-4-3 168,-6-1 157,-7 3 56,-7 6 493,-3 8 78,-4 9 236,-1 7-135,0 5 326,0 2-808,0 10 23,-1 4 112,-1 11-325,1 2-247,0 0-559,1-1-214,4-4-2207,14 1 1401,1-12-1659,14-1 3485,-9-11 0,-9 1 0,-4-1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55.2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16187,'13'90'2309,"0"0"-1391,-7-17-469,0 3-236,1 0-180,-1-4-33,2-5-22,0-5-202,0-8-225,0-6-323,-1-9-4111,0-8 2643,-1-8-1514,0-12 3754,-3-5 0,0-5 0,-3-1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57.2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359 7 17050,'-29'-3'1424,"-2"0"-1223,-1 2 90,-3 4-134,-3 9-112,0 8 89,-2 13 1,5 9 0,4 6-124,7 6-11,9 0-101,7 2-381,6-3-403,2-5-437,7-5-841,8-6-795,11-7-751,8-9 3709,4-8 0,-16-7 0,-4-6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57.6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269 24 14283,'-83'10'1815,"11"6"-1277,38 13-23,5 9-246,5 5 45,8 5-102,8 2-54,5-2-46,13-3-112,7-9-45,13-4-123,10-14-57,6-7 80,7-8-146,3-17-146,1-9-113,-4-16 147,-9-8 0,-13-3 246,-15-2-336,-9 0-258,-11 3-1602,-21-7 101,3 23 336,-16 3 1916,14 24 0,11 6 0,5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58.5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 1 12882,'-1'35'1389,"0"4"-1209,1 5-136,0 3-21,4-2-1,-1-3-22,2-8 11,-3-6-11,-1-9-56,-1-6 23,0-6 22,0-4-504,0-3 492,0-14-22,0-4 23,0-19-101,1-3-90,8-5-101,4 3 314,9 7 381,9 5 123,-5 17 0,7 2-235,-9 11-44,1 9 234,0 9-67,-1 13-90,-1 9-100,-6 2-67,-3-2-57,-5 3-33,-5-15-45,-2 0-146,-5-18-145,-2-4-23,-4-3-156,-1-3-57,1-10 291,5-7 203,1-13-35,3-8-245,6-1 290,15-6 359,0 20 180,8 1 11,-11 19-46,1 3 13,0 2 122,3 9-146,3 5-43,1 13-282,1 4-122,6 18-281,-10-14-706,0 10-1019,-15-19-1222,-4-2-2509,-3-3 5714,-4-4 0,2-8 0,-3-3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58.9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13420,'85'-40'1232,"-7"9"-615,-36 29-23,-2 2-79,-3 6-223,-5 7-158,-6 8 112,-7 4 90,-9 1-44,-4 1-46,-6 0-55,-6 1-45,-8-1-135,-8-2-11,-6-6-246,-1-7-170,-4-6-222,0-4 291,-3-4 190,1-8-180,0-4 337,5-4 124,8 1 167,8 8-111,6 4 66,5 4-123,2 1-56,1 7 157,0 9 157,0 17-122,0 12-24,0 12-202,-1 1-212,-3 24-460,1-25-324,-2 10-639,3-35-1009,0-11-1771,1-10 4382,1-6 0,0-5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08.4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1 252 9823,'0'10'78,"0"-2"1032,0-8-304,53 1-503,-6-2-303,30-5-190,-30-5 201,-24-14 0,-11 5-11,-9-9-33,-17 4 33,-10-3 101,-12-2 33,-4 3-22,4 3 235,7 9 101,10 6-448,9 5-33,6 3-23,3 1 56,1 0 67,6-1 258,8-1-157,12 0-168,8-2-22,2 1-225,-5 0-392,-6 2-2666,-2 1 3305,-8 0 0,-3 0 0,-7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59.5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231 64 9610,'0'-5'2734,"0"1"-1658,0 4-527,-6-21 190,-3 13 91,-11-14-360,-2 20-190,-4 1 124,0 4-12,1 7-112,0 8 34,2 12-68,4 4 68,2 7-146,9-2-112,4-1-33,4-5-1,6-4-11,8-6-44,21-3-23,-2-11-157,9-2-57,-12-12 46,-3-8 23,-1-12-751,5-30 380,-12 6 247,0-13 325,-14 25 235,-4 11 483,-1 12-24,-2 8-134,1 5-189,-2 1-170,0 6 23,0 8 146,1 11-169,1 10-201,1 1-224,2 0-772,8-7-416,6-3-1143,11-6-1131,4-6 3686,3-6 0,-15-5 0,-4-3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4:59.9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 14025,'1'-4'1569,"0"1"-471,-1 60-740,4-17-279,1 48-79,5-34 11,0-4-22,-3-6-112,0-11-292,-5-11-145,-1-9 44,-1-8 203,0-3-651,0-8 829,0-11 135,-1-10 12,1-13 10,-1-4 56,1-1 102,5 5 77,2 7-10,6 10-224,1 7-23,2 9-807,1 2-1972,2 4 2779,-1 3 0,-7-1 0,-3 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5:00.1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14115,'3'0'1736,"0"0"-727,-2 74-763,-1-28-246,1 5 0,-1 1-11,0 0-302,0-9-640,0-10-952,0-8-1322,0-12 3227,-3-6 0,3-6 0,-3-1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5:00.2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 13016,'0'-6'-504,"0"1"-568,0 5 0,0 0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5:00.7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0 308 10989,'0'16'1187,"0"-3"-806,63 8-190,-27-16-57,51 14-44,-47-29 55,-6-5 46,-10-8 201,-10-4-89,-8-2-46,-4-3-212,-2-3 134,-2-4-134,-6 1 11,-4-2 67,-5 6 964,0 3-762,5 15-90,4 4-21,6 11-248,2 1 68,7 0-34,6 0-326,10 0-1108,7 0-975,1 2-2633,1 1 5042,-2 3 0,-13-2 0,-5-1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5:01.2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171 9 14809,'-80'46'2309,"15"-3"-1850,51-6-5784,6-1 5461,4-2 1328,4-4-1452,11-4 847,6-5-870,14-6-79,8-6-22,5-5 3280,2-3-3471,0-10 12,-9-4 201,-7-12-10,-11-6 32,-9-3-88,-6-5-57,-7 0-381,-9 1-594,-12-2-135,0 18-301,0 3-1514,13 18 3138,6 1 0,2 0 0,2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5:01.6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22 12378,'0'-12'3059,"0"2"-1994,0 10-259,3 58 976,5 6-1491,1 31-167,4-15-102,-3-29-22,-2-6-22,-1-11-113,-3-12-101,-1-10 1,-1-7-246,0-4-215,-1-5 450,2-8 100,2-9-55,2-11 55,4-3 135,0-2 11,5 0 0,1 2 0,6 3 34,3 6 190,3 9 56,4 7 224,2 6-156,1 2-136,-1 2 46,-5 7-90,-3 4 235,-6 12 79,-3 5-190,-3 6-192,-3 3-100,-3-1-11,-4-1-470,-2-5-830,-3-3-1020,0-6 2331,-4 2 0,2-12 0,-2 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5:06.4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1 146 6439,'10'-4'3037,"-1"2"-2129,-9 2 514,0 0-682,57-8 66,-30 6 35,48-7-147,-41 8-312,6-2-1,5 0 78,4-3-392,3 1-67,0-3 90,1 0-45,-3 0 67,-1 0 0,-3 3 0,-2 0 112,-1 3 90,1 1-45,2 0 448,36 1-526,-14 0-91,28-3-44,-25 1 23,2-5-68,2 3 11,4-1 12,2 2-12,1 2 12,1 0 0,-2 1 22,2 0 67,-2 0-22,3 0 44,0 0 34,2 0-10,1 0-520,-2-1 396,-3 0 11,0-1 23,-2 1-46,2 0-33,-3 1 0,-3 0-1599,18-1 1,3 1 1603,-47-1 1,1-1-6,46 1 0,-4-2-371,-21-2 416,-2 1-100,-2 1 88,-4 1 290,-4 1-312,-4 0 3125,15 1-3113,-18 0-23,13 0 0,-19 0 614,0 0-603,-1 0 260,2 0-238,0 0 68,25 0-90,-14 0-11,20 0 45,-20 0-34,1 1 23,-1-1-23,-1 3 23,-1-2 11,0 3 33,-1 0 0,29 0-22,-19 0 0,24 0-11,-25 0-34,2-1-11,-1 1 23,-1-1-23,0-2 45,26 1 11,-22-1 11,19 1 12,-31 1-57,2 1 1,-4 1-12,2 0-11,-4 0 0,0 0 0,-2 0 22,1 0-22,-1-1 11,1-2-11,0-1 0,-2-1 0,-2 0 0,-4 0 0,-7 0 0,-7 0-11,-4 0 0,-13 0 11,-2 0 0,-9 0 0,0 0 11,0 0-11,2 0 0,2 0 11,5 0-11,4 0 0,3 0 0,5 0 124,1 0-124,3 0 11,4 0 45,4 0-56,5 0 101,7 0-79,5 0 12,7 0-1,6 0-22,4 0-11,6 0 12,1 0 21,5 0 1,0 0 55,3 0-66,1 3 66,1 0-21,3 4-29,-21-3 0,2 0-28,-16-1 0,1 0-285,18 1 1,-1-1 273,-20 0 0,-4-1 0,49 1 0,-5 0-185,-3-1 196,-2 1 0,-27-2 1,0 0 21,30 1-11,-33-2 1,-1 1 33,17 1 11,-2-1-33,-3 1-12,-2-2 12,1 0-23,-1 1 11,-1 1 34,28 3-44,-22-2 22,24 2 0,-28-2-1,4-1-10,-1 2-1,0 1 23,-1-1 56,29 5-57,-22-4-27,-25-1 0,-1 0 542,25-1-514,1 0-34,2 2 12,0-1-1,1 0-22,-1 3 0,1-2 5,-25 0 1,2 0 39,29 2-45,-29-2 0,-1-1 34,21 2-1,3-1-10,-1 0 33,4 0-34,0-1-11,0 3-11,-2-2 0,-26-1 0,0 1 0,26 1 0,-27-3 0,-1 1 0,20 0 12,2 0-1,1-2 11,1-1-22,-1-1 5,-22 0 1,-1 0 17,26 0-7,-27 0 1,-1 0 9,16 0 30,1 1 22,-1 0-11,2 1 23,0-1-34,2 0-11,4-1 0,5 0-45,4 0-12,3 0 12,-1 0-6,-29 0 1,1 0 16,29 0-5,-32 0 0,0 0 50,22 0 22,3 0 35,0 0-102,4 0 11,-2 0 0,-20 0 1,0 0-12,34 0-97,-32 0 1,-1 0 108,27 0-1,-1 0 1,3 0-23,1 0 0,4 0 11,1 0-22,0 0 11,-30 0 0,1 0 0,31 0 5,-34 0 1,-1 0 39,23 0-12,1 0 23,-2 1-22,-1 1-23,-2 1 0,-25-1 0,1 1-11,30-1 0,-31 0 0,-1-1-427,23 0 449,-3 1 1,2-1-1,-2 1 34,0 1-33,-1 0-23,-2 1 0,-1-1 33,-3 1-22,-1 0 1,-1 0 377,2-3-377,1 3 10,2-2 0,1 1-22,-1 0 23,0 0-12,-4 1 23,1 2 445,-4-2-446,0 2 1,27-2-12,-22 0-10,20 0 10,-30-1-11,-3-1 23,-2-1-23,-1 0 0,-3-1 12,2 0-12,1 0-11,27 0 0,-18 0 0,21 0 0,-26-3 22,0 1-22,1-4-11,2 0 0,1 0 11,29-2 11,-20 3-11,20-1 34,-28 3-12,-1 2-22,-2-2 11,-1 0-11,-2-1 0,-1-1 11,1-1 23,28-3-34,-21 2 11,20-1 23,-30 5-23,-4 0-11,-2 1 0,-2 0 34,0 2-1,25-2-22,-14 2-11,17-2 0,-23 1-11,-2-1 11,-1 0 0,0-1 11,-2 2 1,1-1-12,-1 1 78,26-1-44,-14 0-12,19 1 23,-24-1-12,-1 1-10,-1 0-12,3 1 0,-1 0 0,31-1 24,-19-1-13,22 2 23,-28-1 22,0 1-33,-1 0 33,0 0-11,-2 0-22,-2 0-12,0 0 34,30 3-56,-16 0-11,26 2 0,-26-2 11,-1 0-23,-5 0 23,20 0 0,-22-1 0,16 1 11,-23-2 1,2 0-1,2-1 0,1 0 0,3 0 23,1 0-12,2 0-22,3 0 11,3-2 0,-19-1 1,0 0-1,27-3-11,-27 2 0,-2 0 22,16-3 1,-1 1-23,-5-1 33,-3 3-33,-3 2 0,-7 1 0,-2 1 0,-4 0 0,0 0-22,-1 0 0,1 0 22,-2 0 0,2 0-12,-1 0 12,2 0 0,2 1 12,13-1-12,-15 2 0,7-2 0,-19 1-12,-2-1 1,0 0 11,0 0 0,1 0 11,-3 0-11,-3 0 0,-5 0 0,-5 0 0,-3 0 0,-4 0 0,0 0 0,-2 0-11,0 0 11,2 0 0,0 0 11,12-1-11,-2-1-11,9-1 11,-4 0 11,0 1-11,3 0 0,4-1 12,6-2-24,26 0 12,-12 0-11,14 2 0,-24 1 0,-7 2 0,-7-1 11,-5 1-12,-6 0 12,-2 0 0,1-1 23,6-1-23,-5-1 11,5 0-11,-10 2 45,-3 0-34,-3 1-45,-1 0 12,0 0 0,1 0 22,1 0 22,2 0-22,-1 0 22,3 0 1,-1 0 22,0-1-45,-1 1 33,0-1-22,-1 1-11,0 0 12,2-1-12,-2 1 11,3-2 0,-1 1-11,4-2 11,0 1 12,4 0-12,2-1-22,5 0 11,-6-1 0,1 1-12,-9 2 24,-4 0-12,0 1 616,-3 0-10331,2 0 9715,-13 0 0,9 0 0,-10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1:27.4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454 122 8961,'5'-6'1332,"-1"1"-636,-4 5-125,0 0-44,0-12 201,0 8 113,0-10-58,0 11-76,0-2-102,0-2-124,0-2 259,-9-7-460,0 5 22,-12-2-89,0 7-213,-18 0 0,5 4 101,-15 0 57,11 2-13,-1 0 90,6 3-67,4 2-44,6 3-57,5-1-22,6-1-45,6-1 0,2 0-101,3 0 45,0 1-11,1 3 55,0 2 1,0 6 0,0 3 11,1 2-45,6 2 23,5 1-1,9 1 12,20 14 11,-9-9 0,14 12 11,-17-12-11,-3 3 0,-3 3 23,-3 1-1,-2-4-11,1 12 23,-7-15-12,1 11 1,-9-15-12,-2 1 0,-1 0 34,-1 0-23,-1-2-22,-11 4 0,1-7 0,-8 1-22,3-11-79,-2-3-168,-3-3 79,-5-2-68,-3-4-22,-7-1 44,-3 0 225,-1 0-34,3-2-78,5-4 90,5-5-68,9-2 90,5-5-68,8-1 46,2-5 21,3 1 12,3-2-11,4 1 22,5 3 1,5 0-12,0 5 0,0 4 0,0 3 0,1 6 0,1 1 67,2 2-67,3 0-112,-1 0-662,0 0-1108,-5 0-426,-1 0 2308,2-2 0,-11 1 0,3-1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1:27.7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0 14305,'-5'0'549,"1"0"-5134,4 0 4597,39 1 1385,-16 0-1598,32 0 163,-28-1-1788,-1 0-661,-2 0 347,-4 0 2988,-2 0 0,-10 0 0,-2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08.9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 12456,'0'-5'807,"0"1"560,0 4-683,0 67-516,0-25-123,0 55-45,0-47 0,0-8-493,0-11-1009,2-11-1120,0-8-2487,0-7 5109,-1-3 0,-1-2 0,0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1:28.0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13913,'41'2'56,"-4"-2"-515,-12 0-639,-2 0-897,-2 0-952,1-3 2947,0-3 0,-10 1 0,-3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1:28.5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0 11739,'-1'11'2085,"0"-3"-1358,-2 62-300,6 3-310,-3-16 1,1 1 296,6 35 102,1-24-191,-1-4-179,-1-3-113,0-8-33,-3-8-11,0-6-157,-2-10-281,0-5-659,0-9-1291,2-7-1130,0-6 3529,1-2 0,-2-1 0,-1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1:29.2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281 20 8400,'1'-9'2869,"0"1"-1939,-1 8 111,0 0-245,-49-3-269,27 8-67,-41 0-91,41 12-145,1 1 101,0 7-11,4 1 168,0 7-135,3 1-145,2 4-23,2 5-67,2 0 0,4 3 0,2-3 0,2-3-55,8-4 99,19 8-133,3-15-23,14 2 56,-5-20-56,1-6 0,6-3-11,0-11 11,0-5-191,15-25 67,-20 5 23,4-12 23,-24 11-12,-6 3 57,-6-1-34,-3 0 22,-4 0 45,-1-3 22,-3 0 101,-16-14-67,2 16 23,-14-5-79,8 22-23,-2 4-77,2 3-124,0 4-628,2 0-4761,-11 4 5613,8 0 0,1 1 0,11 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1:30.8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0 9229,'5'3'1592,"-1"-1"-596,-4-2 3980,0 0-4875,0 4-34,0 0-67,0 6 0,0 2 11,0 4 0,-6 23-22,3-12-34,-6 15-44,5-20-528,2-6-559,0-6-4718,2-6 5894,0-14 0,0 7 0,0-8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1:31.8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3 808 11638,'-1'18'2757,"0"-3"-2096,1-15 202,0-11-247,5-7-190,5-17-202,8-11-191,7-13-21,2-8-3393,4-13 3392,0-7-11,0-2-367,-3 3 367,-6 13 28,-6 12-5,-6 17 66,-6 12-10,-1 11 3173,-2 7-3174,1 5 521,0 4-599,-2 3 48,1 1-3,1 1 156,-2 0-122,3 0 11,0 8 89,2 5-67,4 15-11,4 9 0,5 13-101,5 11 22,0 9-11,2 6-22,0 0 11,-2-1 0,-1-7 0,-4-6-22,1-6-23,-5-8-22,1-7-112,-5-10-203,0-9-223,-5-10-22,-1-7 33,-2-4-3025,-2-1 739,0-9 2880,-2 0 0,1-1 0,-1 3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1:32.3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33 12748,'0'-2'2499,"9"1"-1861,15-3-268,20 0-370,-13 0 0,9 1-213,-20 2-414,0 1-640,-2 0-492,2 0-1221,1-1 2980,-1-4 0,-8 3 0,-5-3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1:32.9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 26 10226,'-10'-14'2275,"2"2"-1872,8 12 281,0 0 44,-3 29-66,3-8-91,-3 27-157,3-14-178,0 1-147,0 1-89,0 0-45,0-4-358,2-2-336,-1-4-594,2-6-875,-1-5-1075,1-8 3283,-1-4 0,-1-3 0,0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1:33.1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22 12232,'-7'0'1793,"1"0"-807,6 0-482,0 0-504,52-2 0,-26 1-3604,40-2 2841,-41 0-447,-6-1 1210,8 0 0,-16 1 0,4 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1:33.6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136 1 9980,'-15'0'2600,"4"0"-2164,11 0-335,0 0 112,-48 53 538,35-4-617,-35 28-10,50-26-35,8-25-33,10-7 79,9-10-35,3-4 24,1-3-45,-5-6 22,-5-5 22,-7-6-67,-6-7-56,-2-5 0,-3-8-157,0-2-124,-3-2 68,-1 6-55,-1 5-46,0 11-280,-2 8-347,-2 6-213,-2 3-1580,-1 0 2734,1 2 0,2-1 0,2 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1:33.9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24 8905,'7'-13'4717,"-1"2"-3888,-6 11 739,0 0-873,0 54 45,0-10-718,2 31-22,0-30-134,3-18-415,-1-6-337,0-4-380,0-7-639,-1-5-997,-1-3 1565,-1-2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09.1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 10025,'21'-5'0,"-4"1"0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1:34.2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52 11784,'-4'0'1771,"0"0"693,4 0-1791,33-6-124,-12 2-247,27-4-212,-22 6-90,-4 1 0,-6 1-258,-3-1-706,-4 0-907,0 0-997,2-3-1592,4-1 4460,3-4 0,-7 4 0,-3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1:57.3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90 0 9129,'-12'0'3652,"2"0"-2408,10 0-785,0 0-21,-12 0-113,4 0-45,-10 0-168,9 0 0,1 0 112,2 0 33,2 0 113,2 0 762,2 0-1043,5 0-10,3 2-23,6 1-11,2 2-22,4 0-23,1 0 0,5-2 22,1-2 23,0-1 89,-1 0-11,-4 0 12,-5 0-34,-3 0-34,-5 0-22,-2 0 11,-1 0-23,-2 0 1,1 0 22,0 0-34,1 0 1,0 0 100,1 0-34,1 0-66,2 0 44,-3 0-45,2 0-22,-6 0-11,0 0-11,-3 0-3190,1 0 0,1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1:58.3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68 7212,'0'-5'5244,"0"1"-806,0 4-4438,0-1 280,3-1 145,4-2 203,3 1-45,3 0-259,0 1-32,-2 1-90,-1-1-135,1 1 56,3-1-78,6 1-11,5-2-1,3-1-22,2-1 1,-6 0-12,-5 2 0,-9 2 78,-4 1 0,-4 0-55,0 0-1,2 0 1,0 0-12,4 0-11,0 0 22,0 0-22,-3 0 34,-1 0-23,-2 0-56,-1 0 45,1 0 23,-1 0-23,3 0 11,-1 0 22,-1 0-6621,-1 0-1255,0-2 7843,-1-4 0,1 3 0,-1-2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1:59.9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11504,'3'3'896,"-1"-1"45,-2-2-358,6 8 179,-5 3-11,5 11-213,-6 3-146,0 5-89,0 7-169,0 4-67,2 5-56,2 0 1,3 0-12,2 0 0,0-2 11,-1-1-11,-2-6-146,-1 4-482,-2-17-514,0-3-393,-1-17-998,2-3-694,2-1 3227,1 0 0,-3 0 0,-1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2:00.3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18 10664,'-4'0'2790,"1"0"-1760,3 0 248,-3-1-785,16 1-246,-2-2-180,17 1-67,-3-1-79,-1-1-257,0 1-370,-2-1-504,-2 2-236,2-1-313,-2 2-538,1 0 2297,-2 0 0,-9 0 0,-3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2:00.8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22 9487,'4'-12'1524,"-1"2"-1098,-3 10 638,0 0-178,0 11-237,1 4-66,1 15-168,0 5-68,1 5-101,0 6 12,1 1-79,0 3 23,1-1-79,-1 1 1,0-2-46,0-1-44,0-7-23,-3-3-11,1-8-11,-2-8-45,0-7-337,1-7-604,0-4-3787,1-3 414,0-3 4370,-1-5 0,-1 4 0,0-3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2:01.2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16 11515,'0'-9'1042,"0"3"-728,0 6-68,0 0-123,-2 58-55,1-32-68,-1 44-12,2-47-223,0-6-594,0-2-739,0-5-1099,1-3 2667,1-4 0,-1-2 0,0-1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2:01.4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31 13240,'-9'-12'942,"1"2"-1088,8 10-3226,0 0 470,-2-2 2902,2 0 0,-2-1 0,2 2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2:01.9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11 8042,'0'-4'2229,"0"1"-862,0 3-907,-2-3 134,2 3-1,-2 3 46,2 7 22,-1 13-55,-1 8-181,1 11-190,0 5-134,1 3-78,0 3-1,1-1-22,4 2 22,1-1-33,9 20-34,-5-25-291,2 6-369,-5-34-371,-3-10-392,-1-5-571,0-4-270,0-10 2309,1-5 0,-3 3 0,1-1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2:02.5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24 9129,'7'-13'2655,"-1"2"-2307,-6 11 1959,0 0-1926,0 6 90,0 8-67,0 12-169,0 12 22,0 7-66,0 5-79,0 5-11,2 1 0,1 2-23,2-2 1,1-2-79,2-6 0,0-8-23,-1-7-66,-2-7-113,-1-6-90,-3-6-111,0-5-146,0-4-101,-1-3-201,2-1-404,0-1-2476,1-6 3731,-1-4 0,0 2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09.5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136 0 12860,'-64'68'2532,"11"-4"-1737,43-18-156,3 0-504,5-4-135,6-7-191,8-10-235,8-11-201,8-7 45,4-11-102,2-13-324,0-10 33,-3-12 661,-12-2 314,-8 2 56,-9 3-56,-14 3-90,-4 6 57,-11 8-90,0 7-292,3 8-1255,8 2-1310,7 2 2980,5 1 0,4-1 0,0 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2:03.7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 13 8266,'12'-7'2331,"-2"1"-1704,-10 6 3788,0 0-4102,-1 9-33,-4 4-112,-2 11 1,-4 8-24,0 4 124,1 13 0,2 4-146,0 7-106,0-6 0,3-2 39,5-5-56,2-1-11,7-3-1,5-2-88,8-2-236,0-3-124,0-4-167,-2-6-258,-4-8-482,-3-9-426,-1-5-1379,-1-6 3172,0-8 0,-5 6 0,-1-6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2:04.5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1 621 8254,'0'12'2275,"0"-2"-1222,0-10-425,0 0-68,15-49 258,-5 22-123,12-42-67,-9 33-225,-1-5-168,1-4-157,2-5-66,-1-3-12,3 0-90,-2 2 79,0 7 11,-3 6 11,-2 7-11,0 10-22,-2 6-34,-1 5 0,-3 4 22,-1 3-246,-3 2 123,1 1 157,1 2 56,1 4 0,3 7 179,-1 7-11,3 8-67,-1 8 0,1 7-56,1 2-23,-5 4 12,2 0-12,-2 0-22,1-2-45,0-2-67,2 10 12,-2-16-35,1 3-33,-1-21-78,1-6-135,-1-2-201,2-5-158,-3 1-235,2-3 45,-3 0 235,1 2 404,-2-4 0,1 0 22,-1-4-803,-2 0 0,1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2:04.9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40 9588,'-6'0'2387,"1"0"-1424,5 0-77,0-9 9,4 5-76,0-7-170,4 7-234,2 1-280,-3-1-135,4 3 0,1-1-112,0 1-247,3 1-313,-1 0-639,2 0-191,-1 0-615,2 0-942,1 0 3059,1 0 0,-8 0 0,-2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2:05.5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 10249,'0'-10'4213,"0"3"-3540,0 7-405,0 0 236,0 5-156,0 3-236,0 8-79,0 2-33,0 3-22,0-2-191,0-1-616,0-5-907,0-2-1133,0-4-2128,0-4 4997,0-1 0,0-2 0,0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2:05.7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 12557,'0'-9'1972,"0"1"-1972,0 8-1972,0 0 45,5 0-2756,-1 0 4683,4 1 0,-4-1 0,-1 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2:06.5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 29 7493,'0'-5'2308,"0"1"-1143,0 4-582,0-8-34,0 5 11,0-4 157,0 6 471,0 1-931,0 3-77,0 8-146,0 5-34,0 7-45,0-2-202,0-1 79,0-2 112,0-2 22,0 0 12,0-3-45,0-2-45,-1-1-45,1-7-437,-1 0-594,1-3 1188,0-12 34,0-1-34,2-13 11,4 1 12,4 0-23,5 3-12,0 3-10,-1 6 22,-1 4 56,-1 6 78,-2 1 202,-2 2 169,2 0-191,-2 0-90,0 2 11,0 4-11,-2 4 101,1 14-303,-2-5-11,0 7-11,-2-9-134,0-1-583,0-3-549,-1-3-975,0-2 2241,-2-5 0,1-1 0,-1-2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2:06.9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 9106,'3'-2'3686,"0"0"-537,-3 2-2791,2 37-77,1-15-102,1 30-134,0-26-45,1-6-34,-1-2-257,-1-7-404,1-4-560,-3-4-683,1-2-1177,-2-1 3115,1-3 0,-1 3 0,0-3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2:07.1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 10013,'8'-8'-492,"-1"1"-1346,-7 7 1838,0 0 0,0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2:07.8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16 7336,'0'-8'2532,"0"1"-1837,0 7 3686,0 0-4146,0 6-111,0 4-24,0 8 12,0 4 0,-3 4 23,-1 3 33,-1 1 0,1-1-168,1-3-34,2-4 1,1-3-23,0-3 0,2-4-146,4-2-190,2-3-214,3-2-1623,9-2 548,-4-2-683,5-1 2364,-7-4 0,-7 3 0,-1-3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2:08.5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 20 6865,'-15'12'3182,"4"-3"-2252,11-9 2364,0 0-2610,9 0-112,2-2-337,11-2-202,0-3 1,-1 1-34,0 0 11,-4 3-11,-2 1 11,-6 1 1,-1 0 21,-4 1-10,0 0-23,-1 0-23,2 0-145,-2 0-246,2-1-326,-4 1-526,2-1-538,-3 1-1703,1-1 3507,-1-1 0,0 0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09.9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12568,'0'60'2712,"13"23"-2790,-6 15-45,11-14-147,-12-59 1,0-14-212,-4-5 268,0-6 67,-1-11 135,4-7 0,2-20-123,6-5-114,4-7 204,4 5 44,1 7 78,-1 10 248,-2 12 200,-3 9 315,-3 5-169,-3 12-404,1 4-178,-2 13-90,1 2-11,-2 2-101,1 2-392,-1-4-158,1 0-547,-1-6-943,-1-5-1467,0-5 3619,-2-7 0,-2-3 0,-2-3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2:10.0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 12 11852,'-2'-6'2229,"0"1"-1377,2 5 1389,0 0-1681,8 0-156,1 3-1,10 4-134,1 6-1,2 4-100,3 4-67,-2 1 11,1 4-22,-4 1 67,-1 1 0,-2 1-11,1 3 10,-2-2-66,-1 2-45,-1-3-23,-2-2-11,0 0 45,2 9-11,-5-8-22,1 9-1,-7-11 23,-1 0-23,0-2 23,-1-1-11,0-2 33,-1 10-11,0-6 33,0 10-10,0-10-12,0-1-22,0-2-11,0-1 11,0 0 0,0 4-34,0-6 0,0 3 0,-1-8 0,-2 1 1,1-1 10,-2 2 23,0-2 0,2-1-1,-1-1 24,2 1-24,-1-4 1,0 2-11,-1-5 11,1-1 22,0-1 34,1 1-68,-1 0 12,1 1-34,-1 0 23,-1 0-23,2-2 23,-2-1 22,2 1 11,-3 2 11,1-2-44,0 2 11,2-4-23,0 1-4066,1-3-1257,-1 1 5301,-3-1 0,2 0 0,-2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07.51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27 102 15146,'-15'-1'1389,"4"-1"-885,11 1-179,0-1-123,0-1 89,7-1-78,8-2-78,10-1-102,9-2-10,4-3-12,5-2 0,2-1-11,2 2-89,-4 6-192,-3 2-1344,4 4 191,-17 3-415,4 2-559,-15 1-831,-3 1 3239,-4-3 0,-3-1 0,-3-2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07.90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 15952,'0'83'505,"4"-8"-5296,9-22 4791,2-6 1285,2-1-1341,-3-5 594,-2 2-986,-4-2-280,-3-2-538,-3-5 2205,-1-11-4727,0-10 3788,1-10 0,0-3 0,0-1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08.37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172 20 9733,'-6'-11'3351,"1"2"-2555,5 9-405,0 0-403,-52 18 461,32-3-14,-40 17-167,47-4-133,4 0-135,5 1-34,2-4-100,4-2 406,8-4-328,6-6-101,9-5-134,3-3 78,0-5 100,-2-1 102,-5-4 11,-4-3 78,-5-3-10,-5-1-23,-4-1-45,-1-3-538,-2-10-78,0 7-337,-1-6-537,-1 11 1490,-7 2 0,5 6 0,-4 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09.35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294 400 14764,'-78'-9'1166,"8"3"-741,40 11-10,-11 17-415,16 3-11,-5 16-22,19-6-35,5 2-66,4-2 21,11-4-55,8-7-22,12-7 89,6-8-44,3-5 44,-2-4 90,-1-9 11,-4-6 22,-3-12-22,-5-6-146,1-31-78,-11 6 12,0-28-1,-11 17 134,-1-3 79,-1 5 44,-1 9 13,-4 13 761,-3 8-281,1 20-110,1 4-69,5 13-134,1 2 22,0 9-66,0 12 44,0 17 23,0 12-180,0 8-67,11 26-157,-1-24-269,10 14-459,-4-34-415,-1-2-492,2-4-573,-1-5-1142,1-5 3507,4-10 0,-10-6 0,0-6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09.80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172 3 11840,'-12'-1'2801,"3"0"-1971,9 1-539,0 0-168,-54 20 23,34 1 336,-39 23 123,49-2-213,5 4-292,3-3-100,7-5 12,8-7-35,8-9-10,6-6 21,2-8 12,2-4-89,-2-3 78,-1-3 11,-4-6 0,-3-4 0,-7-11 0,-5-1-12,-5-6 1,-3 1-11,-1 2 22,-5 3-247,-3 8-145,-6 2-426,-1 7-471,2 3-794,4 3-1312,4 1 3395,2 0 0,3 0 0,0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10.04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9 1 15000,'-2'2'571,"0"0"-3081,2-2-728,-2 0 3238,2 2 0,-2-2 0,2 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10.25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 1 15101,'-2'3'1086,"1"0"-245,1-3-3415,-1 1 1,0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13.73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37 341 10966,'-15'3'1345,"2"-2"257,13-1-1568,0 0 122,-8 23 203,18-15 78,3 15-157,24-20-134,9-5-68,2-9-44,2-5-34,-2-11-34,-3-3-178,-4 0-136,-6-5 45,-6 1 1,-9-2 33,-5 1 269,-8 1 45,-4 2 89,-12 3 180,-8 6 269,-10 7-34,-7 7 145,1 6-100,2 3-280,3 7 201,-6 17 12,12 4-123,-2 13-124,17-5-23,4 0-100,3 1-67,10 0-46,6-1-133,32 10-258,-7-16-493,18 3-595,-14-21-571,-1-5-783,2-4-1873,-4-5 4662,-5-9 0,-17 6 0,-7-5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14.01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20 10 13779,'-11'-5'1624,"3"1"-985,8 4 425,0 0-806,50 57-101,-19-27-157,5 8 0,1 0-56,2-6-560,-1-6-706,-5-8-841,-4-5-795,-7-7-1154,-6-4 4112,-6-6 0,-6 2 0,-2-2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10.3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 41 14048,'-29'48'789,"1"0"1,-17 39-778,42-37-5673,7-8 5527,11-10 1162,8-15-1611,13-8 692,2-19-961,1-13-33,-3-17 11,-5-13 224,-9-3 426,-8 1 3616,-9 5-3067,-3 10 784,-2 13 292,0 13-527,0 9-124,0 7-536,-3 10 77,-1 9 67,-3 15-369,3 21-571,2-13-740,8 7-494,5-25-1030,8-11 2846,3-6 0,-8-6 0,-3-3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14.22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274 0 18306,'-39'34'95,"-1"0"0,-31 28-140,39-24-257,0 0-405,8-2-727,5-5-5274,9-2 1408,5-5 5300,4-1 0,1-11 0,0-3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14.50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6 9 13409,'-2'-5'2118,"0"2"-460,2 3-1087,-1 93-403,5-41-168,-1 10 0,0 1-56,8-6-795,2-7-1020,-1-9-1043,-1-5-1489,-2-10 4403,-4-8 0,-2-9 0,-2-6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14.67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7 29 15291,'-3'-6'336,"0"1"404,3 5-774,0 0-873,60-8-1043,-27 6-1804,49-6 3754,-48 8 0,-15 0 0,-6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14.98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 13252,'9'51'728,"0"0"0,6 38-750,-7-49-57,-3-6-682,-1-8-80,-2-14-44,-2-3 1378,-3-33 101,-3 3-89,-1-22-24,0 12-190,2 3-89,3 7-45,1 5-157,1 6-45,8 5-705,4 2-1481,9 3-2250,4 4 4481,5 2 0,-14-1 0,-2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15.40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248 0 10921,'-12'0'2275,"3"0"-1065,-41 27-123,24-4-180,-40 24-122,37-12-24,6 2-256,5-1-135,9 1-45,4-3-146,12-1-179,9-6-45,12-3-145,11-7-146,2-8-45,4-4 11,-4-15-123,-3-8 11,-5-14-112,-9-6 135,-7-4 212,-9 2 214,-4 3 33,-4 7 358,-1 11 415,0 9 45,-1 6-268,1 4-371,1 6-179,0 6 33,0 10-33,0 7-22,2 2-763,6 1-985,3-6-1188,8-3 2958,19-9 0,-21-6 0,10-5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15.65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151 1 16176,'-38'37'482,"1"0"0,-21 30-314,47-32-67,7 0-79,2-3-22,7-2-190,7-5-381,9-5-561,8-6-862,4-6-819,5-5-1355,5-7 4168,2-10 0,-19 7 0,-5-5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15.86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 1 15616,'-2'55'646,"0"1"0,4-3 0,3-5-646,12 15-280,9-6-369,-1-8-237,-2-10-727,-6-9-381,-6-10-752,-5-6-839,-4-6 3585,-2-4 0,0-3 0,0-1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16.03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11 18 14092,'-6'-10'2286,"1"3"-1378,5 7-662,0 0-190,62 0-56,-24 2-347,48-1-1356,-39 1-1513,-8-1-3361,-4-1 6577,-8 0 0,-13 0 0,-6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17.23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286 15 14294,'-90'20'1613,"12"4"-1086,46 6 56,4 5-348,4 3-22,5 2-34,10 0-179,3-1 0,7-4-314,12-5-212,8-9-102,15-9-178,6-7-326,7-20 134,-1-9-43,-1-17-80,-8-6 505,-9 1 549,-13 0 67,-9 6 605,-6 4 269,-6 6-101,-4 5 236,-4 7-91,0 7-66,6 6 179,2 6-998,3 14 1,2 14 168,7 18-57,6 12-145,9 0-1568,18 12-495,-11-27-1018,8-2 3081,-16-31 0,-11-8 0,-2-3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17.73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14 7 13555,'-7'-3'1468,"1"0"-976,13 71-357,1-26 10,8 56-111,-1-45 22,0-3-45,-4-6-11,-4-5-157,-4-9-100,0-10-113,-2-7-627,1-8 44,1-3 718,3-7 179,7-29-168,-2-1 45,6-22 44,-1 13 135,1 5 0,7 9 280,0 7 34,5 9-23,3 7 147,-1 5-35,4 10-34,-3 6-122,-3 10 56,-4 4 89,-7 2 67,-7 1-45,-5 1-133,-4-1 189,-2 1-178,-6-5-248,-4-2-44,-11-5-89,-5-2-180,-8-5-201,-3-3-281,-2-6-561,1-2-715,4-2-775,7 0-1074,8-4 3876,10-2 0,5 1 0,4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10.6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 0 14887,'-1'53'426,"1"0"0,1 1 0,2-3 191,10 31-248,3 5-156,3 2-202,-2-7-11,1-8-616,-5-22 0,0 0-325,1 7-852,4 24-1670,-12-53 3463,-3-8 0,-1-10 0,-1-6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18.11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115 1 12165,'-8'0'2386,"1"0"-1836,7 0-46,0 0 202,-39 53-34,25-23-369,-28 42-259,38-39-44,3-8-89,7-8-57,8-6 12,9-7-79,11-2-135,3-7-380,1-8-381,-2-8 202,-6-7 413,-9-4 180,-11 3 46,-5-3-360,-9 5-1243,-7 2-863,-8 5 2734,-8 10 0,12 5 0,2 5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18.46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0 9778,'7'0'4090,"-1"0"-3059,23 58-639,-12-24-179,25 46-11,-21-42-90,-1-6-90,-3-7-22,-3-9 11,-5-6 1,-4-6 32,-3-3 68,-2-1 135,0-8 0,0-7-180,0-12-78,0-25-68,1 12-134,1-10-235,3 24-190,0 9-685,2 6-693,0 7-1436,-2 2 3452,4 4 0,-7-2 0,2 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18.87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1 191 9252,'3'6'2667,"53"6"-2163,-21-11-179,45 6 448,-12-26-661,-20 1-78,6-16-34,-32 7 0,-11 2 548,-6 1-178,-10 2-370,-10 1-123,-10 7 123,-12 5 269,-6 5 179,-1 4-380,1 10 156,3 2 156,8 11 113,6 0 34,11 2-79,6 0 23,6 3 45,3 2-124,10 0-45,5-2-235,13-2-112,5-7-191,3-2-896,1-9-1176,0-2-2622,-1-6 4885,0-9 0,-16 6 0,-4-6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19.71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244 374 12322,'-82'-8'2319,"13"8"-1736,45 18-5605,2 9 5639,3 9-203,3 6 1186,9 2-1600,3-2 769,8-7-1026,10-10-23,11-11-34,12-8 22,5-8-55,0-11 3459,-1-8-3235,-9-12 11,-4-5-102,-10-7-290,-4-34 90,-7 13-147,-3-25 136,-9 25 212,-4 6 213,-3 8 202,-3 11 493,4 14 335,2 13-44,5 8 370,2 5-953,2 10-179,0 9 192,0 15 65,3 13-178,4 10-203,5 2-100,4 1-56,-1-6-492,3-7-842,0-7-706,3-6-1097,2-6-1659,3-6 4852,1-9 0,-11-6 0,-3-5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20.15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124 0 13128,'-27'45'1389,"0"0"1,-17 37-1143,29-35-5773,8-2 5615,3-5 1320,9-4-1442,7-6 769,7-9-859,9-9-12,2-5 35,3-9 3346,-1-12-3537,-3-8-34,-3-13-34,-7-5-67,-5-3 46,-7 0 144,-5 3 236,-2 5 336,-2 11 1692,-2 9-1310,-1 9-192,2 4-313,2 11-168,1 6 89,0 13 124,1 20-617,7-10-750,6 7-1076,9-22-795,4-11-1581,2-5 4561,1-10 0,-14 2 0,-3-3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20.37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11 0 16165,'-3'50'605,"-1"1"0,0 40-605,13-38-145,4-2-348,7-8-628,-2-7-985,-1-8-259,-3-8-44,-5-7-291,-4-5 2700,-3-5 0,-2-2 0,0-1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20.52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2 14451,'89'-1'-860,"-8"0"0,-56 1 0,-5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20.98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122 0 15269,'-29'43'1322,"-1"0"0,-18 35-862,39-38-5919,4-1 5493,4-6 1374,6-6-1531,9-9 692,8-7-940,11-7 13,4-4-23,-1-11 3191,-1-5-3293,-8-13 69,-7 0 145,-8-2 79,-7 4 190,-3 4 280,-2 6 369,0 6 125,0 6 1075,0 3-930,0 2-785,0 7-67,0 5-11,0 11 0,3 1-56,4 3-840,6-4-1032,6-3-1825,5-9-3508,5-5 7205,6-8 0,-15 1 0,-3-2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21.50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7 5 11336,'-3'-2'2700,"2"0"-246,1 2-1905,-2 25 101,2 0-56,3 26-314,3-4-246,4 0-34,-1-2-135,-2-5-526,2-5-762,-3-6-1243,2-5-1492,-2-7 4158,0-8 0,-3-4 0,-1-5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21.71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16 44 13128,'-9'-8'2085,"3"3"-1435,6 5-449,0 0-122,60 0-68,-23-4-11,51-1-583,-38-3-1265,-4 1-2209,-5 3 4057,-14 1 0,-12 3 0,-8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11.7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393 0 13364,'-23'67'507,"0"0"1,1 1 0,-1-2-480,2-12 1,0-2 4,0 5 1,-2 2 11,-9 23 0,0 0-45,9-21 0,0-1-254,-5 14 1,1-4-51,2 6-332,9-22-1381,9-22-683,5-18-482,12-13 3182,5-15 0,-2 8 0,0-7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22.06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68 1 14585,'-37'90'1423,"9"-10"-1277,25-33 67,6-4 56,8-8-112,5-9-157,10-10-45,5-9 0,4-4 0,0-8-11,0-6-33,-6-10-46,-6-8 12,-6-3-12,-7-3 68,-5 0 67,-3 2-45,-2 5-145,-8 5-426,-3 7-998,-9 5-1366,-1 6 2980,3 3 0,7 2 0,5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22.81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2 270 12008,'-1'8'1165,"0"-1"-895,1-7-192,0 0-316,69 15 384,-32-12 2,54 5-148,-53-21-123,-7-7-56,-11-3 89,-7-3 79,-8-3 212,-3-3-280,-2-2 79,-7 0 68,-5 1 201,-8 6 336,-1 7 112,4 8-89,2 6 279,3 4-783,4 11 111,1 7 291,2 17 113,1 14-168,0 14-46,3 12-10,0 8-281,0-21 1,2 0-135,2 29-236,-2-35 1,1-3-840,7 5-696,-1-16-1052,1-13 2823,3-14 0,-7-8 0,2-5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23.00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14911,'54'1'-1715,"0"-1"0,40 1-2856,-46-1 4571,-6 0 0,-19 0 0,-8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23.20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0 14899,'0'84'370,"3"-13"-1188,1-49-673,4-5-1164,-3-7 2655,0-6 0,-3-3 0,-1-1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23.36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16 14764,'0'-9'337,"0"3"-999,0 6-5926,0 0 6588,11 6 0,-8-4 0,7 5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23.61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9 1 13958,'-3'2'2510,"-2"54"-1536,5-17-638,1 44-280,7-30-56,6-6-224,4-7-515,-2-8-661,0-11-954,-5-8-1343,-3-6 3697,-4-5 0,-3-2 0,-1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23.79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 68 14809,'-2'-6'3070,"0"1"-2565,78 1-505,-28 1-129,6 0 0,1-1-1115,4-1-1423,-11-3-1938,-9-1 4605,-14 0 0,-12 2 0,-7 3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24.67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6 0 18059,'-5'91'1221,"7"-4"-716,5-25-237,5-1-268,0-4-22,-1-9-359,0-9-415,-1-9-582,-3-10-1008,0-7-2219,-5-8 4605,0-3 0,-2-2 0,0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24.93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16 1 12546,'-8'0'3339,"1"0"-2498,7 0-293,0 0 91,18 0 101,4 0-102,22 1-391,0 1-247,3 0 0,-3-1-269,-3-1-403,-7 0-415,-6 0-1154,-7 0-2185,-6 0 4426,-7 0 0,-5 0 0,-3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25.53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196 12 9465,'-17'-6'2375,"4"1"-919,13 5 170,0 0-4836,-39-1 3726,22 6 668,-30 1-814,32 8-90,3 4 0,2 5 112,0 7 68,4 4 3312,0 6-3525,4 0-46,1-1-156,2-5-45,10-6-89,10-7 21,14-6-100,8-9-134,3-2-45,2-11-23,-6-7-45,-6-10 124,-9-9 33,-9-2 191,-9-2 89,-6-12 23,-13 12-45,-5-8-134,-10 18-483,-2 5-749,-1 7-1559,1 7-1635,-2 5 4560,-1 3 0,14 0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6:51.5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30 14014,'6'-16'-3373,"1"3"34,-4 13 3339,0 3 0,-2-3 0,-1 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12.1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 8445,'0'-9'11,"0"1"930,0 8-291,0 0-22,0 55 313,15 27-784,-9-29 0,2 0-101,3 2 0,1-4 22,4 13-66,-7-14 10,-2-14-22,-5-14 0,0-12-235,-1-8 156,1-19 79,0-12 56,0-21-33,2-8-12,-2 0-11,4 7 0,0 8-11,13 5 11,0 15-45,8 3-460,2 13-1108,2 3-1804,5 2 3417,0 4 0,-15-1 0,-6 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30.81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0 6227,'3'0'-71,"0"0"0,-3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32.26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482 11 16468,'10'-6'291,"-2"1"-201,-8 5 694,0 0-784,-7 1 0,-3 4-11,-11 4 22,-5 7-11,-7 1 0,-4 5 0,-1 1 56,0 3 22,2 4 125,3 5-125,3 6-22,4 5 45,3 4-34,5 1 11,2 1 34,3 2 12,3 0-46,1 5 56,3 1 12,-3 33-68,4-22 68,0 20-56,4-32-57,1-7-22,0-5-11,2-5 0,3-6-22,7 6-12,1-15-22,4 6 23,0-12 10,1 0 23,2 1 0,2 2 0,-2-1 12,3 10-1,-7-11 0,-1 5 11,-9-10 12,-3-1 11,-3 3 22,0 4 113,-7 6-113,-4 7 23,-11 8 100,-21 36-134,9-11 11,9-20 0,2 0-11,-5 25 90,2-1 44,9-5-122,4-6-57,6-9-34,4 10 12,11-19 0,6 9 0,12-16 0,7-1-1,9 1 12,4-3-22,5-3 11,1-4-23,-4-1 23,8 9 22,-22-9 0,2 8 23,-25-13-23,-4 2 34,-5 0-11,-1 7-34,-1 6 56,-4 9-34,-4 8 23,-3 6 44,-1 2-55,2-2-34,5-6 0,2-5-22,2-8 10,2-2 1,5-2 0,4 0 11,12 20 11,-3-12-11,4 13 0,-6-18 0,0-2 0,0-2 0,1-2-22,-2-1 22,0-2-23,1 0 1,0 1-56,2 2-12,-1 2-134,-1 2-314,-2-2-347,-2-3-348,-3-6-951,0-11-2265,-2-7 4449,2-27 0,-4 14 0,-1-15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3:37.33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14 515 6215,'6'-1'213,"-1"0"908,-5 1-46,-8 0-122,5 0-360,-6 0-144,8 0 2307,0 0-1949,-1 0 773,1 0-1412,10 1 56,6 2-112,14 1 33,3 0 102,4-2-157,2-1-12,3-1-33,2-5 0,0-6-45,0-7 0,-3-9-22,-3-2 22,-3-3 67,-3 2-56,-5 3-11,-4 5 34,-7 8 22,-4 5 134,-4 5 236,8-1-202,2 1-67,9-2-134,3 2 10,4-1-22,3 1-11,4 0 0,1 2 12,14 1 77,-13 7 1,9 6 55,-19 7 23,-3 4-78,0-2-34,-2-6-45,0-5 0,1-6-11,2-3 12,1-8-1,0-5-11,-2-7 0,-4-2 0,-7 5 0,-4 6 22,-7 4-22,-2 5 0,-1-1 23,11-8-23,3-3 0,13-9 0,0 0-12,0 4 12,0 3-33,-8 6 33,-4 6 67,0 1-56,-4 2 0,6 0 12,-2 0-46,2 1 23,3-1-22,0 1 11,1-1 0,9-2-1,-9-2-10,7-2-34,-11-3 0,0 1-56,-2-3 0,3 0 34,-1-1 44,2 4 34,-1 3 67,12 8 0,-5 10-22,11 12-11,-8 5 11,0 2-45,-1-2-12,-3-9-10,-1-5-45,-3-8 0,1-5 55,-4-2-44,-1-1 12,-1-7-46,1-5 79,3-12-34,3-4-45,4-5 46,2 4-1,1 4-68,6 8 91,-12 8 22,5 4 68,-12 5 88,1 2-10,2 4 89,3 3-145,3 3-34,3-2-11,4-2-1,22-4-44,-9-1 0,17-2 0,-19-1-56,-2 0-11,-3-3 22,-4-4-111,0-5-91,14-13 191,-13 6-45,12-6 90,-20 14 11,-2 3 23,-3 4-23,0 3 56,-1 1 224,3 1-191,2 6 57,19 14-135,-12-4 0,9 9-11,-18-12-33,-5-5 33,-1-3 0,-3-4 11,2-1-11,9-6-11,-4-3-1,8-7 1,-5-3-67,3-1 67,4 0 11,2 3-12,1 2 12,-2 5 0,0 3 45,16 4 258,-10 10-124,16 6-22,-11 8 179,7 5-336,1-3 179,3-1-167,-2-9 10,20-5-44,-20-9 10,13-10-32,-26-6-57,-4-7 90,-3 1-1,-3 1-11,-5 6 12,-4 4-34,-5 5 45,-4 3 236,-4 2-45,2 1-135,4 5 22,5 1 191,5 6-157,6 1-56,5 1 269,7 3-225,3 0-77,4 2 100,0-1-123,-4 0 0,-4-1 11,-6-3-33,-6-2-34,-2-4 45,-2-3-23,2-3 23,1-1-79,15-1 34,-12 0-45,6-1 90,-13 1 0,0-2 11,3 2 34,3-1-34,-1 1 11,18 0-11,-13 2 22,12-1-22,-15 2 0,-1 0 0,-1 1 23,-1 1 21,-1 0-44,12 1 0,-8-3 23,12-1-1,-11-2-22,4 1-11,-1 1 11,-1 0 0,-2-1-90,-5 1 68,-2-1 11,-4 1 11,-1 1-11,-1 1 11,0-1 11,3 3 0,0-1-11,4 0 0,2 0 0,0 2-11,2 1 11,-2 5-11,2 1 33,-1 1 12,0 1-12,-3-1-11,-4-2-11,-6-2 11,-3-1-11,-1 0 12,-2 3 21,2 0 1,-3 4-1,-1-1-21,-2 0 44,-4-4-34,-3-3-11,-1-3 0,-2-1 12,0 0 78,0 4-22,0-1 10,-1 9-10,-6 1-12,-6 8 146,-7 4-213,-3 3 0,3 4-79,5-3-44,7-2-56,8 6 156,11-10-33,8 4 45,14-10-56,8-4-23,9-1 79,4-2-113,3-2 80,15 7 32,-25-6 24,5 8-12,-33-7 33,-6 4-22,-5 0 45,-4 4 102,0 3-13,-4 21 57,1-9-168,-1 13-34,0-17-23,-1-9-55,1-6-12,-1-5 34,1-3-22,0-1 67,1 0 11,2 0 11,3 2 11,3 7-22,0-4 11,1 3 1,-3-6-1,-2 1 45,-2 2-11,-1 7-23,-1 8 34,-1 28 190,0-9-190,0 14 101,0-25-157,0-7-33,0-7-124,0-8-134,0-6-1,2-4 169,1-3 78,8 2 45,-2 0 22,5 2 1,-2 1-12,1 0 0,3 5 23,3 5 22,5 6 11,23 28 281,-8-8-259,14 15-89,-22-20 0,-4-5 0,-9-3 112,-6 6-112,-5-6-67,-9 7 67,-11-7-56,-9 3-78,-11-1 134,-5 2 0,-2-2 0,0-1 22,4-2 68,4-3-79,6-3-22,3-3-1,8-6-144,0-2 21,4-4 90,-1 3 45,-3 5 0,-2 6 45,-2 4 78,0 4 34,1-2 34,-2 15-124,7-11 34,0 10-90,6-11-11,3-1 11,0 1 0,0-4 0,-1-1 12,-2-3 44,-1-3-67,-3-3-67,-2-4 0,-4-1 11,-3-3-34,-6 0 0,-4 0 23,-6 0-90,-4 0 57,-3 2 167,-10 6-67,18-3-11,-2 2-23,26-5 34,4 1-34,6 1 46,0 12 77,6-6 34,4 7-123,5-9 0,-2-1 23,0 0 22,-6-3 11,-1 0 11,-3-2 0,-2 0-22,0-1-45,-2-1-157,-6 0 0,0-6-100,-2 0 100,3-4 134,3 0 23,-3 0 124,-8 0 66,3 2-190,-8 6-34,6 6 12,-1 7 22,4 3 0,1 1 0,3 1 22,1-1 57,1-1-1,1-4-55,-2-2-1,-1 1-22,-2-6-90,-2 1 23,-1-5 45,-1-3-79,0-3-78,0-2 33,1-1-34,-2 0 180,4 0 12,-2 0 77,7 0-78,0 0 124,-2 7-90,-2 4-34,1 9 113,-2 6-136,5-7 12,1 1 23,4-11 22,0-5-12,0-1 1,0-1 11,0-1 55,0 2-66,0 0 11,-2 1-12,0 1-10,-3 0-23,-1 1-45,0-1-45,1 1 34,1-1 23,-1 2-23,0 2 33,-2 5 35,-3 17 10,2-2 135,-2 11-157,6-12-34,2-2-11,1-7 45,1-3-11,0-6 45,0 0-23,0-4 11,0 2 1,0-5-23,0-1-538,0-1 538,-1 4 0,-2 5 0,-3 7 33,-3 5 46,0 1-23,2-1-33,0-4-12,3-3 11,2-6-22,-1-1 11,3-5 12,-2-1 33,0-2-34,0 0-22,0 0-33,0 0-23,-1 0 0,-3 0-35,-2 1 24,-4 5 67,-3 2 34,0 5-12,0-1-11,4-3 12,-1 2-23,5-3 0,-2 2 12,2-1-12,0 0 0,-1-3-23,4 3 11,0-4 12,2 0 0,1-1 0,1-3-56,0 1 34,0 0 22,-1 2-22,-1 1-113,-2 1-190,2-2-291,-2-2-370,3-1-415,-1-1-1546,-1 0-3103,-4 0 6050,-4 0 0,3 0 0,1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16.5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6 281 11504,'-2'-8'1535,"0"3"89,1-47-1096,9 27 88,6-43-45,11 41-33,7 0-168,1 4-102,3 5-133,2 5-1,-1 5 13,-2 3 32,-1 4-11,-2 1 101,0 9-23,-1 7-44,-2 14 223,1 33-290,-12-9-56,-4 23-35,-12-17-10,-4-1 0,-9 1-113,-25 26-10,-1-22-35,-18 16-134,13-35 68,-1-6-34,-1-7 179,2-5 34,1-4-168,7-5 55,3-3 102,7-4 22,8-4-134,4-4-23,8-2 157,2-1 414,15 0 23,12-1-23,18-4-66,41-4-325,-19 0-23,19 0-34,-37 7 0,-9 0-22,-10 2-179,-8 0-79,-6 0-324,-4 0-461,-2 0-1041,-2 0-1726,-2 0 3866,0-1 0,-2 1 0,-1-1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17.7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 35 8075,'0'-6'3451,"0"2"-1523,0 4-1189,-4-11-190,3 8-145,-3-7-35,4 18 113,0 10-247,4 14-156,3 8-35,2 4-44,0-2 0,-2-6 0,-4-5-134,-1-9-23,-2-7 0,0-9-515,0-3 661,0-19-22,0-5-1,0-18 34,0 1 0,0 4 22,0 4 90,5 10 90,1 5-56,7 6 22,-1 4-23,3 2 68,-1 3-67,1 2 11,0 6-112,-2 2-45,-1 7-135,-1-3-672,-4 3-1142,0 1-1278,-2-2 3227,-3 1 0,0-9 0,-2-3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18.2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92 291 14406,'-51'64'605,"11"-9"-605,44-30 34,5-4-68,18-5 23,-3-8-45,8-3 23,-12-5 33,-2-9 0,-1-6 0,-2-14-80,-2-8-166,-2-10-23,-3-2 56,-3-7 102,-3 1 88,-1 1 23,-1 5 493,0 5 191,0 21-259,0 6 147,0 17 11,3 24 133,4 6-144,4 27-180,2 3-168,2 0-11,-4-1-202,2-6-11,-3-7-11,-1-4-224,2-5-908,-2-1-695,2 0-2319,-1 0 4157,3-1 0,-6-15 0,-1-5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19.0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16 532 9913,'-8'3'1389,"1"-2"-537,7-1 369,0 0-761,47 0-24,-8-2-234,43-11-135,-23-8-67,-1-12-11,-7-5-23,-7-3-33,-8-2 22,-11 0 45,-9-1-33,-9-2 33,-4-1 56,-8 1 89,-7 5 102,-8 7 448,-7 10-79,-5 11-370,0 7 35,-3 5 10,1 13 56,0 5-55,3 16 134,7 6 369,5 31-403,11-14-33,15 21-168,12-25-191,14-4-12,7-5-839,24 5-237,-14-17-402,18 0-627,-20-22-931,2-4-1064,-1-8 4112,-2-10 0,-21 7 0,-8-7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19.3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15885,'74'64'1289,"-3"-2"-1289,-16-11-426,2-3-616,-3-2-1031,-4-8-1300,-6-10-403,-11-9 3776,-9-11 0,-13-5 0,-6-3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19.5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208 1 12815,'-48'87'2364,"3"-4"-2364,19-27-56,1 2-616,2-3-998,4-5-7183,6-8 8853,6-9 0,5-16 0,2-8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20.0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132 134 9801,'17'-70'2174,"-1"16"-1491,0 46 348,3 6-236,2 15-414,4 9-67,2 13-190,-3 6-57,-6 1-67,-8-1-23,-5-2-77,-10-3-57,-8-7-34,-8-5-257,-8-12-235,-3-5 133,-2-8 348,-1-10 202,-1-5 258,-11-16 247,18 13 357,-3 0-458,22 16-314,5 4-79,4 11 269,0 10 269,1 19 90,0 10-281,0 9-246,0 3-34,0 1-380,0 17-606,0-27-907,0 4-628,6-39-952,2-9 3395,5-9 0,-4-2 0,-4-1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12.5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1 236 12098,'0'3'-516,"0"0"965,57 2-124,-18-3-247,20-9 0,3-3-78,4-10-395,18-17 316,-38 9 174,-17 2 39,-14-1-78,-9 2-56,-16 0 0,-12 3 325,-18 9 22,-12 5 35,-4 10 456,2 15-142,9 13-271,10 17-167,13 8-213,12 4-45,13 0-415,17-4-1176,16-9-1412,18-11-1893,8-18 4896,7-8 0,-31-9 0,-7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20.4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0 282 13600,'0'7'918,"0"-1"-145,51 8-414,-11-10-258,50 10-45,-23-22-56,1-7-258,-3-10-134,-10-8-236,-9-3 292,-13-2 224,-11-3 112,-11 5 112,-7 2 325,-14 8 68,-6 8 279,-13 7-89,-6 6-46,-4 7-290,-1 11-79,3 8 325,2 15-269,8 4-134,8 3-124,8-1-78,6-1-89,4-3 44,9-4-370,7-3-526,10-3-594,6-7-1008,0-5-561,4-7-1143,0-5 4247,4-3 0,-18-1 0,-3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20.7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14395,'3'94'1736,"1"-7"-1646,2-34-79,0-3-11,-1-9-123,-2-7-34,-1-12 23,-1-8-180,-1-9 135,0-3 179,0-3 45,0-10 0,1-8 89,2-14 23,3-5-34,4-2-22,2 0-101,4 6 0,2 4-23,2 8-133,0 8-764,1 7-939,2 5 133,3 9-1613,4 4 3339,3 6 0,-13-5 0,-5-5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20.9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0 12020,'-3'10'2643,"0"54"-1880,9-25-293,3 46-447,6-34-23,2-7-594,-3-9-1614,-2-11-1590,-4-12 3798,-3-7 0,-2-5 0,-3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21.1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5 14395,'-6'-2'-885,"1"0"-773,5 2 1658,0 0 0,0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21.9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15303,'15'57'377,"1"0"0,-1-5 0,-4-4-276,-4 5-67,-3-7-34,-2-8 0,-1-10-101,-1-9-135,0-11-21,0-4 100,0-4-90,0-13 57,0-10 134,0-19-280,0-10-90,6-1 246,3 2 259,15 6 324,-5 23 46,9 4 32,-9 20-10,3 12-23,3 9 359,8 33-695,-7-12-67,2 13 22,-15-27-45,-7-6-22,-3-7-224,-3-9-313,0-4-170,0-6 539,0-14-336,7-41 90,6 1 201,8-25 213,3 30 247,-2 12 537,-2 14-101,0 11-268,-1 9 391,12 9-480,-6 11-192,6 8-134,-12 9-11,-3-2-427,-5 2-592,-3-5-617,-4-2-886,-2-3-1545,-2-3 4078,0-3 0,0-6 0,0-5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22.3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0 279 12669,'11'7'2555,"55"4"-2051,-26-10-369,50 2-102,-31-12-22,-3-7-11,-7-8-280,-9-5 34,-12-3 44,-9-2 158,-11-1 44,-5 1 0,-11 2 22,-9 6 213,-14 9 493,-9 8-66,-3 6 77,3 5-190,6 9 45,6 6-90,7 13-33,4 5 44,7 6-190,4 2-235,4-1-46,5-1-44,7-5-224,6-6-537,9-4-797,2-8-515,4-7-1501,3-6-1558,2-4 5132,-1-11 0,-15 7 0,-5-6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22.7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13 13846,'0'-7'2330,"0"1"-1097,5 65-808,0-17-335,4 50-68,-1-35-22,-2-5 0,-2-8-179,-2-10-146,-2-11-11,0-9-919,0-7 550,0-18 514,0-11-89,0-19-381,6-11 347,4-3 158,22-15 156,-6 26 257,12 2 236,-15 32 258,-2 7 179,-1 16-235,-1 9 111,1 18-515,-3 8-235,-1 0-179,2 6-437,-6-19-964,5 0-1244,-7-22-1882,2-5 4650,-2-4 0,-3-3 0,-3-1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22.9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13 15695,'0'-7'1680,"0"1"-705,0 6-728,0 0 156,7 61 225,0-21-337,7 52-269,-1-36-22,0-4-224,-1-5-683,-2-6-785,-3-8-964,-4-7-1826,-2-9 4482,-1-8 0,0-5 0,0-4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23.1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 17431,'76'-1'-2992,"-14"4"-738,-37 0 3730,-6 6 0,-8-5 0,-4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23.9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22 13846,'2'-12'2073,"-1"3"-1961,-1 9-2563,0 0 1,0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12.9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265 414 10204,'-95'6'2532,"13"8"-2308,48 14 0,7 10 46,9 7 111,9 24-213,17-19-90,32 22-111,2-45-1,22-2-11,-16-23-44,16-42-35,-17 1-156,9-42-135,-24 7-420,-9-8 701,-9-5 89,-8-4 45,-5 6 34,-3 9 190,-3 17 291,-3 19 202,-1 17 23,3 13-370,3 7-269,1 3 364,0 14-465,1 12 22,1 26-22,0 17 0,0 13-468,7 5-675,5-1-750,8-4-1626,6-9 3519,0-13 0,-10-28 0,-5-13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24.1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0 17510,'-3'3'-8594,"0"-1"8594,3-2 0,0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25.0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 13 11773,'-5'-7'1771,"1"1"-932,4 6-300,0 0-158,20 62-191,-1-17-179,-2 4 0,2 1-11,13 17-123,-4-4-112,-1-7 11,-5-10-1,-3-10-100,-6-12-290,-5-9-338,-1-9 729,-1-6 224,2-16 45,1-10 11,3-20 212,-1-8 394,1-5-147,-2 1-78,-1 6 12,-1 4-225,-1 8-157,-1 7-67,-1 9-224,-2 8-1042,-1 9-1222,1 4-1266,3 3 3754,3 6 0,-2-5 0,-2 5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25.5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238 1 13656,'-86'25'1479,"12"5"-729,47 1-347,5 8 1,6 4-169,7 0-112,5-1-44,4-4-46,12-5-33,7-6-67,16-10-45,4-7-134,3-6-12,-2-6 45,-3-10 78,-5-7-111,-6-14 89,-10-4 68,-6-2 89,-6-2 0,-4 6 168,-1 5 190,-3 10 135,-1 9-22,-1 6-124,1 10-336,3 10 112,1 13-100,1 10-23,7 5-616,6-3-1076,10-3-829,6-10-684,1-6 3205,-1-10 0,-13-6 0,-4-4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25.8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14439,'24'91'1950,"-3"-6"-1950,-4-32-22,-3-5-102,-2-8 1,-5-11 22,-3-9-134,-3-10-157,-1-7 247,0-4 122,0-12 46,0-8-1,0-15-22,0-3 67,0-4 68,0 3-68,0 5-11,5 6-56,5 7-67,8 8-987,5 6-1388,2 6-1279,0 4 3721,-2 5 0,-11-4 0,-3 4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26.3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274 47 13443,'5'86'-438,"6"-18"102,15-54 45,1-8 101,0-5-146,-1-12-46,-3-6 69,-4-12 167,-4-4 68,-4-1 78,-3 2 33,0 4 12,-2 7-11,-2 10 414,0 5 381,-2 6-179,1 13-78,4 11 167,0 20 169,2 13-3259,0 13 3035,-2 10-158,-4 6-202,-1 3 573,-2-3-337,-3-6-291,-5-10-124,-6-9-44,-8-9-45,-5-10-56,-6-8 3140,-9-11-3443,-6-10 123,-8-7-224,-3-9-1904,-18-37 34,24 2-1009,-7-33-1826,37 16 5109,10 2 0,8 25 0,5 6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26.6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11661,'11'2'4090,"-2"0"-3575,4 54-426,-7-25-89,14 46-78,-13-41-381,-1-1-707,-3-4-895,-2-2-651,-1-6-1433,0-5 4145,0-9 0,0-4 0,0-5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26.7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8400,'0'0'0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27.2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 11739,'0'-4'2230,"0"1"-1120,11 64-741,-4-22-89,2 15 0,1 3-168,-3-5-78,2 10-34,-8-31-11,0-8-281,-1-8-122,0-8-45,0-4-136,0-16 394,0-7 190,0-20-247,5-8 12,7-5 246,7 3 168,5 9 89,0 10 57,-1 14-12,-2 7 136,-2 7-1,-2 7-12,1 11 192,-1 8-348,4 11-135,-2 3-134,-2-3-202,-3-1-694,-5-6-3407,-2 3-560,-4-10 4863,1-2 0,-4-12 0,2-4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27.7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128 2 11123,'-9'-1'2073,"3"0"-874,6 1 336,0 0-1054,-52 65 270,40-16-605,-37 36-34,62-40-90,8-24-22,10-9-33,5-4-79,-2-6 67,-2-9-67,-5-7-67,-4-13-90,-6-8 45,-4-4 134,-5 0 90,-5 4-11,-1 8 22,-2 10 180,0 10 145,0 4-235,3 3 22,3 4 112,7 9 191,8 13 78,8 13 56,4 12-291,1 8-45,-11-11 1,-2 3-113,4 28 5,-11-27 1,-3 0 50,-6 20 34,-4-2-102,-10-5 124,-5-3-190,-15-9-404,-28 2-437,7-25-829,-24-4-671,14-30-1839,-5-18 4146,-2-16 0,28 11 0,8 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41.7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83 7 14775,'0'-3'2522,"0"0"-2175,-1 3-134,-2 2-157,-4 9-56,-2 10 22,-3 13 35,-1 7-46,0 4 0,3 2 12,2-2 44,3 2-33,4-3 33,1-5-56,7-4-11,5-8 0,9-5-78,4-6 33,4-7-471,24-4-235,-13-12-683,17-5-718,-22-9-234,-7-5-1323,-7-1 3709,-11 0 0,-5 12 0,-5 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13.3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18 12624,'0'-10'-2510,"0"2"3799,0 8-852,0 0-302,-2 58-23,1-11 179,6 51-78,6-25-157,6-3-56,2-7-23,-2-10-279,1-15-23,0-15 101,-1-13 123,1-18 56,2-15-280,-1-20-436,-1-17 189,-5-8 572,-6 0 56,-3 9 706,-4 15 549,0 17-101,0 14-291,0 9-146,0 4-325,-1 10-157,0 4 157,-1 17-66,1 5-281,2 6-101,9 1-124,2-3-470,9-4-885,0-6-1188,2-9-1781,3-10 4448,1-6 0,-11-5 0,-3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42.0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 37 11649,'-7'-8'2354,"1"1"-1402,6 7 359,0 0-1154,45-8-112,-16 5-45,39-6-628,-27 8-1008,-2 0-818,-2 1-1165,-5 0 3619,-3 2 0,-14-1 0,-5 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42.7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211 49 7851,'2'-7'1882,"-1"3"853,-1 4-1940,-9-16 124,1 11-123,-11-10-236,2 14-280,-4 1 67,-2 1 225,-1 9-203,-1 8-66,3 12 44,2 8-133,6 3-136,6 0-78,5-4 0,6-4-56,9-6-34,7-8-123,14-7-78,3-6-124,3-4-201,-2-5 56,-4-9-23,-6-7 90,-6-9-11,-6-6 425,-7 0 79,-5 1 157,-3 2 157,-1 8 123,-4 7 123,0 7 101,-2 6-268,3 2-181,-2 5-178,5 7 145,-2 9-11,3 8-168,0 5-78,3 1-605,5-1-908,7-2-5547,15 5 7138,-5-17 0,-2-1 0,-12-16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43.0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16 13846,'-4'0'672,"1"0"113,3 0-785,13 56 0,-3-30-4252,8 44 4230,-7-47 758,-7-4-994,-1-8-101,-3-4-223,0-5-180,0-1 190,0-6 3953,0-7-3381,0-9 45,1-8 224,0-3 236,2-1-80,0 5-167,1 5-34,-1 6-101,3 6-90,2 3-33,4 3-313,3 1-573,4 3-817,3 0-1086,3 1 2789,-1 6 0,-10-5 0,-5 5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43.6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176 0 14719,'-49'85'438,"9"-13"-460,43-52-102,8-3-313,19-6 123,0-5 1,9-10 33,-13-8 22,-4-9 112,-4-6 67,-4-4-77,-5 2 156,-3 0 0,-3 8 493,-1 6 101,-2 9 22,0 3-358,1 3 347,3 17 22,4 5 34,3 21-213,4 5-78,0 7-56,2 8 34,0 4-91,-4 1 57,-3 2 67,-6-3-78,-2-1-68,-9-3-78,-5-6-113,-8-7-44,-4-10-78,-1-9-269,-1-11-203,-3-10-379,-6-5-136,-4-10-436,-5-11-819,-1-11-1478,2-15 3798,7-4 0,17 19 0,6 5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44.2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31 187 8120,'-10'4'2846,"1"-1"-2163,9-3 393,0 0-594,46 8-224,-18-8-202,38 0-22,-34-13-12,-4-5-22,-7-2 79,-8 1 66,-6-2 202,-5 2 0,-2-1 158,-4 1-191,-6 1-101,-8 3 369,-9 4-55,-1 5-281,-3 3 1,2 3 302,-8 15-201,12-1 44,-2 15-213,16-4-67,6 3-34,3 0-11,2 4-67,11-2-369,15 11-382,5-13-369,11 5-1111,-10-19-727,3-6-1557,1-3 4515,0-5 0,-16 0 0,-5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44.6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20 9700,'6'-11'3810,"-1"2"-3228,-5 9 405,0 0-427,0 13 314,0 4-79,-2 17-257,-1 4-22,0 8-24,1 2-66,1 1-134,1-2-113,5-4-78,6-6-34,7-6-67,9-8-45,6-8-515,4-8-191,5-7-616,2-14-896,1-8-6667,8-30 8930,-21 12 0,-3 2 0,-23 23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44.9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59 16972,'48'-14'-1552,"0"1"0,35-10-2807,-47 18 4359,-9 2 0,-12 2 0,-7 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48.7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 26 10406,'-1'-9'2465,"0"1"-1882,1 8 391,0 0-200,-3-4-69,3 3-133,-3-3 1199,3 4-1760,0 5 22,0 9-10,0 12-12,0 14 23,0 8-34,0 3-12,0 1-122,0-4-12,0-5 22,-3-7-77,-1-9 22,0-9-68,-1-11-111,3-3 55,1-4 169,-1-9 123,1-9 11,0-17-23,0-9-33,1-5 22,6-14 34,1 20 124,7-3-34,1 27 78,2 8 134,1 6 0,2 4-89,2 8 34,17 23-247,-9 0-23,11 17-268,-19-12-459,-4-2-651,-4-2-941,-6-3-1423,-3-1 3765,-4-9 0,-1-7 0,0-6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49.2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48 22 15616,'-26'71'627,"7"-7"-604,17-21-23,6-6-11,5-6-101,7-9-90,5-8-11,2-7 34,2-5 78,5-10 0,-1-7-167,3-12-349,-4-9 348,-4-3 34,-5-2 157,-6 0 78,-6 5 33,-4 6 404,-2 8 359,-1 10-1,0 7-156,0 4-549,0 15 145,1 4 101,2 17-314,3 2-22,4-1-728,5-1-852,4-6-807,4-3-1759,3-5 4146,-1-6 0,-9-7 0,-6-4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49.8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16154,'15'62'246,"0"0"1,-1-5 0,-1-4-113,-1 4-67,-1-7-67,-4-12-123,0-11-325,-4-12-68,-1-8 23,-1-5-44,-1-10 481,0-12-180,0-14-559,2-12 291,2-4 492,5 2 12,3 3 68,5 8 178,4 9 90,3 7 45,1 11 44,-2 6 147,-3 10-236,-3 12-156,-4 14 44,-1 12 11,-4 4-123,-2-2-100,-1-7-12,-2-9-135,0-12-213,-1-8-301,-1-6 144,3-8 539,-1-8 0,6-8-12,1-10-22,3-4 0,2 0 45,8-5 235,-5 18 90,3 1 89,-9 17 68,-1 3-124,-1 10-179,1 6-89,1 15-135,-2 4-415,-1 0-4716,1 7 5131,-2-17 0,-2-3 0,-3-17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13.6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293 0 11134,'-77'4'3765,"13"5"-3541,41 8 146,3 9 358,-1 6 169,2 8-259,-1 5-436,4 2-190,1 1-12,5-4 0,6-2-12,1-6-11,3-4-33,11-6-56,5-3-78,15-7-45,6-8-191,4-4-191,-1-4-379,-1-7-696,-6-3-639,-3-8-896,-6-2 3227,-3 1 0,-11 8 0,-3 3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50.3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15594,'9'59'377,"0"0"0,0-2 1,-1-4 70,0 14-180,-1 1-200,-4-4-57,-2-7-11,-1-9-45,0-11-89,0-11-79,-1-12-302,1-7 10,-1-6 505,1-19-11,0-4 11,6-18-34,5 1 34,9 2 67,5 6 45,2 8 23,2 8 67,1 7-45,1 4-12,-1 4 57,-4 8-34,-4 3 11,-5 10 68,-4 1 10,-8 2 35,-2-1-258,-4-2-34,-10 1-348,-4-3-660,-13-4-3653,-19-4 907,11-6 3754,-9-5 0,29 0 0,7-2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50.7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0 242 10339,'12'2'1983,"-2"0"-1367,47-13-370,-27 0-212,48-12 0,-44 1-12,-5-1 0,-7-1 125,-9 1 211,-7 0 135,-4 1-135,-2 0 259,-6 4-46,-3 4-67,-6 8 482,-1 3-526,0 3-213,3 5-68,-1 5 79,2 10 178,1 6-290,4 5-146,3-1-123,3-2-224,1-4-539,6-4-660,3-5-460,9-5-44,4-5-651,5-3-413,4-2 3114,2-9 0,-14 7 0,-3-7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51.0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16008,'11'50'207,"-1"0"1,9 38-231,-9-47-156,-3-8-112,-4-9-112,-2-9-12,-1-8-157,0-4 494,0-19 78,-3-1 145,1-18-10,-1 0 10,2-3-88,4 2 33,5 7 33,5 7-33,5 9-90,2 6-325,0 4-1390,0 2-1535,1 1 3250,-2 4 0,-7-3 0,-3 2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51.3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0 219 10888,'0'8'2196,"0"-3"-1199,0-5-504,53 10-336,-25-11 269,44-3 22,-51-10 168,-6-10-246,-13 2-168,-3-2-90,-7-4-34,-5-1-33,-9-1 11,2 5 146,3 4 134,6 9 135,5 6-113,5 4-235,1 2-123,3 0-11,8 0-246,8 0-1088,9 1-1748,7 0-2700,4 0 5793,5 0 0,-19-1 0,-4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52.2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14 9991,'-4'-8'2656,"1"3"-1614,3 5-392,0 0-258,-3 46 269,5 1-146,1 48-145,9-9-258,2 3-33,-1 0-34,-3-2 56,-3-3-12,-4-5-66,-1-7-23,-2-8 56,-2-13-56,-3-12 0,-2-13-180,2-14-190,1-6 68,3-6-45,1-32 156,0-1-358,6-31 190,3 6 225,10 4 134,4 4 123,2 11 123,4 11 674,10 12-405,-7 9-22,7 15-269,-13 10-33,-1 15-35,-5 8-88,-2 2-68,-4-1-415,-3-6-851,1-4-5928,-3 1 7194,-3-14 0,-2-2 0,-3-14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52.6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124 0 16344,'-33'46'499,"0"-1"0,-19 33-499,47-47-146,4-7 34,12-4 34,5-9-46,15-5-44,5-4-56,1-11-23,1-4-133,-6-11-91,-6-3 225,-7 0 156,-7 0 90,-4 2 146,-4 4 537,-3 7 46,0 6-46,-1 5 169,0 3-695,0 9-101,0 5 89,0 12 1,2 6-146,4 4-381,3-1-1009,5-4-1478,2-6-2399,2-7 5267,2-9 0,-8-5 0,-3-4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53.0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1 133 14708,'76'45'-313,"-15"-10"817,-48-35 325,-8-7-224,-2-5-22,-3-9-79,0-2-370,-6-3-111,-2-3-23,-6 1 0,3 2-11,2 6 22,5 7 112,2 8 34,2 3-112,0 2 168,7 0 0,3 0-213,12 1-382,3 4-1746,5 4-3553,4 3 5681,1 1 0,-15-6 0,-3-2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53.9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20 9767,'0'-11'3395,"0"2"-2017,0 9-111,0 0-719,0 41-301,0-8-67,0 36-102,0-21-67,0-4-11,0-8-22,0-8-191,0-9-269,0-11-56,0-4 258,0-4 23,0-6 257,0-8 0,0-12-56,1-13-214,5-5 1,12-17 269,-1 21 269,10 0 79,-7 30 134,0 6 100,3 8-122,-2 11-124,1 11-146,-4 13-111,-4 4-23,-2 10-124,-7-18-88,-1-1-68,-4-23-146,0-7-751,0-3 864,0-19 66,2-3-33,4-21-269,5 0 314,5 0 179,2 9 145,-3 11 471,-3 11-55,-3 7 21,-3 4 91,3 12-247,2 8-68,9 39-358,-5-9-526,7 17-1469,-8-27-1635,1-7 3630,-2-11 0,-6-10 0,-2-8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54.1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1 14305,'-3'73'-1401,"1"-15"0,2-50 1,0-4-1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54.2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0 10933,'-3'0'-2970,"0"0"2970,3 0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14.1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1 330 12960,'15'2'0,"47"-21"236,-26-2 201,44-22-78,-30 6-248,-2-2-111,-8-1-235,-5 5 146,-13 2 89,-10 7 459,-7 7 101,-14 7-549,-10 6 449,-14 4 246,-9 6 22,-3 8-190,3 10-393,5 9 35,9 7 100,7 4-89,9 3-191,7 2-102,9-3-435,11-4-472,12-10-952,15-11-1254,7-9-1335,8-14 4550,-1-13 0,-22 8 0,-9-6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54.6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20 11930,'4'-11'1681,"-1"3"-662,-1 66-716,-1-21-247,2 47-56,-1-40-34,-1-8-67,0-11-134,-1-9-202,0-9-269,0-4 101,0-3 213,0-23 392,4-1-213,4-23 56,5 4-22,5 3 179,1 6 370,0 8 100,0 11 180,-3 7 78,-1 5 46,-2 6-57,0 10-202,1 6-100,0 11-146,1 3-269,-2 1-348,-2-3-873,-3-3-1424,-5-7-1960,-1-3 4605,-2-7 0,0-6 0,0-3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54.8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14316,'0'10'1031,"0"-2"-1031,0-8-257,15 56-1492,-6-33-1219,11 41 2968,-11-50 0,-4-7 0,-3-4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55.0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7 14025,'-8'-4'-3911,"1"1"3911,7 3 0,0 0 0,0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55.6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 61 11045,'-1'75'-504,"0"-16"-651,1-47-100,0-7 1255,0-4 11,3-10 23,3-7-34,5-11 0,4-7 11,6-1 560,1 2-178,3 5 391,-1 10 606,-5 8 133,-3 7-21,-3 8-482,2 9-147,3 9 46,3 11-515,0 3-371,-1-1-212,-2 2-235,-9-15-181,-2-3 24,-7-15-78,-5-3-282,-1-5-167,-6-22 941,6 1 79,0-21 78,6 12 56,2 3 201,4 8 293,4 7 43,5 8 13,2 4 223,1 3-22,12 10-415,-7 3-168,5 12-168,-13 1-56,-2 1-403,-5-3-707,-4-2-1287,-2-4-2232,-2-2 4629,0-7 0,0-3 0,0-4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56.0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189 0 17062,'-81'32'694,"12"0"-515,51 4-179,6-1-89,6-3-135,4-6-90,8-8-112,7-7-78,9-6 56,5-6 11,2-11 90,0-7 112,-2-13 122,-6-2 113,-6-2 0,-6 4 471,-5 6 403,-2 9-23,-2 9 606,0 5-1300,0 12-135,0 5-44,0 15 11,0 6-549,0 3-3194,9 7 426,3-17-1893,12-3 5221,1-20 0,-10-5 0,-3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56.3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 13375,'1'-4'3843,"0"1"-2408,5 56-685,-1-14-88,5 49 335,-2-22-695,1 4-100,0 0-202,1-4-11,-2-6-527,-3-8-594,-1-9-963,-2-11-1838,-1-8-3395,0-8 7328,1-8 0,-2-4 0,1-4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57.1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1 116 15179,'12'74'964,"12"-14"-774,27-54-66,8-3-91,1-6-33,-2-6-11,-7-7-169,-7-8 46,-10-2 11,-7-4-12,-9 0 135,-8 1 0,-7 2 157,-4 4-45,-10 4-22,-5 6 638,-10 7-414,-4 3-45,-4 6 213,-2 10 67,1 8 33,3 17 35,5 8-169,7 6-56,8 6-280,7-4-112,6-4-224,11-8-426,8-9-907,15-9-393,8-10-1322,9-7-2476,5-4 5748,4-9 0,-27 5 0,-7-5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57.6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1 306 13723,'94'4'728,"-9"-6"-695,-42-8 46,-4-7-1,-9-5 34,-8-4-11,-9-4-56,-7-2 34,-4-3 156,-5-1 224,-7 4-33,-6 4 67,-7 7 347,1 9 1,3 6-438,4 5-201,4 12 235,1 10 190,1 20-179,-2 16-134,2 12-101,1 10-124,2 2-89,2 0-100,3-7-640,0-8-940,1-10-752,0-10-1366,0-9-2723,0-11 6521,0-9 0,0-10 0,0-5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57.8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22 13913,'0'-11'2398,"0"3"-1849,0 8-482,50-2-4318,-15 4 4251,46 2-451,-24 4-3235,5 1 3686,0 0 0,-25-5 0,-10-2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58.3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0 465 13779,'60'-14'444,"-1"1"1,-3-1-1,-5-1-421,7-17-23,-7-2-34,-7-5-67,-14-2 101,-9 1 23,-12-4 133,-5 1-10,-9 1 492,-4 4 181,-3 10 200,0 11-145,2 8-135,5 7-268,0 3-325,-2 11 112,1 11 290,-5 20-121,0 15-136,-1 10-67,1 9-168,3 0-56,3-2-314,3-6-661,1-9-750,1-8-797,1-11-1466,3-13-2589,0-11 6577,1-10 0,-3-5 0,-1-2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14.5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109 475 11549,'-29'53'706,"-1"-1"0,4-3 0,7-4-706,14 2-112,11-7 22,10-6-4252,12-16 4264,13-8 844,5-16-923,6-15-78,-1-14 22,-2-16 112,-7-7-100,-8-9 122,-8-5 1,-11-11-45,-6-4 55,-6-4 68,-2 7 23,-1 14 268,0 19 280,0 22 326,0 16-236,0 9 3048,0 5-3518,0 12 201,1 13 124,1 24 44,3 18-22,0 16-327,2 7 47,2 1-247,2-8-11,3-9-582,5-11-785,3-12-964,4-11-1501,3-15 3832,3-12 0,-14-9 0,-4-5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58.5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17017,'89'-1'-235,"-5"4"-1300,-30 2-7207,0 4 2546,-4 1 6530,-9 0 0,-18-4 1,-10-1-1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58.8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0 229 13577,'56'-6'485,"-1"0"1,-2 0 0,-5-2-486,8-13-34,-5-2-258,-13 0 292,-12 0 135,-14 2 235,-7 0-112,-10 0 78,-10 3 459,-8 2 113,-9 7 246,1 4-392,2 4-168,6 5-57,5 7-167,5 8-359,4 6-11,5 4-190,2 1-348,2 2-515,2-2-718,8-1-693,7-4-158,12-4-1222,6-8 3844,7-5 0,-18-7 0,-3-1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59.1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143 1 13409,'-9'0'4291,"1"0"-2957,8 0-572,-45 52-370,26-20-235,-32 43-202,43-23-134,6-15-258,10 4-381,5-18-382,9-9-312,5-4-785,3-6-1042,4-3 3339,4-4 0,-15 2 0,-4-2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59.4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18 14003,'0'-10'2599,"0"3"-1736,0 7-382,0 0-43,0 53-113,0-15-202,0 48-123,2-29-146,2-1-784,3-7-605,-1-9-1412,0-8-1882,-4-10 4829,-1-9 0,-1-7 0,0-5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5:59.6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12 16849,'-8'-6'1625,"1"1"-1043,7 5-537,0 0-45,72 6-56,-26-1-499,7 0 0,1 0-1853,3 4-4147,-10-2 6555,-17 0 0,-14-4 0,-11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03.4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0 606 18742,'5'22'1390,"1"3"-6827,7 6 5695,15 31-258,-9-24 528,14 22-551,-19-42 944,2-3-955,-7-10-22,-1-4 56,3 0 3220,18-7-3186,1-12 1115,22-13-1104,3-19-34,15-13 45,-29 25 0,2 0-40,5-4 1,2 0-321,1-1 0,1 1 320,0 2 1,0 0 45,-5 4 0,2-1 201,9-8 0,-1-1-224,-16 14 1,-1 1-40,9-8 0,-3 2-11,8 2 11,-12 7 44,-14 14 192,-14 7-35,-9 4-55,-4 3-2275,-1 0-1016,-3 2 3145,-11 0 0,8 1 0,-8-1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05.7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387 16 10809,'1'-8'3619,"0"1"-2901,-1 7 547,0 0-581,-44 7-314,21 2-124,-38 10 1,32 7 179,-4 5 33,1 8-3369,0 1 3336,3 6-90,1 2-78,3 6-79,3 5 0,5 4 112,8 0-268,4-4-23,12-9-23,10-9-10,12-13 3369,11-7-3572,4-12-301,3-5-550,-2-4-336,-1-1-493,-5-4-7915,8-2 9795,-18 0 1,-2 2 0,-20 4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07.1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9 374 10159,'-5'4'2275,"1"-1"-1536,4-3-560,59 4-21,-25-9-35,48-1-44,-42-11-79,-3-4-12,-6 0 12,-6-6 0,-8-1 0,-7-7-235,-5-4-124,-4-2 202,-1 1 157,-6 4 135,-4 7 156,-7 8 1,-3 9 268,0 7-101,3 4-325,2 12 181,2 9 189,4 21 212,4 15 69,3 16-135,2 9-302,3 2-225,6-3-101,0-29 1,0-1-23,8 24 0,1 14-269,-8-33-1166,-3 10-212,-2-23-1311,-2 2-1580,-2-28 4538,-1-9 0,0-5 0,0-2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07.4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20 12456,'-1'-9'3216,"0"1"-2454,1 8-280,0 0-482,44-1-90,-18 1-985,35-1-1301,-31 1-1019,-3 0 3395,-5 0 0,-10 0 0,-4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07.6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10047,'11'8'2600,"-2"-1"-2387,2 45-180,-4-26-4284,8 41 3612,-8-43-638,-2-2-430,-1-3 1707,-2-3 0,-1-7 0,-1-3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14.7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3 20053,'-8'-1'-4806,"1"0"4806,7 1 851,0 0-8627,-6 0 7776,14 0 0,-11 0 0,13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07.8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35 14809,'-9'-16'270,"1"4"-270,8 12-2914,0 0 2914,0-3 0,0 2 0,0-2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08.4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176 57 13768,'-15'77'414,"12"-15"-414,18-48 22,12-7 34,3-5-45,0-2 1,-5-3 55,2-19-67,-13 0-168,1-16-67,-8 6-23,-2 1 23,2 2 133,-2 8 80,1 7 22,-1 9 258,-1 3 381,4 2 112,0 6-202,7 8-12,5 14 225,4 12-370,5 13-235,-7-7 0,-1 3-23,10 34 118,-12-27 1,-2 0 61,-2 28-23,-7-5 157,-5-3 314,-4 18-179,-8-31-112,-7 9-315,-10-37-77,-8-9-79,-8-9-157,-8-9-583,-12-5-716,-8-14-584,-8-5-1893,-4-13 3933,6-3 0,32 13 0,14 4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10.6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88 187 12199,'-5'0'985,"1"0"-895,2 0-12,0 0-21,-1-2-12,-2 1-45,0-4 90,-2 0 145,0-1-45,0-2-44,-1 0-79,1-2-11,0-1 0,1 1-34,0 1 45,3 2 45,1 1 56,1 2-56,1 0-112,0 2 0,0-2 0,0 1 23,0-1-23,0-1 0,0-1 0,0 1 11,0 0 0,0 1 12,0-2-12,0 1-11,1-2 33,0 4-9,0 1-2,0 0-11,-1 2 0,0-2 57,0-1-46,0 0 12,1 0 66,-1 2-44,2 1-89,0-1-23,0 1 56,1-2 45,2 0-45,1-1-45,2-1 0,-2 3-56,-1-1 101,-1 2 23,-3 0-12,2 0-11,-2 0 22,1 0 23,1 0-34,-1 0 0,1 0 1,0 0-12,0 0 11,0 0 34,0 0-12,-3 0 12,3 0 0,-2 0-34,2 0 11,1 0-22,-2 0 23,2 0-23,-2 0 22,1 0-22,-2 0-45,0 0 45,0 0 45,2 0-45,-2 0 11,1 0-123,-1 1-1008,-1 0-315,1 2-1624,-1 1 3059,0 2 0,0-2 0,0-2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11.8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16 268 11437,'84'-29'179,"-11"0"-168,-45 4 0,-7-1 23,-6 1-1,-8 0 79,-3 2 382,-4 2-1,-3 2-34,-4 4 191,-8 1 112,-3 5-235,-6 4-23,-1 3 258,-14 15-426,10 3 34,-7 17-102,17 2 46,4 6-22,5 4-90,5 0-202,3-1-202,28 15-146,-1-18-492,28 11-1278,-6-25-1299,3-7-2174,-1-10 5591,-3-5 0,-20-5 0,-8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12.2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1 232 11056,'0'7'448,"0"-1"-33,51 6-225,-14-9-190,46 8-101,-30-11-179,-4-4 78,-13-3 202,-12-7 23,-14-5 156,-6-4 57,-7-3-35,-10 0 102,-10-3 257,-14 2 180,-7 1-315,-4 3 23,3 5 191,6 5-135,10 5-437,14 5-67,8 2-89,6 1-102,2-1 191,10 1 0,10-2-246,15 2-5614,34-1 5860,-14 1 0,-2 0 0,-31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12.6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1 302 9196,'9'0'885,"-1"0"-717,-8 0-168,57-12 359,-31-5-34,34-9-180,-48-3-145,-11 3 0,-3-2 79,-9-2 89,-8-1 381,-10 1 89,-1 4 259,3 7 324,9 8-638,8 5-393,6 5-156,4 0 33,0 0-56,2 0 292,8-1-270,8-1-33,11 3-436,4-2-1424,5 2-1726,2 3 3586,-2 4 0,-16-2 0,-6 2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13.0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33 296 9364,'44'-37'89,"-1"0"1,30-31-180,-52 33 90,-9 0-5481,-6 6 5929,-7 4 1667,-11 8-1107,-9 9 1219,-10 4-1498,-4 4 111,0 3-56,3 5 3124,5 7-3662,7 5-123,9 6-10,5 4 88,5 3-77,5 1-124,9-1-112,8-4-471,10-6-740,4-7-469,0-8-4819,17-4 6611,-18-12 0,-1 6 0,-22-5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13.3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35 15347,'24'93'381,"-5"-12"-381,-11-44-5851,-4-8 5549,-2-9 1431,-1-11-1802,-1-4 872,0-5-491,0-6 270,0-8 22,0-11 3324,0-12-3458,1-7 112,4-2-46,4 1 68,5 8 314,4 10 202,-2 10 21,1 9 2,-1 5-136,-2 11-112,0 8-123,-2 14-168,1 8-571,3 19-1110,-3-16-1098,2 5 2779,-6-26 0,-3-9 0,-3-6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13.6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15941,'8'95'628,"4"-9"-740,4-42-527,1-2-471,-2-8-951,-3-6-1043,-3-8 3104,-4-7 0,-3-6 0,-1-5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13.7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1 13801,'-11'0'235,"2"0"-145,9 0-90,0 0-1222,50 0-1859,-15 0 3081,42 0 0,-48 0 0,-7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15.0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 23012,'4'2'-292,"0"0"-1232,-3-2-560,1 0-1737,-1 0-3753,1-4 7574,-1 0 0,-1-1 0,0 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13.9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13700,'3'-9'1109,"0"1"-1109,2 57-2498,3-9-393,0 25 2891,-1-29 0,-7-26 0,0-4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14.1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10597,'0'0'0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14.6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126 1 15706,'-34'48'504,"0"1"0,4-4 0,8-4-302,17 2-202,4-7-90,11-6-89,5-9-112,12-9-180,5-6 57,4-8-113,1-11-246,-4-7-78,-4-12 245,-10-2 371,-5-3 134,-8 2 101,-3 3 695,-3 9 548,0 8-66,0 9 761,0 4-1679,0 18 155,0 3-190,0 16-224,4-1-515,4-1-617,7-3-874,2-4-941,2-7-930,2-6 3877,1-8 0,-10-3 0,-2-2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14.8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 14350,'-7'0'2107,"1"0"-898,6 0-771,-2 66-136,5-19-89,-1 4 0,1 3 235,8 15-448,3 1-101,-1-4-627,-2-4-684,-2-10-436,-3-9-786,-2-12-1456,-3-11 4090,1-9 0,-2-9 0,1-2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15.0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17218,'6'96'1132,"1"-6"-818,0-24-280,1 1-34,-1 0-314,1-2-336,2-5-1188,0-4-806,1-8-1076,1-8 3720,2-10 0,-6-15 0,-1-7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15.5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228 39 13476,'20'78'-504,"-1"-15"156,1-54 24,1-4 133,-3-5 113,2-10-34,-4-5-34,-1-13-179,-3-3 168,1-3 157,-4 5 0,2 6 0,-4 8 112,0 8 449,-2 5 43,0 9-133,4 8 202,2 16 178,6 13 1,3 13-248,3 7 237,0 7-695,-5 0 190,-4 1 212,-7-2 13,-4-4 111,-7-6-100,-8-8-191,-9-7-348,-10-10-33,-10-6-504,-10-11-482,-11-8-1154,-14-6-2342,-11-18 4482,36 1 0,2 0 0,-7-7 0,6-3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16.4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20 182 11649,'-11'1'2399,"2"0"-1896,9-1-413,16 53 123,12-34-11,21 38-157,8-50-45,2-4-56,-7-3-67,-9-2-57,-15-3 180,-12-3 67,-10-7 35,-4-3-102,-5-6 0,-8-3 22,-6-2 68,-10-1-57,-1 2 146,0 4 135,5 3 0,5 8-169,10 4-145,4 4-11,4 0 56,12-8-45,8 1-146,17-6-896,6 7-1199,2 5-3709,-1 9 5950,-7 14 0,-16-10 0,-9 9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16.9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1 12692,'-33'41'705,"-1"1"1,3 3 0,8-3-695,15-7 56,5 3-67,13-21-33,5-7-1,15-4-67,2-5-67,2-5-145,0-7-12,-6-9 12,-5-7 156,-5-5-23,-7-1 180,-5 1 180,-4 3 503,-5 4 56,-5 8-10,-2 5 201,-3 7-112,3 3-527,2 2-280,2 6 45,3 6 22,1 12-78,2 6-67,2 7-627,8-1-561,5-3-1211,13-5-368,2-6-1379,5-6 4213,-1-8 0,-15-4 0,-5-4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17.5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11 12860,'-3'-6'1624,"0"2"-1007,3 4-606,13 60 23,-3-27-1,11 49-21,-9-46-12,-3-5-45,-4-9-202,-3-7-123,-1-9-279,-1-3-327,0-5 450,0-10 22,0-8 11,2-16 33,4-4 438,14-22 89,-1 23 68,11-6 55,-7 29 34,0 9 67,1 4 158,-2 3-12,1 9 111,-2 5-200,1 13 11,-1 18-303,-8-13-56,-2 8 0,-10-21-224,0-6-180,0-7-1221,1-3 1345,1-8 213,3-7-291,4-6-146,2-3 504,2 2 168,2 5 761,-3 6-66,1 4-168,-3 3 101,1 1-125,-2 0 271,5 5-752,-3 2-10,2 6-124,-5 2-56,-1 2-404,1 1-537,-4 2 112,1 1-4471,-3 14 5300,-2-11 0,0 0 0,-1-16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18.0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1 176 13700,'61'-6'986,"-1"-1"0,34-4-1232,-4-20-461,-39 9-99,-15-2 582,-18 7 168,-10 0 56,-11 5-224,-12 2 55,-8 1 169,-15 3 68,-3 3 168,-2 2 66,3 1 482,6 4 68,8 2-359,7 6-135,9 2 236,5 2 123,3 4-134,2 0-247,1 0-313,6 1-23,3-3-191,9 0-1961,15 7-503,-3-8-2320,14 5 4975,-8-12 0,-16-5 0,-2-3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26.6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1 678 10485,'53'6'0,"1"0"0,22-1 0,-4-4 0,-2-11 0,-16 3 0,-5-3 11,-10-10 22,-11-3 337,-15 0-56,-7-3-34,-13-9 67,-12-8 68,-15-12 178,-14-6-145,-7-3 1,-2-1 156,3 8 56,8 9-134,11 10-113,11 13-89,10 6-134,6 8-191,5 4-68,2 2-33,1 1-11,4-3 0,9-3-11,10 1-235,14 0-2354,37 4 23,-14 10 2689,24 6 0,-51-2 0,-7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19.0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237 161 9778,'0'-10'3194,"0"1"-2499,0 9 616,0 0-4846,-38-22 4309,16 16 601,-32-16-1184,24 27 189,1 5 58,4 7-315,5 6-112,8 3 3354,7 1-3365,3 1 15,3-3-217,8-4-33,4-6-101,9-8 56,6-3-12,1-4-10,3-7-113,-4-7-33,-4-10 112,-5-7-191,-4-5-335,-4-6-438,-1-15 1300,-5 20 44,-1-2 539,-4 30 269,0 6-180,1 3-33,1 8 268,2 7-201,5 11-202,2 4-235,4 0-269,3-5 0,1-6-45,1-6-100,-4-5-1,-1-5 45,6-6 90,0-10-23,12-8-246,-1-9-78,6 0-12,0 4 280,14 4 101,-18 12 202,9 3 258,-23 14 78,-1 6-168,-3 9 23,-2 5-91,-2 1 1,-2-2 78,-5-2 57,-1-3 111,-3 1 269,-8 6-829,-7-7 0,-9 2-639,-9-15-1030,-6-5-1032,-8-6-3339,-4-9 6040,-2-5 0,22 4 0,7 2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20.1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1 124 12893,'41'-66'1513,"-2"13"-1110,-9 50-212,1 2 22,-2 7-23,-1 12-111,-4 10-12,-3 12-11,-10 1-22,-4 0-23,-7-4 34,-11-6-45,-5-6 0,-10-10-168,-3-7 22,1-5 0,-1-9 12,3-7 179,-9-19 89,13 7 169,-2-4 212,17 19 12,3 6-102,3 3-167,0 12-157,1 11 313,0 21 91,0 16-382,0 10-89,0 3-595,0 19-1232,0-30-1792,0 5-2925,0-42 6510,2-11 0,-2-10 0,2-3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20.6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13196,'3'90'2084,"2"-8"-1871,3-32-112,0-6-68,-2-8-21,-4-11 55,0-8-67,-2-10 0,0-4-135,0-3-133,0-4 189,-2-9 79,-3-10 112,-3-10-45,2-6 113,2 1 100,3 3 0,1 6 34,4 6-45,5 6 33,7 3-156,8 3-146,5 2-314,3 5-1501,3 1-1760,2 3 3575,1 1 0,-16-1 0,-5 1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21.0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1 255 14899,'57'8'194,"1"0"0,-3-4 1,-5-6-150,10-14-45,-6-13 0,-9-3-135,-14-2 135,-13 0 0,-10 2 179,-7 2 1,-15 4-35,-5 7 158,-20 6 336,-3 8-303,-4 3 44,1 12 136,7 6-146,5 12-157,11 5-101,9 4-112,7 1-157,5-1-325,13-5-246,5-1-729,17-7-806,6-4-1435,6-7 3698,4-5 0,-22-5 0,-5-3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21.3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12031,'14'87'817,"1"-11"-817,1-33-33,-1-8 10,-2-7 12,-3-12-157,-2-5 168,-3-8 90,0-2 268,1-10-123,3-6-99,3-13 177,3-6 90,-1-5-257,0 1-146,-4 3-168,-3 6-213,-3 9-1737,2 6-492,-1 8 2610,5 4 0,-6 2 0,1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21.5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14922,'0'9'2756,"0"-1"-2756,9 42-112,-1-23-336,6 40-494,-6-38-347,-2-4-1287,-3-4-1951,-1-6 4527,-2-7 0,0-5 0,0-3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21.7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9756,'0'0'0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22.0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131 1 13274,'-69'57'2398,"15"-3"-1613,49-21-225,3 2-247,8-4-212,26-3-112,1-14-224,40-10-202,-32-19 78,9-8 202,-31-8-56,-7-1-212,-7-2-416,-3 5-716,-5 1-594,-7 7-752,-6 4 2903,-5 8 0,8 4 0,5 4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22.4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57 1 15795,'-32'81'1759,"8"-11"-1759,23-37-89,8-6-135,6-10-123,9-4 33,8-7 67,0-3-145,2-3-146,-2-2-56,-3-5-414,-4-6 313,-4-10 258,-8-4 146,-5-4 291,-4 2 168,-2 3 998,0 9 223,0 8-303,0 6 461,0 3-1391,0 7 13,0 5 22,3 11-191,1 5-550,4 3-884,2-1-952,3-4-673,4-6-908,6-8 3967,3-6 0,-10-4 0,-4-2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22.8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0 176 15784,'80'41'0,"-9"-8"-145,-37-33 77,-2-3-122,-10-4 190,-9-9 190,-7-5-145,-5-7-22,-5-2-23,-4-3 257,-4 0-33,-3 6 79,4 4 145,2 9 224,7 6-178,0 4-382,2 3-179,6 1-539,4-1-1007,7 0-2959,3 1 4572,-3 0 0,-7 0 0,-5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6:52.1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59 9655,'0'-5'762,"0"1"392,0 4-919,13 48-21,-6-17-24,9 41-123,-11-31-33,-2-3-23,-2-4-11,-1-5-56,0-8-45,0-7-44,0-8-214,0-4 572,0-18 67,0-7-90,0-18-100,6-6 89,2-2 79,9-1 55,4 2 13,2 7-203,2 7-100,-2 14 21,-2 8 180,-1 8 135,-2 17-1,2 10-190,1 18 247,2 9 224,8 26-606,-8-24-33,3 14-291,-13-36-785,-4-5-997,-5-7 2073,-4-2 0,0-9 0,-2-1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27.0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16 11056,'-6'-8'694,"1"1"203,5 7-292,-4 78-4576,6-23 4094,-1 6 0,2 3-56,10 18 468,2-3-580,1-6-470,-4-13-661,-3-11-730,-4-17-749,-3-13 3462,-2-11 1,0-7 0,0-1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23.6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50 248 15045,'66'41'504,"-9"-8"-504,-21-33-11,-8-5-124,-8-9 135,-11-1 45,-3-13-45,-9 4 23,-7-7-23,-10-2 0,-12-3 22,-6 1-44,-4 3 22,2 2 0,6 10 369,8 8-111,10 6-258,8 6 134,6 0 57,19 4-191,8 5-34,23 5-1232,7 1-2633,4-4 3899,-2-2 0,-23-6 0,-10-1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23.9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 12277,'12'-10'4146,"-2"2"-3563,-10 8-147,0 0 204,-7 73-215,5-29-425,-1 7 0,0 2-33,3 3-797,0 1-1030,4 1-1064,1 1-1558,6 0 4482,-2-7 0,-3-21 0,-2-11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24.2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17196,'8'92'-437,"1"-13"-627,-6-49-1357,1-3-1377,-3-5 3798,0-6 0,-1-9 0,0-4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24.3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5 11448,'-5'-2'-2140,"1"0"2140,4 2 0,0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25.1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113 261 15762,'-31'48'689,"0"0"0,-17 36-532,45-42-79,4-9-78,8-7 0,5-9-45,9-8 45,6-6 0,4-11 0,3-10-156,4-15-158,-3-9-33,-4-8 55,-3-5-44,-8-3-11,-7-3 201,-8-2 146,-4 4 34,-3 7 481,0 14 393,-1 17 10,1 10-323,-2 9-35,2 2-370,-1 12 68,1 6 257,0 17-67,0 10 79,0 32-370,3-14-112,5 20-45,7-29-45,7-6 11,8-6-145,31-2 100,-7-18-44,22-5-134,-19-15-169,-5-7 12,-7-9-158,-9-10 202,-9-8 124,-9-4 179,-9-3 67,-5 0 56,-10 1 560,-20-2-56,2 16 224,-15 2-381,12 18-100,3 5 67,0 8-45,4 6 112,2 10 370,3 26-482,7-9-124,2 16-111,6-18-90,9-5-90,5-6-257,14-6-449,5-8-402,5-8-797,3-3-7836,17-10 9666,-18-6 1,-1 3 0,-27-1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25.7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16400,'45'11'2891,"2"6"-2039,-10 12-5459,7 10 5548,3 12-313,0 10 1221,-3 5-1547,-5 4 34,-10 1-89,-6-1-45,-10 2-135,-7-2 45,-4-3-45,-10-1-67,-7-6 854,-12-4-955,-5-9-55,-1-8-46,2-9 3072,5-9-3452,3-7-3609,3-5 2633,2-3-828,-3-3-1973,1-2 4359,-3-1 0,11 0 0,2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31.4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26 153 11997,'-12'0'1423,"3"0"-437,9 0 202,0 0-348,-2-2 45,1 1 1,-1-2-259,2 2 460,0 0-684,0-1-268,2 1 245,6-1-88,8-3-23,10 2-23,6-2-44,5 1-56,2 3-34,1-2-68,2 3-10,1-2 22,0 2-45,1-1 45,-2 1 0,1 0 45,0 0 57,2 0-58,2 0 24,4-1-91,1-1 1,3 1-1,0 0-33,-2 1 12,-2 0 10,-4 0 12,-2 0 55,16 0-33,-13 0 23,12 0 55,-13-2-22,1-2-22,4-2-46,0-1-21,-2 1 22,15 0-12,-17 2-10,12 0 44,-19 2 0,-1 1 45,1-1 45,-1 0-78,3-1 22,-1-2-12,2 2 12,0-2-11,0 1 44,2 3-89,-2-2 22,0 3-11,-2-1-34,-3 1 34,17-1 0,-14-1-44,16-3 10,-13 1-11,3-2 12,4 3 21,1 0-32,-1 2 55,14 0-67,-21 1 56,8 0 33,-22 1 23,0 0 0,1 1 1,2-1-68,0 0 11,1-1-11,-3 0 123,15 5-135,-10-1 23,9 4-33,-15-3-23,-3-2 0,0-1 33,0-1-10,2-1-12,3 0 0,3 0 0,2 0 1,1 0 55,12 0-45,-14 0 12,8 0 11,-17 1 55,2 1-55,2 1 22,3-1 1,0-1-46,11-1-22,-15 0 0,4 0 0,-20 0 0,-2 0 0,-3 0 0,0 0-11,3 0 11,-1 0 0,4 0 0,17-1 22,-6-3-22,16-1 0,-11-4-33,1 2 21,-2-1-10,12 1 22,-10 3 0,12-1 11,-12 3-11,3 1-11,0-1 0,-1 2 11,-1-1 0,0 1 0,0 0 0,0 0 0,1 0 0,0 0 0,-2 0 0,-1 0-23,-3 0 1,-1 0 22,-4 0 0,-1 0-11,-2 0 22,-3 0-11,0 0 0,-3 0 0,-1 0 22,2 0-22,0 0-11,5 2 11,3-2 23,4 4-23,2-3-12,1 2 12,-3 0 0,8-2-22,-13 0-12,2 0-22,-15-1-22,-5 2-124,-3-2-3159,-1 1-180,-5-1-4459,-8 0 8000,-12 0 0,8 0 0,-2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32.5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 13992,'27'-6'772,"5"2"-625,11 11-80,1 4-22,-2 8-45,-5 2 11,-12 0 0,-8-3 23,-9-1 44,-5-2 12,-3 2 10,-7-2 46,-6 1 100,-9-1-44,-5 0-90,-8 1-112,13-6-56,2 2-146,15-4-111,4 3 156,3 6 157,11 6 0,9 4 11,14 6 34,7-3-56,13 15 11,-16-14 11,2 7 0,-23-16 34,-6-2 45,-5-5 649,-4 1-156,-3-7-135,-2 2-179,-8-4-45,-5 2-224,-12-2 0,-5 0-146,-5-4-324,1-1-180,0-1-661,6-1-2039,3 0 3350,4 0 0,10 0 0,4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33.3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22 10103,'0'-12'2981,"0"2"-2152,0 10 1053,0 0-1030,0 11-471,1 3-213,1 12-112,3 3-45,1 0-11,2 1-33,-1-4-494,0 5 56,-4-12-33,-1 0 67,-2-14 33,0-3 46,0-2-56,0-4 235,0-9 100,0-9-33,0-10-45,0 0 157,0 0 269,12 4-67,-2 10-34,13 3-168,-2 10-101,3 3-1132,1 1 1233,10 5 0,-19-3 0,5 3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33.8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61 89 12882,'-33'80'986,"6"-9"-829,30-34-157,9-5-67,6-9 22,21-9 23,-10-8 22,10-8 45,-17-10-45,-5-6-45,-5-9 34,-5-4-45,-2-5-146,-3-4-168,0-5-34,-2 2 292,3 4 112,-1 10 348,3 10 448,-2 11 43,-1 5-87,1 3 121,0 8 977,11 30-1156,-1 5-201,8 29-123,-2-9-325,1 0-45,0-5-4012,11 6-2655,-5-25 6667,8-2 0,-18-28 0,-5-6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27.2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96 12188,'5'-18'2240,"-1"5"-1343,55-10-583,-16 13-286,4-3 0,3 0-28,18 9-482,2 2-1468,-1 2-1568,-6 0 3518,-6 3 0,-26-2 0,-9 2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34.6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107 298 10260,'-3'3'1300,"0"-1"448,3-2-1524,56-27-212,-29 10-1,43-23-11,-45 16 0,-8-3 0,-6 1 157,-6-2-12,-3-1-44,-11 2 425,-4 3 91,-11 6-79,-3 8 156,-5 5-413,-2 11-46,-4 9 179,2 11 68,1 13 123,6 5-269,9 5 56,9 0-123,6-3-235,12-4-12,11-7-22,14-3-101,14-4-235,8-4-537,6-4-573,5-6-1961,2-5-1198,2-5 4605,-6-2 0,-26-2 0,-12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34.9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3 12109,'-3'-1'2162,"0"0"494,3 1-2264,51 42-190,-19-17-202,43 34-146,-34-31-604,-2-3-528,-7-3-885,-3-5-1444,-6-2 3607,-5-6 0,-8-4 0,-4-3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35.1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215 1 16513,'-36'41'-762,"0"0"0,-26 34-482,43-34-1087,1 2-2711,2-3 5042,1 1 0,8-19 0,1-6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35.7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 72 8142,'0'-9'1804,"0"1"-773,0 8 34,53-24-259,-24 18-324,45-18-201,-40 29-1,-3 7 11,-7 10 45,-9 8-235,-7 5-57,-16 1 24,-11 1 32,-12-5-88,-8-9-12,4-9-34,4-9-593,-6-18 593,14-3-89,-6-11-179,16 4 302,5 7 492,5 7 215,2 5-192,1 4 45,0 12 202,0 8 45,0 22-280,-1 13-191,1 11-191,-1 8-145,0-2-67,1-1-538,-1-10-1490,1-12-1984,0-12 4079,1-16 0,-1-10 0,1-7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36.1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0 168 12815,'0'7'1938,"0"-3"-1388,72-3-461,-28-7-78,6 3 1,1-1-4230,-2-10 4262,-10 2 850,-13 1-670,-11 1 201,-9-1-133,-4-3-169,-2-4-44,-7-1 3447,-7-4-3089,-11 6-56,-8 5 370,-4 6-404,-1 6-179,0 9 78,3 7 46,-1 25-191,17-2 22,3 14-123,14-12-56,12-1-157,6-3-706,14-1-381,7-9-627,7-8-1221,5-10 3148,21-19 0,-35 6 0,9-9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36.5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13577,'1'14'1345,"0"-2"-1043,14 51-302,-9-32-78,11 48-34,-13-50-113,-2-7-279,-2-8-78,0-7 211,0-5-155,0-10 492,0-7 34,0-12 34,0-8 0,0-3 78,0-2 112,1 7 112,4 7 79,1 10-79,4 8-336,2 1-56,3 5-1199,5 0-1872,3 1 3127,2 1 0,-11 0 0,-2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36.7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14933,'0'9'1266,"0"-1"-1076,3 55-190,3-29-952,3 48-426,1-46-359,-3-7-1736,-4-8 3473,-2-9 0,-1-6 0,0-5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36.8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5 12848,'-2'-3'-5602,"0"1"5602,2 2 0,0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37.5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1 109 14193,'8'82'627,"1"-14"-929,-2-39 11,-2-10 112,-3-10-146,-1-5 67,-1-4-179,0-5 157,0-9 100,0-11-335,1-13-68,5-7 113,4-3-34,8 2 504,2 8 313,2 9 583,0 10 516,3 11 157,-1 4-516,4 4-369,0 12 11,1 9-270,1 41-358,-11-12-44,-4 20-23,-10-32-202,-4-8-358,0-14-168,-1-8 67,0-5-247,0-23 863,1-2-22,3-24-45,6 4-213,3-1 325,4 10 202,-3 10 627,-1 11 1501,1 7-1231,-4 4-315,4 3-280,0 5-268,0 4-147,2 7-89,-1-1-459,-2 1-1031,-2-1-1043,-3 1 2533,-2 12 0,-3-16 0,-2 5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37.9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18 235 9476,'12'0'1658,"-2"0"-1635,55-24-23,-31 5-4566,49-22 4197,-53 13 369,-12 0 1285,-9 3-265,-9 2-236,-14 4 393,-9 5-158,-13 4 415,-4 6 4031,-11 5-5017,15 9-44,-3 6 55,22 10-55,4 6-169,7 6 34,3 1-135,3 3-134,4-2-347,8-5-2679,22-4-480,-1-16-2332,13-4 5838,-10-24 0,-17 9 0,-4-9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27.6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0 395 9599,'5'4'1916,"56"-11"-1075,-21-5-393,52-14-224,-33-2-79,-1-5-66,-9-3-57,-9-2 34,-11-1-45,-12-1-11,-10 1 23,-6 4 78,-16 5 526,-8 10 56,-20 9-279,-7 6 0,-4 11 256,-1 12-144,6 13-180,7 18-22,9 4 33,12 6-224,10-4-179,22 13-78,13-21-471,21 4-661,10-28-751,9-10-437,3-8-683,0-6 3137,-5-12 0,-27 8 0,-10-8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38.4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38 12053,'0'89'795,"0"-13"-1142,0-45 78,0-9-146,0-9-469,0-8 716,0-5 168,0-11 56,3-6-23,1-13 169,4-5-101,2-3-79,3-1-22,2 4-22,2 6 22,0 7 168,0 10 426,2 6 22,0 7 381,2 9-179,1 8 571,-2 10-929,0 5-348,-5 1 79,0 3-191,-5-4-124,0 0-425,-4-3-460,-1-6-694,-3-4-1109,-1-9 2812,0-4 0,-1-5 0,1-2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38.7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 9 13846,'0'-4'3395,"0"0"-2465,0 4-437,-4 51-4375,3-14 4398,-3 44-488,4-27 17,0 0-45,0-6-179,0-3-360,1-10-749,0-7 2191,0-6-3917,0-12 609,-1-3 2405,-2-6 0,2-1 0,-2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38.9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17487,'71'0'-5938,"-4"3"5938,-29 2 0,-15-1 0,-5-1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39.4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22 14630,'0'-4'5446,"0"2"-3228,0 2-1972,0-4-246,0 3-112,0-4-739,2 4-1154,3-1-2332,3 0 4337,2 1 0,-4 1 0,-2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6:39.6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18597,'7'2'-9831,"-1"-1"9739,-2-1 1,-2 0-1,-2 0 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7:03.4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15 124 10977,'0'-16'1759,"0"3"-67,0 10-1277,0 2-123,-1-3-203,0 1-89,-1-1-22,0-2-1,0 0-44,0 0 0,0 1 67,2 1 0,-2 0 34,2 1 22,-1 2 1209,1 0-1254,0 5 46,0 7 10,0 11 56,3 11-44,5 26-68,-1-14 0,3 13 34,-7-24-11,-1-6-34,-2-9-79,0-7-89,0-7-224,0-3 268,0-14 1,-1-5 22,-3-16-268,2-5-102,-1-5-67,2-1 57,1-2 279,4 5 0,4 3-90,7 9 203,4 9 10,0 9 79,-1 8 236,0 15-12,-3 9 471,5 29 0,0 7-695,-1-3 11,-1-1 0,-3-5 12,-9-27-12,-4-10-11,-1-6-259,-1-3 2,0-11 167,0-6 12,0-11-101,0-6-157,1-2 45,4-1 55,5 2 34,4 4 68,4 5 55,-1 5 34,5 5 45,-6 7 0,2 3 45,-7 3 146,-1 1 89,1 8-67,0 4-78,3 10-1,10 13-89,-5-5-23,7 10 1,-11-8-23,-3 0-56,-5 1-584,-3 0-592,-1-5-1199,-2-5 2431,-1-8 0,0-7 0,0-6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7:03.9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233 25 7694,'1'-5'3709,"0"1"-1199,-1 4-1849,-33-7-460,15 5-77,-30-4 56,24 15-12,-4 5 179,3 13-112,2 5-67,4 3 0,9 0-157,4-3-11,5-5-56,10-8 56,6-5-11,11-7 11,5-3-67,2-3-23,0-5-22,-2-5-33,-4-7-46,-6-5-22,-5-5-33,-6 1-158,-5-2-279,-3 1-180,-2 2-2073,-12-4-100,3 15 3036,-8 0 0,10 13 0,2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7:04.5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11874,'0'80'1759,"0"-4"-1210,3-31-146,0-1-190,2-3-146,-1-7 12,-3-6-12,0-10-33,-1-7-34,0-7-180,0-3-134,0-6 46,0-10 100,-1-10 156,-1-11-245,0-6 89,1-1 168,1 3 22,7 5 426,15 0-190,1 15-34,7 3 33,-8 13 58,-4 6 10,2 8 33,-1 7 12,0 12 112,-1 4-157,-3 5-45,-3 14-280,-5-13-68,-2 8-806,-4-23-1042,-1-5-1299,1-5-2186,0-5 5401,3-3 0,-3-4 0,1-2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7:05.0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222 18 13824,'-78'-7'2184,"10"9"-1410,45 15-147,3 8-325,4 2-100,6 3-112,4 0-67,5-1-1,1-1-11,7-4-11,5-6-45,9-4 23,6-4-46,2-6-22,2-1 12,3-3 22,-1-6-56,-2-5-134,-5-9 10,-4-7 1,-9-2-11,-3-2-46,-7 0-223,-2 0-1367,-17-6 649,2 15-22,-15 1 292,10 17-57,0 3-515,8 6 1535,4 15 0,5-10 0,2 9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7:05.4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 15403,'38'77'1143,"-2"-9"-1143,-14-32-11,-1-2-101,-4-7-112,-3-5-56,-4-8-202,-5-8 236,-2-3 246,-2-4 11,-1-13 11,0-7-22,0-19-134,0-5 100,0-2 23,0 4-56,0 8 44,0 9 12,0 12-113,0 7-380,0 5-751,0 2-761,3 0 133,2 8 1883,3 4 0,-3-2 0,0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28.1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296 8 11896,'-79'-8'2107,"7"13"-1682,37 15-33,-1 17-66,6 9-24,6 7-4217,11 5 4027,6-3 758,10-4-836,13-11-34,9-11-22,15-13-34,3-9 56,6-11 0,2-12 0,-1-12 3201,-6-16-3481,-7-6 79,-15-4 111,-10 2 68,-8 5 22,-4 10 134,-4 14 437,0 10-257,-2 9-225,1 22 68,4 7-67,-1 24-90,4 3-213,9 1-717,8-2-840,10-3-1345,7-6 3115,3-8 0,-16-16 0,-4-8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7:06.1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217 90 11593,'-82'18'1827,"12"4"-1020,46 7-5605,6 6 5504,5 3-303,6 0 1276,4-1-1646,3-6 838,7-7-871,7-8 56,10-8-11,6-5 3347,2-7-3426,-2-7-89,-1-11-91,-3-10-245,-5-9-190,-4-4-147,-6-4 90,-5 0 381,-6-8 740,-8 21 346,-4 3 270,-3 26-269,2 5-526,2 8 111,1 9 179,4 11 12,0 30-538,4-7-22,11 16-191,5-19-515,12-6-516,2-6-537,3-8-506,0-11 2287,9-10 0,-19-3 0,2-5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7:06.4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0 16176,'-6'1'1569,"1"0"-874,2 69-516,3-25-2221,-2 6 1,1 3 2141,7 9-44,2-1 804,7-3-1095,3-3-740,1-5-381,3-2-1187,-4-5-1379,0-3 3922,-5-8 0,-6-13 0,-4-10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7:06.8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1 194 14843,'0'13'-504,"0"-2"1311,0-11-807,0 0-67,51 39-68,-15-29-90,45 30-10,-29-45 112,-2-8-403,-3-7 380,-8-9-650,-6-3 113,-11-1 605,-9-1 78,-8 2 56,-6 0-45,-10 4-11,-9 5 0,-13 8 974,-7 8-111,-2 4 112,1 7 78,7 7-503,6 9-80,8 10-112,8 4-257,6 4-302,10 22-371,9-14-436,11 13-516,8-22-246,4-6-494,3-6-234,3-12 2498,-3-6 0,-15-6 0,-8-1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7:07.2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 1 15347,'-1'51'274,"-1"0"1,5 39-241,5-44-34,3-6 0,-4-8-146,0-11-291,-4-9-325,-1-7 236,1-4 459,1-11 44,4-8-78,3-17-235,4-8 247,3-2 89,1 3 78,1 7 460,1 10 178,-2 9 260,1 8-1,-3 5 10,0 5-88,3 10-471,-2 8-135,2 15-33,-4 7-12,-3 3-66,-5 1-46,-4-4-134,-3-9-67,-1-9-774,0-10-694,0-5-739,0-6-2141,0-2 4415,0-10 0,0 7 0,0-7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7:07.5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237 7 11112,'-11'-4'3922,"3"1"-3463,8 3 146,-61 14 347,33 2-156,-46 15-213,52 2-1,5 4-66,8 2-191,4-1-224,4-2-101,10-4-12,6-4-268,11-8-728,2-7-539,0-6-851,1-5-985,2-4-1771,-1-7 5154,1-3 0,-15 2 0,-3 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7:08.0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131 62 15034,'-8'80'1187,"11"-12"-1299,13-39-56,12-8-4308,2-9 4208,3-6 602,-3-8-772,-1-13 13,-3-9 223,-1-15-403,-1-3 325,-5-1 3450,-2 4-3170,-8 8 703,0 8-401,-6 11 561,1 6-67,1 5 32,2 13-211,8 8 212,5 19-414,8 15-314,5 11-79,2 11-11,0 3-11,-6 1 124,-3-3-113,-9-5 56,-8-4 398,-15-13 0,-7-1-342,-13 10-123,2-16 0,-4-5-247,-27-11-391,-7-9-740,-9-11-281,-7-6-2038,-5-11-2074,-1-9 5771,4-10 0,36 7 0,12 1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7:12.6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 15 10664,'-3'-5'4437,"0"2"-2073,3 3-1691,-2-3-181,1 2 203,-1-2-515,0 14-91,1 8-10,-2 16-57,0 8-22,1 4-112,0 0-617,2-2-582,0-10-1345,0-7-1545,0-14 4201,0-7 0,0-6 0,0-1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7:12.7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5 15280,'-3'-2'-235,"1"0"-3586,2 2-1042,24-1 4863,-10 2 0,11-2 0,-16 2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7:13.2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0 278 14641,'48'20'-185,"-1"1"0,33 8-50,-47-39 213,-11-4 22,-11-10 11,-5-1-11,-5-7-157,-10-4-123,-5-3 213,-9-3 22,0 4 45,3 3 292,7 8 88,7 11-66,3 8-90,3 6 68,0 2 245,11 0-324,7 0-213,13 4-448,5 4-807,2 5-694,3 5-2063,0 2 4012,-1 1 0,-17-9 0,-7-4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7:28.6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0 252 11213,'0'-80'2711,"0"10"-1826,0 29-268,0 15-1,0 2 773,0 17-559,0 4 828,0 2-1479,0 10-179,0 11 370,0 17-34,0 17-235,0 10-101,0 7 0,0 3 0,0 0-12,0 3-324,1-5-358,0-2-516,0-11-437,1-13-1256,1-14-1467,0-16 4370,3-8 0,-4-7 0,1-1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28.6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194 533 12176,'-41'37'553,"0"1"0,4 0 0,6 1-161,7 23-157,12 5-56,5-5-5750,27 7 5583,2-27 1396,23-5-1419,-1-28-112,5-17 33,2-14-89,2-18-123,-3-18-303,-5-11-56,-8-12 213,-12-8 291,-16 40 0,-2-1 301,-3-3 1,-2 0-190,0-1 0,-2 0 45,0 1 0,0 1-230,-2-39 701,0 20 3735,-1 24-2952,1 22-514,2 14-516,0 8 476,0 4-644,0 14 564,0 44-575,3 5-45,0-13 0,1 2-23,6 38 1,5 5-269,1 2-584,2-5-872,5-10-897,3-14-640,4-17 3284,4-19 0,-15-16 0,-4-12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7:28.9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 12804,'4'-1'1579,"0"0"-850,-4 1-662,14 63-67,-7-27-426,12 51-660,-10-46-326,1-6-729,-2-6-447,-2-8 2588,-2-9 0,-1-5 0,-2-6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7:29.0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 0 13745,'-1'4'90,"0"-1"-5995,1-3 5905,5 32 0,-4-25 0,4 25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7:29.6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57 10697,'0'-9'2207,"0"2"-1175,0 7-170,0 0-806,21 49-56,-9-22 45,16 42-45,-17-34-90,-5-1-100,-3-1-124,-3-6-33,-1-4-168,-2-10-438,1-5-336,0-8 998,1-14 280,1-11 0,0-16-763,7-35 505,0 21 90,8-17 179,-2 39 112,1 9 291,-2 12 573,-1 7-80,1 3 90,0 7-257,5 7 593,11 25-1087,-4-1-134,5 14-45,-12-13-56,-2-2-11,-3-5-415,-2-5-773,-2-6-4023,-4-4 5222,-1-8 0,-2-2 0,-1-5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7:30.3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 12557,'0'-3'1356,"0"0"560,0 3-1681,5 57-123,2-17 281,4 52-1,1-30-168,-3 6-157,0 1-45,-3 1-10,-3-5-12,-2-6-34,-1-11 0,0-13-100,0-12-359,0-14-23,0-5 136,0-7 301,0-11 57,0-13-124,1-14-201,4-6 77,4 3 102,5 7 23,4 11 145,4 6-45,0 11-22,3 3-202,-5 4 269,-3 9 90,-4 7 66,-5 11 214,-4 7 415,-2 17-572,-2-14-146,-7 7-56,-1-23-11,-7-7-67,0-5-112,2-5 44,2-2 68,-3-9 33,4 2 1,-2-5 22,7 7-68,2 3 135,3 2 45,3 5-45,4-1-56,3 4-34,4-2-313,2-1-225,3-3 315,6 0 245,4-2-77,4 0-34,-2 0-796,-1 0-1826,-8 0-269,-5 0 3014,-8 0 0,-4 0 0,-4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7:30.8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0 226 12322,'0'4'1042,"0"-1"-605,0-3-403,61-17-34,-26-1-45,49-18-291,-45 3 22,-10 1 269,-7 3 45,-11 5 314,-6 6 134,-4 6-101,-12 4-145,-5 4 515,-13 2-291,-3 2-56,0 7 111,3 4-178,6 11 100,4 4 1,9 4-236,4-2-90,4 2-78,2-5-157,6-6-324,3-4-528,8-7-605,2-3-6374,11-4 7988,-9 0 0,-1-1 0,-14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7:31.3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154 461 12792,'-72'47'1659,"14"3"-1087,46-7 144,5 5-156,3 0-436,3-5-124,6-6-124,8-13-111,10-7 22,10-10 191,5-6-135,2-14-78,0-10-146,-1-17-146,-4-11 46,-5-11 145,-8-8 168,-9-6 156,-7-4 12,-4-3 23,-2 0 10,0 4 102,0 12 357,0 17 495,0 20 43,0 16-368,0 9 66,0 5-392,0 18 124,0 9-136,2 26 102,4 15-11,6 7-157,6 7-191,3-3-67,4-6-426,2-7-806,1-11-1704,-3-9-2499,-3-11 5435,-7-9 0,-7-12 0,-4-8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00.0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 96 6159,'0'12'1737,"0"-3"-1255,0-9 3518,0 0-3082,0-28 169,0 21-145,0-20-147,0 26 415,0 0-795,0-2-168,0 3-12,0-4 45,0 3 56,0-2 112,0 1 1266,0 1-1814,0 5-35,0 1 90,-1 9 23,1 4 11,-1 8 0,1 6-404,4 17 146,3-22-11,6 8-90,2-31 45,2-1-11,2-3 112,-2-3 90,3-9 112,-3-8 22,0-9 11,-3-5 123,-5-17-67,-4 15 1,-3-6 55,-2 25 67,0 8-78,0 6-257,0 3 145,2 12 22,2 3 0,4 17 1,3 3 10,0 3-33,3-2-56,-1-6 0,2-6-33,1-7-23,1-7 11,0-5 101,0-3 0,1-2 34,-1-3 33,-1-4-34,0-5 23,-4-5-22,-2 0-34,-2-1-179,-1 0-505,-3-1-772,-2 1-853,0 0-1321,0 0 3630,2 2 0,-1 7 0,0 2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00.2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 12860,'9'-7'1826,"-3"1"-1501,1 62-325,-1-21-22,6 44-236,-3-39-616,0-5-829,-2-9-1816,-4-4 3519,-1-8 0,-2-7 0,0-4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00.4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7 14775,'-8'0'-56,"1"0"-918,7 0-4942,0 0 5916,12-3 0,-9 2 0,8-2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00.7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15493,'9'89'571,"0"-6"-571,1-27-201,1-6-751,-2-8-696,-1-8-4198,-5-8 2597,-1-8 3249,-2-8 0,0-5 0,0-4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29.0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94 27 12871,'14'49'594,"0"1"0,21 32-762,11-59 0,7-10 0,1-7-5829,-2-15 5470,-9-11-212,-7-15 1318,-10-9-1217,-7-1 1049,-8 3-456,-4 13 45,-2 11 718,0 11 3379,3 8-3626,4 12-224,5 14 122,6 19 505,3 16-224,4 10-404,-1 10-352,-3 5 319,-5 4 202,-8 2 111,-7-6 90,-9-5 1,-13-16-102,-12-11-381,-15-15-134,-14-9-739,-17-13-1411,-22-8-634,38-12 0,-3-4 2784,-10-8 0,4-1 0,-14-3 0,12-9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00.9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20 13375,'0'-6'1524,"0"1"-381,0 5-1558,50-4-985,-23 3-975,43-3-1413,-34 4 3788,0 0 0,-16 0 0,-5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01.4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16221,'2'93'1389,"3"-2"-828,4-21-343,-1-20 1,0 2-191,-1 2 0,-1-2-50,5 31-180,-6-21-235,-5-54-280,0-4-45,0-6 369,2-11 315,2-9 22,5-13-146,3-3 135,2 2 67,2 6 34,1 8 67,3 7 11,2 6 44,13 5-21,-9 5 56,8 9-34,-14 9 156,-2 10 46,-1 6 122,5 20-335,-10-15-89,4 9-57,-12-21-214,-2-6-783,0-5-1121,-2-3-1960,1-5 4078,-1-3 0,0-3 0,0-3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06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78 7 7336,'-6'-2'1893,"2"1"-1008,4 1 370,-1-1-851,-1 0 156,1 0-112,-1 0-425,1 1-12,-2 0-11,0 0 0,0 0 11,1 0 23,0 0-34,-1 0 22,-1 0 23,0 0 67,0 0 67,1 0 79,0 0-11,1 0-23,-1 0-79,1 0-33,-1 0 224,-1 0-257,0 0 44,1 0 57,-1 0-1,3 0 325,0 0-504,5 0 11,0 0-11,3 0 11,0 0-11,-1 0 0,6 0 12,-4 0-12,6 0 0,-5 0 11,1 0 11,-2 0-44,0 0 22,-2 0 0,0 0 0,-3 0 22,1 0 1,-1 0-23,0 0 0,-1 1 0,-1-1 0,1 1 0,-1-1 0,1 0 0,2 0 0,-2 0-23,0 0-3212,-1 0 1,-1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14.3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14 11179,'-3'-8'1289,"1"3"-1021,2 5 5828,0 0-5984,-2 5-34,1 6-22,-1 12 45,-1 14 11,0 5-78,0 8-23,0-2-11,0 18-11,1-20-12,-1 10-122,3-27-359,-1-7-315,1-8-547,0-7-3800,0-5 987,0-22 4179,-6-3 0,5-2 0,-5 8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14.5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32 14619,'7'-17'415,"-1"4"-415,-6 13-2925,0 0 437,7-1 2488,6 10 0,-3-8 0,1 9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15.3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13824,'16'77'739,"-1"-3"-661,0-15-44,-3-6-34,-3-8 56,-3-9-56,-4-8-23,-1-11-44,-1-7-224,0-7 0,0-3 168,0-9 123,0-8-12,-2-15-21,2-12 10,-2-6 12,4-5 22,8 5-11,6 6 180,6 10 111,1 11-45,1 10-11,0 7 24,0 9 54,-1 12 326,6 30-382,-10-1 24,1 18-102,-13-19-67,-5-5-11,0-6-23,-2-8-67,0-8-11,0-8-1378,0-5 1378,0-21 0,2-3-56,2-20-22,5 2 78,4-2-11,3 5-12,0 7 12,-1 7 11,-3 9 45,-3 7 89,-3 3 146,-2 3 135,1 8-168,0 3-135,1 10-112,1 2-326,0 0-1119,-1-1-1658,2 1-2097,-4-1 5200,0 2 0,-3-12 0,-1-1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15.8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1 179 11369,'31'-41'795,"0"0"1,28-26-471,-22 51-66,2 8 133,-2 4 33,-5 3 34,-6 6 46,-5 7 133,-8 11-21,-3 9-191,-6 3-23,-1-1-112,-3-4-89,-3-4-158,-5-8-200,-12-5-80,1-8 203,-7-2-180,6-10 123,2-4 68,1-7 44,3 2-10,4 5 44,5 5 44,2 4-21,3 2 22,0 5 22,0 9-45,-2 16 169,-1 16 145,-3 15-56,-1 5-280,-1 2-56,0-7-156,3-10-752,2-11-728,2-13-1255,1-9-1087,0-10 3978,0-4 0,0-4 0,0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16.1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14451,'12'53'1260,"0"-1"1,10 40-1261,-7-46-67,-2-11-34,-2-7-33,-3-13-158,-4-7-358,-2-5 57,-1-3 200,-1-4 393,0-10 0,0-12 11,2-12-11,2-6 0,4 1 0,3 2 0,3 8 101,1 6 0,3 8-101,-2 7-124,0 7-951,-1 3-1390,2 2-2465,1 5 4930,1 3 0,-7-2 0,-4 1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16.5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94 0 15325,'-51'86'1669,"12"-10"-1467,36-38 11,3-2-79,7-5-134,6-6-33,9-8-91,7-8 1,3-5-34,1-6-78,-3-9-225,-4-8-156,-7-8-493,-8-3-829,-6-1-1390,-4 4 3328,-3 2 0,1 12 0,-1 4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16.8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55 14911,'42'80'1120,"-4"-12"-1098,-19-35-11,-1-9-11,-5-9-33,-3-6 33,-3-6 0,-2-1 145,1-5 34,4-10-66,5-10-91,3-11-10,3-7-12,-4-2-12,-3 1-21,-4 8-24,-5 6-111,-3 14-616,-1 3-1031,-1 10-1132,2 0 2947,1 1 0,-1 0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0.0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1 428 14003,'40'37'246,"1"0"0,40 21-201,-11-54-11,3-11-34,-2-9-79,-11-10-100,-14-10 56,-16-4 123,-16-4 0,-13-3-67,-22-4-34,-16-2 101,-20 0 202,-7 4-90,3 8 212,9 7 215,14 12-2,16 7-537,12 5-22,8 4 44,54-4-1036,16 7 1,9 3-282,-13 0 1,3 0-677,26 3 0,-4 2 1971,-4 6 0,-38-5 0,-17-3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17.2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1 205 13801,'86'10'1468,"-3"-8"-1468,-26-16-67,-3-8-23,-8-7-89,-10 1-1,-13-1 550,-10-3 101,-12 9 78,-14 0 314,-9 13-337,-10 6 203,-2 2-180,3 2-225,5 9-200,7 3-12,5 9-112,5 1-157,5 2-549,2-2-605,2 0-1266,6-1-1457,4-2 4034,9-5 0,-7-6 0,-1-4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17.7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109 359 12456,'-29'48'818,"-1"0"0,-16 34-650,43-46-168,7-10 0,7-6 34,9-9 78,11-4-45,5-5-56,3-11 23,1-8-68,-1-12-11,-4-10-55,-3-7-68,-6-5-123,-5-4-79,-6-3-34,-7-1-33,-3-3 202,-5 3 67,0 4 168,-5 10 90,2 13 660,-3 16-156,3 9 291,0 26-145,1 4 1277,-1 53-1525,2-11 215,1 32 54,5-20-469,5 1-135,8-5-157,5-8-246,1-14-371,0-10-997,-4-13-1221,-2-8-3114,-5-10 5949,-1-5 0,-7-5 0,-1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18.9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15 159 8871,'-8'0'2431,"1"0"-1422,7 0 1220,0 0-1578,0 3-237,5 2-89,6 2-101,9 1-123,8-5-23,4-1 0,3-2-10,-2-3-68,0-5-45,-4-6-134,-2-4-68,-4-3 57,-4 0-12,-6 1 79,-7 0 78,-3 2 0,-4 2-33,-10 3 78,-5 5 246,-12 3-33,-3 3 11,-1 5 11,0 9 102,1 8 346,3 10-156,5 4-168,4 4-113,10 4-100,3 4-68,7 3-78,11-1-56,4-3-313,16-5-495,1-7-435,4-7-606,-1-8-706,1-7-1221,0-6 3832,-2-3 0,-15-2 0,-5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19.3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7 335 9834,'-3'-3'2163,"0"1"-1446,54 2-538,-20 0-112,42 0-67,-36-5-3268,-4-3 3447,-7-11-112,-5-7-67,-4-7-22,-5-6-1,-2-2 23,-6-2 259,-2 5 3939,-2 5-3425,-2 10 347,-2 9-380,-2 7 22,-1 6-459,1 7-135,0 12 78,-2 14 124,-1 20-34,3 12-190,2 10-146,3 5-56,1-1-650,0-4-415,4-7-873,1-14-1211,4-14-1321,-2-13 4526,-2-14 0,-2-6 0,-3-6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19.5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14271,'84'19'-7428,"-8"0"7428,-36-2 0,-17-6 0,-7-3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19.9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0 500 12120,'50'-11'667,"0"-1"0,38-12-667,-39-6-348,-4-4-212,-9-6 45,-8-4 100,-12-1 415,-7-3 22,-6 1 438,-3 0 324,-7 5 326,0 9 346,-7 10-290,3 10-158,1 8-201,3 4-516,1 4-157,1 9 236,-2 11 213,0 16-202,0 13-269,1 11-56,3 8 0,1 5-45,2 3-11,-3-4-493,2-5-661,-3-12-594,3-11-796,0-11-806,1-15-1569,0-10 4919,0-7 0,0-4 0,0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20.1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25 13061,'-3'-9'1468,"0"2"-694,3 7-528,0 0-862,64-3-1032,-25 2-682,53-3-1984,-45 4 4314,-3 1 0,-21-1 0,-7 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20.5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0 305 12109,'0'6'549,"0"-1"101,53-15 0,-19-1-560,44-12-79,-32 0-11,-5-7-101,-3-2-56,-9-3 135,-9 1 22,-10 2 582,-5 5 270,-12 3-158,-9 7 192,-11 6-505,-11 6 571,-1 4-291,-1 8-325,3 7-123,6 12 79,6 7-35,8 4-257,8-1-156,4-3-528,7-2-661,9-4-929,6-2-1424,13-3 3698,5-5 0,-14-9 0,-2-3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20.7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157 0 15672,'-37'44'1227,"1"0"0,-24 34-1115,46-35-112,7-4-235,5-10-449,10-4-582,7-10-605,12-6-291,8-5-1032,5-8 3194,4-8 0,-19 5 0,-4-5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20.9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 1 15762,'-1'50'924,"1"1"0,5 44-834,5-29-90,7 0-22,-1-8-404,-2-8-874,-3-10-1097,-5-9-921,-3-8-1185,-3-9 4503,-3-8 0,2-3 0,-2-3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0.2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0 13308,'-10'51'538,"1"-1"0,0 0 0,3-1-337,10 24-2846,5-16 0,2 2 2645,7 29-62,-3-32 0,1-2 731,3 10-1912,-5-11 556,-3-11-1834,-6-14-773,-2-13 3294,-3-8 0,0-7 0,0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21.1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 18 14137,'-1'-10'762,"0"2"-470,1 8-292,0 0-1143,55 6-975,-20 3-1143,46 4 3261,-33 1 0,-21-8 0,-6-2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21.6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107 1 12344,'-11'0'1715,"3"0"-729,8 0-292,-36 67-358,24-24-302,-7 4 0,2 0-34,14 1-146,5-11-67,8-10-168,7-9-11,10-9 11,5-5 45,2-16-179,0-5-1,0-16 68,-6-4 179,-4-5 23,-6-1 145,-4 4 90,-4 2 414,-4 18 358,-1 6-323,-3 12-13,0 6 371,1 7-336,1 10-236,0 8-124,1 5-66,-3-2-34,0 0-45,-2-8-89,0-6-68,0-8-11,0-6-392,0-3 470,0-13 135,2-7 56,3-14-33,4-6 134,4 2 146,1 3 89,2 9 33,1 7 12,0 6-111,3 5-326,-1 3-79,0 2-1523,0 1-1771,2 4 3373,4 3 0,-11-2 0,-1 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22.5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1 387 15896,'44'0'908,"-1"0"-886,-5-8-10,-3-3-12,-4-10-45,-6-4-11,-5-4-45,-4-7 101,-5-5 22,-3-5 34,-4 1 56,-3 4 325,-1 7 235,-1 9-10,-2 10-13,-1 7-211,0 6-192,0 2-212,1 9 22,-1 9 101,-2 15 179,0 13-90,2 11-168,2 8-55,2 8-23,0 3-79,5 0-290,0-3-180,3-9-404,0-9-403,-2-12-369,1-9-808,-4-11-727,1-8-997,-3-9 4257,1-3 0,-2-3 0,0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22.7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 57 13947,'-7'0'1445,"1"0"-594,6 0-100,0 0-751,59-19-863,-22 9-1344,46-11-1188,-42 16 3395,-11 4 0,-14 1 0,-9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23.1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0 16726,'-11'90'145,"4"-14"-302,15-52-202,6-6-133,8-8 245,2-5-66,1-5-159,1-10-43,-4-6 34,-1-10 156,-4-4 291,-4-4 34,-4 0 0,-3 3 471,-3 7 627,-2 12 11,-1 6-336,0 6-314,0 5-279,-1 7 167,-3 12 135,-1 9-482,-1 6-112,2 1-919,2-3-728,4-6-1020,6-5-448,2-9 3227,5-8 0,-6-6 0,-3-3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23.5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17970,'0'50'308,"0"0"0,0 38-174,0-50-100,0-5-4286,0-10 3994,0-8 648,0-9-1220,0-3-783,0-3 1445,4-12 134,5-5-134,6-13 3448,6-1-3280,0 4 0,-1 5 392,-3 9 168,-3 7 79,-3 4-90,0 4-202,-1 8-101,0 7-246,-1 7-123,-2 5-874,1-4-493,-2-1-1535,3-5-1132,3-9 4157,5-4 0,-7-5 0,1-1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23.7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150 1 17700,'-70'29'1535,"12"0"-1445,46-1-90,5 0-112,4 0-471,3-2-448,10-5-571,4-5-1300,13-6-560,6-6 3462,5-2 0,-15-2 0,-5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23.9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 15 14989,'-1'-8'2431,"0"1"-1366,1 7-505,0 0-392,-9 66-168,6-28-23,-7 53-402,10-46-450,0-6-604,0-5-1176,0-6-1065,1-6 3720,0-7 0,0-7 0,-1-5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24.1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16535,'54'13'-1656,"-4"-3"1,-29-7-1,-5-3 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24.3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 1 16288,'-2'81'-2992,"1"-13"382,1-50-1088,0-4 3698,0-4 0,0-6 0,0-2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0.4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27 11728,'-6'-10'1860,"1"2"-1367,5 8-347,0 0-146,53-5-392,-13 4-471,48-2-527,-26 10-1097,2 1 2487,-1 2 0,-28-4 0,-7-3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24.4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1 8266,'-3'42'0,"1"-8"0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48:25.3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94 1 11941,'-11'0'2913,"2"0"-1468,-20 50-649,18-19-426,-19 41-225,26-34-145,6-4-44,11-7-203,9-7-100,15-11-270,4-4-88,4-8 33,-5-6 122,-8-7 505,-10-6 45,-8-3 45,-9-3-34,-2-1 23,-3-2 78,0 2-11,0 5-56,0 3 44,0 11 192,0 4-247,0 5-34,0 1 156,3 0 57,5 3-45,6 3 56,4 4 79,1 6 123,-3 1-12,-2 9-134,-4 1-145,-2 5 10,-5 9-145,-1-14-78,-2 3-113,0-20-100,0-5-269,0-3-527,0-9 886,0-7 122,4-12-347,6-10-45,5-5 192,4 2 43,-1 6 236,-4 11 728,-5 12 79,-4 6 67,-1 13-381,0 4-56,4 6-190,1 1-191,4-4 22,1-1-78,2-3-22,1-5-214,13-3 80,-4-12-91,11-3 57,-6-9-24,1-4 46,0 2-22,-1 1 78,-4 5 112,-5 7 90,0 4 717,7 12-427,-5 8-21,7 12-1,-11 8 69,-3 1-80,-6 0-34,-6-6 124,-3-3-44,-13-2-393,-2-10-303,-14-1-436,-2-10-505,-6-2-1109,-4-4 2353,-22-16 0,32 12 0,-9-12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0:43.2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193 35 6495,'3'-6'1804,"-1"1"-661,-2 5 1188,0 0-774,3-8-772,-2 5 33,3-5-157,-4 7-336,0 0-180,-4 0 169,-4 0 0,-8 0-135,-4 1 34,-3 5-11,-1 4-57,1 8-89,1 3-22,3 6-34,2 5-34,4 5 34,3 7 34,6 5-34,1 0-3437,3-2 3381,6-6-45,3-10 12,7-8-348,18-8 347,-5-9-111,11-9-35,-10-13 3359,-3-11-3526,0-13 0,-4-3 43,-4-5 215,-7 0 111,-5 3 34,-5 4 34,-1 6 33,-1 6 203,0 9 357,0 10 101,0 6-190,0 4-157,0 1 0,0 3 56,1 14 336,8 12-156,4 18-371,10 7-246,2 2-22,2-3-304,1-8-861,0-8-662,0-8-930,-2-7-818,-1-8-660,-4-6 4257,-2-6 0,-10-2 0,-2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0:43.6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15112,'31'94'67,"1"-12"-33,-11-44-34,2-4 0,-2-8-11,0-5-34,-5-6-56,-3-5-157,-3-4 23,-5-4 235,-2-2 145,-1-4 349,0-10-158,1-8-202,0-14 101,2-3-123,0-3-100,1 3-12,-1 5-34,0 7-134,-1 8-549,-1 8-650,1 7-594,-3 2-1479,3 2 3440,1 4 0,-3-2 0,1 2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0:43.8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 11930,'8'-7'1086,"-1"1"-234,11 72-449,-5-21-403,1 5 0,1 1-89,2 8-4935,1-7 3545,-3-9-643,-4-11 2122,-4-13 0,-4-9 0,-2-7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0:44.0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 9 13532,'-7'-5'-89,"1"1"-349,6 4-836,0 0 1,0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0:44.7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207 292 12927,'-65'-23'2320,"8"7"-1951,36 27-89,2 8-67,2 12 101,3 9 101,6 9-169,3 4-190,4-1 0,8-5-56,7-8-22,10-10-90,6-11-79,2-10 46,0-5 33,0-14-12,-1-9-145,-3-16-11,-3-9-168,-7-8 202,-5-5 201,-6-5 45,-4-3-11,-3-2 11,0 4 22,-1 6 348,-4 4 190,2 25 0,-2 6-78,4 20-23,1 5-246,0 10-78,0 9 78,0 19 0,1 10-113,5 11-100,2 5 0,6 1-268,0-2-730,2-1-705,1-6-1065,1-5 2768,7 0 0,-12-27 0,2-2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0:44.9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 12972,'5'-10'1053,"-1"3"-538,4 71-481,-2-26-34,9 51-448,-5-46-729,0-4-951,-3-10-1570,0-9 3698,-4-11 0,-1-6 0,-1-3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0:45.0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 5 14428,'-2'-3'-280,"0"1"-1263,2 2 1,0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0:45.3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13532,'0'59'967,"0"0"0,0-4 1,0-3-968,1 15-45,3-4-560,1-5-919,2-7-1109,-3-10-1636,-2-10 4269,-1-13 0,-1-9 0,0-7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1.2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234 299 13499,'-13'-2'2397,"2"0"-1231,-42 6-506,27 13-412,-42 12 132,42 16-66,5 3-213,10 0-101,6-4-79,8-7 23,9-6-224,6-10 0,11-8 78,5-7 34,4-17 0,3-12-202,1-18-190,-3-14-112,-9-8 179,-9-3 90,-10 4 200,-7 10 203,-3 15 494,-1 18 144,0 11-458,0 42 156,0 4 67,1 37-11,8-6-212,5 0-113,13-6-56,7-13-11,7-9-11,4-17-23,5-11-11,1-13-55,4-21-158,-2-16-246,1-22-247,-6-13-269,-7-10-268,-9-4-355,-13-3 1419,-10 10 224,-6 13 582,-3 21 696,0 19-214,0 14-470,0 9-135,0 12-167,0 9-12,0 19 78,0 14 34,5 12 102,2 9-1,6 3 477,2-1-466,13 18-425,-2-28-67,13 8 21,-4-37 1,8-15-12,7-8-22,4-16-78,7-16-169,21-36 34,-23 0 67,-24 18 1,-4-1-124,-2-15 269,-12 8 56,-9 10 426,-5 13 33,-14 12-190,-5 6-67,-14 8 436,-15 28-335,11 0-12,-5 28-67,24-9 90,7 8-56,5 1-134,33 21-180,-1-27-79,32 4-280,-4-38-470,5-11-583,2-15-807,-3-15-716,-6-18-2331,-14-14 5266,-15-5 0,-13 25 0,-10 7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0:45.4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5 14081,'-4'-2'538,"1"0"-3911,3 2-537,50 0 3910,-19 0 0,24 0 0,-37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0:45.9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114 0 14742,'9'83'897,"5"-12"-1043,9-38-134,6-10-758,-1-10 725,-1-7 21,5-14 281,-12-9-67,3-11-225,-14-6 259,-2 2 21,-2 3 534,-2 9-601,1 6 90,0 7 247,5 4 122,4 5 12,6 11-90,8 12 91,4 18 21,5 15-257,2 10 167,-2 9 125,-2 2-147,-8-3 168,-6 1-11,-8-5-235,-7-1 426,-3-1-79,-7-4-33,-9-5-225,-11-5-190,-12-9-112,-9-6-246,-6-11-595,-7-13-526,-6-9-997,-10-24-2600,-9-17 4885,34 4 0,4-2 0,-8-7 0,8 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0:51.8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0 344 11784,'38'35'599,"-1"1"1,32 21-5981,-26-48 5718,-3-5-169,0-2 905,21-23-1185,-28 3 946,15-21-834,-40 7 22,-2-4-22,-6-4-112,-6-2 112,-8 0 3258,-15 0-3168,-11 3 585,-10 4-429,-5 5 584,-19 1-494,27 12-45,-3 1-291,35 11-23,9 3-111,4 1-112,2 1 111,7 0-302,28 0-459,2 0-875,25 0-1220,-14 0 2991,-2 0 0,-21 0 0,-7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0:52.4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13745,'10'59'261,"0"0"1,1-1-1,1-3-160,13 28 11,1 1-56,-1-2-56,-4-6-23,-6-7 23,-5-8 0,-6-6 45,-2-9-45,-2-12 0,0-13-392,0-11-168,0-7 269,0-5 291,0-13 112,0-9-112,0-23-112,1-6 112,3-5 112,7-7 213,-1 25 56,3 1-68,-3 30-43,5 4-1,1 4 22,5 9-78,-2 5-57,2 12-32,-1 7-57,-2 5-22,-4 3-45,-4 2-258,-4-3-1781,-2 6 168,-3-16-1121,0 0 2992,-1-20 0,0-5 0,0-4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0:52.6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14641,'17'92'550,"-2"-13"-718,-4-45-841,-2-6-616,-1-4-1344,-4-6 2969,-2-10 0,-1-3 0,-1-5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0:52.7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10619,'7'7'-1491,"-2"-2"1,-2-2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0:53.3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0 405 11739,'84'-8'639,"-11"-5"-639,-39-9 0,-5-7-45,-8-1-22,-6-6-34,-8-1 34,-3-5 67,-4-2 56,-1 1 190,-7 4 359,0 9 594,-3 11-22,4 10-449,2 6-403,3 3-101,0 5-33,2 8 156,-1 13 179,1 15-21,0 12-158,0 13-212,5 5-23,0 6-101,5 1-179,-3-26 0,-1 0-986,4 22-706,1 10-874,-3-45-1188,-2-15 3922,2-12 0,-5-8 0,0-4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0:53.4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21 16367,'78'0'-3440,"-8"0"-1076,-32-4 4516,1-2 0,-19 1 0,-2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0:53.8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5 12960,'-11'-2'1121,"2"0"-247,9 2-280,-14 70-79,8-27-235,-2 7 1,0 3 122,6 4-123,1 0-67,1-3-213,0-8 0,6-7-45,2-11-123,10-7-11,4-8-157,8-7-303,4-3-571,6-9-1311,2-10-1502,-2-9 4023,-7-9 0,-15 14 0,-7 4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0:54.0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 15840,'48'-8'101,"-4"3"-1177,-22 5-1624,1 2-1793,2 1 4493,2 1 0,-13-3 0,-2-1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6:52.7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348 29 8210,'0'-4'2016,"0"2"-234,0 2-1233,-21-10-11,4 7-179,-20-7 55,7 20 124,-1 7-146,3 15-78,3 7-157,10 8-79,6 0-78,6-2-22,15-7-23,7-9-44,15-10-12,8-9 22,2-6-10,-1-11-114,-4-10-43,-7-9 112,-8-10 55,-9-2-33,-8 2 67,-4 3 45,-3 7 0,0 9-55,0 7-125,0 7-21,1 2 201,3 7 157,5 11-34,6 15 123,18 51 280,-5-7-430,-9-20 0,0 1-133,6 35 385,-5 2 32,-7-5-77,-7-9-68,-4-12 113,-32 2-315,-1-27-33,-34 1-381,0-31-302,-10-7-112,-5-15-237,0-15-234,7-20-157,13-17-818,18-9-369,17-4 2610,15 1 0,7 32 0,3 10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1.4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1 127 16726,'60'-16'-251,"0"1"1,-1-1 0,-3 1-2563,26-5 1398,-1-3 0,-35 11 0,-14 2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0:54.8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13016,'3'51'1507,"-1"0"1,5 46-1161,5-29-212,1 1-135,-2-8-90,-2-5-594,-4-9-1041,-2-9-1065,-2-10-1670,-1-10 4460,0-10 0,0-5 0,0-3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0:55.0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59 12311,'-4'-7'2498,"2"1"-1870,2 6-146,0 0-482,11-19-157,-1 13-718,10-14-390,-4 19-808,3 1-1591,5 0 3664,6 1 0,-13 0 0,-2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0:55.3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0 14495,'-24'89'1928,"5"-9"-1737,27-37-68,7-7-67,13-7 11,7-12-11,6-7 34,1-7-79,0-6 11,-5-7 1,-9-5 44,-7-9-11,-11-4-56,-4-2-123,-4-2-213,-2 1-1839,-20-5-1096,2 15 3271,-24 2 0,24 16 0,-2 3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0:56.7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 6 14574,'-2'-4'1479,"0"2"-1177,2 13-178,0 9 11,0 18-135,4 10 11,1 10-11,3 5-337,1 3-940,-2 4-1042,-2 0-1334,-2-4 3653,-2-7 0,0-27 0,-1-11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0:57.1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130 0 15448,'-35'40'560,"0"0"1,-19 32-360,49-30-5839,4-4 5638,8-6 1387,5-6-1454,10-7 814,5-8-904,2-6 22,0-4 35,-4-3 3391,-3-5-3347,-8-5 45,-5-5-45,-6-4-314,-2-4-583,-1-5-481,-6 0-829,-1 3-1849,-6 7 4112,2 10 0,4 5 0,3 5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0:57.6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0 12300,'-6'98'2195,"6"-9"-1881,12-30-314,7-10-426,19-1 35,-7-25-13,9-3 157,-15-27 46,-4-12-68,-3-14 101,-7-10 112,-5-3-56,-4-1 67,-2 5 45,0 6 11,-3 7 314,1 13 281,-1 7-147,2 7-314,1 3-66,0 7-12,0 10-22,5 13-1,3 7-10,5 2-34,3-3 0,9-4-22,-6-13 10,6-6 1,-10-11 22,5-11 12,-8-5-23,3-10-381,-10-7-448,-3-4-381,-2-1-1199,0 4 2409,0 6 0,0 12 0,0 8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0:58.0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0 213 10563,'1'8'1938,"0"-3"-1669,55 6-235,-22-8-34,45 7 0,-40-18-135,-6-3-268,-5-24 403,-15 5 11,-4-15 34,-9 11 325,-6 2 234,-5 6 13,-6 9-91,-7 8 192,0 7-673,-1 12 179,0 7 89,4 16-100,3 4-157,8 4-56,4-3-168,4-5-437,7-3-672,8-7-281,12-6-503,12-8-1256,9-4 3317,2-14 0,-19 7 0,-8-7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0:58.4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 14686,'23'46'-381,"0"0"0,15 33-269,-27-52-89,-4-7 168,-3-8 234,-3-5 236,-1-5-649,-4-4 750,-3-8 224,-2-6 213,0-12 67,5-7-190,2-3 44,2 3 191,3 6 169,4 7 88,5 6-346,6 5-460,0 5-235,1 3-1480,-1 2-1748,3 1 3463,2 0 0,-11 0 0,0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0:59.3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352 20 12826,'-49'-14'2824,"0"9"-2589,5 16 79,-3 11-45,-2 10 56,6 3 22,8 5-246,13 0-101,10 7-56,10 3-101,18 4-403,11 2-885,20-7-618,10-9-1164,7-14 3227,1-14 0,-27-8 0,-9-4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0:59.6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140 1 12132,'-36'50'948,"0"0"1,3-2 0,9-3-512,17 4-269,4-1-168,14-9-79,9-9-33,16-10-45,9-10 12,7-8-46,2-16-56,-2-7 68,-8-13-112,-10-3-135,-12-1 102,-12-1-170,-6 0-424,-14 2-774,-5 3-538,-11 9 2230,-2 9 0,11 9 0,4 7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2.3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20 608 12176,'-11'-3'2678,"2"0"-1300,9 3-593,71 0-4589,-12-13 3882,2 4 1,3-3-68,-16-6 1,-2-2 228,-1-2 1,0-1-197,36-25-118,-15-1 29,-14 0-67,-13 0-33,-13 1 122,-13 0 3158,-7 2-3057,-14 1 592,-9 6-580,-11 8 353,-9 11-308,-3 10-135,-3 7 0,1 15 0,-1 10 336,-8 44-280,20-8 45,3 26-78,22-24-23,17 2-23,12 0-234,16-1-629,12-3-1243,-11-26 0,3-4-145,25 3 358,25-4-751,-23-41 2667,-1-10 0,-31 4 0,-9-1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1:00.1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 10585,'2'-6'1232,"-2"2"-5682,0 4 4685,37 63 1267,-21-26-1413,28 52-66,-33-44 847,-2-5-971,-6-5-101,-1-8 123,-2-10 3002,0-9-3842,0-7 648,0-16 136,0-10 57,0-18 11,6-6 67,5 2 257,5 8 349,3 12-58,-4 11-167,-3 9 0,-1 4 180,1 4-113,2 9-202,4 5-112,1 11-111,1 1-23,-5 2-392,-1 0-998,-6-3-1366,-3-2 2756,-2-5 0,-3-8 0,1-5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1:00.4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268 11 9845,'-4'-6'1905,"1"1"-1243,3 5-170,-59 17 618,26 4 190,-47 19 56,47 2-460,6 0-583,10-2-257,9-6-33,5-4-11,11-4-12,5-5 0,12 0-91,7-7-234,3 0-795,5-7-774,0-3-559,3-3-2029,-4-1 4482,-4-4 0,-17 3 0,-5-3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1:00.8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0 294 12591,'0'3'649,"0"0"-267,50-6-281,-19-8-101,43-7-123,-32-9-57,-5-3-3448,-6 1 3169,-13-3 34,-8 1-1,-7-1-67,-11 3 493,-8 2 134,-11 8 203,-8 8 5497,-13 15-4725,13 11-291,-4 14-280,23 6-79,7 5-201,5 1-258,10 1-34,9-2-492,11-7-628,11-5-639,4-9-560,-1-10-807,-1-4 3160,-6-5 0,-15 0 0,-6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1:01.2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13700,'7'54'285,"0"-1"1,6 39-218,-13-51-24,1-9 46,-1-7-90,0-12-157,0-6-604,0-5 750,0-20 11,0-5-45,1-21-102,5-1 147,4 0 0,8 5 561,-1 8-247,2 11 33,-5 10-10,-3 7 368,-2 3 90,-1 10-279,3 8-281,0 14 68,1 6-236,0 4-67,-3 0-493,-1-2-1019,-2-5-999,-1-8-1040,0-9 3551,2-8 0,-4-6 0,1-3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1:01.4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14551,'5'0'628,"-1"0"33,-4 0-426,14 66-156,-2-26-79,14 54-34,-7-43-470,-1-2-796,-1-5-907,-3-6-1524,-5-9 3731,-4-8 0,-4-10 0,-1-6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1:01.6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34 16176,'0'-9'-134,"0"2"347,0 7-213,0 0-224,67-5-482,-24 2-449,6 0 1,2-1-2689,7 3 3843,-6 0 0,-22 1 0,-9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1:01.9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 13274,'3'98'1020,"2"-16"-1020,6-52-34,-1-7-22,-2-8-964,-1-7 584,-4-5 436,0-8 44,-3-9 24,0-11-35,0-10 180,0-7 22,0 3-32,0 2-170,5 7-10,-1 9-23,6 8-460,-1 6-280,4 5-671,2 2-449,6 2-1311,3 4 3171,5 1 0,-13-1 0,-1-3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1:02.4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104 0 15179,'-57'77'818,"12"-11"-784,43-38-34,6-4-124,18-1-133,1-12-146,16-1-125,-8-11-110,1-9 22,-4-7 33,-3-11-33,-7-5 11,-8-3 493,-5 3 112,-5 3 773,-4 8 359,-2 8 100,-2 8-291,0 4-134,2 3-639,2 7 0,1 7 258,1 13-157,1 5-269,1 7-695,9-3-705,3 0-4270,24-4 5670,-7-15 0,-1-3 0,-16-15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1:02.6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1 17756,'-5'3'292,"1"0"10,1 46-302,4-17-33,2 39-191,6-29-1,5-3-257,-1-1-851,0-6 134,-5-3-784,-2-8-4717,-3-4 6700,-5-9 0,1-4 0,-2-4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1:02.8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13 16714,'-5'0'-1042,"1"0"2073,4 0-1356,59 0-146,-22-1-537,47-1-1222,-39 0-1098,-8-1 606,-7 1 2722,-10 0 0,-9 1 0,-6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2.9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241 45 12109,'-85'15'1983,"10"6"-1501,44 15 34,5 6-203,11 5-178,7-3-124,11-4-11,14-8-101,12-13 23,16-8 78,6-10 0,3-16-3392,-2-10 3213,-3-17-169,-7-8-22,-8-2-111,-4-18 481,-14 28 100,-3-2 303,-10 35-67,-2 6-268,-1 12 3571,-2 44-3202,-2 9-219,2-10 0,-1 3-180,-3 44 158,3-45 1,-1-1 60,1 2 1,0-1-124,-1-3 1,1-1 10,-5 39-100,1-10-45,4-33-67,0-12 11,3-28 399,0-5-343,0-1 190,0-5 114,7-7-215,5-13-89,10-11-224,6-13-348,1-13-448,4-8-279,1-5-987,-11 26 1,1 1-830,6-13 3115,-1-2 0,-22 47 0,-7 8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1:03.0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14686,'0'87'-202,"0"-14"-1770,0-47-941,0-9-650,0-10 3563,1-4 0,-1-3 0,1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1:03.2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20 17756,'-11'-11'-179,"3"2"-3104,10 30 795,8-7-1355,5 18 3843,10-13 0,-12-7 0,0-3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1:03.6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166 1 11067,'-17'0'2454,"4"0"-1401,13 0 415,0 0-684,-47 22-33,29-3-202,-34 24 146,41-7-236,7 4-437,1-1-22,6-5-145,8-6-34,6-8-113,10-5-66,1-7 22,1-5 33,-1-2-67,-1-11 12,-4-3-1,-4-10-67,-7-4 191,-6-2-11,-4-3-527,-5-1-493,-6-2-79,-6 3-347,-7 1 1546,8 16-1142,2 2-1480,11 13 2768,1 0 0,0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1:04.1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16019,'24'24'1177,"-1"1"-1043,-7-1-66,-1 1-1,-3 2-67,-4-1-123,-5 3-113,-2-2-44,-1-1 79,-2-6-181,1-10-996,-1-4 23,1-6 962,1-6 382,0-7-11,0-11-236,4-10-78,4-3 224,6-2 112,3 6 179,-3 7 359,1 11 202,-5 7 369,-2 6-146,-3 2-77,1 4-349,4 6-145,0 5-347,5 3-45,-3 1-549,2-4-818,-3-2-940,-1-1-1571,-2-3 3878,-5 0 0,0-4 0,-3-1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1:04.4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1 207 14574,'0'7'-493,"0"-1"807,0-6-314,50 8-45,-21-11-78,38 1-12,-37-13 135,-9-3 79,-9 0 212,-6 0-112,-4-1-56,-12-1 0,-5-3-66,-11 2-12,-4 0 302,3 1 224,4 6-145,8 4 202,7 6 21,5 3-88,3 1-303,5 0-45,4 0-213,7 0-12,4 0-570,0 0-1267,-2 0-1950,-2 0 3799,-4 3 0,-6-3 0,-2 3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2:08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8191,'9'-9'0,"-1"1"0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46.1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72 70 11481,'-2'-12'224,"2"2"169,0 10 1568,0 0-1401,62-27-292,-18 20-195,28-2 1,3 4-74,-11 20-23,29 12 23,-68-1 112,-8-2 79,-10 1 212,-7 18-302,-16-4-79,-14 20-22,-18-8-11,-12 4-23,-4-1-22,-3-3-11,4-4 45,-11 7 22,27-20 45,2 0-45,34-25-79,7-6 79,4-1 235,10 2 169,10 0 324,46 1-616,-5-2-45,28-2-55,-28-1-1,-5 0 34,-11 0 44,4 0 12,-16 0 22,4 0-67,-14 1-45,-3 0 1,-4 1-12,-3 0-68,-5-1-503,-2 0-908,-2 0 1479,1-1 0,-4 0 0,2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46.6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426 37 4063,'0'-20'5569,"-8"5"-3282,-13 14-1335,-25 4-672,6 8 56,-18 8 45,11 13 597,-1 7-564,2 9 367,5 9-177,2 29-457,19-22-47,8 14 35,31-36 1110,13-6-1245,19-5-415,6-4-638,2-5-3127,22-5 292,-22-8 3888,13-4 0,-45-5 0,-8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47.1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96 376 9386,'4'10'1681,"0"-2"-1099,64-46-200,-30 11-310,8-2 1,0-2 62,-3-11-102,-7-1 12,-9 1-22,-10 2 77,-10 4-21,-10 8-1,-14 7 292,-12 10-113,-17 6-121,-8 7 200,-7 12 167,1 11-10,4 16-100,11 8-79,13 5 44,12 5-67,11 1 12,24 21-303,11-24-202,20 10-436,7-34-584,3-9-638,0-10-1221,-3-7-605,-5-5 3686,-7-7 0,-19 4 0,-8-4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47.5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19 10440,'0'-10'2184,"0"2"-1197,0 8 88,0 51-346,0 2-354,0-1 0,0 4-193,0 42-64,0-45 0,2-1-469,1 1 0,0-2 317,6 46-324,4-8-550,-2-14-549,1-13-1243,-3-15-2376,-1-17 5076,-3-14 0,-2-11 0,-1-5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3.3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 14 10843,'-5'-7'1121,"1"1"-360,4 6-481,0 0 1356,-12 86-941,8-34-510,-3 9 0,2 1-96,4-2-89,4-8-44,4-14-91,6-13-66,6-12 89,4-8 100,6-13-100,5-12-292,3-16-3592,-2-14 3279,-4-6-45,-6-2 246,-7 6 516,-6 9 146,-5 17 1053,-5 12-180,-1 10 3012,-1 4-3941,0 14 11,0 4 145,0 20-100,0 4-1,0 7-21,5 0-124,4-1-112,9-4-650,6-7-594,3-10-1008,5-11-1614,3-8 3978,4-9 0,-16 0 0,-5-2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47.8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14003,'25'47'795,"0"0"0,-2 2 1,-3-1-291,0 38-604,-3 11 267,-10-45 0,1 1-1,-1 2 1,-1 1-78,0 2 0,1 0-1594,-1-3 0,1 0 1504,-1-3 0,1-3-11,7 37-191,-1-17-1030,0-14-1686,2-16-3839,4-18 6757,6-18 0,-10-5 0,-1-5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49.0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1 13285,'-4'46'1838,"2"11"-1625,2 13-5828,2 6 5637,1-3 1398,3-9-1565,-4 13 646,0-38-1006,-2 5-301,0-39 32,0-9 3897,2-14-3347,2-15 146,3-20-90,2-11 112,4-9-11,3 0 67,6 5 67,8 11 157,5 15 11,5 18 90,-2 13 33,4 19 158,12 42-292,-15 0 0,6 33 34,-27-22-34,-6-7-101,-8-8-45,-2-10-44,-2-10-34,0-9-34,0-8-100,0-4-124,0-5-78,-1-40 303,1 1 33,-1-36 0,4 16 123,8 5 414,6 10 584,19 3-606,-5 19 24,9 4-91,-8 18-112,1 17-124,-1 11-43,-2 19-124,-3 5-45,-4-2-11,-6-8-595,-3-9-1052,-6-6-5367,-4 5 7025,-3-12 0,-1 1 0,0-15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49.4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184 10 13835,'-44'27'790,"1"1"0,-29 28-488,56-7 23,7 1 224,17 17-482,11-21-67,17 4-11,10-30-90,4-10 23,-1-6 21,-5-9 1,-8-9-22,-7-9-12,-11-12 46,-7-9-68,-7-6-157,-5-8-246,-9 2-248,-5 4-9,-8 13 32,5 14-415,4 14-1365,8 7-1043,3 5 3563,11 9 0,-6-7 0,6 7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49.9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300 353 10966,'-94'36'2364,"12"6"-1747,43 11 155,6 6 2,6 6-5852,11-4 5425,8-6 1242,10-10-1477,13-7 803,8-12-836,13-10-46,4-8-10,3-9 55,1-16 3337,-2-11-3415,-2-20-112,-5-13-124,-5-13-55,-6-12-124,-9-7-136,-6-3 371,-6 4 57,-3 9 123,-5 16 639,-4 8-90,0 31-146,0 6-156,5 21-124,2 1 249,1 13-181,0 11 302,1 26 123,0 1 0,0 4-414,6 34-500,-2-28 0,2-1 276,11 19-427,4-8-985,3-6-426,2-11-1076,5-3-1590,3-15 4526,2-9 0,-15-14 0,-4-8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50.3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1 343 13857,'51'8'560,"0"0"1,44-1-561,-34-22-56,0-12-5874,-7-11 5504,-10-7 57,-13 0 1728,-15-19-832,-22 21 22,-18-8-67,-19 29 931,-8 11-886,-5 7 33,2 19-78,2 11-22,8 19-113,8 10-45,12 6-134,11 1-44,8-1 3218,21-5-3454,10-7-179,22-10-67,10-11-42,10-11-485,6-9-437,2-8-471,-2-15-762,-6-12-818,-10-17 3373,-11-12 0,-23 23 0,-9 4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50.6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 10585,'0'-4'672,"0"58"785,0 5-684,0-1 0,1 6-552,1-6 1,1 2 310,1 5 1,2 2-145,1 1 0,2 1 189,1 0 0,1-1-364,2-3 0,0-1-152,0-7 1,1-2-62,0-5 0,0-2 0,10 28-449,-3-15-466,-6-18-1080,-5-14-1602,-3-14-2319,-5-7 6010,-1-13 0,-1 3 0,0-5 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53.4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45 8019,'-9'-10'1278,"2"2"-875,7 8 897,0 0-740,17-3 45,1 1 0,19-4-34,-1 2-88,2-1-226,-1 2-100,-2 0 0,-5 2 89,-1 1 57,-2 4 168,5 2-35,3 4-156,8-2-44,3-2-1,7-3 79,1-2-79,3-1-156,0 0-79,-2 0 0,-4 0 11,-5 1 0,-3 3 11,-3-1 34,1 3 68,3-4 55,2 0-11,5-2-11,25 0-145,-19 0 10,16 0 0,-27 0-10,-3 0-12,-2 0-23,17 0 23,-15 0-11,12 0-11,-16 4 22,2 0 0,4 4 0,1-2 22,1 0-22,0 0 0,0-3 0,16 1 11,-16-1-11,13 1-11,-17-1 11,-1 3 0,4 0 11,28-1 0,-13-1 1,23-2-12,-22-2 0,-2 0 0,-4 0 0,-3 0-12,-3 1 24,-1 1-12,0 1 11,1 2-11,0-1 0,28 1 0,-19-2 0,21-1 22,-27-1-11,2-1 90,2 0-45,33 0-67,-20-1 0,23 0 11,-27-1-11,-1 1-12,-3 0 1,-6 1 22,-8 0 0,-5 0 22,-5 1 12,0 3 11,0 1 55,24 6-77,-11-6 10,20 1-21,-18-5 10,2-1-22,-3 0-11,-1 0 11,-7 0 0,-6 0 33,-6 0 1,-3 0-23,0 0-11,0 0 11,3 0 12,1 0-23,1 0 0,2 0 22,0 0-11,2 0 1,0 0 10,1 0-22,-2 0 22,1 0 1,-3 0 22,1 0-23,1 0 12,0 1-12,2 0 45,20 5-56,-13-3 12,15 2 44,-19-4 23,1 0 10,0-1 35,1 0 10,1 0-89,0 0-44,0 0-12,14 0 0,-14 0 0,9 0 11,-17 0-11,-1 0 0,1 0 23,13 0-23,-12 0 0,8 0 0,-16 0 0,-3 0 0,0 0 0,-2 0 11,2 0-11,3 0 0,2 0 0,4-1 22,4 1-22,1-2 0,4 1-11,0-2 11,-3 1 0,-1 0 0,-2 1 11,2-2-11,-1 1-11,3-2 11,-4 0 0,-1 1-11,-1-1 11,-1-1 11,4 0-11,-1-2 0,2 0-11,-4 2 0,-3 0 0,-3 3 11,-4 1 11,9 1-11,-8-1 0,9 0 11,-8-1-11,2 0 0,4 2-11,1-1 0,2 1-12,-2 0-78,-1 0 11,4 0 90,-12 0 11,3 0 12,-12 0 55,0 0 91,3-1-35,3-2 1,2-1-57,18-5-67,-12 4-11,7-2 0,-20 6 0,-4 0 11,-4 1 23,2 0 11,0-1 123,15 0-168,-8 0 0,5-1-11,-14 1-23,-3-1-156,-5 2-326,-1-1-2173,-2 1-729,1-1-2801,0-2 6219,0-5 0,-1 4 0,0-2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4:19.9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42 684 11694,'0'10'874,"0"-2"1,0-8 4245,0 0-4873,0-10-46,0-5-66,0-16 21,0-9 58,-2-11-46,0-6-67,-2-4 223,-2-26-290,3 21-23,-5-18-11,4 31 23,-1 6-23,2 9 44,1 10-32,1 9-12,0 10 0,1 5-56,0 3-280,0 1 336,1 3 0,8 9 11,4 7 22,10 10-33,3 3-56,2 7-89,1 3-1,1 9 78,3 7 24,3 5-24,2 3 35,2-2-23,1-6-101,-2-8-56,-4-10-89,-5-9 55,-5-12-66,-7-6-35,-2-7 269,-7-3 79,-1-2 112,-3-11 34,0-7-56,0-16-22,1-32-57,-2 9 11,0-22-22,-3 22 0,0 1 0,-1 3 34,0 6-34,0 5 22,0 9-22,0 5 0,0 6-56,0 8-113,0 3-402,0 7-1053,0 1-6455,0 2 8079,0 6 0,0-5 0,0 5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4:20.4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163 0 14025,'-75'55'1569,"13"-3"-1043,49-15-235,6 2-44,2-1-34,4-2-168,5-4-45,6-4-34,9-6-10,7-6 44,4-8 11,5-4 0,-2-4 45,-2-8 0,-7-2 22,-7-9 281,-7-12-326,-6 6-33,-3-10-33,-7 11-258,-1 2-561,-6 5-795,0 5-863,3 4-2073,2 5 4583,3 2 0,2 1 0,3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4:20.9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13207,'13'55'118,"-1"-1"0,11 42-96,-12-47 12,-2-10-34,-3-6-45,-3-12-34,-2-8-89,-1-7-269,0-6 370,0-17 56,2-5 11,3-19 0,6-2 11,6-1 11,3 5 101,2 8 12,1 10 89,-3 11 225,-1 5 189,-2 12 225,2 11 33,0 11-291,1 11-269,0 3-33,2 15-303,-7-17 0,0 8-370,-9-24-1187,-4-5-1301,-1-5-1736,-1-4 4594,0-5 0,0-3 0,0-3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3.8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165 1 14406,'-40'36'459,"-1"1"1,-25 37 10,56-14-145,5 4-291,3-8-258,7 6-202,6-28 1,11-3 166,11-25-32,12-16-347,8-11-248,3-17 203,-3-10 369,-9-3 314,-12-1 191,-13 4 122,-10 7 259,-6 11 392,-3 10-1,0 11-190,-2 6-515,0 4-157,-4 10 190,2 9 247,0 15-168,3 7-314,0 5-56,5-2-112,7-3-370,7-6-426,9-8-817,4-10-561,6-9-515,3-9 2801,6-16 0,-21 9 0,-3-8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4:21.9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387 443 7392,'3'-12'2341,"-1"3"-1612,-2 9 290,0 0-324,-35-15-101,13 12 135,-33-12-427,20 15 23,-5 7 156,-1 6-43,-2 11-136,6 8-10,3 6-46,11 6-11,6 4-56,11 5-179,3-5-33,14-4 33,7-8 11,13-9 79,8-7 56,2-11-57,4-3-55,-1-9-34,-2-11 0,-1-10-134,-3-14-80,-4-11-117,-13 3 1,-3-4-140,6-33 160,-12 24 0,-2-1 97,-5-29 79,-4 4 134,-2 8 11,-4 14 235,-1 18 528,-2 15-113,2 15-224,3 9-213,1 5 205,0 1-317,1 8 45,0 10 134,1 18 34,0 13-100,3 12-203,4 7-22,4 5-191,4 0-862,2-1-1121,2-8-481,1-6 2655,9-4 0,-15-27 0,3-2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4:22.1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10675,'9'0'1882,"-3"0"-660,17 61-1043,-10-21-4397,19 53 4218,-17-39 358,0-3-1199,-4-4-694,-3-9-1345,-3-7 2880,-4-11 0,0-9 0,-1-7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4:22.3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31 12703,'-3'-17'-1367,"2"4"-1995,1 13 3362,0 0 0,0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4:23.0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 10181,'4'-6'2466,"13"60"-1749,-9-11-459,12 48-213,-8-33-45,-2-8-11,-3-4-180,-4-9-67,-2-11-11,-1-7-33,0-11-584,0-4 886,-2-27 56,2-3-56,-2-28-22,2 1 22,4-5 0,8 1 22,7 7 259,7 11 66,1 13-78,-1 13 302,-2 10 158,-2 21 77,0 10-268,-1 22-78,-3 3-68,-3 2-280,-5-8-68,-4-7-44,-3-10-179,-2-7-90,-1-12-212,0-3 134,0-11-158,0-23 482,0-1-122,0-18 145,0 9 89,3 6 124,1 7 57,3 10-1,0 7 123,-1 4 11,-1 2-11,4 7 12,1 5 32,10 24-436,-5-7-44,6 13-550,-9-17-795,-1-1-1066,-1-5 2455,3 1 0,-8-11 0,2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4:23.4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0 329 13341,'0'4'718,"0"0"-248,0-4-414,58-4 34,-5-18-90,31 0-90,-29-17-224,-26 7 191,-11-4 123,-8-1 67,-6 1 57,-11 0 122,-10 6 214,-12 7 246,-12 10 112,-3 7 78,-2 12-291,6 8-213,7 8-179,9 8-56,10 3-79,7 3-78,5 0-11,9 0-101,9-3-325,11-5-303,9-4-1713,28-1-147,-13-11-1322,18-1 3922,-21-12 0,-22 0 0,-6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4:23.8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 11 9980,'-7'-2'3003,"1"0"-2062,6 2-246,7 50-11,-2-17-91,6 42-223,-4-33-303,-1-4-67,-1-7-90,0-8-134,-2-7-179,0-8-90,-1-4 45,1-3 448,-1-8 11,2-11-11,2-14-45,7-13-33,3-7 78,6 1 89,2 5 158,3 9 448,1 12-57,5 12-167,-9 11 145,3 18-67,-10 8-100,-4 14-169,-1 2-213,-4-1-67,-1-5-403,-3-4-102,0-6-1299,1-4-1210,2-8-1311,4-6 4325,3-4 0,-5-2 0,-1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4:24.2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1 309 16199,'85'36'392,"-9"-7"-291,-35-36-11,-7-3 33,-9-9 134,-11-3-89,-7-4-156,-5-7-12,-4-4-112,-7-5 100,-5-2 12,-5 2 0,1 6 34,6 8 112,3 12-34,6 8-112,2 5-852,1 3 381,5 1-537,6 5-336,11 5 313,6 6-1400,8 3-1491,0 0 3922,0-5 0,-16-6 0,-5-4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4:24.4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 1 15011,'-21'92'1692,"4"-9"-1871,16-42-706,1-5-964,4-8-885,2-8-2174,1-10 4908,-1-6 0,-4-4 0,-1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4:24.5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13095,'27'50'0,"-6"-11"0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4:25.0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242 132 11593,'-13'-65'2443,"-3"13"-1456,-13 42-114,-2 5-503,-1 9 168,2 13 123,1 13 90,4 16-101,5 8-303,10 3-269,4-1-33,10-7-90,9-8 23,11-10-169,13-10-66,7-10-270,6-10-515,1-17 717,-5-6-527,-11-13 259,-14-3 44,-10-3-1300,-15-16 202,-8 18-281,-9-4 304,-3 30 1624,6 7 0,7 6 0,6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4.0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13296,'0'91'2186,"3"-6"-1548,1-22-604,3-5-34,-2-5-616,1-7-639,-2-7-751,-1-6-1120,-1-8 3126,-2-7 0,0-9 0,0-5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4:25.5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 11649,'4'-6'1289,"-1"1"-112,-3 5-247,0 0-392,27 52-169,-15-12-66,21 43-158,-26-26-145,-3-5-168,-3-4-437,-2-9 202,-5-7 22,-3-12-269,-4-9-123,3-8 235,3-16 359,3-8 123,2-20 45,2-9 22,8-3 45,3 4 358,8 10 349,1 11 984,9 12-1075,-6 10-55,6 17-236,-8 8-336,1 12-45,-5 2-572,1 1-996,-5-2-808,-2-3-1646,-3-6 4022,0-5 0,-5-9 0,0-4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4:25.9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 0 18384,'-24'45'-39,"0"0"0,-12 34-118,48-43-146,7-5-851,13-7 851,2-9-694,3-8-1031,13-29 661,-14-2 415,6-24 873,-24 3 79,-8 2 807,-5 3 280,-5 11 324,0 11-133,0 9-483,0 8-570,-2 11 32,1 8 393,-2 16-236,1 7-414,1 1-89,1 0-348,8-8-796,5-5-694,9-9-257,4-10-987,3-4 3171,-1-16 0,-10 7 0,-5-8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4:26.1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17745,'0'96'2196,"0"-3"-1568,2-24-259,1 7-302,3 1-67,2-1-212,0-4-1088,0-5-616,0-6-11,0-7-1726,0-10-1916,1-9 5569,1-10 0,-4-13 0,-1-5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4:26.3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 17274,'0'14'1144,"-7"52"-506,5-31-638,-4 44-45,6-34-515,0-7-337,2-5-436,0-11-1031,2-6-1031,-1-9-1109,-1-6 4504,-2-16 0,0 10 0,0-10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4:26.5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 18496,'0'-3'-190,"0"0"-2922,0 3 1,0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4:28.6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135 15 7089,'-9'-1'2924,"1"0"-2094,8 1 974,0 0-773,-6-1 55,5 0-66,-5 0-168,6 0 1658,0 1-2555,-2-1-22,2 0-1,-2-1-21,2-1-12,0 2 112,5 0 34,7 1-34,7 0-11,7 1-45,2 1-55,-1 2 10,-3 0-44,-5 0 44,-5 0 56,-7 0 12,-3-1 22,-3 4 56,-1 2-56,0 5-11,-7 9 11,-5 2 0,-11 8 22,-3 0-22,-4 3 0,-3 2 0,-1 2 11,3-1 1,1-3-1,3 5-11,11-15-56,2 1-67,12-17 123,1-3 112,3 0 380,18 0-212,2-1 0,18-1-167,-4-3-79,2-2-34,0 0-12,-2 0-179,-6 0-223,-4 0-314,-10 0-2432,0-2-202,-8-1-1007,-1-5 4369,-4-3 0,-2 3 0,-1 1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4:28.9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 12 10485,'-3'-3'2307,"0"1"-816,3 2-651,-3-3 12,10 3-561,2-3-291,14 3 0,6 0-661,1 0-1367,4 0-2779,1 0 4807,-1 0 0,-14 0 0,-6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4:29.3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1 246 10563,'7'12'1871,"-1"-3"-1602,60-11-146,-30-8-123,53-5 0,-47-6-258,-7-4-234,-6 0 32,-10-2 415,-9-1 0,-8 0-67,-17 1 112,-9 2 359,-14 7 347,-5 7-90,2 6 213,4 5-224,6 6-179,8 5 67,7 11 11,5 7-67,6 4-190,2 3-247,3-2-45,9-3-504,5-3-818,12-6-437,6-3-112,7-6-785,7-2 2701,4-7 0,-21-1 0,-5-3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4:29.7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84 508 16299,'-48'79'68,"12"-11"-1,50-48-67,9-3 0,13-5-79,5-7-3447,-1-2 3324,-5-4-33,-5-8 123,-7-6 112,-5-12 23,-5-9-23,-2-12-146,-2-13-22,-1-12-22,-3-9 22,-2-7-57,-2 4 191,-1 11 34,0 18 628,0 22 3537,0 18-3705,0 10-68,0 6-101,0 7 863,0 40-44,0 8-46,0 38-571,5-9-414,3-3-79,6-6-180,4-10-862,-1-12-4549,5-4-505,-11-22 6096,0-5 0,-11-18 0,0-4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4:30.8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24 7201,'-6'1'1356,"1"0"5065,5-1-6220,9 0-44,2-1 78,7-3-156,0-1-23,-3-1-23,-5 1-10,-3 2 22,-4 1-34,-2 2-11,0 0-34,1 0-33,0 0-538,1 0-1042,-2 0 552,0 0 1,-1 0-1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4.1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24 12232,'0'-3'2006,"0"0"-1861,0 3-760,77-8-685,-23 6-320,7-2 1,3 0 1619,19 4 0,-34 0 0,-12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57:03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1 100 24575,'59'0'0,"-13"0"0,12 0 0,6 0 0,33-1 0,-35-1 0,4-1 0,11-1 0,2-1 0,3-4 0,3-1 0,-17 4 0,3 0 0,0 0-223,5-1 0,0 0 0,-1 0 223,-3 2 0,-1 1 0,3 0 0,10 1 0,2 0 0,-1 1 0,-9 0 0,-2 0 0,1 1 0,9 1 0,1 0 0,-1 0 0,-4 0 0,-2 0 0,0 0 0,-1 0 0,-1 0 0,-1 0 0,-5 0 0,0 0 0,0 0 0,4 0 0,0 0 0,0 0 0,-4 0 0,-1-1 0,3 2 0,10 1 0,2 1 0,1-1 0,1-1 0,0-1 0,1 0 0,1 2 0,-1 1 0,1-1 0,-3 0 0,0 0 0,-1 1 0,2 0 0,-1 1 0,-1 2 0,-4 0 0,-2 2 0,1 1 0,2 1 0,1 1 0,-2 1 0,-7 0 0,-2 0 0,1 2 0,3 1 0,0 2 0,-1 0 0,-5-4 0,-1 0 0,1 0 0,6 1 0,1 1 0,-1-2 0,-3-3 0,0 0 0,-1 0 0,-4 1 0,0 1 0,-1-1 0,3 1 0,-1 0 0,-2 0 0,19 5 0,-4 0 82,-5 0 1,-2-2-83,-12-4 0,-1-2 0,3 0 0,0-1 0,-4-4 0,1-2 0,14 1 0,1-1 0,-4-1 0,-1-2 252,8 1 0,-1 0-252,0 1 0,-1-2 0,-2-1 0,-1-3 0,-1-1 0,-1-2 0,-6-4 0,0-1 0,-1 0 0,0-1 0,-4-1 0,-2-1 0,-5 3 0,-1-1 0,-3 1 0,-1 0 0,27-9 0,-12 6 0,-15 4 0,-8 2 0,2-2 0,-4 2 0,1-2 0,-12 3 0,-5 3 0,-9 2 0,-2 2 0,-6 2 0,-1 0 0,1 0 0,4 0 0,9 0 0,-1 0 0,3-3 0,-4 2 0,5-3 0,-4 4 0,3 0 0,-8 0 0,-4 0 0,-6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8:47.4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457 4796 12927,'0'-76'1916,"0"5"-1255,0 32-56,0-4 0,0-4-201,-1-2-80,-4-2 35,0 1 56,-7 0-124,1 1-11,-4 1 0,0 1-112,-1-1-78,-1-1-57,1-3-33,-2-2 23,3-4 33,-6-27-56,8 20 45,-6-20-11,8 25 44,-1 1 113,1 2 122,-3-21-290,3 19-12,-3-16-11,6 23 11,1-1-11,0 1 0,3-3 0,-2-1 11,0 0 0,-1-2 34,-6-17-22,3 20 77,-1-12 91,4 27-90,1 1-34,1 3 112,-2-13-56,3 12-66,-2-10-35,3 13-11,-2 2 34,0-3 45,0 1-68,0-2-11,2-1 1,0-3 55,2 3-11,0 2-23,1 2 46,0 4-12,-1-1-45,0 1 1,0-1 33,1 0 0,0 1 22,-1-11-78,-1 9 67,-2-9 68,3 12-46,-2-2-55,2-2 0,-1-2-1,0-3-10,1-15-1,0 14-11,-1-10 34,1 18 0,-1 2 33,0 2 34,0-8-89,1 7-11,1-5 21,0 11 57,-1 2-45,1 0-34,-1 1-11,1-3 0,0 0 11,0-3-11,0 0 11,0 0-11,0 1 23,0 1-1,0-11-11,0 6-11,0-10 11,0 9-11,0-2 0,0 0-22,0-2 22,-1 2 11,0-9-11,0 13 23,0-3-1,0 16-22,1 3 0,-1 3 0,1 1-34,0 3 12,0 0-79,0 0 79,0-8-12,4 1-33,1-6 56,4 8-12,-1 0 23,-3 3 12,-2-1-12,-1-1-57,2-18-55,-2 0-45,1-14 67,-2 5 68,0 3 11,-1 2 0,0 2 11,0 3 0,0-1-12,0-1-10,0-21 22,0 7 0,0-12 45,0 20 22,0 9 11,0 10-10,0 6-35,0 5-111,0 1 67,2 1 11,4 0 0,5 0 0,5 0 0,8 0 0,5 0 0,7-3 0,6-3 0,3-1-23,2-3 23,-3 3 0,1-2-33,-4 3-1,-2-1-11,-2 3-44,-7 0 44,-5 2-11,-4 1-23,-5 0 57,-1 1 11,-2 0 11,5 0-11,-5 0 11,1 0-34,-6 0 12,0 0 10,2 0 12,1 0 0,3 0 0,1 0 0,4 0 0,0 0 0,4-2 12,0 0-1,3-1-11,1 1 0,2-1 11,0-1 0,3-1 0,2 0 1,7-4-1,4 0 0,4-1 0,0 2 0,1 2-11,-4 3 12,-4 2 32,14 5 1,-15 2-11,15 3-1,-13 1 12,5-2 22,4 0-44,5-2 22,2 3-45,2 2 0,-1 4-12,-3 2 12,-3 1 0,-3 1 0,1-2-11,1 1 11,2-3 0,6-3-11,3-2 11,4-5-17,-16-2 0,0-2 17,29 1 6,-29-1 0,-1-1-6,21 1 0,-5 1 0,0 0 0,-1 0 22,-1 1-11,-1 0-11,-1-1-11,25 2 11,-20-2 11,22 0-11,-22-2-11,5 0 0,3 0-12,1 0-21,-2 0 16,-23 0 0,1-2 5,26-1 12,-27 1 0,0-1-12,23-6-21,-1 0-12,2 0 56,-4 1 0,-2 4 0,-2 0-12,-4 4-10,28-1-12,-20 0 12,22-1 11,-24-3-34,1-1 45,-3-1-11,1 4 11,-2 1-11,27 2-1,-23 0 12,19 2-11,-32 0 0,-1 3 11,-1-2 0,0 1 11,4-1-11,3-1 0,6-1 0,3-1 0,3 0 5,-21 0 1,0 0-6,29 0 0,-30 0 0,0 0 0,17 0 0,3 0 0,-1 0 11,-18 0 1,1 0-12,32 0 0,-30-1 0,1 1 0,29-2 0,3-4-372,3 2 372,0-3-34,-3 3 34,-6 2-11,-4 0 5,-27 1 1,1 2 5,25-1 0,-28 0 0,-2 0 0,19 0 11,0 0-11,3 0-11,2 0-12,0-4 23,-23 2 0,1-1 0,22-4 0,19 3 11,-33 1 1,-3 2-12,0 0 0,2-2 11,2 0-11,6 0 0,2-2 11,3 0-11,0-1-6,-20 0 1,1 0 5,25-1 0,-26 1 0,-2 1 0,17 1 361,-3 2-350,-5 1-11,-3 1 0,-6 0 0,-4 3-11,-5 1 0,-3 3 11,-3 1 11,-5-1-11,-1 0 22,-2-1-22,0-2 11,0 1-22,0-3 22,-2 0-11,1-1 12,-3-1-12,3 0 11,0 0 0,3 0 11,3 0-22,2 0-22,2 0 22,1-1 22,3-1-10,4-2-12,2 0 0,4-1 0,2 1 22,5-2-22,1 0 11,5-1-22,1 2 0,1-2 11,-2 3-23,-5-2 1,-1 3 22,-4 0 0,-1 1 22,1 0-22,0-1 0,2 0 0,29-1 0,-17-3 0,23 1 0,-23-2 0,-4 3-22,-3-1 22,-3 3 0,-6 1-11,0 0 11,-1 2 0,2-2-56,1-1-11,23-4-1,-21 2 1,14 0 0,-28 4 22,-6 1 34,-6 0 11,6 0-11,-13 0-34,7 0 0,-12 0 23,-3 0-23,1 0 34,-1 0-23,2 0-11,3 0-22,1 0-23,1 1 56,-3 0 1,8 5 22,-4 0-12,9 2-22,-3-1 12,-1-1 10,2-2-212,5 3 213,-9-5-23,3 3 0,-12-4 23,-1 1-12,-1 2-33,-1-2 11,-2 2-11,-1-2 11,-4 2 11,-1 0 11,1-1-22,-3 2 56,1 0 0,1 3 12,0 2-12,3 4 0,1 1-12,2 2 12,4 9 0,-3-6-11,2 5-11,-7-12-12,-1-2-22,-2-1 34,-1 1 22,-1 2 0,1 0 0,-2 2 0,1 12 11,0-5-11,0 11 0,2-7 11,0 1 34,-1 2-45,3 2 34,-1 0-34,4 17 56,-4-11 22,2 12-44,-3-16 10,1 3 1,0 1 11,0 1 11,1 3 1,-3 0 32,1 3-44,-3-1-33,2 2-1,-2-2-11,2 3 45,1-2-56,-2 1 34,2-1 11,-2-3-23,1-1 1,0 12 10,0-10-33,-1 12 11,-1-13 12,0 1 10,0 2 1,0 2 0,0 4-1,0-2 23,0 3-22,0-4 0,0 1 11,-2 20-12,-2-14-33,0 16 23,-3-20-12,1 1 34,0-2 0,-3 22-1,4-19-44,-3 17 45,2-22-34,0 1 12,-2 1-12,1 1 11,-1 1 46,1-1-35,0 2 12,1 22-23,2-17-10,1 14-1,0-24 0,-1-3-11,-1-2 11,0-3-11,1-1 0,2 13 11,1-10-11,1 10 0,0-13 0,0 1 23,0 2-23,-1-2 11,1 0-11,-1-4 11,0-2 0,0 0 12,-2-2-12,0 16 23,0-13-34,-2 10 0,1-16 11,1 0 0,-1 2 23,-3 12-12,1-10-11,0 6 23,2-12 11,2-2-34,-1 0-11,2-2 11,-1 0-11,2-5-11,-1 1 11,-1 4 11,2-2 0,-3 4-11,2-5 0,-1-1 0,0 1 0,1-2 11,0 0-11,-1 4-22,2-4 22,-1 5 0,1-6 11,0-1-11,0-2 11,0 0-11,0-2 34,0 5-23,0-3-11,0 4 11,0-3 1,0 2 10,0 3-11,0 0 34,0 2-34,0-2-11,0 0 56,0 10-56,0-8 11,0 9 1,0-10-1,0-1-11,0-1 0,0-1 22,0-1-11,0-2 1,0 0-12,0 4 0,0-5 11,0 3-11,0-5-11,0-2 11,0 1-12,0 0 12,0-1 0,0-1 0,0 0-11,0 1 11,0-2 11,0 1-11,0 0 0,0 2 0,0 0 12,0 2-1,0 0-22,0-1 22,0 2-11,0-1 0,0 2 0,-1 0 0,1 1 0,-1-1 0,1 1 11,-1-1-11,1 1 11,-2 5-11,1-6-11,-1 5 11,2-8 0,-1 1 0,1 1 0,0 1 0,0 0 0,0 0 0,0-3 0,0 1 0,0-2 0,0 0-22,0-1 22,0-1-12,0-2 1,0-1 11,0-3 460,0-1-460,-2-1 11,1 0-22,-2 0 11,0 0-33,-3 0-147,-13 0 23,3 0-11,-13 0 11,5 3-145,-7 0 122,-9 4 136,-7-1 21,-5 2 1,-23 2 22,21-1 0,-14 1 0,25-2-11,-1 0 11,-2-2-12,-3 1 12,-3-1 0,-24 3 23,18-3-23,-14 1 22,27-3 1,3-1-23,0-1 22,3-1 23,-4 1-34,-21-1 0,11 0-11,-18 0 23,19-1-1,1 0 45,0 0 23,4 0 22,3 0-11,-9 0-12,14 0 1,-8-3-12,14-1-33,1-1 22,1 0 0,3-1 12,6 2-11,3-2-23,6 2-23,0 0 34,1 0 101,-1-1-79,1 3-78,-1-3 11,0 1-11,-1 1 0,-3-1 12,1 1-1,-1 0 11,2 1 23,-1 1 0,3 0-12,2 1-10,0 0-23,0-1 0,-2 0 0,-2-2-11,-2 1 11,0 0 0,-3 0 11,3 1 0,-2 0-11,0 1 22,-1 0-22,1 0 0,-1-1 0,1 1-11,-11-2 11,6 1 11,-11 1 1,9 0 10,-3 0-11,-1 0 12,-1 0-23,-2 0 0,0 0 0,-1 0 11,-13 0-11,8 0 0,-8 0-11,14 0 11,1-2 0,-1 1 11,0-1-11,-2 0 22,-16 1-22,13 0 23,-13 1-23,19 0 0,-2 0 0,2 0 0,2-1 11,1 1 0,2-1 23,1 1-23,1 0-11,0 0 22,-8-1-22,8 0 0,-5-1 0,9 2-11,0-2 11,-3 2-11,-13-1 11,8 1 0,-10 0 0,7 0 0,-2 0 0,-5 0 0,2 0 0,-1 0-11,2 0 11,2 0-23,0 0-10,0 0-35,-11 0 57,10 1 11,-8 0-11,10 2 11,0 0 0,-2 1 0,-18 1-11,12-1 11,-12 0-11,15-3-12,2-1 12,-2 0-34,2 0 34,-2 0 11,0 0 0,-1 0-11,-1-1 0,0 1-12,-2-1 1,-1 1 22,-1 0 0,0 0 0,0 0 0,3 0 0,0 0 0,3 0 22,3 0-11,1 0-11,4 0 0,-2 0 0,3 0 0,-1 0 0,-1 0 12,1 0-12,0 0 0,1 0-12,-14 0 12,11 0 12,-12 0-12,15 0 0,1 0-12,2 0 1,-1-1 11,-1-1 0,-14-2 0,10 1 0,-9-1 23,14 1-23,1-3 11,1 2-11,-3-2 0,0 2 11,-5 2 0,-2-1-11,-5 1-11,-1 1 0,-23 0-12,14 0 23,-15 0 0,18 0 0,-2 0 12,1 1-12,-3 0 0,1 0 11,-2 0-11,-1-1-11,1-1 11,-1-1 11,1-2 0,0 2 0,1-1 12,2 0-23,1 1-23,-1-1 23,2 0 0,0 0 11,-2 0 1,0-1-12,-2 0-23,-1 0 23,-2-1-11,-1 0 0,0 3 11,1-2 0,1 5 11,0-2 0,2 2-11,-2 0 0,0 0 0,-1 0 11,-1 0-11,1 0 45,0 0-45,0 0 0,1 0-22,0 0 11,-1 0 11,-1-1 11,-2 0-11,1 0 0,-3-1 0,-1 1 67,-25 0-67,20 1 22,-17 0-22,28 0 0,0 0 0,-3 0 23,-1 0-23,-2 1 0,-27 2 0,23-1 0,-18 1 0,33-1 11,2-1 11,3 0-22,3-1-22,1 0 11,1 0 11,-1 0-11,-18 0-1,14 0 24,-12 2-12,20 1 33,4 0-22,2-1 1,3 0-12,4-2 11,-7 1 0,10-1-11,-5 0 45,11 0-45,1 0 0,0 0 0,1 0-45,-2 0 45,0 0 78,-1 0-78,-3 0-67,2 0 67,-4 0 11,4 0-11,-2 0-33,-3 0 22,-3 0 22,-2 0 0,-4 3 23,-3 0-23,-1 3-22,-4-1-23,1 0 34,-2-1-90,-1 0 90,1-1 0,-2-1 12,0-1-12,-3 0 33,-25-1-22,14 0-11,-19 0-22,24 0-12,3 0 23,3 0-11,4 0 11,1-2-12,3 1 23,1-3 0,2 1 0,0 0-33,-17 0 77,12 0-88,-14-1 66,18 1-33,1 1 11,3 1-23,-11-1 57,12 2-34,-10-1 0,15 1 11,0 0-11,3-1 34,2 1-34,0-1-34,2 1 34,-3 0 45,1 0-34,0-1-11,0 0 0,4-1 0,0 1 11,3 0-11,0-1 0,2 2-11,0-2 11,-5 0 0,3-2 0,-5 1 0,6 0-11,-2 2 11,1 0 0,0 1 0,1 0 11,2 0-22,0 0 11,0 0-11,-1 0-68,-8 0 79,2 0-11,-3 0 11,6 0 11,3 0-11,3 0-11,-3 0 11,4 0 0,-1 0-11,2 0 11,0 0 0,0 0-22,-1 0-23,-3 0 0,-2 0-33,-2 0-1,-3 0-10,-3 0 21,-8 1 68,9-1 23,-2 1-12,14-1 11,3 0-22,1 0-22,0 0 22,1 0 123,-1 0-123,2-2-45,0 1 23,0-3-12,0 1 12,-1 0 22,0-2-22,0 0-1,1-1 1,0 0-12,0 0 23,0-2 11,0 1 11,0-1-11,0-1 0,0-1-11,0 1 11,0-1 0,0 1 0,0 1 0,0 1 0,0-1 0,0-4-11,0 1 11,0-4 0,0 6-11,0-2 11,0 3 0,0-2 0,0 3 11,0-1-11,0 3 11,0 0-11,0-1 0,0 1 0,1-3-22,0-3 10,0 0 0,-1-2 1,0 1-11,0-2 22,0 7 0,0-1 0,0 7-213,0 0 213,0-1-45,0 1-11,0-3 0,0 3-11,0-2 56,0 1-23,0-3 34,-1 0 0,-1-3-11,-2 2-11,0-1 22,-1 1-12,2 0 1,0 2-11,1 1 22,1 2-45,0 0 34,1-1 0,-1 1-3266,-1-1 0,0 2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00.8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246 14 8445,'1'-4'1736,"0"1"-43,-1 3-831,-30-5 349,12 4 189,-24 0-548,18 10-505,1 8-134,-1 9 34,0 9 44,2 8 34,3 4-79,7 0-156,4-4-90,6-6-12,7-7-133,6-6-337,8-3-739,6-7-1076,3 0-1042,3-7 3339,-1-2 0,-12-4 0,-4-1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01.2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78 0 14316,'-21'46'257,"-1"1"1,-12 32-55,33-44-203,5-7-11,6-6-203,5-8-10,7-7-123,0-4 45,0-3 44,-4-6 23,-3-3-102,-4-8 1,-5-2-358,-3-2-539,-3-1-840,0 2 2073,0 3 0,0 8 0,0 3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01.6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12781,'26'53'213,"0"-1"0,-2-2 0,-4-7-190,-3-2-23,-5-5-11,-5-9-125,-4-9-356,-2-7 279,-1-7-56,0-5 146,0-8 78,0-6-112,0-11-90,0-3-89,0-5 191,7-2 145,4 2 11,10 2 78,1 6 12,0 9 11,-5 9 247,-3 5 11,-3 6-247,0 8-67,-1 8 34,1 9-90,-1 4-202,-1-2-930,0-1-1848,-3-7 2980,0-4 0,-3-9 0,-1-4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02.1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1 118 11784,'82'21'-515,"-17"-5"380,-48-16 135,-9-4 975,-4-2-370,-4-5-347,-4-2 10,-5-3-121,-6-1-35,-5-2-11,-1 1-45,2 3 33,4 3-89,5 5-112,5 4 11,3 1 101,2 1 12,3 0-12,7-3-101,6 2-1020,8 0-5467,19 1 6588,-10 1 0,-1 0 0,-19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02.5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0 180 9173,'0'8'1233,"0"-3"-639,0-5-381,58 9-124,-27-15 79,45 3-257,-36-30-46,-16 7 135,-2-8 79,-16 13 10,-5 1 337,-1 2 246,-1 2-89,-6 4-45,-4 4 268,-3 4-133,-3 3-393,2 1 146,0 6-90,4 3-135,3 7 35,4 3-79,3 1 11,1 0-168,4 0-179,6-3-427,5-3-1041,6-2-829,2-4-964,0-4 3440,0-2 0,-10-2 0,-4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02.8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12389,'19'47'129,"-1"0"0,15 31-129,-16-52 0,-5-8 0,-5-8-56,-3-5 0,-3-4 56,-1-1 201,0-4 247,0-6-133,0-9-114,0-7-77,0-5-124,0 2-34,0 2-11,1 6-156,4 7-573,3 6-660,5 4 1434,10 6 0,-13-2 0,6 2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03.1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 12322,'0'-9'448,"0"3"258,0 6-258,28 55-425,-7-23 145,24 44-4397,-18-40 4229,-2-8 859,-6-7-870,-5-10-67,-5-5-169,-5-4 158,-2-2 89,-1-12 3448,0-7-3448,2-17-303,-1-5-358,0-2-4938,-1 0 3817,-1 18-650,0 6 2432,0 16 0,0 3 0,0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03.5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111 0 12490,'-31'48'341,"1"-1"1,-19 36-151,48-41-112,21 0-226,-2-14 13,17-6 56,-9-16-102,-4-5 57,-2-8 56,-4-8-11,0-9-102,-4-8-380,-1 2 549,-4 2 22,-3 7 45,-2 7 314,-2 6-135,0 6 460,0 1-595,3 4-32,-1 5-34,2 7-34,1 5-191,0 3-817,3 0-1480,1-3-1545,2-6 4033,3-6 0,-6-5 0,-1-3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4.4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14003,'2'59'407,"-1"0"0,1-5 0,1-4-552,7 2-394,-1-3-2889,3 10 3428,-5-19 0,-2-5 0,-4-22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03.7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 14137,'0'-6'1020,"0"1"-314,11 65-706,1-29-23,11 48-593,-3-48-381,0-4-538,-4-4-920,-4-3-1600,-7-4 4055,-3-2 0,-2-7 0,0-2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03.9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68 12512,'-4'-9'504,"1"1"-313,3 8-191,0 0-515,53-11-1222,-18 5-1848,43-10 3585,-38 8 0,-17 3 0,-9 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04.1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15549,'23'86'-751,"-2"-17"-1109,-11-51-582,-2-10-842,-4-5 3284,-2-4 0,-1 1 0,-1-1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04.2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6036,'0'0'0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04.6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76 0 14686,'-21'50'678,"0"0"0,-13 34-566,35-50-112,8-10-79,6-7-33,11-9-100,5-6-102,1-2 202,-1-7-527,-5-6 538,-7-9-45,-7-4-111,-6 0 22,-3-1-168,-5 2-192,-5 1-424,-5 4-527,-5 7-819,0 6 2365,3 5 0,6 2 0,5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04.9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13924,'28'77'683,"-6"-12"-839,-11-38 100,-4-5-79,-3-4-77,-2-5 55,-2-7-426,0-2-246,0-4 504,0-10 179,0-8-280,0-14-89,0-6-23,3-1 538,3 5 348,4 9-46,0 11 494,-3 8-68,-3 5-168,0 2-145,1 6-146,0 3-269,2 7-157,-2-2-997,2 1-941,-3-1-1223,2 1 3318,-1 0 0,-2-8 0,-1-1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05.3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0 295 12199,'0'16'-347,"0"-4"447,0-12-268,0 0-415,47-18 572,-32 4 11,34-15 336,-46 9 57,-2 2-236,-6-2 78,-4 1 336,-8 1 124,-3 2 22,2 4 124,4 3-113,8 5-123,2 2 33,4 2 1,11-1-67,6-3-102,13-3-470,1-3-22,-3 0-505,-3 1-683,-4 2-146,2-1 123,6-2 181,10-4-3016,5-2 4068,-1 2 0,-18 5 0,-9 4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20.0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120 476 8355,'0'5'1042,"0"-2"818,0-3-1479,-5 46 236,3-28 10,-4 37-291,6-39-10,0 2 189,0 2 33,0 3-301,0 4 112,0 4 67,0 6-113,0 5-44,0 3-123,0 5 56,0-1-23,0 3 0,0 0 56,0 1-55,-1 2 21,1-2-10,-2-2-57,2-1 57,-2-3 11,1 0-101,0 0 22,0 2 67,0 0 157,-3 24-123,0-18-56,-3 17 12,2-27-68,0-1-67,0-3 168,2 1-146,1-2 202,0 22-224,2-13-1,-2 18 57,1-17 11,0 2-45,-1 0 101,1 24-67,0-18-34,1 19 12,0-23 0,0 0-46,0 0 46,0-3 10,0-2-21,0-2-24,2-2 24,-1 0-57,4-2 78,0 18-55,0-14-12,2 11-10,-2-18-12,0 0 11,-2 0 67,-1 20-44,-1-14 67,-1 12-79,0-17 0,1-3 68,1 0-79,1-1-11,0 1 56,-1 2-11,0 1-34,0 1 45,-1-2 23,0 1-46,0-2 34,-1 2 91,1 1-91,0-1 0,1 0 34,0 0-101,0-3 0,2-2 11,-1 10-11,-1-13 0,0 7 0,-2-13 23,0-3-23,0 2 0,0-2 0,0 0 11,0-1-11,0-1-11,0 11 11,0-8 0,0 7 0,0-6 0,0 0 0,0 3 11,0-1 0,0 2-11,0 1 0,0 2-22,0 15 22,0-10 0,0 11 0,0-16 0,0 3 0,0 0 11,0 3-11,0 0 22,0 3-33,0 0 11,0-1-22,0-1 22,1-1 0,0-2 11,2-1-22,-1-1 11,1-4-23,-1-2 1,2-5 22,-1-6-34,1-2 12,-3-4-23,2-3 0,-2-2 12,-1 0-1,0-3 23,0 3-23,0-4-56,0-1-280,0-1 247,4 0 78,2 1 1,8 4 21,3-1 12,7 4 0,5-1 0,2-2 11,8 1-34,4-4 34,10 1 22,5-1-22,4 1 0,0-1-11,-4 1-90,21 0 101,-21-2-33,19-1-12,-20-1 0,3 0 45,5 0 0,-2-1-11,3-2-34,-4-3 45,-3-2-56,23-3 11,-20 3 34,18 1-146,-24 5 146,-2 2 11,-2 0-11,-1-1 22,-2-1-22,21-1-11,-18-1 44,14 2-44,-24 1 22,-4 1-34,-1-1 12,-2-1-12,0-1 34,1-2 0,1 1 0,0 0 0,0-1 11,1 2 0,-1-1 1,2 2-1,1 1-11,3 1 0,3 0 11,3 0-11,14 1 11,-14 1 0,7 0 12,-20 2-12,-4-2 112,1 0-56,-2-2-55,-1 1 10,12 0 23,-12 0 22,9-1-67,-12 3 34,0-2 33,3 2-67,3 0 11,1-2 0,1 1 0,0-2 1,16 4-1,-14-2-11,10 3 33,-18-1-33,-2 0 12,0 3-46,-2-2 34,0 0-11,8-2 11,-7-2 33,7 0-21,-8 0-12,2 2 0,-3 0-34,-2-1 34,-1 0-56,5-2 56,-4 1-11,6-1-12,-5 0 1,-3 0-68,-1 0-44,-4 0 22,-5 0 112,-4 0 0,-2 0-56,-2 0-269,-1 0 291,1-6 34,1-3-134,4-9-102,-1-6-32,2-4 100,-3-3 89,0-2 57,-2-2 22,-2-4 0,0-5 45,-1-5-45,0-5 11,0-5 22,0-6 1,0 0-23,1-30 34,0 24 45,1-15 66,0 32 57,2 4-78,-2 1 33,2 2 34,-1 0-45,-1 1-12,-1-3 90,-1-23-156,0 15 44,0-18-11,0 23-56,0 0 34,0 1-23,0-1 11,0 3-11,0 0-11,0 4 12,2-12-57,-1 13 34,1-12-23,-1 15 35,-1-3-12,0-2 11,0-3 0,0-2 78,0-22-134,0 13 22,0-13 68,0 21-90,1 1 11,0 2-11,2-2 0,-1 1 11,1 1 1,0 1 10,3-11-11,-1 17 23,1-7-12,-3 19 1,0 0-23,0-2 11,2-1 0,-2-4 0,1 0 12,-2-2-1,0-1 0,0 1 1,-1-1 22,1 1-12,-2 0 1,1-2-12,-1 2 12,0 0-1,0 2 23,0 2-56,0 2 23,0 0-12,0 0 11,0-2-22,0-2 0,0-1 34,0-1-12,0-1 57,-2-17-12,1 12-11,-2-9-34,1 18 1,1 0-12,-1 1 0,0-3 0,0-1-11,-1-15 34,-1 11 0,2-11 22,0 16 11,2-2-44,0 1-23,0 1 11,0 1-11,0 0 0,0-3 34,0-14 190,0 11-224,0-6 0,0 17 0,0 2 0,0 0 22,-1 1-22,1 1 11,-1-9-11,1 9 11,0-7-11,0 15 12,-1 2-1,0 3 0,1 2 11,-1 2-10,0 1-12,0-2-34,1-13 0,0 1 23,0-10-22,0 6 33,0 2 44,0 3-32,0 5 10,0 5-11,0 2-11,0-1 0,0-1-11,0-2 0,0-3-12,0 0-21,0-3 44,0 1-23,0 0 46,0 2-23,0 5 67,0 5-45,0 2 1,0 3-23,0 2-12,0-1-10,0 1-34,0 0 11,0-1-22,0 1-23,0-1 79,-2 1-22,0 1-12,-3-1 22,-2-2 12,0 0-12,-1-4 1,1 2 22,-1-2 0,0 0 0,-1 0-11,1 1-12,-2 0 23,0 1-45,-5-1 34,5 1 11,-4 0-11,6 3 11,1 0 22,0 0-22,1-2 0,-3 1 12,-2-1-12,-7 0 33,-19-2-33,2 1 0,-15-1 11,9 2-11,1 0 34,2 1 11,4-4-33,8 3 32,3-1-10,6 2 0,2 1-34,1-1 0,0 0 0,0-2 0,-4 1 0,-1 0 11,-3-1-34,-2 3 23,1 0 0,2 2 34,3 0-23,3 0 23,1 0-23,2 0 23,-1 0-23,0 0-11,-2-1 33,-5-1-33,-5 0 0,-4 0 12,-17 2 21,12 0 12,-10 0-11,20 0 44,2 0-33,6-1 0,2 1 33,1-2-78,-14 2-11,1-1 11,-12 1 11,7 0 0,3 0 0,4 0 34,3 0-22,4 0 77,2 0-77,5 0-12,2 0 34,1 0-34,1 0-11,-3 0 0,-3 0 0,-2 0 0,-3 0 0,-1 0-11,-6 0 11,7 0 11,-4 0-11,6 0-11,-3 0 11,-6 0 0,-5 0 0,-5 0-11,-4 0 11,0 0 11,-19 0-11,18 0 11,-9 0 11,23-1-22,3-1 12,1-1-12,3-1-12,-2 1 1,-9 2 11,3 0-11,-11 1-11,7 0 10,-2 0-32,3 0 44,4 0 0,5-1 11,4 0-11,8-1 0,2 0 11,5 1-11,1 1 0,-5 0 0,-2 0-11,-8 0 11,-4 0 0,-7 0 0,-2 0 0,0 0 11,2 0-11,6 0 11,5 0 0,2 0-11,0 0 0,-1 0 0,-6 0 12,-5 1-12,-27 3-12,7 1-391,-18 1 403,14-3 157,-1-2-157,1-1-34,-2 1 23,5 1-45,-19 2 11,16 2-55,-12-1 55,19 3 34,7-3-45,3 2-23,6-2-22,2 2 12,-2 2 66,10-2 12,0-1-12,10-3 23,2-2-22,-3 0-12,0 3-11,-6-1-11,-3 3 56,-6 0-22,-13 3 11,7-1 0,-8 0-34,12-3 34,1-2 11,2 0 0,4-1 11,2-1-11,1 0-45,-1 0 0,-3-1-33,-5 0 33,-4 0 34,-1 1 11,3-1 22,1 2-22,3-2-45,2 1 12,0 0 22,-4 3-1,8-1 1,-2 2-11,10-4-23,3 0 0,2-1-224,2 1 113,-2-1 133,1 2 1,-1-1-247,1 0 235,0 0-10,0 0-2,-2 4 12,-2 2 34,0 4 0,-2 3-11,2 1 0,0 0 0,1-1 0,2 1 11,-2 0 11,1 0-11,-1 0 11,1-3-11,-2-2 0,2-1 0,0 2-11,1-1 11,-1 4 11,0-1-11,-1 1 11,2-1-11,-2 0 11,2-4-11,0 0 12,1-4-12,-1 2 0,2 1 0,-2 4 22,1 0-22,-1 1 11,1-3-11,1-3 0,0-4 11,0-1-403,-1-2-470,0 1-1099,-4-1-2353,-5 0 4314,-13 0 0,10 0 0,-3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22.06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125 201 13039,'-27'-45'2152,"7"9"-1861,19 31-235,1-1-56,0-1 0,0-2-23,0-2 1,4-2 11,4 0 11,9-2 33,4 2-33,3 1 0,0 3-11,-1 5 11,-1 2 11,-4 2 12,-1 0 33,-2 7-11,-1 5 67,0 11-12,-3 2-10,-3 3 11,-4-1 33,-3-3-33,-1-1-45,-18 7-78,0-9 22,-18 3-135,3-13-78,-1-5 68,-2-5-258,-13-9 470,16 0-22,-6-5-45,27 5 44,5 4-44,6 3-33,0 0 111,-1 11 90,2 8 56,-2 15 123,2 11-88,0 8-114,0 4-134,4 0-11,2 0-201,6-7-651,0-6-549,-2-6-302,-2-8-874,-3-7-1143,2-8 3720,-3-7 0,0-6 0,-2-1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22.78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215 40 9868,'-26'-20'3104,"2"4"-2196,16 14-35,-1 2-279,0-1-325,1 1-179,0 0 100,-1 0-134,0 0 0,-4 1 45,-1 7 89,-2 5 136,-1 13 77,3 7-112,0 6-190,5 1-101,3-2-56,4-9-67,6-5 44,7-9-55,5-6-56,6-5-517,11-9 427,-9-7-78,7-10-101,-14-6-225,0-20 516,-6 11 157,-3-8 11,-6 19 100,-2 9 214,0 6 672,0 6-381,0 3-313,0 13 100,0 6-112,2 15-269,2 4-11,5 3-481,2-4-886,3-2-1592,1-8-1691,1-8 4650,0-7 0,-8-6 0,-1-4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4.6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19 13835,'0'-9'515,"0"2"46,0 7-1391,0 0-862,6-3-2151,-1 6 3843,7 3 0,-6 0 0,-2 2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23.12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14585,'11'91'168,"-1"-11"-190,-6-38-34,-2-6-124,-1-8-189,-1-7-68,0-10 157,0-5-124,0-4 404,0-17 34,0-5 212,2-18-10,1-3 100,2-2 34,1 2-191,3 7-179,1 7-67,1 8-34,1 10-593,-1 4-696,1 4-997,-1 5 2387,2 4 0,-5-1 0,-1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23.62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154 1 10473,'-8'0'2420,"1"0"-1803,7 0 357,0 0-357,-55 48 10,37-19-201,-40 41-381,52-34-45,4-4-101,6-7-112,9-7-336,9-7 157,10-4-370,7-7 90,0-13 44,1-6 46,-5-13 88,-7 0 393,-12 1 101,-8 2 371,-6 5 256,-2 3 191,-3 8 0,1 5-11,-4 5-191,4 2-202,0 1 673,2 12-404,0 4 1,0 13-404,0 1-280,0-2-123,1-1-694,3-5-685,4-5-5121,9 2 6623,-3-11 0,-1 1 0,-7-9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24.22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29 12098,'5'-10'2644,"-1"3"-1423,-4 7-716,0 0-483,28 52 1,-16-28-23,20 42 0,-26-44-113,-2-5-279,-4-5-78,0-6-45,0-3-920,0-3 1054,1-10 258,3-4 55,2-14-44,5-5 56,3-2 56,3 1 0,1 8 0,-1 6 437,-1 12 214,-2 3 166,-1 6 69,1 12-259,2 10 101,1 16-504,3 6-224,-2 0-56,-4 4-44,-6-20-136,-4-4-212,-2-19-123,0-5 67,0-8 448,0-8 22,2-14 0,10-28 46,0 15-12,8-13 0,-5 30 280,-3 6 11,-2 9 90,-4 6 190,-3 2 538,1 6-738,-1 4-125,3 8-134,-1 2-78,0 3-34,-1-1-68,0-2-515,-3 0-649,2 1-864,-3 2-772,1 3-1109,1 0 3977,-1-1 0,-2-10 0,1-4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25.91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289 54 6943,'10'-12'2824,"-2"3"-1401,-8 9 448,0 0-717,-14-15 1,-1 12-741,-13-12-145,3 15-23,2 5-190,5 8 79,5 10 89,5 9-112,5 2-89,2-2-23,8-5-23,2-7-55,7-7 0,1-6 22,-1-4 56,2-3-23,-1-6 1,-1-5-90,1-7 22,-3-5-146,-2 1 24,-1 2 55,-4 1 112,0 6 0,-3 4-33,-2 5-79,0 3 157,0 1 56,3 0 190,3 10 79,2 7 45,4 15-56,-1 11-168,-2 6 66,-2 6-32,-3 2 436,-2 29-481,-3-20-34,0 16 33,-3-34-11,-4-10-11,-5-8 0,-7-7-22,-3-6-90,-7-8-45,-4-3-661,-26-13-190,9-7-371,-16-11-1141,21-5-842,5-2-896,10-1 4146,9 1 0,11 13 0,6 6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26.41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20 9599,'3'-9'4337,"-1"3"-3262,-2 6 303,0 0-1131,6 5-101,0 6-90,5 9-12,-2 5-44,-1 2 23,-2-1-23,-3-3-45,-2-4-145,-1-5-293,0-3-200,0-7 112,0-1-102,0-3 136,0-6 615,0-7 224,0-8-201,0-5 34,2 1-12,2 0-123,4 3 0,2 4-11,1 3 11,1 4-157,1 4-762,-1 4-571,-1 2-1793,-1 1 3283,0 0 0,-4 0 0,-2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26.7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103 0 15616,'-29'49'426,"1"0"0,-17 33-426,48-54-57,9-8-122,7-8-246,6-6 21,0-4 270,-3-8 89,-4-6 12,-5-8-68,-6-8-56,-3-2-247,-3-1-447,-1 1-35,-1 6-469,-6 6-561,-2 9-168,-4 4 2084,2 5 0,4 0 0,3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27.19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33 18 10630,'-12'-6'3048,"3"1"-2320,9 5-471,0 0-257,-9 54-56,7-36-828,4 41 289,9-53 35,11-2 12,1-4 312,1-5-391,0-5-259,-1-7 796,-7-6 90,-5-1 203,-5 0 592,-4 4 337,-1 6-11,-1 6-58,0 5 159,0 3-841,0 6-90,0 4-190,0 8-101,3 4-583,1 0-1467,5-1-807,1-2 2857,0-3 0,-4-8 0,-3-2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27.63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59 15 13162,'68'-11'1221,"-13"8"-974,-49 24-124,-3 0-33,-2-1 123,-1-2-56,-12-1-146,0-6 45,-13-3-56,1-6-101,-1-2 101,0-4 191,3-2 78,4-3 67,5 1 202,5 5-146,4 1-202,2 2 12,1 2 145,1 10 236,0 9-213,0 17-157,0 8-169,0 6-44,0 2-33,0-2-236,3-4-897,2-5-828,5-6-1121,2-7-1389,0-8 4504,2-6 0,-7-9 0,-1-3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27.93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14775,'0'71'281,"0"-12"-573,0-43-783,0-4-841,0-2-1558,0-4 3474,0-2 0,0-3 0,0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28.1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6 16882,'0'-5'-1956,"2"14"1,-1-4 0,1 10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4.9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128 0 13128,'-35'49'422,"0"0"0,5-4 1,8-4-143,17 1 146,8-4-90,11-4-190,13-9-57,15-10-10,11-7-79,4-7-79,-1-11-89,-5-6-22,-11-11 167,-13-4 1,-12-2-416,-9-7-838,-12 1-315,-10 0 414,-7 8 135,-4 10-919,6 10 1961,9 7 0,6 4 0,6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28.5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9 12456,'0'-4'2118,"0"0"-1669,0 4-449,9 52-12,-4-30-66,6 39-180,-9-45-34,-1-5-167,-1-3-11,0-4-348,0-2 34,1-2 604,2-8 157,4-6-10,3-10-1,6-3 34,1-1 56,1 4 281,-2 8 436,-4 7 135,-1 5 43,-3 4-54,1 0-236,0 4-257,0 4 66,2 7-470,0 1-45,1 1-706,-4 3-672,-2-3-929,-3 5-2534,-2-4 4886,-1-1 0,0-8 0,0-3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29.08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127 2 12535,'-5'-1'2566,"1"0"-2051,4 1-436,-6 26-79,5-12-56,0 17-68,9-20-212,4-6-124,3-1 236,-3-4 135,2 0 78,-4-7-90,0-2 22,-3-5 68,0 0 11,-1 2-56,0 3 0,-1 5 56,0 2 426,-2 2 303,2 8-91,2 10 1110,10 34-1344,-1-3-57,6 19-89,-9-15-68,-3-2 56,-6-3-10,-2-4 55,-4-8-11,-8-4-190,-6-9-90,-7-3 0,-7-6-370,-2-4-392,-7-5-213,-1-2-582,0-5-1255,5-12-1290,8-9 4102,8-15 0,11 16 0,4 1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29.77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1 196 13095,'10'47'1490,"4"-9"-1030,10-33 10,4-3-313,0-1-123,-2-1 111,-7-2 23,-4-4 0,-7-4 45,-2-2 34,-1-2-135,-4-1 11,1-3-78,-2-3-45,-2-4 34,-6-2-1,-4-4 12,-8 2 325,1 1 111,3 7-9,4 7 43,5 6-168,4 6-201,2 1 45,1 1 44,9-1-67,4 0-168,10 0-11,1 0-752,0 1-1119,-3 0-1423,-3 0-2701,-4 0 6006,-6 0 0,-3 0 0,-5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50.880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0 389 13039,'1'-15'1848,"0"3"-1343,-1 11 1299,0 1-1681,2 7 68,0 5 178,3 30-166,-4-4 65,2 21-21,-3-14-102,1 4 1,-1-1-56,2 0 44,0-1-67,2-1 68,1-1-35,0 2 2,0-1-35,-1 1 56,0 0 0,0 1-11,-2-1-44,2-2 21,-1-2 1,0-5-34,-1-5-34,-1-4 12,0-1-1,0 0 1,0 13 11,0-9-23,-1 12-11,0-14 1,0 3-1,0-1 11,0 0-11,0 0 90,-1 14-56,-2-8-11,1 9-12,-1-14-11,1-1-11,-1 0 45,1 0 22,0 1 0,0 0-11,1 1-22,-1-4 0,2 2-23,-1-2 23,1 1-12,0 3 12,0 1-23,0 2 12,0 1 10,0-2-10,0-1-1,0-4 0,0-1 1,0-3 10,0-1 23,0-1-44,0-2 10,0 2 12,0 0-12,1-1 0,0 2 12,1-1-12,0 0 12,-1 0 0,1 0-34,-1 0 33,2 3 1,-1-1-23,1 3 11,-1 0 57,3 13-57,-2-10 12,1 10-12,-2-12-11,1-2 23,1 0-12,2 11 1,0-9-12,1 11-11,-1-10 11,-1 3 0,0 4-11,0 5 0,0 3 12,-1 0-1,-1 0-11,-1-4 0,0-1 11,0-4-11,1 0 0,-1-1 0,0 1 0,0 1 0,1 0 11,1 3-11,-1-3 0,0 0-11,0-2 11,0-2 11,1 12-11,-2-13-11,1 9 11,0-17 11,-1 0-11,0-4 11,-2-1 1,0-1-1,0 7-22,0-6-1,0 5 12,0-9 0,0 0 0,0 0 12,0 1-1,0-1-11,0 4 0,0 1 11,0 8-22,0-6 11,0 4-11,-1-11-1,1-2 1,-1-3 11,1 3 11,0 1-11,0 19-11,0-5 11,0 11 11,0-13-11,0-3-11,0-2 11,0-4-11,0-1 11,0-2 0,0-1-34,1-1 23,-1-5 0,2-1-11,-1-3 22,1-1-12,-1 1-88,1-2-1,-1 0 45,1-3 0,0 2 0,6 1 11,0 0 45,6 0 22,-1 1-10,2-2-1,2 4 0,0-1-11,0 0 11,2 1-11,-1-1 0,2 2 0,0-2 0,2 1 0,2-2 0,1-1 11,2 1-11,0-3 0,1 0 12,-1-1-24,0 1 24,2-1-12,1 2 0,3-2 0,0 2 11,1 0 0,2 2 0,2 1-11,1-1 0,27 2-11,-16-2-11,19-1 22,-21 2 0,0-3-12,0 0 1,2 0 11,-1-2-11,2 1 11,3-1-34,26-1 34,-17-3-22,16-1 22,-27-1-11,-4 2 0,-4 0-1,-2 2 12,-3 1 12,13-2-1,-15 1-22,10-2 22,-18 2-11,1 1 0,-2 1 0,0 0 0,0-1 22,16 0-22,-10 0 0,11 0 11,-14 1 1,-2 0-12,0 0 22,14-2 23,-7 0 0,17-4-34,-8 1 34,6-2-34,4 2-11,3 0 0,0 3 0,-6 1-23,-5 1 23,-8 0 12,-4 0-1,-2 0 56,-1 0-33,2 0 10,0 0-32,-1 0 10,1 0 12,-5 0-12,-1-3-22,-2 0 11,-2-3 0,-1 2 57,6 1-12,-7 0 0,5 1 11,-6 0-22,-1 0-12,0 0-22,0 0 1,-1-1-1,9 2 0,-4 0 11,7 1-10,-7 0-12,1 0 44,3 0-44,-2 0 0,1-1 0,-3 0 12,1 0-1,7-1 0,-6 2 0,8-1 12,-9 1-12,-1 0 22,1 0-21,-2 0-12,0 0 0,11-3 0,-8-1 12,10-2-1,-10 0-11,0 0 11,2 0 56,-1 1-56,2 0 1,-1 1-1,-2 2 0,8-4-11,-11 2 0,6-1 0,-11 3 22,3 1-22,1 1 0,2 0 23,3 0-23,11 0-11,-12 0-1,4 0-21,-18 0-1,-4 0 12,-4-1-45,-2-5 67,-1-2 22,-1-7-22,2-4-11,0-8 11,2-7-23,0-6-33,-3-4-34,1-1 34,-2-2-11,0 1-12,0 0 46,0-14 55,0 14 1,-1-9-23,1 18 0,-2-2 11,2 1 11,-1-1 1,1 2-1,-1 0 34,0 3 90,-2-16-56,0 15 11,-2-16-23,1 15 12,-3-4 134,1-3-213,0 0-11,0-2 22,-8-21 34,4 16-56,-4-15 0,5 24-11,1-1 22,1 2-11,0-2 45,3 1-34,0 2-11,2-3 45,0-21-22,-2 16 10,-1-13 46,1 24-23,1 2 11,2 0-22,0 3-12,1 0 1,0 2 11,0 0-34,0 0 78,0 1-55,0 1 0,0-1-12,0 0 12,0-4-23,0 3 0,0-2 23,0 2-23,0 2 0,0 1 11,0 3-10,0 0 21,0 2-10,0-2 0,0 1 21,0 0-32,0 1 44,0 2 11,0 1-56,0 1 34,0 0 0,0 1 11,0-2-34,0 0-22,0-1 22,0 0-10,0 2-1,0 1 22,0-4-21,0 4-1,0-4 11,0 6 12,0 2-23,0 0-11,0 1 22,0 0 34,0-4-56,0 1 23,0-5-23,0 1 11,0-1 0,0-2 12,0-1-23,0 1 22,0-1-11,0 0 23,0-11-23,0 9 34,0-8-45,0 14 33,0-3-10,0 0-1,-1-4 12,0-5-1,-2-12-21,1 10-1,-1-8-11,1 15 11,-1 2-11,-1 0 0,3-1-22,-1 0 22,2-1 0,0 3 22,-1-8 12,0 7-12,-1-6 0,0 7-22,-1-3-11,0 0 11,1-5-11,-2 1 11,2-1-11,-1 4 11,2-1 0,-1 2 11,0 0-11,-1 0 0,-1 3 0,0 1 22,0 5-10,0 2-1,0 2-34,2-2 12,-1 2-11,1-2-1,0 2 1,2 1 22,-1-1 0,0 0 11,1 2 12,-2-5-12,1 4 0,0-3 0,0 5-11,1 0-33,-1-2-1,1 1 23,-1 0 0,1-2 11,0 1 33,0-8-33,0 7 11,-1-7 1,-1 6-12,1 0 0,0-2-12,1-1-21,0-1-1,0-3 23,0-1 22,0-8-11,-1 11 11,1-4 1,-1 12-12,0 0-12,1 1 1,-2-2-34,2 0 23,-1-2 11,1-1-12,0 0 23,-1 1-33,-1 1-12,0-1-33,0 1 55,0-2 1,1 3 22,-1 0 0,2 4 11,-2-1-11,1 2 11,1 0-11,0 0 0,0 1-56,-1-7-11,-1 2-34,1-9-11,0 3 0,1-4 0,0 3 112,0 1 11,0 6 12,0 2-1,0 4 23,0 1-34,0 1 34,0 1-90,0-1-44,0-2-35,0-1-22,0-5 57,0-1 89,0 1 0,-1 1 33,1 5-22,-1 2 146,0 1-123,1 0 0,-2 1-12,0-3-22,-1 1-22,-1-1 22,2 1-34,-2 1 34,0 0-56,-1 1 45,-1 0-1,-1 0-21,-3 0 22,-1 0-34,-2-1-11,-2 1 11,-1-1 11,-5 1-78,-17 0 90,5 0 22,-13 0-11,12 2 11,1-1 0,1 2 0,0-1 0,1 1 0,-13 0 0,13-1 11,-9 1-11,16-2 11,2 0 12,3 0-23,0 0 0,1 1 33,-8-2-22,8 1-11,-6-1 0,8 0 23,-1 0-23,-1 0 11,-1 0-11,0 0 0,-3 0 11,-1 0 12,-12 0-23,7 0-34,-7 0 34,12 0 67,0 0-56,-1 0-22,0 0 22,1 0 1,0 0-12,3 0-34,-13 0 45,8 0 23,-9 0-34,12 0 0,1 0-23,0 0 23,-2 0 0,-2 1 23,-16 1-34,9 0 11,-10 1 11,13-1 11,2-1-11,3 0 1,4-1 32,2 1-32,2-1 44,0 0-56,-1 1 0,-2-1 0,-2 2 0,-1-2-146,-3 1 146,0-1 78,-3 0-66,0 0-12,0 0 0,3 0 0,3 0 0,4 0 0,1 0 0,1 0 0,0 0 0,2 0-12,0 0 12,1 0-33,-3 0 33,-1 0-11,-4 0-12,-1 0 1,-3 0 11,1 0 11,-1 0 0,3 0 11,2 0-11,2 0 0,4 0 11,-7 0-11,6 0 0,-9 0 0,7 0-11,-2 0 11,0 0-11,1 0-12,-1 0-22,-2 0 12,4 0-1,-3 0-22,4 0 45,-1-2 0,1 0-23,-2-3 1,0 1 33,-2 1-12,-2 0 24,-8-1-1,7 3-11,-6-2 0,9 2 0,-2 0 0,-1-1 0,-1 1 11,1 1 0,-7 0 0,8 0 1,-4 0-12,10-1-101,0-2-101,-4 0 202,-4-2 34,-4 0-34,2 1 0,1 2-23,-1 1 12,6 1 0,-5 0 11,6 0-11,-1 0 11,4 0 11,1 0-11,2 0 0,-7 0-11,4 0 11,-8 0 0,5 0-34,-3 0 34,0 0-11,-1 2 22,2-1-22,0 2 11,3-1 0,1 1 11,2 0-11,2 0-11,2-1 11,2-1 0,-1 0 11,1 0-11,-2 0 0,3 0 0,-5-1 0,4 0 0,-6 0-11,2 2 11,-1 0-11,-4 0-12,3 0 12,-3 1 11,1 0 0,3 0 11,-4-1 1,7-1-12,-3 1 0,4-2-12,0 2 12,-1 0 0,3 0 0,-1 0 0,2-1 0,2 1-11,1-2 0,-2 2 0,-4 0 0,0 1 11,-5 0 0,2 0 11,-2 0-11,1 1-11,-10 0 11,6 0 0,-6 0-12,9-2 12,3-1 0,1 0 0,1 0-11,1-1 11,-1 2 0,-1-2 0,2 1 0,-2 0-45,2 0 45,0 1 0,0-2 0,2 1 0,1-1 0,2 0 12,-1 0-1,-2 0-11,-2 1-34,-5 0-44,-3 2 78,-2 0 0,0 1 0,1-1 0,4-1 11,1-1-11,6 0 0,2-1 0,3 0 11,2 0-11,-2 0 23,1 0-35,-2 0 12,0 0 0,-1 0-11,2 0 11,0 0 0,1 0-11,0 0 11,-1 1 0,0-1-11,0 1 0,-1-1 11,0 0-12,-1 0 12,0 0-11,2 0 0,-1 0-11,1 0 10,1 0 24,-1 0-12,0 0-12,-2 0-21,0 0-12,-1 0 23,1 0-1,-1 0-22,2 0 23,1 0-79,1 0 168,0 0-55,-1 0-12,-2 0-23,-1 0 12,-1 1-11,1 0 10,0 0 12,1-1 0,2 0 0,1 0 0,0 0-67,0 0 56,-1 0-886,1 0 830,0 2 33,1 0 34,0 4 23,0 12-12,0-5 0,0 12 34,0-12-45,0 0 11,0 0 0,0-1 1,0 0-1,-1 0 22,0-2-21,-1 0 10,2-2-22,-1 0 11,1-1-11,0-1 11,0-1 1,0 0-1,0-2-11,0 1 11,0-2 23,0 1-12,0-1 23,0 2-23,0-1 1,0 1-1,0 0 12,0-1-1,0-1 1,0-1 100,-1 1-134,0-2 0,0 3 0,0 0 0,1 1 11,0 1 34,0 4-22,0-3-23,-1 2 11,1-3-11,-1-1 11,0 0 0,1 0-11,-1-2 45,1-1-2828,-1 0 1,-1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53.570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7 246 8445,'-3'2'1736,"0"0"237,3-2-1592,26 29-180,-7-17-55,23 22-146,-17-28 0,-2-3-22,-7-2 22,-3-1 33,-2 0 12,-2-6 33,1-5-78,0-9-145,0-6 66,-2-1-133,-4-3 122,-2 1 23,-6 0 22,-6 2-11,-7 1 56,-7 4 0,-3 4 112,0 3 22,3 3 12,3 2 78,3 3 314,4 0-459,7 3-57,2 1 57,5 2 111,0 0 56,0 0-212,2 0-23,5 0-11,3 1-56,6 0-280,2 0-841,2 0-1310,3 0-1043,-2 2 3530,0 1 0,-9 0 0,-3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54.104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233 35 7683,'0'-12'1412,"0"2"-1177,0 10 213,0 0 964,-19-6-874,6 5 0,-17-5-79,10 6 146,-2 5-268,-2 1-281,1 6 134,2 2 112,2 1-111,5 5-34,1 0 11,5 4-12,4 3-54,2 1-102,2 2-11,5-2-203,5 0-491,7-1-1805,19 2-359,-6-9 2869,10-4 0,-23-11 0,-5-5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54.854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154 44 6977,'6'-15'2723,"-1"2"-2118,-5 13 605,0 0-672,-14-6-168,5 5-12,-13-6 68,7 7-78,-2-1-35,2 1-66,-2 0-57,4 7-44,0 4-34,3 12 0,1 3-34,2 6-78,4-3-34,2-1-66,2-6-24,8-5-100,16-7 101,2-5 11,10-5 12,-12-5-35,-3-3 57,-5-4-180,-4 2 0,-4-2 23,-4 2-12,-3-3 57,-1 0 111,-1-1 57,0-2 22,0 1 56,0 2 101,0 5 145,0 3 45,-1 3 505,1 2-695,-3 3 67,2 7 56,-1 5-44,1 8-191,1 2-45,0 0-203,1-1-827,4-1-1032,3-4-1658,4-3 3720,1-7 0,-6-4 0,-1-4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55.166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3 15 8781,'-2'-8'1782,"1"1"-942,1 7 381,0 0-257,0 6-236,1 7-157,4 11-223,2 8-180,4 6-100,0 0-68,-1 2 0,1-1-56,-3 0-280,0 1-550,-2-1-425,-2-2-862,0-3-853,-1-5 3026,2-6 0,-3-11 0,0-4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55.545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 24 9733,'0'-13'2275,"0"2"-1345,0 11-572,0 0-358,4 61 0,-1-30-134,5 49-493,-1-49-460,0-5-1232,-1-7 2319,-2-7 0,-3-7 0,0-3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55.768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 16 10686,'0'-8'2375,"0"1"-2375,0 7-1715,0 0 1,0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6:53.1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12 7963,'4'-6'2073,"-1"1"-1210,-3 5-146,0 0-262,26 73 654,-18-12-1068,6 3 1,-2 5 440,-9-16 0,-4 0-163,1 2 0,0 3-78,0 18 1,0 0-242,0-21 0,0-1 0,0 12 0,0-5-90,1 7-482,1-12-683,2-15-1389,3-12-1610,1-16 4254,6-8 0,-8-5 0,1-1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5.4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 11224,'6'-2'3641,"-1"0"-2599,-5 73-78,0-23-740,0 3 0,0 5-112,1 30-112,0-25-56,0 8-157,0-39-145,-1-12-113,1-10-100,0-5 190,5-12 135,1-13-46,9-16-268,6-15 157,8-3 403,6 5 145,4 10 695,-1 13 202,-4 12 1289,5 9-1390,-14 7-55,4 11-181,-15 9-77,-2 16-12,-4 12-224,-4 12-291,-3 8-101,-1 1-135,-1-1-2307,0 5-258,0-29-1883,0-6 4583,0-30 0,0-7 0,0-1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56.564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 34 10293,'3'39'259,"0"-1"-248,2-9-11,-3 0 0,0-1-67,-2-5-158,0-5-66,0-4-23,-3-4 202,1-5 0,-2-2-313,2-3 425,2-5 100,0-4 102,0-10-45,0-6 179,0-4-112,1 0-11,4-1 157,4 2-112,5 2-169,2 5-44,1 3-11,2 5 100,-1 4 34,1 4 0,-5 3 180,-1 1-35,-3 1-167,1 0-112,1 4-34,0 3 0,0 4 0,-2 3 67,-2 2 0,-2 4 67,-1 5 146,0 6-67,1 1-213,-1 1 0,-1-4-11,-1-2-527,-1-8-1041,-1-1-920,0-6 2499,0-3 0,-1-4 0,0-2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57.254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122 15 8523,'-6'-8'2174,"1"1"-1513,5 7 90,0 0-348,-38 17-11,25-2-123,-27 15-146,35-6-123,3-3-112,2-4 23,1-3-236,6-4-22,4-2-56,8-5-57,2-1 381,7-2-133,-1-1-158,4-5-67,-5-2 168,-5-5 56,-6 1 213,-6 1 11,-4 0 112,-3 4 158,-1 0 21,-1 4-111,0 2-169,2 1 113,0 1 290,2 6-21,1 6-90,-1 10-34,4 7 44,1 7 225,2 5-447,3 5-1,0 4 22,0 2-45,-4 3 1,-2 0-23,-3-2 67,-3-2-78,-1-6-1,-1-6 35,-3-6-35,-6-5 35,-7-5 22,-8-4-101,-3-4 44,-4-3-44,0-5-44,-2-4-136,2-3-379,-1-8-629,3-7-987,3-10-1533,2-8 3708,6-3 0,8 15 0,4 2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19:58.131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0 287 11750,'6'26'807,"2"-3"-740,7-14-33,2 0 89,10-6-100,-5-1-1,8-2 0,-8-4 1,-4-3 33,-1-3-34,-4-3-22,-3 2 0,-2 0 0,-3 0 67,-2 1 34,-2-4 0,-1 0-34,0-5 12,-11-14-34,0 4-22,-13-8-12,2 9 0,-2 2 79,2 3 156,0 2 359,5 6 79,2 2-382,9 8-145,0 1-79,6 4 415,0 0-303,9 0 46,2 0 67,10 1 33,0 1 11,1 2-67,0 1-191,-2 0-89,-5-2-11,-5-1-482,-4-1-1590,-3 0-2814,-2 1 4897,0 0 0,-1 0 0,0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15.6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35 113 9812,'-7'-1'4101,"1"0"-9504,16-35 5773,-1 23 1420,11-28-1465,-1 32 714,3 4-826,3 1-57,6 2-32,1 1 3391,5 1-3426,0 7-33,-4 3-22,-3 10 11,-5 4 112,-6 7 22,-5 5-67,-7 4 45,-3 1 34,-4-1-57,-7 0-100,-4-3 33,-11 0-34,-4-3-21,-7-2 21,-2 1 12,-4-2-45,-1 1 0,0-1-22,2-1 10,4-4 24,6-2-35,8-4-10,7-2-12,6-5 11,5-3-111,2-3 133,8 0 12,7-2 538,31 3-415,-7-3 68,19 2-23,-14-1-33,4-3-113,-1 1-11,-1-2-11,-6-1 0,-7-1-33,-8 0-225,-7 0-336,-8 0-616,-4 0-841,-3 1-840,-8 3 2891,-9 1 0,6-1 0,-4-1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16.2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361 18 10103,'0'-9'2365,"0"1"-1458,0 8-111,0 0-45,-61 4-191,30 10-34,-51 11 214,42 12-102,2 8-78,2 4-189,6 5-46,8-1-146,9 3-146,7-3-33,5 0-22,9-7-45,5-3 0,10-7-23,4-8-291,4-5-460,3-9-940,6-6-1267,3-4 3048,12-16 0,-27 9 0,2-8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16.8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0 408 10328,'44'-25'1036,"0"1"0,36-24-980,-38 14-44,-3-3-12,-9 4 0,-8 1 67,-10 3 22,-5 3 1,-5 2 44,-3 3 124,-8 0 0,-6 3-22,-9 2-68,-4 4 156,-2 7 158,1 2-78,1 6-147,3 8 23,1 8 23,5 13-79,2 4 101,5 5 157,4 2-146,4-1-247,3-1-77,4 0-24,6-2-44,23 14-100,-1-18-270,20 6-583,-8-28-570,8-5-337,4-13-1670,0-13 3586,-1-16 0,-25 13 0,-8-2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17.1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 18 9633,'-2'-10'2420,"1"2"-1692,7 68-145,0-12-174,0 3 0,-1 3 465,6 29-179,-2 7-838,1 6 333,1 1-178,2-2-24,2-8-55,1-14-236,-1-17-481,-2-16-762,-1-18-404,-2-11-829,1-14 146,-2-16 2736,1-19 0,-4 13 0,-2-2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17.5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15303,'14'59'825,"1"1"0,-2-2 0,-1-2 16,1 23-314,-1 9-112,2 6 21,-2 4-645,-4-48 0,-1 0 523,6 45-31,1-13-283,-1-15-34,1-17-89,0-14-426,-1-12-717,-1-10-650,-1-8-1064,1-5-2018,0-15 4998,-4-8 0,-3 4 0,-4-1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18.4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1 812 13555,'50'12'1137,"1"-1"0,43 8-991,-33-19-79,0-8-67,-2-4-34,-7-8 1,-8-4 33,-10-1 33,-9-4-10,-10-2 21,-6-6 80,-6-7 10,-3-8-78,-10-8-45,-4-6-11,-14-3-56,-5 1 23,-6 6-91,-3 8 35,-4 11 22,-1 9 89,-12 4 224,20 15 102,0 3 190,27 10-303,8 2-179,3 0-11,10 0-12,9-3 79,17-1-78,13-5-34,13 0-34,7-3-862,3 2-1199,-3 4-1289,-7 3-1770,-14 9 5154,-12 10 0,-18-5 0,-8 3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19.0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101 12 13162,'-27'41'862,"0"1"1,-16 33-537,39-37-136,6-2-10,12-2-12,7-8-68,13-4-100,6-12 12,3-4-24,0-11-21,-2-8-68,-7-10 23,-8-8 55,-7-6-78,-10-1 68,-4-2-57,-4 0-156,-5 2-1054,-14 1 179,5 17-649,-10 3 112,15 15 1658,3 8 0,4-5 0,1 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5.7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 30 20255,'0'-10'1457,"0"3"-886,0 6-3854,1 1-1278,-4-2 4561,-6-2 0,3 2 0,-3-1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19.6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13 11190,'-2'-7'1849,"0"1"-1087,2 6-292,0 0 34,15 77 449,-6-23-522,1 5 1,1 4-3185,0 19 3167,-3 7-112,0 4-251,-4 0 61,0-1-79,-4-9-11,0-30 1,0-1-23,-6 19 0,-1 12-11,-2-45 11,1-12-34,2-14 3015,2-7-3654,2-13 307,1-13 243,1-18-135,5-17-258,8-7-223,8-2 425,8 6 224,19-9 90,-9 25 23,13-2-12,-16 28 67,1 9-11,-3 5 46,-3 9 100,-2 8 11,-5 9-22,-5 10 44,-4 1 0,-6 1 46,-5-1-135,-2 0 33,-2-4-78,-6-1 45,-4-4-134,-20 4-247,3-14-371,-13 0-457,8-13-1022,-3-5-525,1-6-1569,6-4 4168,5-6 0,12 9 0,5 1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20.0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169 0 10787,'-13'0'1770,"3"0"-1154,10 0-10,0 0 43,-51 58-133,32-23-225,-11 6 1,2 2 413,18 2-290,4-3-236,4-2-33,4-7-34,7-1-22,6-7-68,9-6-22,5-8-90,4-6 12,3-7-23,1-9 0,-4-7-55,-5-10-1,-8-2-23,-8-18-44,-5 11-213,-5-10-348,-4 19-178,-6 6-404,-2 8-930,-5 7 135,1 5 2162,2 5 0,5-3 0,3 3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20.6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 8490,'0'-4'3630,"0"0"-1669,0 4-1267,8 21 371,-1 8 11,7 30-135,-5 7-179,2 10-123,-2 7-213,0 6-202,-2 6-118,-4-45 1,0 1-68,-1 0 0,0 0 331,2 46-214,-1-11-133,2-11 10,0 6-33,0-30 12,-1 2-24,-3-35-21,-1-7-46,0-7-290,0-3-6432,0-1 1836,-7 0 4965,-2-2 0,0 2 0,1-2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22.2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29 402 7829,'-16'10'739,"4"-3"-246,12-7-168,0 0-202,53 16-89,-24-10 358,46 10-157,-37-14-89,5-2-56,-2-5-79,0-3-22,-4-8-79,-5 0-213,-8-1 68,-9 2 179,-7 1 56,-6-1 224,-8-1-33,-9-2 11,-10-4-56,-10-5-1,-3-2-100,-3-3 56,-15-9 156,18 12 281,-6-3 213,25 18 279,6 3-794,8 5-56,2 1-91,3 3-55,0-3 33,6-3-67,5-2-11,9 0 11,10 1 0,6 1-179,7 2-1021,4 0 1200,19 3 0,-34 0 0,7 2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22.8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3 329 10899,'-1'8'829,"0"-1"90,1-7-258,0 0-269,65 23-56,-26-17-67,56 13-135,-45-29-111,-2-8-23,-5-5 0,-8-2-112,-8-1-11,-8-1 78,-6-2 45,-6-4 0,-3-5-67,-4-1-90,-11-2 146,-2 6 11,-14 8 156,0 13 382,-5 7-89,1 9-236,-1 10 201,4 10 651,-5 27-550,15-9-202,-1 14-178,15-18-102,3 0 12,8 0 11,18 15-112,4-13-403,16 9-448,-1-22-539,3-6-1467,3-8-3216,-1-5 6129,-4-10 0,-20 2 0,-7-4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23.2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9543,'20'81'1804,"-4"-8"-1288,-4-32-225,-5-3-101,0-5-66,-4-7-80,-1-7 12,-2-7 23,0-4 22,0-5-113,0-1-223,0-16 213,0-6 22,0-19 0,5-4-45,4-3-45,6 4 90,5 6 280,1 8 157,2 10 79,1 8-157,3 5-102,-2 4 113,-1 10 202,-1 7-91,-3 13 202,2 24-469,-11-12-91,1 11-123,-11-21-11,-1-5-359,0-4-840,0-4-1121,0-5-1490,0-4 3821,0-5 0,0-3 0,0-1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23.7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0 385 9554,'91'26'1401,"-12"-4"-1143,-45-26-57,-7-4 12,-7-6-135,-8-6 192,-5-5-46,-5-4 0,-13-22 45,-2 9 369,-14-13-200,0 16 65,1 6 226,3 5-1,8 8-89,5 8-292,6 6-134,3 4-179,1 1-34,0-1-34,4-1 12,8-5 22,8 0-303,10-1-492,7 2-1065,5 3-393,3 2-963,0 2 3216,-5 2 0,-17-2 0,-8 2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24.0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14731,'0'14'773,"0"48"-157,0-33-470,2 40-146,3-37-415,0-3-525,2-7-607,-4-3-672,-1-8-1534,-2-5 3753,0-4 0,0-2 0,0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24.2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10 15997,'-3'0'224,"0"0"-3697,3 0 503,7-4 2970,0 3 0,2-3 0,-4 4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24.9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 8691,'0'-5'2813,"0"2"-79,0 3-1210,0-1-942,2 13-144,-1 3-2,2 19 24,-1 2-23,-1 6-112,0 3-157,1-1-123,-1-1-34,0-4-11,0-3-45,-1-8-257,0-6-472,0-8-615,2-7-941,-1-4-382,2-3-997,-3-7 3709,1-6 0,-1 4 0,0-2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7:36.3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40 0 18272,'-8'4'5815,"1"-1"-4706,7-3-694,0 0 952,-3 1-795,2-1-10403,-2 1 7680,-5-1 1,6 0 0,-6 0-1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25.1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 16221,'100'-1'393,"-16"0"-517,-45 1-571,-10 0-873,-5 2-315,-5 4-1198,-5 2 3081,-2 2 0,-7-4 0,-1-1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25.5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14922,'21'81'974,"-4"-13"-6634,-11-46 5660,0-4 1241,-4-5-1734,0-3 131,-2-6-1711,0-1 896,0-3 1,0 0-1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25.7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 9 14798,'-5'-4'393,"1"0"32,4 4-3178,0 0 1,0 0-1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27.5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11 140 7078,'0'-10'2118,"0"3"-1345,0 7 1031,0 0-1121,-4-14-212,2 8-68,-2-9 46,4 10 43,0 3 2713,0 0-3171,0 7-34,0 4 0,0 10 100,2 8-21,5 7-46,4 5-3402,3-2 3380,0-1 0,0-4-11,-2-4-22,-3-6-45,-2-8-146,-3-5-22,-1-6 3414,-1-2-3414,2-2 246,12-24 78,-1-2-89,9-24 34,-6 5 11,0-2-12,-3 3-21,0 4 10,-2 7 12,-2 6-12,-3 8 12,-3 6 10,-2 5-44,0 7 0,-2 0-863,0 2-829,1 0-1210,0 9-1445,1 2 4347,1 11 0,-2-10 0,0-1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27.8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27 13218,'1'-15'1333,"0"4"-604,-1 11-281,0 0 67,17 53-21,-6-21-125,13 43-301,-12-35-68,-3-8-45,-4-2-426,-2-7-694,-2-2-583,-1-7-796,0-5-1635,0-5 4179,0-4 0,0-1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28.0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 25 13633,'-5'-4'79,"1"1"-4461,4 3 4382,27-7 0,-20 5 0,20-6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28.3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14854,'5'52'498,"1"0"1,4 41-420,-4-48-68,-1 0-11,0-4-22,-2-1-662,-1-5-459,-1 0-325,-1-14-515,0-5-1165,0-13 3148,0-6 0,0-1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28.5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31 13263,'90'-17'-1299,"-14"3"-1749,-46 14 3048,-3 4 0,-11-3 0,-5 3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29.2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143 1 14955,'-4'24'471,"-2"6"33,-4 5-67,1 4-347,4-1-90,2-1-46,3-7-413,4-4 392,6-9-123,6-5-79,4-7 67,4-3 90,0-6-78,0-5-237,0-8 35,-5-5 12,-3-4 44,-4 0 301,-3-12 47,-2 14 44,-1-3 56,-1 20 157,-1 3 201,-1 4-33,7 6-122,3 8 54,9 11 214,7 12-438,2 11 12,3 8 68,-1 14-80,-2 4-89,-1 7 90,-6 1-1,-6-3-44,-6-3 224,-7 16-179,-8-26 134,-9 7-89,-11-33 44,-12-8-235,-9-5-45,-11-5-381,-7-9-1468,-37-8-122,23-15-1738,-21-6 3754,36-9 0,28 12 0,8 1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31.9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354 39 7885,'0'-11'1893,"0"3"-1209,0 8 526,0 0-784,-21-7 537,2 5-604,-13-4-11,8 6 447,5 1-527,-2 6 2,-2 5-136,-3 4-122,-2 8 77,-1 0 146,1 6-100,3 1 10,3 3-89,6 0-11,4 2 45,6 0-90,3-2-90,9 8 68,4-15 22,9 3-112,4-20-135,3-5 68,2-4-22,3-8 33,-2-7-270,11-30 91,-14 2-23,5-19-202,-18 10-100,-3-1 23,-6 3 200,-2 6 371,-2 10 78,0 9 302,0 12 1155,0 6-952,0 5-225,0 1-135,0 4 124,0 9 0,2 8 101,3 9-146,5 4-213,11 13-56,-2-12-381,6 8-470,-5-18-404,-1-4-862,0-7-807,-2-5 2969,0-6 0,-9-2 0,-1-1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13.8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12 10170,'0'-6'2107,"0"0"-1032,0 6 2310,0 0-3217,0 3 33,0 10 12,1 11 78,1 17-11,2 11-66,0 8 66,0 7-168,-2 4 78,-1 5 1,-1 0-68,0 3-33,0-2 10,0 1-77,0-4 44,0-5-67,0-6 0,0-9 0,0-3 22,-1-4 102,-5 18-45,1-21-68,-3 7-11,5-28-46,1-7-99,1-9-359,0-3-4605,1-4 985,-1-12 4124,-1-3 0,0 0 0,1 3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32.4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13633,'22'63'1042,"-2"-3"-908,-12-19-56,0-1-66,-1-4 0,-2-4-3393,-2-8 3403,-2-7-22,-1-5-113,0-8-144,0-1-639,0-3 851,0-11 23,2-7 3414,2-15-3426,5-5-89,4 0-1,2 3 79,3 8 45,-1 9 23,-1 7 123,0 8 246,3 5-179,-3 10 134,4 10 90,-5 6-201,0 5-68,-2-1-90,-4 1-11,-1-2-67,-3-3-157,-1-2-672,-2-8-807,-1-1-4650,1-11 6286,1-1 0,0-5 0,0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33.0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237 7 9095,'-12'-4'3865,"3"1"-2968,9 3-471,-58 17-102,30 5 13,-44 20 234,47 3-67,8 3-179,7-3-246,6-5-79,3-5-12,9-8 12,4-4 23,12-7-23,4-5-23,5-6-55,-1-3-68,-2-8 1,-2-7 22,-4-10-57,-2-9-55,-3-6-67,-4-5-69,-2 0 2,-5 2 10,-3 6 304,-2 8 55,-3 10 33,0 8 247,0 6 751,0 3-840,0 11 55,0 9-33,0 17 179,3 9-67,1 4-168,6-3-157,2-4-325,12 3-616,-5-16-471,11-1-347,-5-20-998,2-6-604,0-4 3361,0-11 0,-12 8 0,-4-7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33.3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15157,'4'54'579,"-1"0"0,1 0 0,0-4-199,6 20-77,1 6-191,-2 3-112,2-6 0,-2-4-90,0-8-235,-2-8-492,-1-7-539,0-8-1009,-1-11-1097,3-8 3462,0-11 0,-3-5 0,0-3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33.8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404 1 12658,'6'50'745,"1"0"0,9 37-689,-2-55-56,5-7-22,-2-8-68,1-7-44,0-5 22,-1-3-11,0-5 67,-1-7-34,-3-6 90,0-7 23,-3-1 10,-2 3 12,-1 3-11,-2 8 78,-1 4 167,-2 4-77,1 2 11,0 6 202,5 10 145,2 13-168,4 16 157,-1 11-134,-1 12-124,-5 6-246,-2 7 145,-3-2-33,-2-2-112,-4-7 22,-4-9 179,-8-6 2,-6-8 20,-7-4-100,-5-5-89,-6-4 10,-6-6-89,-6-6-134,-5-9-325,-7-6-68,-3-7-347,0-13-303,4-9-4481,-1-35 5658,26 10 0,7 2 0,25 25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34.5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2 198 7571,'-1'11'2062,"0"-2"-953,1-9-190,50 10-258,-22-7-314,40 8-168,-40-14-100,-5-1-34,-9-2 123,-6-1 202,-5 0 33,-3-3-201,0-2-146,-6-6-56,-4-3-23,-10-5 1,-17-14 33,8 14 45,-8-8 280,19 21 68,6 5 190,6 4-236,4 3 953,1 0-1210,5 1-101,3 0-11,6 0-247,3 0-471,1 0-929,4 0-863,1 0-1681,4 0 4202,3 0 0,-13 0 0,-3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34.7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14563,'5'50'745,"-1"0"0,5 37-745,-5-53-874,-1 5-470,-1-15-516,-1 0-1625,-1-17 3485,0-3 0,0-4 0,0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34.9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 16580,'6'-5'-1328,"-1"1"0,1 4 0,-3 0 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35.8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22 239 9901,'-12'5'2533,"3"-1"-1883,9-4 291,0 0-571,3 33-124,6-19-112,6 26 24,6-29-35,3-2 12,2-4-1,1-3-33,0-1 0,-3-1-23,-1-3 45,-4-3-56,-1-6-55,-4-4-12,-4-2-45,-2-1 22,-5-4 23,-1-3-67,-3-6 34,-7-4-1,-11-9 157,1 13 180,-3-1-23,12 18 23,4 5-12,1 3-101,3 1-100,0 2-1,1 0 1,0-1-23,3 1-33,2 1-34,2 0-34,0 2-268,1 1-427,-1 0-346,3 0-875,1 0-1826,-1 1 3776,0 1 0,-5-1 0,-1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1:50.0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20 7762,'-9'0'3092,"1"0"-2285,8 0 3428,0 0-3843,4 0 46,5 0-170,5 0-111,6 0 157,17 0-180,-7 0-11,13 0-55,-10 0 77,2 0-54,1 0-2,2 0-66,-3 0 33,-2 0-23,-5 0 1,0 0-12,0 0 68,1 0 22,4 0-11,1 0-45,5 0 44,-1 1 1,2 1-45,-1 2-22,-2 1-34,-2-1 45,-4-1-23,-2 0-22,-1 1 0,-2 0 22,1 0 79,16 3-45,-9-4 45,16 1-11,-12-3-1,6 0-66,4-1 11,5 0 11,6 0 11,32-4 56,-20 1-79,22-4 1,-30 1 44,0-1-44,-1-1 89,1 0-89,-1 2-23,-1 0 34,-2 3 11,22 1-34,-20 1-11,16 1 34,-27 0-34,0 0 56,1 2-44,0 2 33,2 2 11,-2 1-67,-1 0 45,15 0-45,-17-1 0,10 1 0,-19-2 11,-2 1-11,1-1 11,0 0 0,0-1 1,17 2-12,-12-3 0,9 1-12,-17-1 12,-3-2 0,0 1 0,-1-2 12,-1 1-12,2 0 0,0 0 0,3 0 0,2 1 22,2 0 12,2-1-34,2 1 78,2-1-78,1 1 0,2 0 11,1 0 23,24 1-34,-17 1 0,18-1 0,-26 0 0,-1 0 0,1-2 0,0 0 0,3-1 33,1 0-33,-1 0 0,18 0-22,-22 0 0,10 0 22,-29 0 0,-3 0 0,-9 0 0,-4 0 0,-5 0 11,0 0-11,-3 0 11,3 0 0,-2 0 12,4 0 10,2 0 1,5-1-12,5 0 90,24-4 79,-6 1-180,21-2 1,-12 0 44,4 1-56,3-1 11,2 2 34,1-3-34,0 2 0,-2-2 11,24 0-22,-20 1 0,17 1 0,-24 2 12,-4-1-1,-1 2 11,-1-1-11,-4 0-11,0 1 12,-5 0-12,9 2 0,-14 0 11,5 0 0,-15 0-11,-5 0 11,1 0-11,-5 0 11,-1 0 1,6 0 21,-5 0-33,7 0 11,-6-1 1,3 0-1,7-1 34,6-1 22,9 0 0,33-4-33,-11 2-34,26-1 11,-19 2 0,5 0-11,4 1-22,7 2 10,3 0-195,5 1 207,1 0 0,-24 0 0,1 0 0,-16 0 0,0 0 5,17 0 1,-1 0-17,29 0-101,0 0 90,-2 1 33,0 2-22,-6 2-1,-29-1 1,-1 0-22,27 3 27,-32-3 1,-3-1-18,12 0 23,-2-2 0,-5-1 0,-1 0-11,-5 0 0,-4 0 0,-5 0 11,9 0-12,-14 0 12,5 0 0,-18-1 208,-2 0-208,-4-1 0,0-1 0,-2 2 0,1 0 11,1 0-22,10 1 11,-5-2 11,8 2-11,-10-2-11,3 1 11,1-1 0,2 1 0,2-1 22,3 1-44,3 0 22,0 1 0,1 0 11,-1 0-11,-1 0-11,-1 0 11,1 0 0,-1 0 0,0 0 0,-2 0 11,-1 1-22,-1 0 22,1 1 0,-2-2-11,1 1 0,-2 0-11,-4 0-12,-1 0 23,-5-1 0,5 2 0,-6-2 12,4 1-12,-6-1 0,1 0 0,0 0 22,1 0 12,-1 0-34,9 0 22,-6 0-11,8 0-11,-9 0 11,2 0 1,0 0-12,2 0 11,2 0-11,3-1 0,1 0 11,15-2-11,-8 0 0,12 1 34,-12 1-34,2 1 11,1 0-22,0 0 22,2 0-11,-2 0 0,2 0 22,19 0-22,-12 0 0,15 0 0,-18 0 0,1 0 11,1 0-11,-1 0 12,0 0-1,19 4-11,-19-2 0,15 5 0,-21-3 0,0 1 11,-2-1-11,-1 0 0,-3-1 0,-1-2 0,-2 1 0,-2-2 0,-2 2 0,-5-2 0,-3 1-22,-5 0 10,-2-1 1,-3 2 11,-2-1 11,-2 0-11,0-1 12,-4 0-1,1 0-11,-1 0 0,2 0 11,1 0-11,3 0 0,2 0 22,4 0-10,2 0 32,3 0-10,4 0-23,1 0 12,5 0-12,1 0 0,2 0-11,1 0 22,18 0-22,-12 0-22,13 0 22,-17 0 0,-1 0 22,1 4-22,-1-1 0,1 3 12,-1-3-12,-1 1 11,17 1 11,-12 0-22,15 1 11,-16-1 1,3-2-12,-1 0 0,2 0 0,-1-1 11,20 1-11,-15-2 11,16 1-11,-18-2 11,1 0-11,-1 0 11,0 0 1,0 0-12,1 0 0,1 0 33,22 2-33,-13 0 11,16 0 12,-20-1-23,1-1 0,0 0-23,-1 0 23,0 0-11,-3 0 11,0 0 0,0 0 0,1 0 0,2 0 11,1 0-11,0 0 0,-1 0-11,0-1 0,-2-1 11,0 0 0,-1 0 0,-2 1 0,-1 0 22,-1 1-22,-2 0 0,-1 0 0,-1 0 0,0 0 0,0 0 12,22 0-1,-13 0-11,15 0-11,-19 0 11,-1 0 11,2 0 0,1 0 0,2 0-11,2 0 11,2 0 1,27-1-24,-18 1 12,19-2-11,-26 2-11,-3-1 22,0 1 0,-2 0 0,-2 0-11,20 0 22,-15 0-11,14 0 0,-19 0 0,-1 0 0,1 0 0,-3 0-11,0 0 11,-1 0 0,0 0 0,21 0 11,-13 0 0,17 0-11,-18 0 0,2 0 11,-1 0-11,2 0 0,-2 0 0,20 0 11,-17 0-11,14 0 0,-20 0 0,3 0 12,2 0-1,4 0-11,-1 0 0,1 0-11,-2 0 11,-2 0-12,-2 0 1,-2 0 0,-3 0 11,0 0 0,-3 0 11,0 0-11,1 0 0,-2 0 0,20 0 45,-15 0 0,15 0-12,-18 0-33,-2 0 0,-1 0 23,-2 0-1,1-1-11,15-2 1,-12 0-12,12-1 11,-20 2-11,0-1 0,-2 1 11,-1 0 0,0 0 0,-1 0-11,1 1 23,15-2-23,-9 2 22,11-1 1,-16 2-12,4 0-11,-1 0 0,0 0 0,0 0 11,-3 0 0,-1 0-11,14 0 0,-13 0 11,12 0-11,-18 0 0,-1 0-11,-3 0 0,-1 0 22,-2 0-33,8 0 22,-11 0 0,5 0-11,-11 0 11,-4 0 0,1 0 11,-1 0 0,1 0-11,1 0 11,1 0 56,4 0-32,1 0-24,3 0 56,4 0 0,2-1-33,5 0 112,2-2-46,6 0 12,3-3 0,4 2 0,2-3 0,1 3-89,0-1-12,-4 0 0,-2 2 0,-2 1-11,-3 0 0,-2 2 12,12-1-1,-12 1 11,11 0-22,-16 0 11,1 0-11,-1 0 23,-4 0-23,-1 0 0,-2 0 0,-1 0 11,4 0 0,-10 0-11,2 0 0,-11 0 0,-1 0 0,-1 0 11,-2 0-11,1 0 12,0 0-1,1 0-22,1 0 11,0 0 0,0 0 11,1 0-11,-1 0 0,0 0 0,1 0 0,-1 0 11,4 0-22,-1 0 11,4 0 11,-3 0-11,-1 0 0,-1 0 0,-1 0 0,-1 0 22,0 0-10,-3 0-3788,1 0 627,-17-2-4515,-10 1 7664,-25-1 0,20 2 0,0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3:07.8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51 571 9991,'-6'9'1580,"1"0"-1042,5-4-112,-1 3-135,-1 1 315,-3 1-2,0 3-245,-2 1-135,2-1 22,-1-1 12,3-2-45,0-3 45,2-2 11,0-2 2476,1-2-2487,0-6 22,0-3-112,0-7-56,2-6-22,2-3-12,3-4-11,3-3-44,1-1-12,1-1-11,0-2 11,1 0 0,1-3-11,0 0-11,-1-1 11,-2 1 23,-2 4-23,1 2 0,-3 4-12,-1 2 12,-1 1 0,0 1 0,2-6 0,-2 7 0,2-1 0,-3 11 0,-1 5 0,-1 2 0,0 4 0,0 0 0,-1 1 124,0 1-124,1 1 168,2 6-45,3 5-45,4 9 23,1 3-23,3 5 1,-1 3-34,5 20-12,-5-11-33,4 9 0,-9-16 45,0-4-45,-1 0 11,-3-2 12,1-1-12,0-2 0,1 0 23,0-1 10,1 0-32,-3-1-1,0-5-22,0 1 11,-3-11 0,2 2 0,-2-7 0,0 1 0,1 1 0,-2 3 0,3 2 11,-1 0-22,1-2 11,-1 1-12,0-5 1,0 0-4404,-2-4 1693,-1-5-1805,0-2 4527,-7-5 0,5 4 0,-5 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14.3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40 8030,'-1'-5'2466,"-1"1"-562,2 4-1590,25-10-12,-5 4 158,27-5-135,-10 8 67,5 3-11,-1 1-90,0 9-55,0 3-135,-3 11 67,-4-1-90,-2 4 1,-5 2 313,2 17-236,-13-7 439,-2 23-338,-11-26-55,-10 5-12,-6-13 23,-11-2 247,-26 12-426,9-12-34,-20 6-225,14-17-1680,-22-3-1053,17-6-2543,-11-2 5501,26-5 0,17 1 0,5-2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3:09.4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36 6910,'-10'-3'896,"1"1"-504,9 2 8539,0 0-8774,8-3-12,1 2-33,8-2-45,1 2 1,-2 1-35,3 0-10,-1 0-1,0 0 12,1-1 22,0-1-12,0 0 1,7-1-34,-6 0-11,2 0 24,-11 0-2,-3 3-11,-3-1 34,-1 1-11,-1 0 10,0-1 1,2 1 22,0-2-11,-1 2 45,3-1-67,-4 1-23,1 0 0,-2 0-2723,-1 0 0,-1 0 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3:12.4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22 9297,'1'-7'2655,"0"1"-2173,-1 6 100,2-3 147,-1 2 100,0-3 2802,-1 4-3508,0 6 45,2 3 11,1 9-78,2 4-45,0 5-45,0 1 23,-2 3-12,1-1 23,-1 3 45,-2 0-12,2 0 0,-3 1 12,1-5-45,0-2-34,-1-2-11,2-12-22,-1-2 22,0-10-4291,-1-1 906,0-7 3385,0 1 0,0-2 0,0 3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3:13.0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35 8613,'8'-14'1760,"-1"3"-1178,-7 11 280,0 0-413,-2-4 212,1 3 168,-5-3-112,3 4-257,-3 0-191,1 0-23,-2 3 101,0 3-89,-1 4-45,0 3-11,1 2-79,1 2 0,0 2-11,3 5-44,1 1 32,1 4-32,1 1 10,0-2-44,0-1-12,6-5-22,3-2-11,19-4-23,-4-7 1,11-2-57,-8-6-22,-1-6-67,-1-5-23,-2-6 22,-5-6 80,-1-12 100,-8 6 11,-3-11-11,-5 12 0,-1-1 22,0 5 1,0 2 33,-2 7-12,-1 1 13,0 6-57,0 3-180,0 2-1837,-4 2-1176,0 0 3193,-3 0 0,6 0 0,0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3:13.5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33 16109,'26'-3'1804,"1"0"-1355,1 1-315,0 1-56,2 1 102,2 0-113,3 0-56,3 0-11,1-2-78,-1 0-426,-6-3-628,-7 2-706,-10-1-1288,-8 1 3126,-4 0 0,-3 2 0,0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3:14.3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1 635 12020,'2'9'1927,"0"-1"-1255,-2-8-426,0 0-55,42-60 78,-20 24-185,8-7 0,0-2 28,-2-5 90,2-2 44,-4 0-44,-3 2 11,-5-1-67,-3 3-34,-4 2 0,-3 9 515,2-1-291,-4 17-100,0 4-1,-3 13-33,-1 3 122,-2 1-200,2 0 32,2 0 35,1 0-46,5 4 58,-2 2 9,5 7-21,-2 7-34,1 6 33,-1 8 45,-1 5-67,1 3-11,-2 4-67,1-2-56,-1 0 22,0-2-34,0-1 12,-1-3-34,0-3 0,0-2-11,0-6 11,-2-2-23,-1-8-89,-2-4-146,-1-5-11,-1-3-44,-1-1-46,1-2-56,1-1-9416,-2 0 9678,0-7 0,0 5 0,-1-5 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3:14.7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19 13768,'5'-3'2363,"3"0"-1847,12 3-202,1 0-146,2 0-56,-1 0-112,-2 0 0,-4 0-11,-2 0-191,-1 0-549,-1 0-706,1 0-1153,1-2-1581,-1 0 4191,1-3 0,-7 3 0,-1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3:15.4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28 8478,'0'-11'2959,"0"3"-2320,0 8 537,0 0-470,0-3 78,0 1-134,0-1 1568,0 2-1836,4 11-124,1 1-90,3 10-79,0 0-78,-1 3-11,0-2 0,-2 1-156,1-3-316,-3-3-188,0-3-338,-1-5-627,1-4-604,-2-2-908,1-3 3137,-2 0 0,1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3:15.7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 9778,'5'-4'3462,"-1"1"-122,-4 3-2343,3 9-56,2 5-89,3 11-236,0 6-179,-1 2-213,1 3-101,-2-3-67,1-3-33,-1-3-23,0-5 0,-1-3-45,-1-5 11,1-3-167,-2-4-348,-1-4-370,0-2-3552,-2-1 2827,2 0 1,0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3:17.4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22 6831,'-3'-4'2376,"0"0"-146,3 4-1491,-2-6 45,1 5 113,0-5-124,1 6 2880,0 0-3642,4 5 1,6 2-12,6 5 0,4 1-34,-1 0 0,0 0-291,3 7 202,-11-10 11,2 5 44,-10-11 46,-3-1 22,1 0 0,-1-1 34,0 3 10,0 2 147,-2 14-78,-3-1 10,-3 14 78,-2-3 1,0 4-68,0 4 12,0 1 11,-1 1-23,2-2-67,0-3-55,-2 0-68,5-14-336,-1-4-483,5-13-660,1-4-1366,-3 1-2321,-1 0 5222,-5 3 0,5-3 0,-1 1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3:23.8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 33 9297,'-1'-18'2700,"0"3"-1882,1 15 2947,0 0-3485,0 8 112,0 3-123,0 11-56,0 5-68,0 6-21,0 4-23,1 6-11,0 2-46,1 3 12,1-2-22,-2-4-3392,0-5 3380,-1-7-11,0-9-11,0-5 0,0-5 0,0-4 0,0-2 11,0-4 2945,0 0-3047,0-7 80,0-1-67,0-9 66,1-1-66,1-6 78,2-2-56,2-1 22,1 0 23,1 1-11,1 1-68,-1 1 12,1 3-12,0 3 23,-2 6 33,2 1 12,-1 6 22,0 0-11,3 3 56,6 0 11,-1 1-12,4 1 1,-4 3-34,-3 1 23,-3 3 22,-3 3-22,-4 0-34,-1 3-45,-2 1-78,-7-1-79,-4 1-56,-7-1 135,0-4-11,-2 1 134,7-4 33,0-2 23,10-2 12,2-3 44,1 2-23,0 1 68,0 3 89,0 5-33,0 1-11,7 9-180,-2-6-22,7 2-67,-5-7-247,0-3-223,-2-2-416,0-2-951,-1-1-1379,1 0 3283,-1-2 0,-2 0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18.1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 9722,'0'-5'1636,"0"1"-146,0 4-906,0-3-125,0 2 470,0-1-715,0 9 189,4 8-78,2 16-135,8 16-22,3 15 79,1 14 0,2 6-68,-4 6 67,-1-3 45,-1-3-11,-5-7-44,1-5-68,-5-8-56,1-6-22,-4-5-12,-1-5-55,-1-1 66,0-4-44,0-4 0,0-2 11,0-2 0,0-2 11,0 2 56,0-4-33,0 1-45,0-4-34,0-6 11,0-3-22,-2-7 0,1-3 0,-3-3 0,4 2 0,-2 0 0,1 8 23,-1 2-1,-1 4 1,0 3-1,0-5-11,1 0-11,1-8 0,1-3 0,0-5-459,0-2 459,0-11 22,0-7-22,0-15-33,0-5-23,3-2 56,1 4-45,4 4 0,3 1-11,1 0-45,4-2-89,1 0-12,1 2 101,0 5 34,-4 7 22,1 5 0,-1 3-22,-1 1-101,11-7 33,-5 5 1,7-5-146,-6 6 0,-1 2-23,-2 4 68,-3 2 156,-3 3 135,6 3-33,-3 7 33,6 3-11,-4 9-23,1 1 0,-2 3 34,-1 3-44,-3 0 21,1 1-33,-1 1 45,-1 3-11,-2 1-12,-1 10-22,-3-13 11,0 4-11,-2-15 0,0-3-22,-1 1-516,1-2-123,0-8-571,0-1-662,-1-8-1075,-1 0 2969,1-6 0,0 4 0,0-5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3:24.3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68 9 10608,'12'-5'2263,"-3"1"-1793,-9 4 147,0 0-360,-10 27 191,1-10-111,-8 23-90,4-19-68,0 0 34,2-3-113,3-3-88,4-3 21,2-4 1,1-2-12,1-2 23,0 1-11,4-1 55,5-1 12,9 1-56,3-3-34,3 0-11,1-1-34,-2 0-134,1 0-492,11 0-159,-9 0-245,9 0-572,-12-2-751,-3-2-313,-2-2 2700,-5-2 0,-7 3 0,-3 1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3:24.6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54 9 8804,'-14'-5'3126,"2"2"-2163,12 3 292,0 0-829,-3 55-11,2-27-135,-2 44-179,1-43-101,0-4-56,1-4-516,-1-5-738,0-3-338,0-2-1254,-1-1 2902,0-5 0,1 0 0,0-4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3:40.6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31 389 9521,'0'13'1255,"0"-2"-886,0-11 349,0 0-416,-8 28 90,5-19 79,-6 25-45,7-28-45,0 2-90,1-2 11,-1-2 68,0 0-179,1-2 515,0-1-662,1-8 180,0-6-89,0-13-34,5-7-79,2-9 12,5-1-34,2-4 0,-1 3 11,1 4 11,-2 4-11,-1 7 34,0 3-45,-3 5 0,0 2 0,-1 4-11,-2 1-11,2 3 10,-2 3-10,1 1 11,0 1 11,0 0-11,0-1 11,1 2-12,-2-1-44,0 4 45,-3 0-22,-1 2-12,0 0 45,1 0 22,3 6 23,4 6-11,3 9-12,4 8-11,1 3 0,11 21-11,-10-11 23,7 13-23,-11-16 0,-2-3 0,-1-2 11,-1-2-22,-2-4 0,2 8 11,-4-13-12,2 2-66,-3-14-45,-2-4-12,0-2-10,-1 0-68,0-3-22,-1 0-2724,-1-1 1,0-1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3:41.0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7 8736,'-10'-3'1961,"2"0"-1367,8 3 1804,0 0-1625,8 0-212,3 0-248,8 0-167,2 0-124,-1 0-22,-1 1-67,-3-1-370,0 2-527,-4-2-324,-1 1-527,0-1-1681,0 0 3496,0 0 0,-5 0 0,-2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3:41.5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 8781,'0'-4'2118,"0"1"324,0 3-1769,0 13-147,3 1-32,0 16-214,2 3-168,0 4-45,0 0-67,0 1-45,-2-6 34,-1-4-101,0-6-415,-2-7-795,2-5-337,-2-6-1220,2-2 2879,-1-2 0,0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3:42.0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93 1 13028,'-42'25'2062,"4"13"-1513,32-11-157,0 13-247,5-14-44,1 3-90,6-4-11,4-1 0,7-5-45,4-7-67,1-5 23,3-5-34,-1-1 44,-1-4-122,-3-6-35,-4-5 113,-4-4-78,-5 0-24,-4 0-246,-1-7 113,-2 8 11,-1-5-214,-2 12-357,-1 3-528,-3 4 1446,0 2 0,3 1 0,0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3:42.8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7 9117,'-6'0'3115,"1"0"-1490,5 0-1211,-4 0 23,2 0 12,-2 0 1008,4 0-909,5 0-10,10 0-314,13 0 23,12 0-90,8 0-56,7 0-45,4 0 22,4 0-78,0 0 23,-4 0-12,-6 0 0,-11 0-11,-11 0 11,-5 0-11,-7 0 0,5 0 0,-6 0 0,7 0-11,-9-2-202,-3 1-482,-3-1-403,-5 1-986,-3 1 2084,-1 0 0,-1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3:43.2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 31 13622,'0'-15'1893,"0"2"-1209,0 13-404,0 0-269,-1-1 12,0 1 750,-1-1-695,12 1-33,1 2 11,10 4 33,3 4-44,1 5-11,3 3-23,0-1 45,-3 3 0,-2-2 56,-6 1 146,-3-1 56,-4 0 11,-6-2 11,-1 0 45,-3 0-101,0-1-112,0 0-157,0-2-11,-2-3-302,-1 1-561,-5-2-3294,-7 9-639,1-5 4796,-3 4 0,11-10 0,2-3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3:43.9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5 650 10114,'-3'8'1939,"1"-1"-1032,2-7-323,0 0-114,19-50 0,-4 15-156,17-46-123,-5 23-34,2-3-34,0 0-45,0 3 23,-1 3 67,-2 7 67,-3 5-11,-4 8-33,-3 6 45,-4 7 10,-2 8 56,-4 5-22,-2 5-67,-3 2 202,1 2-179,-1 0 44,3 1 33,1 5-89,3 6 56,2 9 113,1 6-68,3 5-191,-2 5-22,1 1-22,0 5-68,-2 4-22,0-1 22,-1 3-22,-3-6-11,-1-4-34,-2-6-179,-3-10-257,1-6-248,-1-7-235,2-5-212,-1-3-258,-1-1-2477,0-1 1323,0 1-235,-1 0 2823,1 2 0,-1-2 0,0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3:44.2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20 10563,'-11'-1'2319,"2"0"-1377,9 1 167,0 0-179,4-3-460,6 2-279,7-3-124,5 3-67,1 0-157,0-2-896,0 1-1592,0 0-2520,0 1 5165,-1 1 0,-8 0 0,-5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19.0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212 27 7605,'0'-8'1199,"0"1"-639,0 7 392,0 0-123,1-5-33,0 4-236,0-5-235,-1 6 179,0 0 46,-4 0-170,-2 0-100,-7 0-157,-3 0-55,-2 7-24,-5 4-21,-1 9 44,-1 4 23,1 6 202,-6 64-292,16-40 16,4-3 1,2-3-6,8-11-33,7 1-12,6-13 1,8 1 10,8-16 1,1-1-12,5-6-10,0 0-113,0-3-12,-2 0-44,-4-8-56,-2-7 46,-7-12 66,-2-6 34,-6-6 44,-5-1 12,-2-5-56,-4 1-12,-1 0 23,0 2 22,0 5 90,0 6 34,0 9 44,0 6 180,-1 10-11,1 2-90,-2 4 380,1 0-481,0 5 90,0 10 168,1 12-12,0 13-66,0 6-113,0 1 11,3-3-33,4-2-67,4-7-34,4-4-34,2-4-11,0-5-100,1-3-158,0-3-1657,7-3 21,-7-6-952,4-2 2891,-8-5 0,-8 0 0,0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3:44.8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54 12557,'45'-30'1916,"-4"7"-1400,-20 22-90,1 1-1,-3 0-167,0 5-57,-4 3 136,-4 6-124,-3 6-45,-4 4 33,-2 5-100,-2 0-78,-7-1 55,-1-4-11,-6-4-33,1-2-23,1-4-11,1-4 0,2-2-11,2-4-56,4-2 33,2-1-257,1-1 324,7 0-21,1 0-12,7 0-336,1-1-953,-1-1-885,0-3-448,3-2-1188,1-3 3810,5 0 0,-12 4 0,0 2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3:45.3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1 15975,'-37'25'1031,"6"-1"-763,24-1-66,1-1-34,2 3 45,3-1-67,0 0-146,1-1-11,0-4-57,5 0-66,2-8-23,9-2-67,1-5-34,2-2 90,-2-2 45,-1 0 33,-3-4 46,-2-3-35,-1-18 79,-3 1-11,0-10 0,-2 6-124,-1 5-56,-2 2-369,0 6-381,-2 3-1423,-8 4-1838,-8 1 4202,-13 3 0,12 2 0,0 1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3:46.6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22 9554,'-2'-12'2039,"0"2"-1232,2 10 2644,0 0-2868,-1 9 33,1 6-268,-1 13-180,1 7-112,0 6-12,0 5-21,0 3 10,0 3 35,0-1-1,0 0-34,0-7-33,0-5 0,0-12-11,0-4-22,0-14-135,0-2-101,0-7-11,0 0 33,0-5 247,0-6 79,0-10-79,0-24 0,2 6-67,2-14-45,4 17-79,2 2 57,2 3 55,0 4 45,1 2-11,1 4 34,-1 5-45,4 4 11,-6 6 45,1 4 12,-4 2 21,1 0 1,2 1-34,2 6 22,0 3 23,-1 16-11,-5-5 22,-2 11 45,-5-9-56,-3 1-45,-6-2-23,-5-4-21,-4-2-69,-1-5-44,2-3-78,-4-2 235,5-3 67,2 0-11,8-2-22,4 1 11,2 0 33,0 1 56,0 3 606,5 9-594,3 0-101,5 7-45,1-6 0,-2-1-56,-2-4-538,0-3-515,-3-2-796,-1-1-919,-1 0 2824,2 4 0,-3-4 0,-1 2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3:47.2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 54 9050,'-1'-4'997,"0"0"908,1 4-1322,24-20 246,-11 15-56,20-15-112,-19 19-257,-1 1-79,-1 0-101,-3 4-68,0 3-55,-3 3-11,0 3 11,-3-1 123,-2 1-33,-1 0-57,0 1-11,-1 1-89,-6 1-12,-4 2 12,-3-1-23,-2-1-11,3-2-45,3-5 12,4-3-35,2-3-21,4-3 100,0 1 34,6 1 67,5-1 112,10 1-11,6-2-146,2 0-67,0 0 0,-5 0-45,-7 1-134,-5 2-258,-4-2-616,-4 2-1031,0-3-2074,-4 2 4158,1 1 0,-1-1 0,0 1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3:57.9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0 445 7806,'0'16'1558,"0"-3"-505,0-13 538,0 0-728,0 16-22,0-11 54,0 12-132,0-16 2542,0-1-3294,1-5 157,4-5-56,3-11-67,6-10-34,4-8 12,9-27-23,-3 14 0,4-15-11,-8 24 22,-3 4-11,-1 5 11,-3 5-11,-3 4 0,-2 7 22,-4 3-22,1 6 0,-3 2 0,-1 5 0,1 1-33,-1 1-1,1 0-33,0 0 112,0 0-12,0 0 91,1 2 21,1 6-66,6 8-35,-1 8 1,4 8-34,1 6 1,0 6 11,3 4-12,0 1 11,-2 0 23,0-2-34,-2-5 23,-2-5 11,-1-6-23,-3-7-22,-1-5 0,-1-6 0,-2-5 0,1-1 0,-3-2 0,1-1 0,-2 1 0,2-2-11,-2 0 11,1-1-11,0 1-315,-1-1-2951,1-1 0,-1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3:58.3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14 9117,'-12'-6'2802,"2"1"-1985,10 5 4551,0 0-4987,8-1-180,6 1-66,9-1-124,4 1-11,-2 0-11,-2 0-101,-7 0-213,-4 0-348,-5 0-301,-3 0-684,-3 0-5727,0 0 7385,2 0 0,-2 0 0,2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3:58.8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42 8478,'0'-3'1771,"0"0"448,0 3-1211,0-16 179,0 12-144,0-11 357,0 15-873,1 17-134,2 3-181,2 20-122,2-1 33,0 3-89,0-3-34,-1-5-11,-2-7-1,-1-10-178,-1-4-460,0-8-549,-1-2-1031,-1-2-5602,1-1 7832,2-4 0,-2 2 0,2-2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3:59.1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 9868,'1'-4'3003,"0"1"-325,-1 3-2028,10 24-67,-5-7-135,8 20-258,-5-10-56,0-1-89,1 1-45,1-3-22,-2-4-45,-2-4-482,-1-6-863,-1-3-4672,1-4 6084,0-1 0,-1-1 0,0-1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4:01.9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15 547 7134,'-4'8'1479,"0"-3"-762,4-5 998,0 0-718,-2 2-191,1 0 91,-1 0-57,1-1 1749,1-1-2477,-1-10 123,1-6-123,7-18-67,4-10-12,9-13-10,5-8-12,2-2-11,2 0 11,-1 8-11,-3 10 22,-5 11 1,-4 10 44,-7 10 79,-2 8 78,-4 6 23,0 3 10,-1 1 270,-1 0-269,2 0-79,1 4 34,2 4-45,2 6-22,1 7 44,3 6-11,0 6-11,1 10-22,-1 4-45,-1 3-45,-1 4-33,-1-4-23,1 3 0,-1-7-12,-1-5 1,0-9-11,-1-9-68,-3-9-213,-1-7-178,-1-3-1,-1-3 56,1 0-145,-1 1-237,0 0-289,1 1-696,1-1-885,0-1-739,2 0 3417,-2-1 0,-1 0 0,-1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4:02.2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16 11549,'-3'0'2599,"0"0"315,3 0-2634,30-7-224,-10 5-56,23-5-493,-21 7-1569,-1 0-2588,-4 0 4650,1 0 0,-9 0 0,-2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19.6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13 145 8635,'-7'0'1334,"2"0"-180,5 0-224,0 0-717,9 70 11,3-43 0,11 53 0,-1-63 22,5-3-145,3-7-22,4-2-56,4-4-1,-2-1-22,-2 0 0,-4-4-22,-7-2-24,-5-8 46,-6-1 68,-5-4 55,-4-1-44,-1-3-1,-6-7 12,-10-1-90,-7-6 0,-11 3-67,-3 2 67,1 6 123,5 8-34,8 6 46,9 5-46,6 4-66,5 0-12,1 1 235,0-1 90,5-1-77,6-1-80,8 2-56,5 0-33,3 3-23,2 0-67,2 0-101,3 0-516,-1 0-1007,3-1-2175,-3-2 3799,-6-1 0,-11 1 0,-8 2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4:02.8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31 8826,'0'-6'2924,"0"1"-436,0 5-1984,51-13-89,-31 11-57,37-3 90,-46 18-123,-6 9 1,-3 5-147,-7 2 0,-6 5 90,-6-2-68,-4-3 23,1-6-100,3-7-35,6-6-33,4-5 46,4-3-1,2-1 33,1-1 0,8 0-66,1 1-68,11 0-12,-2 0-167,4-1-695,-3 0-952,1 0-1043,-2 0-1893,0 0 4762,-3 0 0,-5 0 0,-5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4:03.1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 11437,'3'-1'5188,"0"0"-3418,-3 1-1557,4 49-146,0-24-56,4 39-22,1-38 11,0-3-112,0-3-403,-3-1-8976,3-1 9491,-5-8 0,1-2 0,-5-8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3:59.9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91 9733,'-5'0'2656,"1"0"-594,4 0 717,-1 0-2432,7 0-101,4 0-66,10-1-34,6-1 33,4-2 34,6 0-56,5-2 33,6-2 23,3-1-12,3-1-89,-1 1-56,-2 4-56,-8 1 12,0 2 11,-13 1-1,4 0 168,-9 0-55,6-2-46,-1-1-89,2 0 12,-7 0-24,-7 2 1,-5 1-101,-7-1-22,-1 1 100,-3-1-3243,0 2 0,0-1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4:01.0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28 6283,'-2'-6'1635,"0"2"-1153,2 4 415,0 0-449,-2-7-12,1 5-144,-1-4-124,2 6 1031,0 0-1031,-3-1-11,3 0 3417,-3 0-3372,10 1-135,4 2-11,9 2 45,1 4-23,2 2 23,0 4-56,0 0 23,-4 0-1,-3 0 34,-4 0-34,-3 1-22,0 0 11,-1 1 112,2 7-101,-5-4 56,1 5 45,-5-8 79,-1-1 33,-1 0-191,-6 1-89,-3 1 35,-7-1-35,0 0-24,-5 1-88,10-6-380,-3-2-775,11-7-1825,2-2-3452,0 0 6544,2-5 0,-1 3 0,1-4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4:05.0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50 8277,'0'-15'1624,"0"4"-850,0 11 559,0 0-481,0-10 179,0 7 123,0-7-68,0 9 1884,0 1-2836,0 7-11,0 6 46,1 13-35,1 11-44,1 6 22,-1 6 11,2 0-56,0 0-55,-2-1-1,1-3-11,-3-4 0,1-7-11,-1-8-34,0-8-67,0-8-79,0-5-436,0-4-437,0-1 1064,0-8-12,0-1-78,0-11-44,0 0 10,1-5-21,3-4-158,3-4 46,6-3 78,1 2 123,5 4 33,-1 5 23,2 7 0,-1 4 11,1 4 12,-2 4 78,1 3-23,-4 2 56,-1 1-22,-2 1-33,-3 5-12,-2 4 45,-2 6 11,-3 1-22,-1 1 0,-1-3-45,0-1 0,-4-3-34,-5-1 12,-5 0-1,-6-1 13,-1 2-46,1-4 45,0 1 156,4-1-33,3-2-33,3 2-79,5 0 22,3 4 79,2 1 56,0 5-12,5 0-44,4 3-67,7-2-90,1-2 0,2-2-11,4 0-236,-6-5-346,1 0-472,-8-5-705,-2-3-1480,-2 0-1803,-1-1 5053,-3 0 0,-1 0 0,-1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4:05.5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23 12232,'-11'-5'3104,"2"1"-2577,9 4-169,0 0 79,2-2 56,7 1-269,6-1-89,10 1-12,5 0-67,5-1-56,2 0 0,-1 1-45,-5 0-67,-8 1 0,-8 0 112,-9 0 90,-3 0 526,-3 0-179,0 3-302,0 6-46,-2 8 34,-5 9 34,-4 3-78,-7 4-57,0-1 56,-2-2-22,2-4-56,3-4-11,4-6-90,4-5-403,2-2-381,1 0-370,0 1-762,2 0-773,-1 0-2823,0-5 5613,2-1 0,0-3 0,1-1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4:05.9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 26 9812,'-15'-12'3305,"4"3"-2251,11 9 212,0 0-784,21-1 145,-5 1-257,19-1-12,-9 1-246,0-1-100,-3 0-12,-5 0 0,-6 1-124,-4 0-391,-3 0-393,-2 0-683,0 0-817,1 0-1761,1 0 4169,0 0 0,-2 0 0,-1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4:13.4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20 258 8546,'-11'0'1939,"3"1"-393,8 13-941,0 1-157,4 13-314,7-3-56,8-2-10,9-4 33,4-9-101,7-5-22,1-6-169,3-11 123,-3-7-234,8-25 78,-18 7-34,3-13 202,-22 15 12,-5 1 10,-4 1 34,-2 3 0,0 3 56,0 2 0,0 5 146,-1 5 156,-1 5 124,-1 6 11,-2 2 639,1 2-807,1 0-45,0 0-179,-3 11 33,-2 10 348,-4 19 145,0 16-100,2 13-236,7-11 1,1 3-124,0 35-146,2-32 1,0 0-536,0 23 513,2-7-23,1-8 1,2-11-135,0-12-1299,1-1 100,-2-19-684,0 0-862,-1-19-607,-2-4 3509,-1-3 0,0-3 0,0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4:13.7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39 11795,'-2'-11'1782,"0"3"-1020,2 8 0,0 0-728,60-9-34,-28 7-12,47-7-167,-45 10-773,-7 2-796,-1 2-1166,-6 0 2914,-2 1 0,-9-4 0,-2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4:14.1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202 0 15045,'-80'50'1535,"11"4"-729,49-3-246,4 6-245,5-1-192,6-5-123,4-7-11,6-10-34,6-11-134,9-10 89,9-8-34,6-11-89,4-10-167,0-11 144,-6-6 180,-10-3 56,-9 3-44,-7-2-136,-5 0-212,-2 4-34,-3 3-145,-3 10-561,-2 6-638,-1 7 1770,-1 8 0,5-2 0,0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30.5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7 249 9465,'-3'8'840,"0"-1"-11,3-7 303,0 0-695,37 0 22,-15 0-167,31 0-46,-25 0 1,5-6-146,4-2-46,4-7-55,1-3 0,-2 0 0,-4-1-44,-6 2 10,-1 1-156,-6-3-169,-2 2 168,-5-1 180,-6 0 11,-5 2 135,-3-5-135,-12 7-45,-5-2 45,-16 11 23,-5 3-23,-8 2 33,-23 12-21,16 0 32,-12 13 57,29 1 11,7 1 45,4 8 11,5 3-45,1 7 23,5 5 22,2 3-45,5 4-11,2 3 213,5 33-213,9-26-33,5 17-34,11-43 89,6-11-22,5-12 347,31-5-280,-11-8-111,19-1-68,-23-4-56,-6 0-370,-7-1-280,-5-5-616,-7-5-1322,-4-8-2667,-6-7 5311,-8-3 0,-6 10 0,-5 6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4:14.5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 11179,'10'-4'2421,"-2"1"-1548,-8 3-391,16 72-157,-3-5-325,-2-15 0,0 0-11,2 16-101,-7-34-202,-2-13 22,-2-9 35,-2-7 22,0-4 201,0-6 34,0-11 23,0-13 10,5-11 68,3-4 67,6 1 257,4 4-110,3 6 32,4 7-78,2 6-269,3 6-90,2 5-4022,12 5-941,-10 4 5053,7 5 0,-25-3 0,-3 3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4:15.2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 9633,'0'-9'3316,"0"3"-2397,0 6 583,0 0-830,0 3 280,0 12-156,1 13-157,2 22-225,0 13-223,1 10-158,-2 4-33,0 2 0,0 1-266,0-2 154,0-6-493,-1-6-314,-1-13-672,0-13-1602,0-16-1356,2-13 4549,2-17 0,-1 4 0,1-8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4:15.6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 11414,'12'-6'3911,"-2"2"-3015,-10 4-235,18 49 135,-7-6-112,14 51-225,-12-17 45,0 6-224,-1-4-235,0-7-22,-2-11-23,-1-8-12,-3-9-88,-2-4-315,0-5-134,-3-2-303,0-7-2062,-1-1 786,0-12-450,0-3 1693,0-9 0,0-1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4:16.0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9 159 10541,'-5'-7'2655,"1"1"-1322,4 6-391,0 0-2,67-4 293,-14 1-594,6-1 0,3-1-603,37-4 104,-45 3 0,1-1-101,0 0 0,0-2-39,-2 1 0,-2-1 0,41-11-78,-15 3 22,-16 2-415,-18 5-100,-14 4 335,-14 2-44,-9 3-404,-4 0-3766,-2 1 80,0 4 4370,-5 1 0,4 1 0,-4-2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4:16.4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55 14529,'56'-5'1255,"1"-1"0,0 1 0,-1 1-728,33-1-315,-38 3 1,0-1-146,0 1 1,0-1-35,48-1-33,-13 0-11,-16 1-11,-20 2-79,-18 0-45,-14 1-10,-11 0-259,-4 0-560,-3 0-4504,1-1 5479,0-1 0,0 0 0,0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4:17.2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0 384 12266,'96'3'3149,"-4"-1"-2668,-25-2-268,2-5-5795,-3-6 5638,-9-7 1353,-10-6-1398,-14 0 905,-11-3-793,-8 0-89,-8-5-34,-2-3 3302,-4-3-3381,0 0 79,-7 4 34,-3 3 202,-3 10 89,1 6 145,3 9 112,3 3-166,1 3 110,0 2-358,1 7 56,-1 9 191,-1 14-135,0 11-90,-1 13 102,2 8 32,1 10-122,2 4-112,1 0-67,0-3-12,1-4 0,0-4-11,0-4-22,0-7 22,0-6-45,1-7-90,-1-12-89,1-5-605,-1-9 33,0-8-21,0-3-159,0-5-1915,0 0 852,0 2-885,0-2-762,-4 0 3686,-2-1 0,1 0 0,1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4:17.5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48 12479,'0'-8'2846,"0"1"-2073,0 7 146,0 0-594,65-14-213,-34 10-3471,50-10 3359,-51 17-89,-4 1-572,-1 4-572,-2 0-986,0-2-974,-2-1 3193,-3-2 0,-7-1 0,-5-2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4:18.1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251 3 14944,'-11'-1'2566,"-2"0"-1972,-5 1-135,-1 7-190,-8 6 269,-3 11 11,-2 9-280,0 3-157,5 5-23,6-1-44,7 1-34,7-4-11,13 6-22,10-13-23,10 0-67,8-16-56,-1-6-157,2-2-526,-4-4-214,-2-1-4235,4-1-1288,-13-5 6588,-1-1 0,-14 0 0,-4 1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4:21.3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1 13801,'-3'0'2095,"0"0"-347,3 0-1355,4 3 21,5-1-190,8 4-112,5-2 11,4 1 45,1 1-22,-1 0 56,2 1 0,0-1 134,1-1-157,2-2 34,2 1 33,3-2-44,1 2-79,1-2-45,0 1 80,0 1-35,-1-2 0,1-1 23,0 0-45,2-1 11,-2 0-23,3 0 57,-3 0-45,1 0-68,-2 0 12,-3 0-11,-3 0 10,-3 0 12,0 1 56,1 0 0,1 1-55,3 1-12,0 0-11,4-1 10,0-1-32,2-1 10,2 0 12,0 0 10,0 0-10,-1 0 33,-1 0 23,-2 0-1,0 0 23,-3 0-22,0 0-12,0 0-33,1 0 22,1 0 12,3 0-1,2 0-11,1 0 23,0 0-12,-1 0 57,-3 0-34,-1 1 11,-1 0-45,-3 2 45,1 1-22,-1 0 112,19 3-135,-9-2 0,16 2-11,-15-5-11,2-1-45,-2-1 67,15 1-45,-16 0 12,10 1-34,-20 1 11,-3 1-22,0 0 11,-3-1 0,1 0 0,14-1 0,-9-1 0,11-1 11,-13 0-11,-3 0-11,-1 0 11,-1 1 22,1 0-22,0 2 12,3-1-12,-1 0 0,2 0 11,15-1-11,-9 0 11,10-1-11,-16 0 11,1 0 12,-1 0-12,1 0 0,1 0 101,22 0-78,-9 0-1,16 0 12,-15 0 22,-3 0 12,-1 0 0,0 0 10,-3 0 102,5-2-12,1-1 359,31-2-337,-17 1-122,20 1-68,-29 2 34,-5 1-45,-3 0 11,-3-1 0,-1 1 11,0-2-22,0 1 90,1 0-45,-2-1 0,1 1 34,-4 0 10,-1 1 12,-3 0-11,-2 0-23,-3 0-22,-2 0-45,-2 0 33,-2 0-22,0 0 1,0 0-1,1 0 11,1-2-11,0 0 1,8 0 10,-6 0-11,6 1 34,-9 0-45,-1 1 22,-2 0 12,-2 0-23,0 0 12,1 0-12,-2 0 22,2 0-21,-1 0 44,10 0-45,-5 0-11,8 0 22,-10 0-22,0 0 0,-4 0 0,5 0 11,-6 0 1,5 0-1,-3 0 0,3 0-11,2 0 22,5 0-10,2 0 44,2 0-56,0 0 22,-1-1-11,-3 0-11,1 0 0,-10 0 11,2 0 1,-12 0-12,1 1 0,-1-1 22,2 0 0,3 1 1,2-2-23,2 2 0,1-2 22,-2 1-44,-2 0 44,-2-1-11,-3 1-11,-1 0-11,-1 1 11,0 0 23,3-1-1,2 0-11,2 0-11,-1-1 0,-3 1 0,-1 0 0,-3 0 0,-1 1 0,-1 0 0,-1 0 0,2 0 0,1 0 0,2-1 0,3-1 0,2 0 0,1 1-11,-1 0 11,-1 1 0,-4 0-11,1-1 22,0 1-11,-3-1 0,0 1 0,-3 0 22,0 0-22,-1 0-11,1 0 22,-1 0-11,1 0 0,-1 0 12,1 0-12,-1 0 22,1 0-22,0 0 0,-1 0 11,2 0 0,1 0 1,4 0-12,1 0 11,0 0 0,1 0-11,-3 0-11,-2 0 11,-1 0 33,1 0-44,-2 0 0,3 0 11,-2 0-11,2 0 11,-1 0 0,-1 0 22,-1 0-22,-2 0-6723,0 0 449,-5 0 6274,-7-2 0,4 2 0,-3-2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4:44.5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20 441 11571,'-10'-2'3541,"2"0"-3328,8 2 134,0 0-100,-1-2 167,12 1-111,4-1-68,19 2 12,8 0-23,8 0-112,7 0-101,1-6-22,-2-5-45,-6-8-124,-10-3-133,-8-2-12,-11-2-101,-9-1 11,-6-5-189,-4-1 88,-4-4-55,-8-1 223,-12-14 348,2 17 191,-5-4 178,14 24 90,4 6 13,2 4-271,1 3-89,1 2 79,2 0-124,-2 0-34,0 6 113,-2 6 212,0 12 35,-1 10 66,2 11-156,2 10-12,1 7 23,1 7-45,0 4-56,0 5-34,0 5-22,3 2-56,2 0-23,4-1-11,0-6-56,0-6 1,1-12-12,0-8-12,0 2-10,-4-18-34,-2 1-123,-3-20-157,-1-7-101,0-5-135,0-3-5635,0-2 616,-2-9 5591,-7-2 0,6 0 0,-5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31.5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 7862,'0'-9'2454,"0"3"-2005,0 6 817,0 0-583,0 10 23,1 11-90,4 19 23,1 16-191,2 14-179,1 11-45,-2 5-362,2 5 194,-1 4-11,0 0-34,-2 4-11,-3-4-34,0-7-190,-2-12-190,1-17-405,1-22-581,0-15-706,0-15-472,-2-4 2643,1-7 1,-2 3-1,0-3 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4:44.8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 16502,'98'-4'504,"-13"1"-504,-49 3-124,-4 1-380,-3 0-448,-6 0-919,0 0-1155,-4-1 3026,-1 0 0,-9 0 0,-3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4:45.1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12344,'11'71'-2185,"0"-11"-201,-6-42 2386,-1-5 0,-2-7 0,-1-3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4:45.3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 59 14025,'-4'-12'403,"0"2"-403,4 10-3518,0 0 3518,8-16 0,-5 12 0,5-13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4:45.9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13 10776,'0'-7'1927,"0"1"-952,0 6 302,0 0-638,35 47 111,-12-19-312,30 39-248,-23-33-33,-1-3-124,-3-2-21,-4-4-12,-2-4-12,-5-2-10,-2-6-269,-5-3-483,-4-6-537,-2-2-3720,-2-2 1054,0-7 3977,0-3 0,0 1 0,0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4:46.2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248 0 14854,'-23'75'2376,"0"-5"-2164,0-22-21,1-1-146,1-3-45,1-6-3471,4-6 3057,2-6-472,2-1-402,1-3-415,-1 2-191,0-2-548,-1-1 2442,0-1 0,6-9 0,1-4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4:46.9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0 285 12087,'93'-8'549,"-10"-3"-493,-39-11-56,10-15-56,-21 9 56,2-11 78,-27 15 56,-4-1 34,-4 0-22,-9 2-23,-7 4 102,-15 6 201,-6 5 77,-4 5-55,-2 6 136,5 8-58,5 5-21,7 11-13,8 5 68,5 4-156,4 2-224,6 0-80,1-2-77,7-3-23,6-4-213,7-4-169,6-2-536,2-6-3441,16-1 415,-9-9 3944,9-1 0,-24-6 0,-7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4:47.6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159 648 9028,'0'-11'3540,"0"2"-2688,0 9-101,0 0-639,-33-5 168,14 12 168,-25 0 56,24 18 90,3 5-168,3 4-224,7 3-101,3 0-68,4-3-33,5-5-33,6-5-68,6-8-22,9-6 44,4-5-56,23-13 1,-13-7-79,15-14-101,-24-5 57,-5-6 22,-6-3 100,-6-4 57,-5-8-192,-5-41 125,-2 13 27,-2 24 0,-1 1-94,-3-30 10,-3 6 202,-1 13 23,1 18 391,2 18 225,2 15-79,2 12-202,0 3-201,1 5 34,0 14 291,0 14 44,0 23 192,1 17-113,4 10-314,5 7-279,5-1 89,5-5-101,2-8 0,-1-11-157,0-11-582,-2-9-225,-3-7-381,-1-6-671,-3-7-1021,-1-7-1267,0-6 4304,0-6 0,-4-2 0,-3-1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4:53.6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361 29 8949,'4'-7'1457,"-1"1"549,-3 6-1031,0 0-482,28-7-68,-21 6 135,21-6-10,-28 7 1130,0 0-1680,-11 0 23,-5 0-23,-14 1-79,-7 5 79,-8 3 0,-2 8 56,-4 2 79,5 4 77,4 2-55,8 0 11,6 3 113,5 14-259,12-9-22,2 13-11,9-13 0,9 1-11,5-2 22,14 2 0,6-2 11,7 0 0,1-3 0,18 10-33,-18-9 22,6 8 33,-24-10-10,-5 3 22,-6 2 33,-6 3-22,-3 0 45,-3 16-45,-7-13-56,-7 10 0,-10-19-34,-5-4-11,-5-3-134,0-7-102,-1-6 69,-1-6-1,5-2 134,-8-2 68,15-4-45,1-4 23,16-8-12,4-4-11,1-5 11,2-5-11,6 0-302,5-1-125,7 5-256,12-3 246,-7 9-459,10-2-460,-11 9-235,-3 4-897,-1 3 2544,-4 4 0,-7 2 0,-2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03.2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33 8837,'0'-14'2152,"0"2"-942,0 12-303,0 0-313,0-3 101,0 2 2229,0-2-2532,1 11 91,1 5-293,1 14-123,2 4-22,-1 6-45,0-2-11,1-4-12,-2-4-133,1-9-260,-2-6-222,0-6-247,-1-4-6253,0-1 7138,-1-15 0,0 11 0,0-10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03.4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31 15941,'0'-10'3193,"0"3"-2913,0 7-414,0 0-684,3-3-1210,0 1-2017,4-3 4045,-2 3 0,-2 1 0,-1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6:53.5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1 184 9677,'1'9'3127,"0"-1"-2354,57 2-5840,-25-7 5504,48 7 1207,-40-20-1497,-1-6 757,-3-12-859,-7-1-23,-5-3 34,-11 5 3526,-6 1-3346,-5 4-35,-9 6 34,-8 5 45,-13 6-235,-10 4 22,-6 7 214,2 5-180,6 9-101,8 7 11,9 6 168,7 5 0,7 7 124,2 3 22,12-2-169,7-1-32,16-9 78,10-9-68,10-11-134,10-8 0,7-9-672,4-12-751,-3-8-1872,-8-11 3295,-13-3 0,-24 14 0,-11 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32.1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90 8826,'0'-15'1131,"0"3"-704,0 12 458,0 0-280,62-29-56,-28 21-146,51-17-190,-42 38 22,-2 7-122,-3 11-1,-3 1 56,-5 3-34,-5 2 57,-7 4 111,-7 0 34,-5 1-79,-5 0 13,-3-2-102,-10-4-90,-8-5-78,-11-9-67,-8-5-134,-2-8-215,-6-5-65,0-2-68,3-2-930,2 0-1042,10-6 2521,8 0 0,11-1 0,8 2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04.8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46 361 8702,'-6'2'1401,"1"0"-1131,5-2 133,0 0 179,-13 35 12,10-16-213,-5 29 134,19-26-145,8-3-33,6-2-136,4-6-201,4-5 34,3-3-34,4-3-45,-1-5-257,1-3-125,-5-7 58,-6-2 55,-8-1 146,-9 0 56,-5-3 56,-5-4-45,-11-4 101,-10-6 56,-12-3 0,-11-1 168,-3 0 124,-2 3 44,3 4 157,2 4-56,7 6-56,5 5-34,8 3 57,8 6-270,8 2-167,3 2 66,3-1 79,3-2-112,7-4-56,7-1-11,10 1-336,4-1-774,4 5-548,1 3-1043,4 2-1053,-1 2 3765,0 4 0,-18-3 0,-4 3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05.2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113 0 12479,'-31'49'616,"0"-1"1,-16 38-528,43-44-89,13-2-11,6-4 0,10-6-112,7-8-34,3-9 78,5-7-134,3-4-34,-2-10 91,-1-5-12,-10-8 168,-8-7 67,-13-3 34,-5-4-34,-7-3 22,-7 0-77,-17-13-102,4 18-134,-6-1-437,16 24-1143,5 6-885,5 3 2689,2 3 0,1-1 0,0 2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05.9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 10731,'0'-4'1434,"0"1"-594,0 3-66,18 96-505,-7-38-464,2 11 1,1 1 317,0 9 101,-1 2-34,-3 0-43,-6 2-2,-1-1-78,-3-3 0,0-6-56,0-12-11,-3-14-22,2-16-225,-2-15-795,2-9 67,1-6 975,0-33-67,1 1 266,6-30-255,3 9 56,7 1 89,6 2-100,2 4 0,6 4-56,17 0-23,-13 18 57,11 3 33,-20 17 134,0 3 68,-2 3 201,6 13-179,-9 2 34,3 13-23,-15-2 112,-4 4 12,-3 2-90,-2 2-113,-2-1-20,-5-3-58,-5-3-78,-4-6-258,-1-6-414,-3-5-483,1-5-559,-5-4-784,1-3 2498,-1-10 0,11 7 0,3-7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06.3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141 0 12412,'-37'47'634,"1"0"1,2-4 0,9-3-332,18 2 22,6 7-291,14-15-12,7 0-44,16-22-214,4-7 45,4-8 113,0-10-112,-3-12-135,-8-10 280,-8-6 45,-12-2 0,-7 0 0,-6 2-168,-10 3-359,-6 9-179,-9 9-78,-12 11 168,14 5-1222,-1 7-392,18 6 2230,4 4 0,2-2 0,0-4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06.7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 11817,'0'-6'1570,"0"1"-13,0 5-1030,23 52 481,-7-10-257,19 50-303,-13-22-100,-2 5-180,-2 0-45,-3-2-67,-3-4-34,-1-4 12,-4-4-34,-2-6-11,-3-5-281,-1-6-604,-1-8-841,0-7-1210,0-12-2387,0-7 5334,0-6 0,0-4 0,0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08.4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366 16 7336,'0'-7'2263,"0"1"-1669,0 6 997,0 0-1322,-23-1-56,9 1 89,-23-1-167,13 1-57,-6 6 437,-3 5 24,-2 9-203,-1 8-124,3 7 91,2 10 67,5 3 56,4 4-202,8-2-202,6-3 34,12 8-22,12-21-34,13 1-23,13-25-122,7-7-57,5-7-167,-3-11-248,-5-10-470,-4-29 616,-19 7-21,-5-17 77,-15 17 359,-3 1 56,-4 8 235,0 7 292,-5 10 134,4 8-78,1 8-79,4 3-314,0 8 225,0 6 11,6 14-101,1 8-157,9 10-168,2 2 0,3 2-1144,11 12-525,-8-19-572,8 5-571,-12-27 2812,-1-10 0,-9-5 0,-2-4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08.9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14215,'28'94'2051,"1"-5"-2040,-10-30-11,2-2 0,0-3-112,-6-7-78,-4-7-1,-5-9-167,-5-9 33,-1-9-23,0-7-548,0-5 134,0-15 381,-2-10 336,1-20-414,0-9-124,6-4 404,6 3 179,8 11 437,4 12 235,0 15 393,-1 8 235,-3 6-225,2 9-402,-1 8-225,1 11-258,-2 8-134,-2 3-246,2 19-685,-5-16-962,1 11-953,-5-22 2790,5-4 0,-9-11 0,3-5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09.3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146 1 14955,'-70'52'1143,"12"-1"-886,48-12-122,3 3-135,7-2 0,9-5-101,5-8-145,11-8-169,4-10 23,-1-4 157,1-8-12,-3-10 34,-2-10-235,-4-13 135,-8-6 145,-5-2 168,-5 1 89,-2 4 393,-2 10 426,0 12-248,-1 8-324,0 8-168,1 5-21,1 10 99,1 12 157,0 12-156,2 6-247,6 1-79,4-2-570,7-6-550,2-8-773,2-8-281,3-10-1175,0-7 3428,3-15 0,-13 8 0,-2-9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09.5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13891,'0'66'788,"0"1"0,2-4 0,0-2 41,5 32-370,7-2-336,0-3-5783,1-6 5582,0-8-415,-1-10 859,0-9-1867,-3-9-1348,-1-10 2849,-3-12 0,-4-12 0,-1-7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10.1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317 29 12949,'-11'-16'2365,"3"4"-1380,8 12-670,-2 60-315,1-30-23,6 48-3380,4-48 3291,9-5-157,0-8-101,2-7 56,-1-5 113,1-4-102,-1-10 23,0-5 3414,-2-11-3380,-2-3 190,-4 4 33,-2 3 46,-2 10-12,-3 5 627,-1 5-223,1 10 235,3 9 661,11 48-997,-3-5 168,7 32-79,-10-22-112,-2 3-212,-4-2-34,-3-1 11,-2-1 392,-25 14-224,1-29-101,-23 3-123,3-38-616,-3-10-483,-8-7-648,-7-19-1312,-10-10-2020,-6-22 5079,-3-9 0,34 23 0,11 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32.7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7 10384,'-6'-7'1703,"0"10"-1065,6 14-5491,0 40 5144,0-3 1372,0 33-1349,0-8-56,4 7-56,0 10-96,0-46 1,0 1-1,-1 1 1,0 2-23,-1 2 0,0 1 327,1-1 0,-1 1-299,0-2 0,0-1-56,1 44-56,3-14-56,-3-19-280,2-20-370,-1-18 2836,-2-15-3251,1-8-176,-3-6-1067,0-13-314,0-9 2764,-1-17 1,0 17 0,0 3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10.6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59 129 14036,'72'55'90,"-14"-11"-90,-37-44 481,-11-1 327,-6-7-696,-4-5-112,-9-9-56,-7-5 33,-14-5 46,-5-2 21,-2 3 180,3 6 437,6 7 34,9 8-628,9 5-67,6 3-201,3 2-68,1 0 213,7 0 22,7 0-425,13 4-639,11 0-3967,31 3 5065,-15-4 0,-2-1 0,-31-2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10.8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14809,'0'71'-2890,"0"-15"-1503,0-46 4393,0-6 0,0-2 0,0-2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11.0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18 17084,'0'-9'-1804,"0"1"-359,0 8-3495,0 0 5658,26 6 0,-20-5 0,19 5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11.3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1 374 15034,'95'14'381,"-12"-12"-516,-52-16-212,-5-12 347,-9-4 11,-7-4-11,-6-4 11,-3-2-11,-9-2 124,-6 0-57,-9 3 235,-3 5 1099,1 6-964,11 14-303,3 5-134,10 9-246,1 0 190,11 0-516,3 0-1131,15 0-1288,2 0-3082,5 0 6073,-4 0 0,-13 0 0,-6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14.8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 13 11806,'-7'0'494,"1"0"99,6 0 987,0 0-526,11 0-394,5 0 35,13 0-179,4 1-124,5 2-112,3 2-22,7 2-90,4 0 22,7 0-78,4-3-44,6-2 88,3-1-21,3-1-12,1 0 11,1 0-21,-2 0-1,-1 0 34,-2 0 33,-4 0-22,0 0-68,-3 0 124,27 2-168,-18-1 11,22 1 67,-26-2-78,0 0-12,-3 0 79,21 0-33,-22 0 168,18 0-79,-25 0-157,4 0 112,4 0 236,2 0-337,3 0 0,3 0 57,2-4-57,5-3-22,2-3-863,5-1 863,0 3 23,1 3-189,-2 3 166,0 1 22,-1 1-22,5 0-11,2 0 0,5 0 11,-1-1-12,-4 0 12,-4-1 0,-4 1-11,0 1 11,0 0 23,-2 0-29,-23 0 0,1 0 6,29-1-6,-33 1 1,-1 0 16,15-1-11,-5 1 0,-3 0 858,-4 0-847,-3 1 0,-3 3 217,-3 1-228,-1 4 33,-2-4-21,2 1-12,0-3 0,3-2 22,-1 0 0,-1 0-22,-6-1 0,-2 1 135,11 1-135,-11-1 22,10 2 23,-14-2 22,-2 0-56,3-1 1,1 1 66,2-1-44,30 0 0,-14 0-12,24 0 46,-19 0-68,4 0 22,3 0 0,3 0 1,1-1-12,-1 0 23,0-2-6,-22 3 0,0-1 39,27 0 34,19 1-12,-32 0 12,-2 0-23,2 0 12,1 0-56,1 0-12,-1 0 12,-2 0-12,22 0-22,-21-1 22,15 1 23,-29-1 22,-3 1-11,-3 0 0,-2 0-44,-2 0 66,14 0-56,-10 0 12,11-1 0,-14-1-34,1 0 11,1-1-11,0 2 11,-1 1 0,1 0 0,2 0 1,28 0-12,-16 0 0,24 0 11,-23 1 11,3 1-11,2 1-11,4 0 0,4 2-17,-18-1 1,1-1-7,29 3 23,-30-3 0,0 1 0,20 2 0,1 1 0,3-1-11,2 1 22,1-3-17,-24-2 1,-1 0-6,30 0 11,-32-1 0,-1 0 0,15 2 0,-5 1-11,-3 1 11,-7 0 0,-2 0 11,-4 0 0,-5-2 0,10 3-11,-17-4 0,8 4 0,-19-3 0,-3-1-11,-5 0 22,-4-1-11,-4 0 0,-3 1 0,-3-1 0,1 0-11,-3-1 11,2 0 0,-2 0 0,5 0 11,0 0-11,3 0 0,1 0 56,17 0-33,-1 0-12,19 0 0,-5 0-11,7 0 0,4 0-11,3 0 0,4 0 0,25 0-1,-22 0 12,20 0-11,-27 0 22,1 0-11,1 0 12,1 0-12,2 0 11,-1 0-11,-1 0-11,-1 1 11,-3 0 0,0 0 11,-1 0-11,-1-1 0,-2 0 0,-2 0 0,-1 0 0,-5 0 11,-2 1 0,-5 0-11,-5 0 0,-5 0-11,-6-1 11,-6 0 0,-3 0 0,-1 0 0,-3 0 11,2 0-11,-1 0 0,9 0 23,0 0-23,10 0 0,2-2 11,9-2-11,5-2 0,7-3-34,3 3 1,24-2 33,-20 4 0,13 1-23,-29 2 12,-1 1 11,-4 0 0,1 0 0,1 0 0,4 0 0,2 0 11,21 0 0,-14 0-11,15 0 23,-22 0-23,0 0 45,0 0-34,-1 0 12,-1 0-12,9 0 0,-14 0 0,7 0 23,-18 0-12,-2 0 12,2 0 11,2 0 22,4 0 23,5 0-79,2 0 34,24-3-45,-15-2 33,14-2-22,-21-2-11,-2 1 0,-6 1 0,-2 2 0,-6 2 0,-2 2 0,-1 1 23,1 0-12,3 0-11,4 0 11,2 0-22,5 0 33,1 0-22,0 0 0,-2 0 0,-5 0 23,-3 0-1,-5 0-11,-2 0 1,-2 0-12,1 0 0,-1 0 11,1 0 11,2 0-11,3 0 34,13 0-45,-6 0 34,9 0-23,-11 0 0,-1 0 0,4 0 12,-2 0-23,1 0 0,-3 0-11,-5 0 11,0 0 11,-7 0-11,1 0 11,-5 0 11,1 1-22,2 0 0,0 1 0,1 0 23,6-1-1,-4 0 1,4 1 33,-5-1 22,-1 0 12,-1 1 55,0-2-100,-1 2-23,-1-1-22,1 1 34,7-1-12,-2-1-22,5 1 0,-4 0 0,-2 0 12,0 1-1,-4-2 0,-2 1 45,-1-1-22,-6 0-34,1 0 0,-4 0-1076,0 0-1523,0-3-2667,-3-9 5266,-16-7 0,12 4 0,-12 1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37.5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535 42 9532,'2'-9'2241,"0"1"-1378,-2 8 1052,0 0-1432,-14-9 379,-11 5-660,-8-5-1,-7 7-32,5 2 156,-25 15 56,10 2-23,-18 16-100,20-2 56,2 4 123,6 0-146,7-1-134,8-6-269,11 6 78,7-12 12,12 9 22,11-10 0,10 1-34,8-1 1,2-3-214,0-3-22,-3-2 101,-3-2 68,2 4 100,-12-3 22,3 4-11,-12-3 34,-1 3-34,-1 2 45,-1 4-22,-2 2 78,-3 12-67,-2-9-34,-1 9 22,-2-14 1,-4-3 0,-1-2-12,-4-3-11,-1-3-112,-14-2-100,3-5 22,-11 0 55,6-4 34,0-3-100,0-4 55,2-3 79,5-4-22,2 1 22,5-1-101,5-7 79,5 5-12,2-5 34,3 8-134,1 3-259,2 4-481,2 2-672,2 3-4225,13 0 5827,-1 1 0,0 0 0,-9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38.0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 5 10496,'12'-3'661,"-2"1"291,-10 2-190,0 0-661,36 0 100,-21 5 147,28 1-68,-32 6 67,-3 0 135,-4 2 67,-2 1-224,-2 3-34,-4 2-167,-5 0-91,-6 2-10,-7-1-1,-2 1-11,-4 0 146,3-1 67,1-2 157,7-2-22,4-5-191,5-3-90,5-4 79,6-1 22,8-3-3392,9 0 3315,7-1-102,1 0-225,0 0-559,-5 0-964,-3 0-1087,-4 0-3786,-4 0 7469,-3 0 0,-5 0 0,-2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38.3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 17095,'91'-6'-2857,"-14"2"100,-54 4-2173,-6 0 4930,-8 4 0,-5-2 0,-4 2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38.5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11045,'71'1'0,"-14"0"0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39.2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118 0 15482,'-37'28'33,"11"-4"23,31-12-22,3 1-34,1 2 0,2 2-34,1 1-44,3 0 56,3 1 22,3-1 0,4-1 44,-1-2 57,1-1 90,-5-1-57,-4 2 168,-4 2 24,-4 4-113,0 4-12,-4 3-44,1 2-11,-4 2 78,0 13-90,-1-11-22,0 8-22,-3-18-46,-2-4 12,-4-3-10,-3-2-1,-3-2-23,-14 2-22,4-6-11,-12 0-113,10-8 46,-3-1 66,1 0-44,3 0 12,3-2-46,6-5-22,8 0 0,3-5 90,6 1 22,3-6-23,7-1-22,8-2 23,6 0-12,2 3-369,-2 2-818,-4 3-897,-2 2-5176,3-1 7294,-6 3 0,-1 1 0,-10 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33.5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224 15 7044,'5'0'1166,"-1"0"-427,-4 0-380,3 0 10,-3 0 2231,3 0-2141,-3-2-11,0-2-77,0-1 43,-4 2-100,-7 2-191,-8 1-3493,-8 0 3505,-46 53-97,39-20-10,1 6 0,5 3 106,21 8-10,4 2-101,8-2-23,10-5-46,10-5 1,11-12 45,4-7 3300,20-12-3312,-16-5-68,8-10-88,-21-8 34,-7-11-56,-5-10-146,-4-4 89,-7-4 124,-1 2 123,-5-1 11,-1 8 90,-1 5 101,0 10 145,0 7 0,0 6-101,0 3-111,0 3 0,0 4-12,0 9 12,0 10 100,0 11-134,0 3-101,0-1-45,0-3-202,7-1-291,4-5-179,10 0-370,5-5-425,1-1-662,5-5-706,-4-3 2880,-1-6 0,-13-4 0,-4-3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39.9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33 10339,'0'-6'1467,"0"2"-951,0 2 290,0 1-413,1 0-68,1 0-34,3-1 34,5 1 33,3-4-133,6 1-113,0 1 112,3 1-67,-2 2 44,-1 0-10,-3 0-1,-2 0-22,-4 0-56,-2 0-101,-2 0-11,-3 0-134,0 0-650,-1 0-762,2 1-1065,3 1-2834,0 3 5445,-1 4 0,-3-4 0,-1 1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40.5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92 15 11179,'6'-8'3014,"-1"1"-2218,-5 7-270,0 0-324,0 6-90,-7 4 0,-1 10 45,-9 3 11,2 3-67,0-1 134,1 0 57,3-4-35,2-2-257,5-6-134,2-2 134,2-4 33,7-2 68,7-2 34,12-1 21,13-1-44,9-3-78,9-4-34,2-3-414,-3-3-763,-9 2-1164,-11 3-1402,-15 3 3743,-11 2 0,-7 2 0,-3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40.8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 0 17790,'0'51'314,"-1"-1"0,0 37-314,1-44-180,0-7-604,0-7-595,2-6-1152,1-9 2531,10-7 0,-9-4 0,7-3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41.2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1 13375,'-7'0'2902,"1"0"-2151,6 0-393,0 0 46,14 1-68,5 2-22,17 1-79,6 3-168,3-2-67,3 0-683,-4-1-1189,-7-1-1511,-8 2-1704,-13 1 5087,-7 1 0,-7-2 0,-2-2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41.4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11549,'12'4'3159,"-3"-1"-2598,-9-3-483,56 5-55,-28-1-23,45 3-3616,-42-2 2462,-1-2-1189,-4-2-1914,-5 0 4257,-5-1 0,-8 0 0,-4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42.2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513 11 10776,'0'-6'2341,"0"1"-1802,0 5-47,-50 0-301,21 0-147,-44 0 214,35 6 258,-3 3-68,2 7-11,1 3 67,6 2-89,7 2-102,7-1-133,8 1-102,5-1-33,4-1 56,1 1-23,10 0 34,5 3 34,26 12-90,-9-7 12,12 8 44,-19-12 11,-3-1 45,-9 2 325,-5 13-269,-4-7-45,-4 10-100,-2-12 100,-4-1-67,-3-1-90,-3-5 34,-1-3-56,-2-3 0,-1-4-459,-12-2-101,4-7 100,-11-1 102,5-4 234,-3-6 57,0-4 67,5-3 22,7-1-33,7 4-135,9 0-10,2 1 122,13-2 34,8-3 22,15-1-22,7 0-100,3 1-931,0 3-1770,-3 2 2801,7 4 0,-24 3 0,3 1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42.7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 24 12792,'-2'-2'1311,"0"0"34,2 2-1222,53-9-67,-17 7 23,43-6 22,-34 8-101,-7 0 11,-9 0 22,-11 2 292,-8 1 292,-6 3 10,-3 5 23,-1 3 22,-2 6-179,-5 3-167,-5 3-2,-5 2-133,-2 2-146,0 2 11,-3 2-56,-1-2-23,-2 2-22,-9 7-78,10-12-168,-1 1-303,15-16-414,4-6-303,4-3-998,1-3 1114,1-1 0,0-1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43.0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26 11179,'-8'-2'3810,"1"0"-2768,7 2-381,0 0-650,-7 0 213,9 0 179,6 0-44,16 0-90,13-1-123,7 0-101,1-1-45,-2 1-852,-10 0-918,-8 0-1088,-5-1-1837,-2-1 4695,3-1 0,-9 1 0,-1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43.4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0 14283,'-7'0'2331,"1"0"-1211,6 0-425,0 0-561,42 2-78,-14 0-56,36 3-45,-25-1-470,-3 0-628,-3 0-964,0 1-1400,-4-1-1770,-2 3 5277,-11 0 0,-6-1 0,-9-2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51.1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 7 7885,'0'8'1949,"0"-1"-1410,0-7 3113,0 0-3058,-3 3 78,-1 0-100,-3 3-180,-1-2-45,2 1-55,1-3-68,2 0 1378,2-1-1221,12-1-112,3 0 11,16 0-145,2 0-102,5-2-22,-1 0 1,-2-1 10,-4-1-11,-5 3-11,-4 0 34,-7 1 22,-3 0 45,-4 0-34,0-1 11,0 0-55,0-1 21,0 0-44,-1 0 68,0 0-46,-2 1-11,0 1 45,-3-1-101,0 1-414,0-2-885,-1 1-1603,1-3-4874,-4-1 7821,-7 0 0,5 1 0,-5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34.0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 7907,'3'-5'1345,"0"1"1322,-3 4-2264,19 68-302,-8-26-73,3 8 0,0 2-17,-1 6-11,1-2-11,-2-8-34,-1-11-123,-2-11-101,-2-13-101,-4-7-33,0-5 403,-3-8 45,0-9-23,0-13 45,3-12-67,2-6 45,6-3-23,3 0 57,6 4 89,1 7 157,-1 10-123,-2 9-135,-3 10-67,-7 5 34,-1 4 156,-2 1 68,2 5-1,2 7 12,6 9 1,-1 7-91,4 1-112,-2 2-33,0-4-34,-2-2-112,-3-2-796,-4 1-1221,-4-1-1390,-2 1 3519,-1-1 0,0-10 0,0-3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51.7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 0 15123,'-1'12'3048,"4"7"-2622,3 25-45,5 5-124,1 4 57,0 36-90,-5-20-56,-2 21-100,-4-31-46,-1-7 12,0-8-34,0-9-34,0-8-22,0-11-168,0-7-393,0-6-997,0-2 1,0-1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5:52.8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259 59 7560,'0'-11'3451,"0"2"-2431,0 9 481,0 0-818,-23-17-123,13 13 102,-20-14-80,19 18-133,-2 0-79,0 1 10,-2 5-55,0 2 45,-1 8 0,0 1-101,-1 4-79,2 1-66,-1 4 88,-2 15-55,5-8-45,1 8-33,8-14 11,3-2-1,1-1-44,2-2 34,4-1-35,4-1-44,6-2 23,14 2-1,-3-6-22,12 1 11,-8-10 1,-2-1-12,0-3-23,-1-1-10,0 0-23,-3-1-12,-2-4-44,-4 1 45,-3-6 11,0 2 11,-4-2 34,-1-1-1,-3 0-21,-2-2-23,1-5-23,-3 3 57,0-4 22,-2 4 45,-2 0 0,0 1-1,0 0 12,0 3 12,-1 0-1,-3 3-11,-3 0 0,-2 0-11,-2 0 11,2 0 11,-2 1 34,1 1 22,-2 1 1,0 0 32,2 0-77,0 0-12,3-1-45,1 1-10,1-1-1,1 0 22,-1 1 91,3 0 55,-1 2 57,2 0-57,-1 1-34,-2 1 124,1 1-101,0 0-22,1 0 33,0 0-1277,1 0-930,-1-1-2073,-3 1 4101,-4 0 0,3 0 0,-1 1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7:25.2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36 715 9106,'-11'0'4022,"2"0"-2587,9 0 2117,0 0-2992,-6 0-101,5 0-100,-5 1-157,5 0-68,1 0-122,-1 1-102,1 0 90,5 4 56,11 1-45,13 3 12,18-3-12,12-2-22,7-4-34,5-1-134,-1-4-68,-5-3-11,-6-5-212,-9-4 201,-10 1-112,-10-1 89,-7 0 79,-9 1 124,-6 0 77,-4-4-32,-4-6 10,-3-5-280,-27-25 202,-2 13 68,-28-20 44,4 19 56,-7-1-34,-3 1 62,19 15 0,1 2 218,-17-12-66,-11-1-80,41 23 69,12 5-180,8 4-45,8 3-113,2 0-44,3 0 146,0-3 11,10-4 0,8-4-45,37-10-459,-4 8-190,21-2-1099,-16 15-974,-1 1-875,0 3 3642,-3 0 0,-24 0 0,-7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7:25.7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 11840,'3'-4'1961,"-2"0"-1009,-1 4-391,12 63-556,-2-23 342,10 51-36,-6-39-255,0-4-45,-2-1-11,-1-6-89,-2-7-482,-3-5-239,-2-9-1028,-1-7-952,-1-7 2790,-1-5 0,-1-1 0,0-1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7:25.9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 13712,'0'-5'-1059,"4"1"0,-3 4 0,3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7:27.1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 29 10619,'-5'-16'1849,"1"4"-1469,4 12 372,0 0-304,0 4 111,2 10-233,10 36-248,0-2-78,5 27-11,-6-16 0,-5-1-124,-1-5-11,-3-7 1,-1-10 10,-1-11-89,0-13-1322,0-6 1524,0-30 22,0-5 11,0-25 0,0 1 23,3-1-23,4 4 101,5 4 112,3 7-23,3 6-167,-1 9 44,2 7 69,-3 9 110,1 5 79,0 4-89,2 7 212,8 22-257,-5-1-101,3 16-56,-10-9-45,-2 1-34,-3 2-336,0-2-672,-7-3-3025,0-1 325,-3-15 3742,0-3 0,0-13 0,0-2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7:27.7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216 1 8098,'-11'0'840,"2"0"-414,9 0 616,-51 38 67,31-9-347,-37 37-23,48-17 13,5 3-137,4 0-413,10-7-157,4-8-34,13-9 11,2-9-22,3-7-78,-3-7-68,-6-3-78,-4-2 146,-9-6 78,-3-5 224,-6-23-190,0 1-68,-1-12 12,0 10-102,3 5 1,2 6 79,4 7 44,3 8 246,8 4 67,0 16 203,8 10 56,1 18 111,3 14-55,2 10-96,-10-11 0,-1 2-274,8 31-174,-12-28 0,-3 0 263,1 23-100,-9 0-57,-4-4 57,-6-2-90,-11-6-68,-7-6-77,-14-5-12,-4-11-168,-3-12-270,-5-16-279,-2-9-325,-5-28-325,-3-13-683,-3-27-3920,3-15 2195,5-5 3775,12-1 0,17 35 0,10 11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7:28.1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 10373,'5'-1'2173,"-1"0"-1108,19 55 77,-6-5-3401,1 2 1,1 4 3121,7 38-1004,-13-42 0,-1 1 415,1 1 1,0 1 402,-2 0 0,0 0-582,0-2 0,-1-1-78,-2-1 0,1-1-17,8 40-56,-3-9-392,1-15-628,-2-13-918,-1-18-1727,0-14 370,3-12 3351,-1-10 0,-5 1 0,-3-2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7:28.6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0 352 12815,'97'-8'975,"-8"-6"-975,-41-20-45,-4-1-67,-8-4-146,-10 1 258,-12 1 34,-8 3 168,-8 3-34,-11 4-56,-7 4 100,-12 6 371,-3 8 22,0 5-78,0 3-225,3 7 304,-3 19-248,13 3 101,2 17-89,14-6 168,5 4-79,6 2-22,7 1-78,11-5-68,27 5-291,-7-18-67,16-1-482,-17-17-538,-1-7-504,-1-1-1771,-1-2-2823,-4-6 6185,-4-6 0,-13 4 0,-7-3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7:29.3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315 9 8590,'-9'-5'3082,"1"2"-2678,8 3-214,0 0 426,-60 20 191,30-2-113,-48 21-32,44-4 44,3 3-68,5 1-122,6 0-315,8 1-133,6 3 44,5 4 67,6 3-90,7 2-77,7-3-12,10-4-45,3-7-179,6-9-762,3-9-942,4-10-6307,22-9 8235,-18-11 0,-3 5 0,-29-5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34.6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0 215 9084,'0'3'213,"0"0"750,0-3-727,61-8-68,-34-4-101,47-6-67,-49-3 0,-6 1-90,-3-4 34,-5-1 56,-3-2 0,-3 0 303,-2 9 683,-3 4-236,0 8-526,0 5 23,-10 1-102,-4 0-89,-14 4 57,-2 7 302,-17 18-46,16-5-78,-6 11-156,21-14 100,7 2 191,5 2-191,3 4-33,1 4 0,8 2 22,11 0 33,15 1-66,13-8-56,8 2-35,1-12-100,2-2-56,-7-8-100,-4-5-551,-6-1-581,-6-9-975,-1-15-3542,-6-14 5805,-8-14 0,-9 19 0,-8 7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7:29.8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35 347 11840,'94'-7'202,"-13"-6"-292,-48-16-45,-6-5-122,-5-4 111,-8-1 146,-8 1 79,-3 1 100,-11 4 269,-6 3-145,-12 8 212,-5 5 404,-3 10-1,0 4-312,0 15-35,1 6-66,4 19-1,3 8 470,2 35-760,12-18-147,3 22-67,17-32-45,10-3-22,13-7-113,9-5-436,5-6-661,2-9-527,2-7-684,2-8-1277,1-5 3765,0-14 0,-23 7 0,-6-6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7:30.2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 11 8893,'-1'-6'2880,"0"2"-1312,1 4-1018,0 50-3591,4-1 3724,-2 0 1,1 5 245,8 41-456,-4-44 0,-1 2-299,1 1 0,1 0-196,-1 0 1,1-1 21,-1-1 0,0 0-22,8 44-157,-1-9-561,0-13-22,0-16-762,-2-18-773,-3-19 2246,-1-11-1843,-2-22 2032,0-13 1,-3 7 0,-1-4-1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7:30.7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 25 9610,'-9'-14'2062,"1"4"-1188,8 10 616,0 0-380,12 55-57,-1-8-628,1 4 1,0 4 302,7 35-470,-8-40 0,-1 2-270,-1 1 0,0 0 152,0-1 0,0 1-280,-1 0 0,1 0 151,-1 0 0,0-1 0,1 1 0,0-1 0,-1-1 1,0-1-12,6 42-45,-3-19-437,-2-20-761,-4-22-1077,1-17-4537,2-32 6913,-5-7 1,3-3 0,-6 8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7:32.9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1 124 10485,'4'-67'1557,"-2"15"-975,1 50-66,-1 2-112,-1 0 267,7 20-424,-2 4-169,7 24 12,-4-1-68,-2 3-11,-3-2-11,-2-3 12,-2-4-12,-1-8-23,-4-7-22,2-11-78,-4-7-526,4-6 537,0-14-34,2-6 12,0-19-248,1-5 147,5-7 235,7 0 34,10 2 683,21-9-627,-7 21-90,9 1-11,-16 26-68,-4 5 57,-2 17-12,-6 5 34,-3 18 0,-6 4 11,-4-1 45,-3 7-100,-1-20-360,0-1-100,0-21-359,0-3-291,0-2 548,0-14 606,0-2 12,0-17 21,5 0 146,4-2 248,7-1 54,6 4-145,3 3-145,1 8 112,-1 5-23,-1 9 0,-4 2 123,8 4-11,-9 6-178,7 7-58,-9 7 136,-2 8-57,0 4-179,-2 2 0,0 2-34,-2 1-22,-3-4-269,-3-4-583,-3-7-424,-1-7-955,-1-8-391,0-3 2622,0-3 0,0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7:33.3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167 5 9621,'-9'-2'2869,"1"0"-2813,8 2 459,0 0 281,-58 42 156,38-9-167,-42 39-236,55-19-179,4-2-169,5-3-77,11-9-80,9-9-44,14-11-123,4-10-236,3-8-257,-4-14-269,-6-6 0,-10-13 381,-12-4-886,-11-19-111,-12 14-213,-9-11 279,-5 29 1435,-8 8 0,18 9 0,-2 5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7:34.5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181 657 7885,'-15'-5'1512,"4"2"-1030,11 3-101,-50 15 583,29 11 358,-37 22-201,44 11-293,6 6-211,4 1-202,4-4-236,8-10-179,6-11-11,10-13-157,7-14-112,2-9-80,3-14-222,-2-13-11,-4-16-159,-2-14-20,-6-6 233,-5-5 215,-6-3 245,-6-1 34,-2-1 45,-3-1-235,0 0-235,0-2-147,-2 4 247,-2 4 270,0 11 100,0 11 280,1 13 482,3 11 874,-2 10-1065,2 5-213,-1 3-167,1 7-102,0 9 371,0 12 223,0 10-178,0 9-124,0 5 56,1 5 179,10 27-470,-1-18-45,10 19-101,-2-27 0,3-2-56,4-7 22,5-5 1,5-10-58,3-7-32,7-7 0,2-9-11,2-6 33,2-6-224,-3-13 191,-2-9-337,-4-12 325,-7-7-515,-6 0 124,-8-5 458,-8-12 102,-7 17 122,-8-5 146,-9 27 392,-5 8-77,-7 6-404,-1 4-34,-2 11 380,-9 24-144,11 3-146,-2 18-180,17-11-44,4 2 44,6-2-55,10-1-23,6-6-23,11-7-111,3-9-23,3-10-11,3-6 123,3-12-179,5-11 100,0-12-178,1-14 11,-3-5-258,-6-6 347,-7-5-11,-9-4 134,-7-5 79,-8-4 0,-3-8 0,-3-7 0,0-4-56,0 2 0,0 12 56,-3 18 68,1 17 234,-5 18 113,3 12-56,-1 8-46,-2 8-290,2 13 66,-2 11 281,3 21 67,1 16-45,2 12 45,5-12 1,1 2-125,6 31-370,-2-32 1,3-2 123,11 13-56,5-7-11,5-12-33,5-9-236,2-10-11,5-10-371,1-7-570,1-10-1568,-1-5 2789,15-21 0,-33 12 0,7-13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7:35.8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106 0 16468,'-45'28'1456,"8"-1"-1130,27 0-58,3 5-77,3 2-57,2 5 45,1-1-179,3-1-11,8-3-56,8-7 56,10-7-90,6-9-11,3-5-34,1-5-10,-2-11-124,-2-5-68,-7-14-44,-4-7-101,-7-9-135,-4-4-33,-5-2 370,-4-8 392,-2 26 414,-1 3-101,-2 26-200,1 9-192,-1 11 572,2 30-415,0-2-78,8 15-34,4-20-67,8-9 22,4-4-22,2-8-22,1-5-45,1-8 33,-3-2-111,8-15 55,-11-2 56,2-15-78,-14-2-145,-6-2-158,-2-2-739,-2-3 168,0 14-672,-1 4-1323,-1 16 2981,1 3 0,-1 1 0,2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7:36.0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12120,'1'92'3149,"1"-8"-3149,4-29-78,4-5-662,4-7-650,3-9-1030,-5-10-1636,-1-12 4056,-6-6 0,-2-6 0,-2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7:36.2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16 16367,'-4'-7'1019,"2"1"-1019,2 6-1759,0 0-145,2-2-1638,6 2 3542,5 2 0,-3-1 0,0 3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7:36.5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 13857,'3'-7'2375,"5"50"-1433,-5-7-662,7 42-280,-5-26-90,2-2-481,-3-2-684,-1-4-370,-2-5 90,-1-7-202,0-9-302,0-11 134,0-6 1905,0-11 0,0 4 0,0-4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36.3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33 421 7291,'-6'0'2375,"0"0"-1668,6 0 513,0 0-704,-8 1-124,6 1-157,-7 3-111,9 3-24,-2 4 46,2 3-68,0 2-22,6 0 91,8-1-91,11 1 11,13-4 56,7-3-100,7-6-1,3-2 12,-2-2-23,-6-3-11,-8-6 78,-1-14-22,-16-2-56,-2-10-33,-16 3-91,-2-3-21,-4-6-23,-10-3-46,-7-3 13,-14 0 55,-7 3 135,-2 5-56,-4 8 67,5 9 156,5 8 124,11 7-280,9 3-123,10 1 123,3 0 213,15-3 225,14-2-326,19-3-112,13 1-34,1 1-583,-1 4-704,-8 2-1010,-7 3 2331,4 0 0,-24 0 0,1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7:36.6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51 10125,'89'-19'-3361,"-9"2"3361,-41 10 0,-17 3 0,-6 1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7:37.2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15235,'23'48'631,"-1"0"0,0-1 1,-2 1-431,-3 6 1,-2 0-90,7 33-314,-7-30 0,-3-1 213,-2 20 0,-3-5 0,-4-6 152,-2-11-163,-1-13 76,0-15-356,0-14-885,0-7 1142,0-26 110,0-9-680,2-25 10,2-3 370,4 0 213,2 8 0,1 12 123,2 10 57,0 10 156,2 7-101,0 3-22,1 6 145,1 1-21,2 9 156,2 5 504,11 32-493,-7-6-246,6 20-180,-13-18-66,-5-2-12,-2-8-191,-5-5-369,-1-4-661,-3-6-1189,-1-4 2410,-1-4 0,0-5 0,0-2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7:38.1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 44 9420,'-1'-7'1781,"0"1"-817,1 6 426,0 0-808,16 42-134,-3-3-179,13 38-78,-8-15-57,-6-2-78,-3-5-11,-6-8-45,-2-6-11,-1-11-101,0-8-90,0-11-280,0-6 213,0-7 247,-2-13-23,-3-11 45,-4-20 0,1-8-34,1-7 34,5 3 471,16-10 78,3 22-269,15-4-89,2 24-180,2 4-11,2 6-448,-1 2-841,1 6-1568,-1 2-1950,-1 4 4807,-3 1 0,-14 1 0,-5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7:38.5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0 338 12871,'60'-5'586,"-1"1"0,-2-3 1,-4-2-531,18-21-56,-3-6-482,10-18 79,-31 14 403,-2-6 67,-35 21 79,-6 6-146,-9-1 0,-9 5-78,-7 0 78,-10 7 369,-1 4-44,-1 4 236,1 10-136,2 7-22,4 10 91,4 4-214,4 1-202,8 0-55,3-1-12,6-3 0,2 1-11,10-1-78,6-3-247,13-2-549,6-3-1132,4-3-1434,3-5-1019,0-5 4459,-2-3 0,-18-3 0,-7-1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7:38.9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228 1 13084,'-75'8'2252,"10"7"-1580,41 13 57,3 9-348,3 8-180,5 4-100,5 3-101,4-2-34,6-4-324,9-7-438,7-6-941,13-8-862,5-11-1367,6-5 3966,2-7 0,-18-2 0,-6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7:39.3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204 31 14439,'-10'96'1379,"12"-16"-1379,16-49-325,16-10-168,5-11 44,4-5-189,-4-9 145,-3-9 179,-11-9 236,-5-13-1,-8-4-22,-5-1 101,-4 2 23,-3 5-23,0 9 0,0 8 101,0 10 426,2 3-90,4 11 156,5 11-144,4 18 55,5 18 313,1 13-334,-1 10-237,-2 4-89,-7 3 112,-5-2-12,-4-2-44,-5-6 1,-9-9-91,-9-9-11,-11-11-112,-9-10-101,-2-10-404,-7-10-167,-2-9-325,-3-9-919,-6-16-460,0-15-884,-2-19 3260,7-8 0,24 23 0,10 8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7:39.8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325 49 7179,'1'-7'952,"0"3"1188,-1 4-1277,-24-17-224,3 13 22,-22-12-34,7 16 147,-2 2-24,-1 7 214,3 7-56,5 11-371,5 6-189,8 9-46,8 3-123,5 4-112,5 0-67,12-2-11,7-4-302,13-6-270,6-6-1445,25-5 56,-12-13-538,18-5-481,-20-12 2991,-7-10 0,-17 6 0,-9-5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7:40.2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14944,'9'52'2106,"0"6"-1557,2 8-66,-2 9-58,-3 4-268,-2-21 0,-1 0-124,2 29-33,-2-31 0,0-2-33,4 12-180,0-9-751,2-13-515,1-11-918,2-15-965,1-8-817,1-13 4179,1-14 0,-6 9 0,-2-8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7:40.5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 12770,'6'-3'2275,"-2"0"-1289,-7 59-347,2-25-326,-3 46-279,4-41-34,0-5-34,0-4-425,0-6-561,0-6-716,0-5-629,0-6-1052,0-2 3417,0-2 0,0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7:40.6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 16243,'0'-3'-2240,"0"0"622,0 3 1,0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37.0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 22 7269,'-2'-8'3036,"1"1"-2453,1 7-68,0 0-145,-3-7-67,3 19 77,-3 6 12,3 31 101,0 13 12,7 12-259,2 9-44,10 8-470,-1 6 290,-9-46 0,0 1-22,-1 0 0,-2 1 0,-1-2 0,-1 1 0,0 48 0,-2-11 0,-2-10-85,0-18-162,0-18-346,0-19-80,0-12 225,0-9 493,0-24 421,0-5-443,0-28-23,0-3-11,0-8 11,2 3-12,7 0 12,7 6-44,6 5 110,6 8-111,1 8-55,-2 13 66,0 9 34,-3 8 101,-1 10-12,1 13 12,-1 10 34,2 13-46,1 4 1,0 1 33,-2 0-56,-1-4-22,1 9-23,-9-17-22,-3 3-134,-8-20-415,-3-6-314,0-4-560,-1-4 676,0-2 0,0-1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7:41.2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27 12098,'4'-15'1154,"-2"4"-303,-2 11-559,0 0-124,17 60 44,-12-22-133,12 50-34,-16-38-45,-1-3-45,-4-5-45,-2-5-100,-4-8-281,-1-6-156,2-9 212,2-7-167,3-4-572,2-8 392,2-9 583,0-13-46,0-12-55,4-7 280,3-1 0,4 3 370,3 8 560,0 9-89,1 11 480,9 7-670,-5 5-428,10 3 125,4 15-304,-7 2 57,6 15-101,-13-1-22,-5 2-191,-3-1-324,-4-2-1077,-4-3-773,-2-5 2387,-6-5 0,4-8 0,-4-3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7:42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156 11 11101,'-10'-6'1367,"1"1"-460,9 5-425,0 0-4442,-29 0 3982,14 12 883,-24 6-491,22 16-89,2 6-291,2 3-34,7-1-34,3-2 3393,3-6-3483,7-5-134,4-6-167,10-9-113,5-6-101,2-6-33,3-13-45,-1-6 67,-2-13 11,0-19 639,-13 13 191,-2-9 324,-12 19-78,-1 2-101,0 2-44,0 1-147,0 8 35,0 2 32,3 8 147,1 0-23,7 0-11,3 0 11,6 2 123,4 0-11,3 3-55,4 9 335,1 8-448,2 16 1,-2 11-24,0 12 281,-2 7-460,-2 5 12,-3 0 437,-5-2-482,-6-4 78,-6-4 359,-4-3 246,-4-7-593,-10-3-135,-6-6-90,-14-8-952,-11-6-549,-11-9-1334,-13-10-2599,-14-4 5524,-10-10 0,38 5 0,6-5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27:47.4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37 574 8243,'-10'-10'3373,"1"2"-2577,9 8 481,0 0-795,-8-5 33,6 3-156,-5-4-34,7 6 3159,0 0-3349,10 0 22,5 0-68,14 0-66,1 0-12,3 0 0,10 2-11,-11 0 34,7 2-1,-14-2 102,1 1-56,-1 0-46,5-2 79,14 0-89,-6-1-23,13 0 0,-14 0 22,1 0-22,-4 0 11,13 0-11,-18 0 0,10 0 0,-17 0 0,3 0 0,2 0 0,2 0 23,4 0 21,2 0-10,2 0-12,1 0-10,1 0 55,8 0-45,-10 0 1,7 0-1,-12 0 90,3 0-22,6 3 10,6 1 1,7 2 190,37-2-145,-18-2-101,27-2 44,-30 0-43,-2-4 43,-4 0-77,-1-5 66,-1-1 0,-2 0-22,1 0 101,0-1-78,1-1 100,5 0-22,2-1-57,4 1-44,1 1 68,-1 2 21,-3 3-22,-7 1-55,-6 1-45,-6 3-23,-6-2 11,-1 2 23,-4-2 10,5-1 57,3 0-22,4-4-57,2 0 45,0-2-44,0 0 21,22-4-21,-18 7 10,13-4-21,-24 7 21,-2-1 1,1 1 78,23-8-34,-11 1 1,16-8-12,-19 3 11,0-2-44,-2 2 44,3 2-55,1 1 10,0 4 34,3 1-44,0 0-12,1 2 11,24-5 12,-19 4-23,20-5 68,-22 3-35,3-2 1,3 0 57,2 0-24,2 1-22,-1 3-45,-1 2-11,-3 1 11,0 2 1,-5-2-1,2 0-11,-2 1 22,1-4 34,-1 0-56,-2 0 23,-4 1-12,-3 2 11,-4 2-11,-5 0 1,-1 2 21,-1-2-10,-1 2-12,4-1-11,-4 0 0,0 0 22,-5-1-22,-1-1 23,-4 1-12,1 1-11,-3-1 0,3 2 0,-1-3 11,0 2 11,2-2-10,-2 1-1,1 2 0,16-2 0,-10 2-11,14-1 0,-14 0 11,3 0-11,2-2 12,3 0-12,4-1 22,22 2 0,-16 0 12,18 1-12,-22 1-10,1 0 21,2 0-22,0 0 23,2 0-12,0 0 1,-1 0 22,27 0-12,-19 0-22,23 1 1,-23 2-1,2 1 0,1 3 45,26 1-34,-22-2-22,20 2 23,-30-5-12,1 0-11,-2 0 11,-1 0-11,-2 1 11,0-3-11,-4 3 0,0-2 0,-2 2 34,20 2-12,-20-1-10,15 2-1,-24-2 0,-1 1 0,-1 0-11,-1-1 23,1-2 10,19 2-33,-14-2 11,15 1 12,-20-2-12,2 0-11,0 1 11,1 0 0,3-1 45,25 1-56,-13-2 0,16 0 0,-22-1 12,-1 0-1,3 0-11,0 0 33,4 0-21,29 0-1,-20 0 0,20 2 11,-28 1-22,0 1 12,1 1 0,1 1 21,1 0-22,1 0 1,0 0 21,28 5 1,-23-3-34,21 3 33,-30-4-21,1 1 10,4 0 12,2 1-34,4-2-12,1 2 12,-1-2-11,-23-1 0,1 1 11,23 2 0,21 5 11,-30-3-11,1-2 0,3 0 0,-1-3 0,1 0 0,-1-1 11,-1-1-11,25 4 12,-20-3-1,17 4-11,-28-3 0,-1 1 22,0 0-22,-1 1 11,1-1 1,-2 1-1,0-3 0,0 0-11,0 0 22,3-1-22,0 1-22,1-1 0,-1 0 10,-4-2-10,0-1 22,-2-1 0,20 0 0,-16 0 0,15-2 0,-24-1 11,-1 0-11,-3 0 0,17 0 0,-17 0 0,11 1 0,-21 1 0,-3 1 0,0 0 0,-2 0 11,0 0-11,2 0 0,-1 0 12,2 0-12,1 0 0,17-2 0,-11 1 0,13-2 11,-16 1-11,1 0 0,-1 0 22,20 2 1,-12-1-23,16 1 0,-13 0 44,4 0-21,7 0-12,4 0 11,3 0-33,3 0 11,1 0 0,1 0 11,1 0-5,-20 0 0,1 0-6,29 0 0,-28 0 0,0 0 33,22 0-10,0 0-1,0 0-11,-21 0 0,1 0 23,29 0-29,-28 0 1,-2 0-6,19 0 11,-1 0 1,-4 0 21,-2 0-22,-1 0 23,-2 0 0,2 0-34,0 0 11,2 1 11,24 1-22,-23 2 11,16-1 1,-30 1-12,-1-1 0,1-1-12,-2-1-21,-1-1 66,-2 0-21,-1 0-12,-4 0 0,-1 0 0,-4 0 0,-4 0 0,-2 1 11,-1 0-11,-1 0 0,-1 0 11,0-1 0,12 0-11,-7 0 0,8-2 23,-11-1-12,2-4 0,1 0-11,26-1 0,-15 4 22,18-1-22,-18 5 0,1-1 12,3 1 10,3 0-11,3 0 0,5 0-11,0 0 0,2 0-11,0 0 45,29 0 11,-19 0-34,23 0 22,-25 0 23,1 0-33,2 0 5,-19 0 0,0 0 17,29-1-201,-28 0 0,0 0 179,23-2 22,1-2 44,-1 1 1,-3 0-22,-3-1 21,-5 1-33,-6 0-11,-4-2-34,-8 2-11,-4-2 45,-4 2 0,-1 1-34,-1-1 34,1 2 288,-1 0-333,-3-1 0,-4 1 0,-4-2 0,-5 2 0,-2 0 0,-4 1-11,-2-1 22,1 2-11,-1-1 0,3 1 12,15 0-1,-3 0-11,14 0 0,-5 0 11,4 0-11,0-3-11,3-2 11,-5-2 0,-2 1 0,-7 1 0,3 3 0,-14 0 0,1 1 0,-15 1 0,-1 0 11,-3 0-11,2 0 0,-1 0 11,3 0-11,3 0 0,2 0 0,4 0 0,15 0 11,-6-1-11,10 0 0,-11 0 0,0 0 12,0 1-12,1 0 0,1 0 0,4 0-12,-12 0 12,0 0-33,-15 0-202,-3 0-5323,-2 0-1569,-13-5 7127,-3-2 0,0 1 0,2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0:09.104"/>
    </inkml:context>
    <inkml:brush xml:id="br0">
      <inkml:brushProperty name="width" value="0.08571" units="cm"/>
      <inkml:brushProperty name="height" value="0.08571" units="cm"/>
      <inkml:brushProperty name="color" value="#0432FF"/>
    </inkml:brush>
  </inkml:definitions>
  <inkml:trace contextRef="#ctx0" brushRef="#br0">5310 11581 16389,'-57'-10'1693,"7"1"-6917,32 3 5683,-4 0 1342,-4-1-1240,-19-8 724,9 2-692,-30-12-379,27 8-13,-13-5-55,16 2-56,-3-1 3358,2-1-3247,-4-5 102,2 1-203,-1-3 57,-3 1-78,2 1-23,-4-4 12,-20-12 55,13 9-22,-17-10 89,19 13-100,-3 1 10,-3 0-21,-3-1 22,-3 1-85,17 7 1,0-1-17,-24-11 5,24 10 1,0 0 6,-16-11-12,-2-3-12,-2-2 12,-3-1 0,1-1 12,0-1 21,-1-1 0,20 12 1,-2 0 0,-27-19-1,25 17 1,1 1-34,-23-16 45,-2-1-34,-1-3-233,1 0 289,1-3-17,22 17 1,0-2-23,11 10 0,0 0-11,-11-10 0,0 1 62,-23-19-68,4 1 11,3-6 45,3-2-67,2-4 23,2-2-1,1 1 23,2-1-11,1 4 10,1-1-21,2 0 10,1-3 1,3-3-34,0-1 0,1-1 22,1 1-5,14 20 0,0-1-12,8 14 1,0-1-6,-8-14 0,0 1 0,-14-26 0,0 2-1654,17 25 1,-2-4 1647,1-5 1,-1-1-1,1 1 1,-1-2 21,-6-21 1,2 3-17,14 34 0,0 0-202,-7-16 0,-1 1 202,9 20 0,0 1 0,-1-1 0,0-1 0,0-1 0,-1 0 5,0 0 1,0-2-20,1 1 1,-1-3 7,-7-23 1,-1-1-6,9 17 0,0 0 793,-5-19 0,1-1-771,9 24 0,2 1-11,1 0 0,1-1 5,-1-1 1,1 0-297,2 0 0,-1 1 297,0-2 0,0 1 199,1 0 1,0 2-212,-1 0 1,1 1 10,0 1 1,1 0-6,0 0 0,0 0 16,1 0 0,1 0-16,1 0 0,0-1-6,1 1 1,1 0 648,0 2 1,1-1-644,0 1 0,1 0 0,-5-47 0,3 1 0,4 31 0,-1 0-11,1-34 11,1 35 0,0 1-23,1-26 23,1-5 0,0 4-11,2-1 11,3 4-11,4-1-23,5 1 23,-1 26 0,1 0 0,7-29-1,-6 33 1,0 3-22,6-16 22,0 5 739,1 1-784,-1 3 397,1 0-397,14-27-11,-6 20 0,12-20 56,-10 28-1,3 2 1,3 1-34,0-1 240,2 3-206,16-17-22,-14 22-35,10-13 24,-17 27 26,-3-1-4,1 4-12,0 0 34,1 0-11,1 0-23,0-1-22,17-14 45,-10 11 0,14-11 0,-12 16 0,2-2 11,2 0-12,3-3 12,1-1 12,3-2-12,1-2 5,-12 12 1,1-2-6,24-16 0,-22 17 0,-1 1-374,19-11 386,0 3-1,0 1-54,1 0 54,2-1 0,-15 10 0,2 0-11,32-16 0,-27 14 0,0 2-33,28-11 21,-2 0 12,-3 3-652,-3 2 652,-1 1-11,1 2 358,1-1-347,-21 9 0,0 0 6,-13 6 0,-1-1-1,16-6 1,-1 0-761,24-10 755,3-2 22,1 3-290,1-1 279,1 2 0,-26 10 1,1 1-7,-14 6 1,1 0-12,16-5 1,0 2-7,-18 6 1,-2 1 11,1-1 0,0 0 0,-2 0 0,0 0-11,48-13 0,-3 0 11,0 3 0,1 0 11,-3 1-11,-2 1 605,-3 1-605,-5 0 11,-1 3-11,-4 0 23,-3 1-23,-1 2 0,-4 1 22,24-2-22,-22 5 11,17-2-11,-24 7 0,0 1 0,-1 0 0,0 1 0,-3 0-22,25-4 22,-19 0-11,19-5 11,-24 3 0,0-1 11,1 3 0,-3 0 825,1 3-825,-1 0-11,-1 1 0,1 0 337,1 0-337,3 0 12,2-3-12,4 0 33,3-1-33,1-1 11,1 1 1,0 0-7,-18 4 1,1 0-6,30-1 0,-28 2 0,0 0-11,23-1 11,1 1 0,-3-2 0,-2 0-23,0 1 23,0-1 0,1 1 0,-23 1 0,-1 0 11,30 1-5,-31 0 0,-1 0 5,20 1-11,-2 0 0,1 0 11,-1 0 0,-1 0 0,-2 0-11,-5 0 0,-1 0 23,-3 0-23,1 0 0,-3 0 22,3 0-22,-2 0 0,1 2-11,-1 2 11,-2 2-22,-2 2 10,-1 1 1,-3 1 11,2 2 23,-2 0-23,1 1 0,3 1 11,1 1 0,2 2 0,0 2 0,-1 1 1,21 11-12,-18-7 0,19 9 22,-25-9-11,2 4-11,0-2 0,2 3 11,1-1 34,29 16-45,-21-9 0,23 9 23,-28-11-12,1 0-11,1 2 0,1 1 0,3-1-23,-21-9 1,1 2 22,22 12-6,-25-13 1,-1 0 5,12 10-23,1-1 12,0-1 22,1-1-11,0-3 0,-1 1 12,-3-3-12,18 13 11,-18-9-11,13 11 0,-23-13 11,-1 2-11,-1 0 0,-1 0 11,0 2-11,-3-3 0,0-1 0,14 11 46,-11-11-46,11 11 0,-16-14 0,-2 1 11,0 0 22,-2 0-21,1 0-1,-2 2 0,-1-1 0,0-1 0,-1 2 1,0-3-1,0 1-11,-2 0 0,3-2 11,-3 2-11,2-2 22,0 3-10,-1 0 10,3 1-11,1 1-11,0 0-11,1 1 11,-3-1 0,-3 0 22,0-1-10,-2 3 10,10 19-22,-8-11 11,8 17 12,-11-16-1,0 1-22,2 1 11,-1-1 0,1 1-11,0-2 23,0-1-23,0 1 22,0-2-11,2 1 1,-3 1-1,2 1 0,-3 1-11,0 1 11,-1 2 0,-1 1-11,0 2 12,0 0-1,-1 1-11,-1-1 11,-1 1 0,1-2-11,-1 0-11,-1 0 11,1-1 11,3 24-11,-6-17 0,4 18-11,-7-23 22,-1-2-11,0-2 0,1 0-22,-1-1 22,0-1 0,0 3 11,2 20 11,-3-14-33,2 16 34,-6-21-23,2 2 11,-3-2-22,2 0 22,-2-3-22,0-1 11,1 1 0,1 21 0,-1-14 11,2 17 0,-2-21 0,1 0-11,-1 0 0,2-2 0,-1 0 0,3 22 0,-4-15 11,2 15-11,-4-22 12,1-1-12,0 2 0,-2-2 11,1 1-11,-1-4 0,1-1 45,-2 13-45,0-14 0,-1 11 0,0-19 0,0 0 11,0-1-11,0 1 11,0 1 23,0 16-34,-2-10 11,-1 10 0,-3-16 11,-1-1-22,1-3 0,-1 0 34,2-2-23,-1-2 0,0-2 34,-4 14-11,2-10-34,-3 13 45,3-12-12,-1 4-22,0 0 23,0 3-12,-3 1 23,-4 17-11,2-10-12,-3 11 12,5-15 11,1 0 33,0 1-67,-1-1 34,1 1-11,0 0-12,0 3 0,-1 0-10,0 2-1,-2 1 0,0 3 0,-2 1 12,0-3-12,-1-2-11,1-4 11,0-1 11,-2-1 2,3-2-2,-2 2 0,1-2-10,0 0-12,1 2 11,0-1 0,1 1 0,-2 3 12,-1-3-23,0 4 22,-11 12-11,8-13-11,-6 9 11,9-17 1,0-3-1,0 3 0,-1-2-11,0 2 22,-8 17-10,6-9-12,-8 11 0,9-16 11,-3-1-11,1-1 11,1-1-22,-2-2 22,2-1-11,1-2 11,0 0-11,1-1 0,-2 1 11,0-1-22,-3 2-11,0-2 22,1-1-11,2-1-1,2-1 12,-2 5 0,5-8 0,1 4-11,4-10 11,1 1 0,0-1 11,-1 0-11,-1 2-11,0-1 11,0 2 23,-4 7-35,2-7 12,-1 7 0,2-11 0,2 1 0,-2 0 12,0 3-12,0 1-12,-2 2 12,-1 1-11,-1 4 11,-3 2 34,-1 2-34,-3 2-11,-3 3 11,-2 2 0,-3 3 11,-1 3-11,-2 1 0,-2-2 11,0 0-11,-1-3 0,0 0 0,2-3 0,-2 2 0,2-2 0,-2 0 11,1 2 0,-19 15-11,13-12 12,-15 10-12,19-19 33,-1-2-22,2-1-11,-2-3 0,1 0-11,0-3 11,1-1 56,-7 4-56,12-8 11,-7 2 1,14-8-12,0-2 22,1-1-11,3-2-11,1 0 11,-7 2 1,9-4-12,-4 0 0,11-3-12,2-1 12,3 0 0,1-2-11,2 1 11,1-2 0,0 1-33,-2 1 33,-1 0-23,-2 3-10,-2 0 33,-1 1-23,-4 3 12,-1 2-23,-6 2 12,-14 11 11,6-5 0,-12 8 11,13-10-23,-3 1 1,0 1 22,-1-1-11,-4 2-23,-1 1 23,-5 3 11,-3 3-11,-4 1-23,-3 1 34,-3-1 0,-1 3-22,0-2 22,-1 0 0,2 1-12,-2-2 12,-21 11 12,17-8-12,-18 6 0,25-9 11,1-1-11,-1 0 0,2-1 0,0 1 0,3-2 11,2 0 0,-21 6-11,16-9 11,-14 6-11,19-10 0,3-2-11,-2 0 11,2-3-11,0 1-11,3-2 10,3 1-10,2-1 22,3 0-11,2-3 0,2-1 11,3-2 0,2-2 0,2 3 0,1-2 0,0 1 0,0-1 0,1-2 0,3 1 33,1-2-22,4 0-11,1-1 12,1 1-1,0-2 0,-2 1-11,-8-1 34,4 0-46,-8 0 24,6 0-1,-4 0-11,-1 0 11,-2 2-22,-1-1 22,-1 3 11,-1-3-10,-15 6-1,10-2-11,-12 3 0,16-3 0,-2-1 0,-1 0 22,-1 0-22,-2-1 11,-20 4-11,13-2 0,-16 4 0,17-4 12,0 2-1,4-1-11,2 0 11,6-1 11,-8-3-22,10 0 0,-6-1 0,11 0 12,0 0-24,0-1 12,0 0-11,-2 0 22,-1 1-11,-1 0 0,-12 2 12,9-1-35,-8 0 23,14-1 0,4-1 0,3 0 0,3 0-67,0 0 67,0 0 0,-3 0-34,-13 0 34,4 0 0,-9 0 12,9 0-1,1 0 0,2 0-11,4 0 11,3 0-11,0 0-11,6 0 22,0 0-22,2 0 11,1 0-11,-3 0 11,-2 0 0,-1 0 0,-3 0-23,-1 1 1,-13 2 22,6 1 0,-10 1 0,10 1 0,-1-2-11,1 3 11,0-3 0,0 0-11,1 1-1,2-2 12,-2 1-11,3 1 22,0-2-22,3 1 11,0-1-11,1 0 11,0-1 11,0 0 0,-2 0 1,0 1-12,0 0-23,-2 1-33,0-1-12,-3 3 57,-2-1 0,-3 2-34,1-1 45,-3 1 11,-6 1-22,8-3-11,-6 2 10,11-5-10,0 3 11,0-3 11,1 1-23,1 0-10,-3-1 33,0 1 22,-11-2-22,6 1-22,-5-1 22,10 1-11,-1-1 11,1 1 11,-2-1-11,2 0-11,2 0-1,-2-1 12,2 0 0,-2 0 0,1 0-33,0 0 22,2 0 11,3 0 22,2 0-22,2-1 0,1 0 11,-2-3 0,3 2 1,-2 0-12,1-1 0,-1 2 0,-3-3 11,-4 2-11,2 0 11,-6-1 0,9 1-11,-1-1 23,9 1-12,2-1 0,1 0-11,1 0 11,0 0-11,-1 1 23,0 0-1,-1 0-11,1 0 12,-1-1-12,2 1-11,-2 1 0,2-2 0,0 2 0,0-3 0,0 0 0,-5-1 11,4-1 0,-6 0 0,3-1 24,-2 2-24,2-1-11,-1 1 0,1 1 11,0-2-11,-1 2 0,-2-5 0,3 4 23,-1-3-12,2 4 0,2 1 23,-2 2-12,3 0-22,0 0 11,0-1-11,1 2 11,0-2-11,0 2 0,1-2 12,-3 2-12,0-1 11,1 1-11,0 0 11,1 0-11,-1 0 0,0 0-22,-1 0-1,0 0 23,-2-1-45,0 1 23,-2-2 11,1 2-12,-8-2 12,4 1-11,-5 0-1,6 0 0,1 1 12,1-2 11,1 1-11,0 0 22,2-1-22,0 2 11,2-2 0,1 2 11,0-1-22,-1 1 11,2 0-11,-1 0 11,1 0-460,0 0-447,0-2-1144,-2 0-2711,-6 0-4135,-9 1 8897,-11 1 0,12 0 0,0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1:07.6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 18 7067,'-3'-10'2532,"1"3"-1714,2 7 4572,0 0-5222,0 7 44,2 5-100,3 11 23,5 2-34,3 5-11,3 0-45,-2 1 11,1-1-12,-1-3 35,-1-1-57,-1-4 79,4 9-67,-5-10-1,2 6-10,-5-11 10,0-2-10,-3 0 44,1-1 22,0 0-21,0 1 44,1 0-34,-1-1-56,0 0 23,-1-2-45,0-1 23,-1 1 21,-1-2 12,3 4-11,-3-4 45,4 3-34,-3-5-34,1 2 1,0 0 22,0 1-11,0 4 67,3 0-1,0 2-10,-1 1 0,1-2-23,-3 0-45,1-1-11,-2-2 23,0-2 0,1 0-12,0 0 0,0 1 23,0 0-22,-2-1 21,1 1-10,-1-1-34,1 0 0,-2 0 22,2-1 1,0 0-12,-1-1-11,0-3 22,-1-1-22,-2-2 0,0 0-11,1 1 11,1-1 0,0 3 11,0 2-11,1 0 23,0 3-12,2 1-11,-1-2 0,0 2 0,-1-5-22,-2-1-57,0-4-1926,-1-1 43,0-3-928,0-7-1581,-5-5 4471,-5-12 0,3 12 0,-2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1:09.3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174 27 9621,'0'-13'2231,"0"2"-1537,0 10 0,-1 0 13,-1 1 32,-2 0-122,-1 0-181,0 0-55,-2 0-112,0 1-78,-1 1 55,-1 2-78,0 2-44,1 0-1,-2 1-56,1 0 23,0 2-23,0 2-22,0 4 33,-2 11-33,1-3-34,0 7 23,2-10-23,3-1-11,-1-1 0,2-1-11,0 2-1,1 5 24,2-5 10,0 3-11,1-8-11,0-2 0,0 1 0,0-2-11,0 1 11,0-1 11,0-1-11,3 1-11,1 0 0,2-2 0,0 0-23,0-3 23,2 0 11,-1 0 0,4-1 11,1 2 23,0 0-34,3 1-45,-1 1 22,1-2 1,0-1 22,-1-3-22,1 0 10,6-1 1,-5-1 0,3-1 22,-5 0 0,2 0 1,-1-3-12,0-2 11,-2-1 0,-3-1-11,-1 3-11,-4-1 0,1 2-1,-1 0-10,2-1 11,-1-1 11,2-1 0,-1-3-34,1-2 23,0-2 0,0 0 0,-1 0 11,-1-2 11,-3 5 0,0-1-11,-1 6 0,0-2 0,0 2 0,0-1-11,0 0 11,1-2 0,0 1 0,0-2 0,-2 2 11,1-1-11,-2 1 45,1-1-23,-1 1-11,0-2 1,0 2-1,0-7 0,0 3-11,0-2 11,0 2 12,-1 1-12,-2-1 0,-1 1-11,-3 0-22,-4-4 10,1 2 1,-4-2 11,4 5 11,-1 0 12,0 2 22,0 1-23,2 1 0,1 0-22,1 0 34,-1 0-34,1 1 11,-2-1-11,3 2 11,-2 1 1,1 1 66,0 1-44,0 0-12,0 0 12,-1 0 90,-3 0-80,1 0-21,-1 0 33,2 0-11,0 0-34,2 0-11,-1 0 0,2 0-11,-2 0-90,2 0-314,-1 0-840,1 0-1434,-4 2-2936,-2 5 5625,-5 5 0,8-3 0,-1-2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1:23.41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 78 6227,'-6'-9'784,"1"1"56,5 8 124,0 0-415,-6-20 22,5 12 852,-6-17-761,7 21-114,-1 0 3867,0 4-4157,1 4 11,-1 4-1,1 6-20,4 7-47,1 3-100,3 5 11,3 3-56,-1 1 22,3 3-10,-2-2-12,2 1 22,-2-5-33,1 0 11,-3-2-11,0-1-23,-1-3 45,-1 0-44,0-3 33,5 10-56,-4-10 44,4 8-10,-5-11 33,1 0-44,-1 0 33,1-2-45,-2 0 11,0 0-22,1 1 11,-1 0 1,0 0-12,2 2 0,-3-6 0,3 1 0,-4-6 0,-1-2 11,0 0-11,0-1 0,-1-1 0,-1 0 0,1-2 0,-1 1 22,2 2-22,1 4 34,0 2 11,2 2-34,0 1 1,4 1 10,-2 4 180,8 9-135,-4-5-11,3 4-56,-5-11 0,-5-5-23,0-4 12,-2-5-78,-2-1-8091,0-1 8180,-3-6 0,1 5 0,-1-5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1:25.43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96 28 6507,'1'-16'2297,"0"4"-1782,-1 12 2566,0 0-2711,-5 0-101,-1 1-56,-4 2 11,-1 3 79,3 0 66,-1 3-89,2-2-89,1 0-1,2 0 12,-2-2-22,2 1-68,0 0-12,1 1 169,0 9-157,1-2-33,-1 9-12,1-5 11,-1 3-44,2-3-12,0 0-11,1-1 23,0-3-23,0-1 0,0 0 23,0-3 22,0 1-45,1-3-11,1 1 23,2 0-23,0-1 0,1 0-12,0 0 1,1-1 11,0 0 0,1 0 0,1 1 0,2-1-11,-2 0 11,3 0 0,0-1 11,1 1-11,1-2 11,0 0-11,0 1-11,-1-3 0,5 3-45,-5-3 45,4 0-12,-6-1-44,2-1 34,0 1-91,7-2 1,-4 0 34,1 0-12,-4-2 11,-4-2 68,0-3 11,-1 1-12,-2-1 1,2 1-1,-3-1 23,5-2-11,-4 2 11,3-4 0,-4 4 11,3-2-11,-3 1 0,2 1 12,-2-1-24,2-2-10,-1 1 22,0-1 0,-2 3 0,0 1 11,-2-3 0,1 1-11,-1-2 23,1 0-12,-1-1 34,1-1-12,-1 2-10,-1-4 22,0 5 44,0-3 1,0 5-12,0-2 1,0 3-46,0-2 23,-2 1 34,-2-1-1,-2-1 68,1 1-22,0 1-23,0 0-11,-1 2-11,0 0-12,1-1-22,-1 1-11,0 0-12,0 0 23,0 2 23,1-1 22,-1-1-23,2 2 23,-2 0 11,1 1-45,0-1 101,-4 0-67,2 1 45,-1-1-34,2 2 23,0-1-1,0 1-11,1 0-33,-1 1-12,0 0 23,0 0 56,1 0 0,0 0 123,0 0-134,2 0-57,0 0-10,3 0 33,-2 0-45,1 0 0,-2 0-22,1 0 33,0 0 12,0 0-45,0 0 22,0 0-11,0 0-22,0 0-34,1 0-68,0 0-1366,-1 0-482,0 0-2084,-1 0 4000,-4 0 0,4 0 0,0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2:33.022"/>
    </inkml:context>
    <inkml:brush xml:id="br0">
      <inkml:brushProperty name="width" value="0.08571" units="cm"/>
      <inkml:brushProperty name="height" value="0.08571" units="cm"/>
      <inkml:brushProperty name="color" value="#0432FF"/>
    </inkml:brush>
  </inkml:definitions>
  <inkml:trace contextRef="#ctx0" brushRef="#br0">1640 105 12647,'-83'0'1792,"12"1"-2129,41 3 819,-2 2 209,-2 4-243,-1 1 148,1 3 176,-18 8-402,12-4-100,-14 6 32,18-7-100,1 0-1,0-1 531,-14 11-463,9-5-168,-9 8-22,12-6 10,0 2-10,0 2 33,-2 3-56,2 1 0,-1 4-34,0 3 157,-18 27-11,13-15-22,-12 19 11,21-24-57,2-1-44,3-2 0,0-2-11,2 0 0,-11 18-45,8-14 45,-8 16-11,12-17-23,1 2 45,-1 3 23,2 1-57,0 2 34,1 2 34,3 2 89,-3 29-134,9-19-23,-2 23 0,8-26-10,1 1-1,1-1 0,0 1 23,3 0 22,0 28-23,2-20 12,0 24 11,1-25-34,0 2 1,2 1-1,2 0-22,5-3 23,2-6-23,3-2 11,7 22-11,-4-17 33,5 21 1,-7-25-34,1 2 34,2 1-12,3 2 12,5 0-29,-6-18 1,2 2-6,13 26-309,-12-25 0,0-1 298,9 22 11,0 0 0,-1-1 11,1-1-152,-2 0 141,3 1 0,-1 0 11,-7-21 0,1 1 12,16 29-18,-14-29 1,1-1-475,14 20 469,1-2 0,1-2 0,-1-5 11,2 0-30,-1-5 30,3-2 0,-13-17 0,0-1 1,20 20 4,-19-20 1,-1-1-17,15 15 23,0-1-23,0-4 577,0-4-566,-1-5 119,-1-5-152,-3-4 551,-1-6-518,-4-2 22,-1-4-10,-2-1-23,1-2 0,0 0 22,3-1-33,1-1 22,4-2-22,23 0 0,-16-4 22,17 0-22,-22-5 33,-1-1-22,-1 0 0,-1-1 0,-1 1 22,21-1-22,-15 0 0,15 0 0,-19 0 34,0 0-23,2 0 0,1-1 1,1-2 10,21-5 0,-17-1-22,15-1 24,-19 1-24,2 2 33,3-1-22,-1 0 12,1-1 22,-3 0-34,-1 0 0,20-8 0,-16 5 0,15-5-11,-22 5 0,-3 1 12,-1 2-12,-4 0 11,0 0 22,-2 0-33,3 0-33,18-6 33,-13 3-11,10-5-12,-18 4 12,-3-1 11,1 0 0,-1-1-11,2-1 0,21-7-1,-12 4 1,17-7-22,-15 8-23,3-3-113,1 2 158,2-2-34,-2 3-123,12-3 123,-15 5 34,7-3 0,-17 5-23,-1-2 23,2-2 11,0-3 0,3-3 0,-2 2 0,0-2 0,14-4 11,-15 5-11,9-3 11,-18 8-11,-1-2 0,2-1-11,1-4 11,4-4 0,22-17 0,-12 9 0,13-10-11,-20 16 0,-4 2-1,-4 1-10,-4 2-23,-3 0 34,-4-1 0,-1-1 0,7-24-1,-4 9-10,6-20-12,-9 16 34,-1-2-22,-2 0 22,-1-1-11,-2-2 0,0 0-12,-1-2-44,-1-24 33,-4 19 34,-2-20-22,-5 23 11,-1 2-12,0 0 23,0 2 34,0 2-34,-4-25 11,1 16-11,-3-19 11,0 23 1,2-1-12,-2 1 11,2-1 0,1 1 11,-2 3 1,1 0 33,-6-16-23,2 16 23,-4-13 12,2 22 10,-2 0-22,0-3 11,0 0 12,0-1 10,1 1 1,-1 0-1,-1 4-21,-2 0 22,-1 0 0,-1-1-1,0 0 12,1-2 22,-2 2 12,1-3-23,0 2 11,-2-2-45,1 2 1,-2 4 66,2 2-33,-2 7 0,4 0 23,-1 3-45,2 1-34,1 2 45,-3-13-12,3 11 23,-4-13 34,5 15-57,-1-1-66,-1 0 145,-1 1-135,1 0 35,-1 0-24,0 2 46,2 1-45,0 2-34,2 1 23,0 0 10,1-1-32,0 0-1,-2-3 45,-2-1-45,0-1 11,-2-2 12,-3 1-23,0-1 12,-4-1-23,-2-2 0,-3-3 22,-1-2 12,-17-21-34,13 10 12,-13-14 10,15 15-11,0 1 12,-2 2-12,2 1-11,-4 5 22,2 2 12,-2 2-23,2 4 34,-1 1-34,-17-9 0,12 7-11,-14-8 0,19 11 23,-2 0-1,2 2-22,-1 0 11,2 5 12,2-1-12,1 3-11,-10-6 0,8 5 11,-9-2 0,13 7-11,1 2 0,1 1 0,3 1 0,1 0 0,-2-2 0,7 4 0,-3-1 0,7 5-22,-1-1 11,-3 2-34,-3 0 34,-4 0-12,-14-3 12,6 0-56,-10-3 67,7 1-34,0-1-33,-4 3 45,-1-1-69,-2 2 35,-1 1 56,-2 0-78,1 1 67,0 1-1,3 0 12,2 0 0,5 1 12,1 0-24,4 0 35,-2 0-23,1 0 0,0 0 0,1 0 22,1 0-22,1 0 0,-1 0 11,2 0-11,0 0 0,1 0 0,1 0-11,-1 0 11,2 1-11,-11 0 0,7 2 11,-8-2 0,9 1 0,1-2-11,-2 1-12,2 0 23,-2-1 0,1 1 0,0-1 0,1 0-22,0 0 22,0 1 11,0-1-11,1 1-11,2-1 0,2 0 11,2 0 11,1 0-11,-5 0 0,5 0 11,-5 0-11,7 0 0,-2 0 0,1 0 0,-1 0 11,1 0 0,-4 0-22,2 0-11,-1 0 22,1 0-11,0 0-1,-4 0 1,1 0 11,-2 0 0,5 0 0,1 0 0,-2 0 0,6 0 0,-2 0 0,9 0 23,1 0-12,2 0-11,-2 0 0,1 0 0,-3 0 0,0 0 11,-1 0-22,-1 0 22,3 0-11,0 0 11,3 1-11,-1 0-11,2-1 11,1 0 0,0 0 11,0 0 0,1 1 1,-1 1-12,-1 0 0,-1 0 0,-2-1 0,1 1 0,0-2 11,2 1-11,2-1-2174,-1 0-537,-1 0-2768,-6 0 5479,-8 0 0,7 0 0,-2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2:54.167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90 9 14462,'0'-5'2667,"0"1"1412,0 4-3923,0 7 1,0 4 22,2 10-100,2 2-23,3 3-23,2-1 1,-1 1 0,1 2 33,1 1 56,4 16-33,-3-13-23,3 9-22,-8-18 11,0-3 0,-2-2 0,1-3-12,1 3 69,2 6-79,-2-5-12,2 2 1,-5-10-1,0-4-22,-2-3 0,1 0 0,-1-2 11,0-1 0,-1 1 34,0-2-11,2 1-34,-1 1-34,0 0 34,-1 3 0,1-1 23,1 0-12,0 1 11,1-3-11,-3 0 1087,0-2-896,0 2-34,0 0-168,0 5-22,-3 0 11,-2 4 11,-4 1 11,0 0-11,2-1 0,-1 0 0,1-1-23,-1 1 12,-2 0 11,2 1 0,-2-1 0,2 0-11,0 0 11,0 0-11,-4 4 0,5-6 11,-1 2-12,6-8 12,0 0 0,1-1 12,-1 1 10,1 0-22,-2 1-11,1-1 11,-2 2 0,-1-1 0,0 0 0,-1 1 0,1 0 11,1 0-11,0 0-11,2-2-34,0 0 45,1-1-11,0 1 0,-1-2-12,0 3 12,-2 0 11,0 3-11,-1 0-12,0 0 12,0 0-34,1-3 34,1 0-113,1-1 124,1 0-11,-2 1-11,1-1 22,-2 3-23,2-1-10,-2 2 22,0-2-23,1 0 12,1-2 10,1-2-3265,1 0 0,0-1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37.5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342 52 10237,'-59'-16'474,"1"0"1,5 2 0,7 8 52,9 24-12,7 10 34,3 14-201,10 4-80,6 2-122,7 1-135,4-1-11,4-5-33,8-3-169,7-12 23,9-7 44,6-12 102,1-5 33,2-5-34,-2-13-79,5-24-66,-13-2 11,-4-16 0,-16 13 34,-5 1-79,-2-3-213,0 5-291,-7 2-527,-3 10-493,-8 9-839,-1 10 2576,1 5 0,9 4 0,2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2:55.517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59 63 8165,'-7'-10'1221,"1"1"-930,6 9 1,0 0-24,-2-5 136,1 4 100,-1-4 157,2 5 1625,-1 0-1995,0-3-89,-2 1-112,0-2 100,-2 1 35,0 0-158,1-2-67,-3 1 56,3 1 202,-1 0 89,3 1 3788,1 1-3979,5 1-55,2 0-22,5 3-1,0 0 0,3 3-22,-2-1 135,7 3-90,-6-3-34,4 2 22,-8-3-21,0 0-23,1-1-11,-3 2-1,3 1-22,0 1-11,1-1 12,2 1 10,-2-2-22,1 1 0,-2-1-11,2 3 11,-3-3 0,4 3 11,-4-2 0,2 1-11,-2-1 0,1 0 11,0-1-11,-1-1 0,-1 1 12,0 1-1,0 0-11,3 0 11,-3-2 0,1-1-11,-6-1 0,-1-2 0,0 1-11,-1-1-2667,1 0-2297,-1-8 4975,-5-4 0,3 2 0,-3 1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3:02.3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220 1 7246,'-4'7'1535,"2"-1"-1221,2-6 5154,0 0-5278,-4 0-56,1 0 2,-4 0-47,0 0-66,-1 0 55,-1 0-44,-1 0 33,-2 0 67,2 0 23,-1 0 45,3 0-46,-1 2-156,-1 0 101,-1 3 56,-1-1 79,0 0 44,2 2-135,2-2 35,1 0-1,2 1-90,0-2 1,-1 2-68,3 0-22,-2 2 12,1 1-1,0 3 56,0 1-67,-1 1 0,3-1 0,0 0 0,2-1-45,0 5 34,0-2 11,0 3 0,0-4 0,0-1 0,0 0 0,0-3-11,1-1 0,2 0-1,1-1-32,1 0 32,-1 0-44,1-1 34,1 0 22,2-1 0,-1-1 11,1 2-11,-1-2 11,0 2-22,0-1 11,0 0 0,2 1-11,-2-2-23,2 1-10,-1-1 10,1-1 12,0 1-158,8-1 46,-5-2 67,4 0 22,-8-1 0,0 0 12,-3 0-1,1 0 23,-2 0 0,0 0 11,1-4-23,2-7-33,-1 1 11,2-4 45,-2 5-11,-1 1 22,0 2-22,-1 0 0,-1 1-113,1-6 68,-1 1 0,0-5-45,-1 2 68,0 0-1,1 2 23,-1 2 11,0 2 22,-1 3-22,0 0 34,-1 2-34,0 1 0,0-5 11,0 3-11,0-4 11,0 3 23,0-1-12,0 1 23,0-3-22,0 1-1,-2-3-11,0 4 79,-2-1-45,0 2-11,2 0-1,-2 0 12,2 1-34,-1 1 23,2 1-12,0 0 23,-1 1-56,1 0 11,-1-1-34,-1 1-44,1-2-247,0 1-695,-2-3-1344,-1 0-1984,-2-3 4348,-2-1 0,4 2 0,0 2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3:04.10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25 52 6215,'-1'-15'381,"0"4"235,1 11 3508,0 0-4124,-2-2-34,0 0 12,-1-2-34,1 1 56,0 0 0,1 2 3675,0 0-3641,0 0-12,-1 0 68,1 0-12,0 0-44,0-1 212,1 1-22,-2 0 1547,2 0-1749,-1 8 0,1 2 12,0 8 0,0 2-23,0 0 67,0 13-44,0-6 11,0 7-23,0-10 23,0-1-23,1-3-22,0-1 11,0-5-11,1 0 0,-1-2 0,2 1 12,-1 0-1,0 2 11,-1-2 12,0 0-23,-1-2 34,0 5-23,1-4 35,-1 4-35,1-7 1,-1 0-23,0-1 22,0-2 1,0-1 10,0 0-22,0 0 12,2 2-1,0 1 45,0 4-11,0-1 45,-2 1 90,2 1-113,-2-2-67,2-3 0,-2-2 1,1-4-3788,-1 0-2511,0-7 6287,-3 0 0,3-2 0,-3 4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3:27.1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4572 9599,'0'10'2174,"0"-3"-1155,0-7 2713,0 0-3273,-2 2-134,2-1 1580,-2 1-1771,2-6 113,0-5-68,1-6-22,3-5 22,3-1-33,2 3-34,-1 3-11,-2 5 33,-3 3-44,-1 3-12,0-1 12,2 0-57,1-3-10,1-3-23,3-3 22,2-4 45,3-1-44,2-3 22,3-2-11,0-1 11,1 0 11,-1 1-23,0 3 12,-1 0 33,-1 2 12,-1-2 22,0-3 11,3-4 23,5-8-57,6-7-33,5-5 0,4-4-33,1 1-12,-1 2 11,-2 3 1,-1 3 33,-3 3 11,-1 0 0,-2-1 146,12-19-55,-9 12 10,9-16-101,-11 18 11,1 1-22,1-2-45,-1 1 34,1-1-22,0 1-23,-1 0 22,0 2 23,0 1-23,-1 1 12,-1 1 11,-1-1-1,0-1 35,0-2-46,0-1 1,3-2-12,-1 2 34,2 0-11,11-16-22,-13 16-12,9-11 45,-17 19-34,2 0 34,1-2-11,3-4 11,1-3-34,1-5-22,1 1 23,16-22 10,-10 19-10,12-14-12,-16 25 11,-2 1-10,-3 6 10,-4 2 23,-4 3-33,-1-2 77,2-1-66,17-23-23,-7 12 11,15-16-11,-15 18 22,3-1-22,-2 0 0,-1 4 0,-2 2 11,-4 5-11,-4 4 0,-1 2 0,-2-2 34,4-2 0,1-6-23,6-6-11,2-1 0,3 1 11,-3 2-22,-1 7 33,-6 4-11,-5 5 1,-3 2 10,-2 2-11,0-4 12,4-4-12,4-7-11,6-8 0,5-5-11,21-29 11,-13 19 11,11-15-11,-25 36 11,-8 10 45,-7 11-11,-7 8-45,-3 3 11,-1 1 0,1-3 0,3-11 12,-1 3-23,3-6 0,-2 6 0,0 2 11,0 3-11,-1 0 11,-1 5 23,0-5-34,-2 5 11,1-6-11,0 3 11,2-3-11,0 0-33,2-1 21,1-2-10,1 0-12,2-1 46,1-1 21,-4 6-10,-1 1-23,-5 8-34,-1 0 34,0 0 0,2-4 0,2-1-11,4-8 11,0 4 0,-1-3 0,-4 8 0,0 2 0,-3 1 0,2 1 0,-1 1 0,-1-2 0,3-1 0,-2-2 11,2 0-11,-2 1 22,2 2 34,-3 2 168,0 1-291,1 0-3210,-2 0 0,2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3:28.1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 10170,'0'12'2085,"0"-2"-1256,0-10 5031,0 0-5838,7-2-22,1-1 0,10-2 0,0 0 0,4 0 12,1 1-12,7 0 0,-8 2 0,2 1 0,-12 1 11,-3 0 11,0 0-22,0 0 0,-1 0 11,0 0-22,0 0 11,-1 0 0,1 0 0,-3 0 11,0 0-11,-2 0 0,0 0 34,3 1-34,1 2 22,2 3 12,-2 2 0,0 2 55,0 4 57,0 4 22,0 4-33,-1 0-1,0 1-44,-3-2 11,0-1-23,-2-1 0,0 0 23,-1-1 45,0-2-45,0-4-45,1-3 44,-1-3-10,1-1-45,-1-1 0,0-2-34,0 1-6700,0-3 862,0 3 5827,-2 1 0,1-2 0,-2 1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3:57.132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0 53 6305,'6'-9'594,"-1"1"-505,-5 8-89,0 0 90,3-6 291,-3 4 907,3-6-694,-3 5-101,0-1-22,0 1-79,0-1-11,0 1 45,0 2 6812,0 0-7137,3 2 22,0 4 23,2 3 11,0 7 0,0 2-11,1 4-57,2 1 12,1 2-45,-1 3-11,0-1 22,0 2-33,-1-1-34,-1-2 22,1-2 1,-2-1-1,1 1 23,-1-1 11,4 10 22,-3-9 12,2 7-23,-3-12-22,-2-5-23,-2-4 1,0-5-1,-1-2-4795,0-2 1008,0-7 3765,0-2 0,0 0 0,0 1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3:58.079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137 1 6910,'6'12'1759,"-1"-3"-1535,-5-9 6421,0 0-6152,0 3-113,0-2-77,0 3-23,0-2-156,0 2-124,0 5 33,-9 12 12,1 0 0,-9 9 100,4-5 225,0-3-156,2-1 32,2-3-112,3-3-33,0-2-45,0 1-22,0 1-23,-2 2 11,-1 2-22,1-1 23,1-2 22,2-4 33,1-4-11,2-3-67,1-3-5131,1-2-69,5 0 5200,2 0 0,-1 0 0,0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3:58.909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 1 17678,'10'5'549,"3"0"-470,0 4-35,3 0-21,-2 0 22,1-2-1,-1 1-32,-1-1 21,0 1 68,-1 0-79,0 0 23,-2-1 34,1 0-57,-3-1 0,0-1 1,-1-1 10,-2-2 23,0 0-22,-2-1 44,1 1-44,-1 0-12,1-1-22,-2 0 12,0-1-2000,-1 0 1,0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4:04.98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148 14 7223,'0'-5'987,"0"1"357,0 4 3497,0-2-4606,-3 2-11,1-2 12,-6 2-35,3 0 1,-3 0 33,2 0 34,-1 0-45,1 1-34,-1 1 24,1 1-35,-1 1-22,1 0-68,0-1 12,2 1-56,0 0 45,0-1-34,0 1-23,-2 2 12,0 1 0,-2 1 89,-1 8-100,3-5 11,-3 3-34,6-2 0,0 0 11,2 0 1,0 3-12,0-3 0,1 11-11,-1-7-11,1 7-23,0-9 12,0 0 22,3-1-56,3 0 11,6 0 23,2 0-1,3 0-21,1-1-1,0-1-11,0-2-11,-2-3-1,0-2-21,-3-3 66,-1 0-44,4-1 67,-2-3-33,4-2 33,-4-2-45,1-2 11,-3 1-22,-2 1 11,-3 1 34,-1 0-67,0 0 55,-1 0-21,1-3 10,-1 0 12,-2-2 44,0-2-22,0-2 0,-1 1 22,-1 0-22,0 2 0,-1 1 12,0 2 44,0-1 22,0 3-33,0-1 11,-3 0-45,-1 1 0,-3-2-11,-1 2 34,1 1-34,-2-2-11,2 3-1,0-3-10,-1 3 11,-1-2 11,2 3 0,-1-1 0,5 3-112,1 1-45,0 1-885,-1 0-560,-2 0-875,0 0-1478,-2 0 3955,0 0 0,3 0 0,0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4:06.10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20 54 6529,'-6'-15'336,"1"2"-112,5 13 113,0 0 234,-3-11 0,2 8-55,-2-9-12,3 12 7104,0 0-7440,-1 5 11,1 1-22,-1 6-67,1 1 10,0 2-20,0 1 20,2 1 1,1-1-11,1 2 11,-1 0-23,1 0-33,-1 0 11,0-2-23,-1 0-10,0-1 100,2 6-11,0-6-11,0 7-23,-1-8 23,0 1 33,-2 0-100,1-4-23,-2-2 0,2-3 1,-2-2-1,1-2-3288,-1-1 0,0-1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38.1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10451,'47'42'1557,"-8"2"-1243,-42 3-68,1 2-111,2-4-102,10-1-33,4-6-33,14-6-23,3-7-34,4-8-33,3-6 89,-1-7-66,-1-3-24,-3-11-167,2-23 291,-15-2-292,-2-17 248,-15 12 21,-2 0 23,-1 2 67,0 5 180,0 8 157,0 9 10,-1 8-190,-1 6 11,0 2-67,-2 17-112,4 1 12,-3 18-68,3-6 0,0 2 11,8-2-11,3 1 0,12 0 0,15 9-68,-7-16-32,9-1 66,-13-18 34,-1-8 123,-3-11-44,-2-24-67,-11 2 21,-2-16-22,-8 18-11,-1 2-101,-5 4-101,-1 6-302,-2 7-818,2 8-1109,2 4 2431,-1 3 0,4 0 0,0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4:32.6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1889 13 7257,'10'-6'1132,"-2"1"-538,-8 5 6666,0 0-7226,-3-2 89,-2 3-10,-3-1-24,-1 3-44,0 2 0,-3-1-23,2-1-22,-2 1 23,2 0-23,1 1 0,0 1-11,-1 0 11,-1 2 22,0-2-11,0 3-11,-1-2 0,0 2 0,-2 0 11,0 0 1,-2-1-12,0 2 0,1 0 0,-3 1 56,0 0-12,-2 3-10,0 2 11,-1 1-34,-2 3-11,-2-2 11,-2 3 12,0-1 10,-1 1 34,-1 1 23,0-1 0,0-1-57,1 0 12,-1 0 22,-1 1-56,0 2 79,0-3 0,3 1-23,-6 3-67,10-8 11,-4 5-11,11-8 0,0-1-11,0 3 11,-1-2 0,-4 4 11,-3 2-11,-1 1 56,-15 12-11,11-10 89,-7 6-55,15-13-45,4-2-34,0 0-11,1 0 11,-2 1 0,-8 9 0,2-5 0,-6 7 22,6-6-11,0-1 12,2 0 55,0-3 12,6-1-23,-1-2-22,4 1-45,-1-1 0,0 1 0,0 0-11,1-2 11,3-1 0,1-2 0,2-3 0,3-1 0,1-3 0,2 0 0,0 0 0,1 1 11,0-1-11,-2 2-11,-1 1 11,-1-1-12,-1 3 12,-1-2 0,1 2 12,0-1-12,1 1 0,1-1 0,-3 1 0,-2 1-12,-2 3-32,-5 4 32,-2 2 12,-2 0 23,0-1-12,-1-1 11,2-2-22,2 0 0,1-2 0,1 0-22,1-2 0,0-1 22,2 0 0,2-1 11,0 1-11,4-2 0,-2 0 0,3-2 11,-1-1-11,-2 1-11,0 1-12,-2 1 23,-1 2 0,1 0 0,-1 1 0,0 0 0,3-1 0,2-2 0,3-3-11,0 0 0,2-2 11,-2 0 0,0 0 22,1 0-111,-1 0 111,1 1-22,0-1 11,0 2 1,0-1-12,-4 4 0,0-3 0,-3 5 0,4-4 0,0 0 0,2-1-12,1 0 35,1-1-23,0 0 0,-1 1-11,-2 1 11,2-1 0,-2 0 11,3-2-11,-1 1 0,0 2 0,-1 1-11,-3 2 11,0 1 0,-2 2-12,1-2 12,0 0 0,2-1 0,1-2-11,1-2 11,0-1-3277,1-1 0,1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4:33.4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22 5969,'4'-12'4572,"0"2"-3833,-4 10 2073,1 0-2498,-1 5-258,0 3-23,0 9 57,0 3-45,0 3-23,-2 2-11,1-2 12,-3 3-23,-2 0 0,0 2 0,-3 1 22,-1 1-22,1-2 0,1-4 11,1-5-11,4-8-56,1-4 0,2-5-22,0 0 78,0 0 34,0 0 111,5 2 34,3-2 35,5 1-91,2 0 34,0 2-34,0 1 23,1 1-57,-1-1-44,0 1-34,-1-2-11,4-1 0,-7-1 0,2-2 0,-6-1 0,-2 0-100,-1 0-46,-3 0-22,1 0 0,0 0-191,1 0-2229,5 0-101,-3 0-1154,2 0 3843,-5 0 0,0 0 0,-2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4:39.0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446 22 9521,'5'-9'1860,"-1"3"-1221,-4 6 156,0 0-111,3-3 245,-2 2 774,3-2 1962,-4 3-3643,0 3 12,-3 2-34,-3 3 78,-5 4 23,-4 2-56,-3 5-34,-2 3-11,-2 4 11,-3 2 12,1-1 21,0-1 1,1-2-22,2-2-1,-5 5-22,9-7 0,-4 5 0,8-6 0,-3 1 0,0 1 34,-1 3 66,1-2 1,0-1-56,2 0-11,0-1-1,-2 1 225,-1 6-90,3-10-100,2 0-68,9-12-12,1-2-3265,2-2 0,0-1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4:40.68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74 13 8871,'0'-3'930,"0"0"-403,0 3 66,0-3 124,0 2 2578,0-2-3250,-4 7 33,0 0 79,-4 4-34,4-1-22,-3-1-45,3 3-56,-1-2 11,2 3 0,1-1-11,0 1 23,0 1-12,-1 0-11,0 0 22,0-1-10,1-1-12,1 0 11,0 0-11,1-1 11,0 1 23,0 1 22,0 0-12,0 0 1,0 0-22,0-1-1,0 3-22,0-3-11,0 1 11,0-1 0,0-1 0,2 0 0,1 0 11,2 1 23,4 4-34,-2-2 0,4 3 0,-4-5 0,2 0-23,-2-1 23,0-1-11,0-1-11,1 0 22,-1-2-12,1 0-21,-1-3 22,1 1 11,0-2 0,2 1-45,0-1-22,-1 0 11,1 0-56,4 0 33,-2 0-10,1-2 10,-3-1 34,-1-4 45,0 0-22,-2-1 22,0 0-34,0-2 12,-1 2 0,0-2-34,-1 3 44,-1-2 1,-2 0 22,0-1-11,0 0 12,-2 0 10,1-1 90,-1-3-90,0 5-22,0-3 12,0 9 32,0-3 24,0 2-46,0-2 23,0 0 89,-2-2-67,0 2-33,-3-1 0,0 1 55,-1 2-10,1-2 10,-1 1-55,0 1-12,-1-2-22,0 2 56,-3-3-45,4 2 12,-3-4-12,5 5 0,0-2 34,-2 2 0,2 1 44,-1-1 12,0 0-56,1 1 135,-2-1-12,1 1 56,-2 1-45,2 0-45,-1 2-44,2-1 22,-1 0-45,1 1-22,-2-2 33,1 2-22,-2-2 23,3 2-1,-2-1 35,1 1 10,1-1-11,-2 0-78,2-1-23,0 2 0,0-2 0,2 2 12,-1-2 22,0 2-23,0-1 12,-1 0 22,1 1-12,-1-1 24,1 1-35,2 0-22,-1 0-11,1 0 348,0 0-315,-2 0-33,2 0-22,-1 0-34,0 0 0,1 0-11,-2 0 11,2 0-12,-3 0-32,1 0-80,1 0-313,-1 0-694,1 0-2085,-4-1-3216,1 1 6488,-4-1 0,5 1 0,-1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3:31.4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15056,'5'7'1277,"2"7"-6489,0 14 5537,3 10-34,6 35 1185,-4-11-1431,4 22 827,-5-26-861,-1-7-11,0 4 0,-4-22 3387,-2-1-3398,-3-23-187,-1-5 53,0-3-158,0-1 303,0-11 0,0-3 0,0-15-33,0-3-68,0-4 56,1-1-22,3 0 33,4 2-78,4 0-56,2 4 44,2 0 68,1 7 45,1 0 0,1 8 0,0 1-34,-1 6 0,0 3 0,-3 4 12,-3 2 33,-1 0 22,-5 7 57,1 11-79,-5 4-12,0 8-77,-9-4-12,-3 0-22,-10-3-112,-4-2-23,-1-4-124,-13 0 382,11-6 12,-3 1-12,18-8 11,5-2 22,4 0-21,2-2 11,1 2 33,0 1 145,0 3 483,4 12-382,4-2-10,6 9-135,5-7-101,1 1-12,2-2-44,-1-2-11,-2-2-45,-2-3-213,-5-2-414,-3-4-662,-3-1-918,-3-1-1850,-1 0 4113,-2-2 0,0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3:32.1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 9341,'3'-6'762,"-1"1"112,-2 5-325,0 0-448,24 57-79,-14-25-10,19 44 21,-22-42-22,-1-10 57,-2-7 44,-3-8-33,0-5 290,-1-3-223,0-11-113,0-4 12,0-13 90,-1-1 145,0-2 191,0 3 22,0 5-1,1 3-212,0 5-101,2 1-32,4 3-102,3 3-45,4 2-56,0 4-348,1 0-941,0 1-896,2 0-1871,-3 0 4112,-1 0 0,-7 0 0,-1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3:32.7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1 196 9521,'0'8'807,"0"-1"-382,0-7-290,0 0-102,56-24 1,-34 7 11,42-19 0,-50 13-34,-5 2 0,-3 1 112,-4 2-56,-1 1 180,-1 4 213,0 2-113,0 4-45,-5 4 303,0 2 68,-6 1-214,0 0-101,-1 5 69,-1 4 110,1 5 124,1 5 180,2 8-494,4-5-157,1 5-67,4-9-89,0-1-34,6-3-45,2-2-235,5-4-246,0-2-449,0-2-3339,7-3-11,-5 0 4325,5-1 0,-14 0 0,-1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3:33.2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115 1 9151,'-10'0'2936,"1"0"-1816,9 0-212,0 0 78,-40 37-448,29-18-79,-30 31 45,38-26-67,2 2-179,1 0-79,0-1-45,7-4-10,4-3-1,7-3-101,3-4 1,2-4 33,2-3-56,1-3-202,-2-1-403,-2-1-1031,-2-8-2185,-4-5 3821,-2-11 0,-7 10 0,-2 1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4:59.9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44 272 5801,'-11'8'1613,"2"-1"-1243,9-7 179,-3 9 34,2-5 122,-3 5 159,4-6 738,-1-3-975,0 2-89,-2-1-168,2 2-135,-1 2-56,2 0-78,-2 2-34,1-1 79,0 0 78,-1-2-23,2-1-65,-1-1 368,1-1-504,0-5 33,0-6 23,0-8-11,2-8-45,3-2 45,3-4-34,0 3 11,1 1-22,-1 2-11,-1 1-11,1 1 11,-1 1-45,0 2-23,0 2 68,-2 5 0,-1 2 0,0 5 11,-3 1-12,1 3-21,-2 2 55,2 1-22,-1 0 179,0 0-33,1 0 56,-1 2 22,3 6-101,1 4-34,3 6-33,-1 1-10,1 2-24,1 2-22,-1 0 11,3 3 1,-3-1-12,1-2 0,-1-1 0,-1-4 0,0-2 0,-3-5 0,0-2 0,0 0 0,0-1 0,2 1 0,-2 1 0,3 0 0,-3 0-12,2-4 12,-3 1-11,0-5-57,-2 0-2061,0-2 0,-1 0 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5:00.7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25 6014,'-3'-3'1064,"0"1"830,3 2-1267,-2-2 0,1 2 3710,0-2-4214,5 2-34,3-1-10,5 0-11,-1-1-12,0-1-23,-4 1 1,-2 0 44,-1 2-22,0 0-22,0 0 0,0 0-12,1 0-22,-1 0 0,0 0 0,1-1 11,-2 1-11,0-1-11,-2 1-202,0 0 0,1 0-112,-1 0-369,2 0 313,-3-1-1819,2 1 0,-1-1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38.7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10 231 9185,'-5'10'1770,"1"-2"-1434,4-8-213,0 0-123,44 43-45,-18-31 23,34 31 22,-33-41 34,-6-2 145,-7-3 303,-5-6-34,-6-6-168,-2-8-90,-1-3-44,0-5-79,-9 0-33,-6-5 11,-11 1 11,-1 0-23,1 3 102,5 6 134,7 8-67,5 6-113,6 7-89,2 3 67,1 2 225,12-2-113,9 1-179,14-2 0,3 1-135,0 1-772,-6 1-661,-5 0-1581,-3 1 3149,-4 2 0,-9-1 0,-3 1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5:04.2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18 6831,'-7'-9'1916,"2"1"-1366,5 8 5198,0 0-5714,0 7 33,0 3 11,0 9-22,2 0-33,2 3-1,4-1 23,-2 2-34,3 1 11,-2 1 1,2-2-12,0 1 0,-1-4 23,-1-2-23,-1-3-11,-1-2 11,-1-2-11,0-2 0,0-2 11,-2 2 1,4 7 10,-2-2 0,1 5-22,-2-10 23,-1-2 10,0-5 57,-2 0 0,1-2-90,0-4 22,-1-3-22,1-7 11,-1-4-11,0-3 23,0-1-23,0-3 22,0-9-56,0 10 12,0-5-23,0 12-89,2 4 33,0-1 34,3 4 22,0 1 0,-1 2-33,4 2 11,-2 1-1,4-1 1,1 0-67,0 0-102,1 1 57,-3 1 145,-2 2 23,-1 0 11,-3 1-23,1 0 57,-1 0 0,-1 0 22,-1 0-12,-1 3-44,0 4 0,0 6-56,0 3-11,-4 1 67,-2-1 0,-4 0 90,-4 1-12,5-6 23,-2 1 12,7-7 10,1-2-33,2-1 10,0-1-55,1 1-22,0 2 55,0 2-56,0 1-10,0 0-1,0 1 11,0 2 34,0 0-45,4 0 1,3 0-12,7 0 11,9 7-11,-5-6-23,3 4 23,-8-10-112,-5-1-168,0-2-1243,-4-1-136,-1-1-1221,-1 0 2880,-1 0 0,-1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5:04.8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11 9117,'-5'-6'964,"2"1"-527,3 5 2028,0 0-1871,0 5-202,1 3-224,4 6-134,3 4-34,3 0-34,1 2 34,-1-2-11,-1 1-12,-2-3-21,-2-2-12,0-4 0,-3-4-23,-1-3-402,-1-2 649,-1-9-11,0-1-68,0-8-44,0 1 0,0 0 33,0 1 12,2 2-34,1 1-23,3 1-10,1 2-23,0 1-45,1 1-246,-1 2-337,2 1-302,-2-1-526,1 1-348,1 0 1804,-1 0 0,-3 2 0,-2 1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5:05.5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1 208 11123,'9'0'1333,"1"0"-1064,1 0-112,-1 0-90,1 0-56,-1-2-11,2-3-11,0-4-112,-1-2 78,0-1-100,-2-3 89,-2 0-23,0-2-22,-2-1 79,-1 1-23,-3 0-44,0-6 89,-1 7 0,0-2 156,-1 10 57,-6 5 0,-1 1 0,-3 3-135,0 4 101,1 3-10,1 3-1,0 2 79,3-1 21,0 0-10,3 2-12,1-2 35,2 3-91,0-2-44,0 1 11,1-1-68,3-2-55,3 1-34,4-4-11,1 1-12,2-2-167,0 1-304,1-3-413,1-1-527,-2-1-650,1-2-1042,-3-1 3126,0-1 0,-6 0 0,-2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5:06.0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 1 12927,'-29'48'1501,"6"-5"-895,23-26-192,0 0-313,0-1-23,2-1 34,6-1-44,5 0-68,6-3 0,1 0-23,3-5-10,-1-1-23,1-4-124,-4 0-144,-2-1-607,-5 0-581,-3 0-830,0-2-1300,-2-4 3642,-2-3 0,-2 1 0,-2 3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5:17.4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52 15235,'7'10'997,"0"4"-806,3 3-101,2 7-1,4 13-77,2 2-1,-3-1 0,-2-9-11,-8-14-11,-2-5-12,-2-4-44,-1-2-11,0-2-528,1-2 606,-1-5 12,1-4 21,-1-9-33,0-3 0,0-2 0,0 1-11,0-2-23,0 1 1,0 1-1,0 1 12,0 3 11,0 3 11,3 2 0,0 4 33,8 0 79,-3 3-11,5-1-45,-2 0-34,2 1 1,-1-1-23,0 3 11,-4-1 0,-2 3 12,-1 1 21,-3 1 24,2 0-46,-2 0-22,0 0-11,0 0-4673,-1 0 1917,1 0 2767,0 0 0,0 0 0,0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3:49.7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7 7493,'-5'-4'1916,"2"1"156,3 3 7722,-1 0-9626,-2 0 0,2 0 280,-1 0-471,2 2 23,0 3 0,0 3 0,0 3 0,0 5-11,1 2 22,1 4-11,1 2 0,0 0 0,0 0 0,0-2 0,3-1 0,-2-1 0,2-1 0,-1-1-11,0 2 22,4 9 1,-3-6-12,4 8 0,-5-11 0,0 0 0,0-4 0,0-1 0,0-2 44,1 5-44,-1-4 34,1 3-12,-3-5-10,-1-1-12,1 0 11,-1-2-22,2-1 22,-1-1-11,-1-2 22,1 5-11,-1-3-11,1 3 34,-2-2-12,1-1-10,-1 2 21,1-2-33,0 0 0,0-3 34,-1 1 11,2 2-1,-1 0-10,1 5 33,-1-2-21,0 0 10,0 0 11,0 1-33,-1-2-12,0 0 12,1 0 33,-1 1-22,2 0 111,1 1 91,-1-1-79,0 0-56,-1-1 0,0-3 56,0-1-45,-2-3 34,1 1-112,-1-2-3322,0 0 0,0-1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3:51.0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49 13723,'-6'-4'3999,"1"1"-3203,4 3 2252,0 0-3048,0 3 0,4 2 11,6 4-11,7 1 0,5 1-33,0 0 10,0-1-22,-1 0 23,-2-1-23,-2 0 12,0-1 10,-1-1-22,-3-1 1,1-1 21,-3-2 12,0 1 0,0-1 11,6 1 0,-4-1 0,2 0 0,-4-1 0,-2 0 0,-1 0-45,1-1 23,-2 0-1,-2-1-10,-1 0-102,-3 0 135,2 0 11,-1 0 11,2 0-11,1 0 12,1-2-11,2-2-12,1-5 0,4-4 0,-2-2 0,2-5 11,0 2 0,-1-3 0,0 4 0,-3-1-11,0 5 34,-3 0-23,0 4-11,-1 3 0,-3 3 45,2 2-4639,-2 1-3541,-3 5 8135,-11 5 0,7-3 0,-5 1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4:17.5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 66 9980,'-16'-6'1860,"4"1"-560,12 5-717,0 0 245,-2-2-144,1 2 1479,-1-2-1783,1 2-357,7 0 10,4 0 12,8 0-11,5 0-34,0 0 57,-1 0 10,2 0-11,0-2 0,0-2 56,1 0-23,-1-1-66,-2 3 10,-3 1 1,-1 1 22,-4 0 45,2-1 11,-1 0 11,6-2 123,2 0-111,7-2-68,1 2-22,1-1-45,10 0 0,-14 2 0,3-2 0,-16 4 22,-5-2-11,-3 2 34,-2 0 11,-3 0-33,1 0-23,0 0 34,4 0-12,1 0 57,3 0-12,-2 0-34,2 0 1,0 0 112,2 0-135,0 0 0,0 0 0,-3 0 12,-2 0-12,-3 0 0,0 0 23,-2 0-12,1 0-22,-1 0 0,-1 0-2256,-1 0 0,0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4:18.0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6 8804,'-3'-2'2465,"0"0"-919,3 2-369,0-1-819,3 1-123,6-1-89,6 3 67,7 3-146,1 4-67,0 4 0,-2-1 23,-3 2-1,-3-2 23,-5 0 157,-4-1 212,-3 1 34,-2-2-67,-1 3-101,0 1-112,-4 0 135,-7 12-191,0-9-112,-4 5-11,6-12-281,5-3-739,1-3-1176,2-1-2129,0 0 4336,0 3 0,-1-4 0,1 1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4:18.7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131 16 9241,'3'-7'1815,"-2"1"-1143,-1 6 180,0 0-236,-12-1 79,4 1-236,-12-1-34,9 3 47,0 0-2,2 3-78,0 0-134,3 0-90,-1 2-78,1-1-1,-1 6 57,0 0-23,0 4 12,0 2-1,3 1-56,2 17 46,1-9-91,1 9-33,0-13 0,0-3 34,4-3-34,2-1 45,6-3-34,6-3 34,4-4-45,6-3 11,0-2-11,4-1 0,-4-3-11,-2-5-34,-3-4-101,-6-4 45,-3-3 57,-5 0 32,-3-4-21,-2-2-23,-1-3 56,-2-2-23,0 2 57,-1 1 11,0 6-34,0 3 0,0 7-11,-1 2-269,-3 5-594,-11 2-133,1 1-1078,-9 1-1354,7 0 3428,1 0 0,7 0 0,2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6:54.3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416 5 14518,'-96'-5'561,"7"12"-259,44 16-5234,1 13 5694,6 5 877,7 4-1404,5 6 12,7 2 737,5 7-883,5 1-45,4 1-56,8-1 0,13-1-56,13-5-213,16-5-514,10-10 2498,10-13-4572,7-13-1670,6-9 4527,-3-17 0,-32 8 0,-12-9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40.1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230 67 7493,'9'0'325,"-3"0"-314,-6 0 146,0 0-4230,16-8 5093,-6 4 478,7-5-870,-11 6-124,-6 3 34,0 0-471,0-4 78,0 0 3539,0-4-3292,-4 0-45,-10 0-55,-6 2-24,-10 3-54,-4 2-91,1 1-11,-2 0-89,5 8-12,1 3 0,5 13-11,5 4 45,6 5-23,7 5 57,3 1-57,3 2-67,15 8-11,3-18 45,17-2 0,3-21-23,1-5 68,4-7-23,-2-11 23,-3-8-23,-5-12-11,-7-5-45,-5-2-89,-8-1 44,-4 2 12,-3 8 55,-3 7 1,0 10-34,0 8-57,-1 4-100,1 4 202,13 12 201,4 9-54,16 19-36,-1 12 35,0 7 22,-3 6 33,-5 0 0,-8-1 180,-6 1-45,-9-4-11,-1-1-79,-3-5 68,-9-6-57,-4-9-145,-14-8-56,-6-10-45,-7-11-572,-11-4-88,-7-14-349,10-10 0,-1-6-593,-25-18 537,26 8 1,5-2-1054,-3-16 2118,14 4 0,17 21 0,8 7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4:20.3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24 6204,'5'-13'-118,"-2"2"1,-3 11 0,0 0-1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4:21.2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293 0 17554,'-29'58'172,"-1"1"0,2-5 0,7-7-138,12-15-5694,-1 3 5660,0 1 0,-3 1 1420,-2-2-1409,0-2 860,0-5-871,2-3 11,1-4-11,3-3 3392,3-5-3403,1-1-1,1-6 1,2-1 22,-1 1-11,0 1 0,-1 6 23,-1 0-23,-1 5 45,-1-2-45,1 1 0,0-5 0,2-3-45,2-5 22,1-2 91,1-2-3345,0 2 0,0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5:19.3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16 11157,'-3'-9'1949,"1"3"-1388,2 6 1142,0 0-1524,0 6 56,0 6-89,0 10 33,3 8-145,4 6-23,3 4-11,3 2 11,-1-2-11,0-3 11,-3-6-11,-2-5 0,-2-7-11,-2-6 0,-1-7-12,-2-3-817,0-2 840,0-6 79,0-5-79,0-8 0,0-4 0,0-4-45,0-2 11,0-1-55,0 0-23,0 2-23,3 0 113,2 2-57,5 0 68,4 1-34,1 3 11,1 3 12,-3 5-34,-1 5 22,-3 4 1,-2 3 21,-1 1-21,-1 0 33,1 0 11,-2 4 11,1 3-22,-4 4-33,0 3-57,-1 0-100,-2 1-213,-5 1-79,-5-1 235,-6 0 202,-6 1 56,7-6 101,0 1 57,11-9-34,4 1-57,1-3 12,1 2-12,0 1 437,0 9-235,2-2-90,3 5-54,4-4-13,4 1 22,3 0-77,1 2-24,2-1-44,-2-1 0,-1-1-246,0-4-416,-7-2-537,2-3-582,-8-1-1211,0-1 2992,-2 0 0,0 0 0,-1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5:20.1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130 235 8344,'-7'-2'2555,"1"0"-1950,6 2-179,0 0-325,-42 9 123,27 0 67,-32 9-33,40-1-124,3 3-33,2 1-34,2 1-33,0 0-34,6-4-157,3-5-56,9-6-78,4-4-112,5-2-91,0-11 181,0-4 257,-4-12-157,-2-15 213,-9 7 33,-3-11-33,-8 11-44,-1-1-259,0 1 214,0 0 89,-3 2 44,0 6-44,-1 5 45,1 7 202,2 8 335,0 2 1525,1 4-1648,0 7 112,0 4 158,0 11-180,0 5-202,1 4-89,4 1-90,3 1-157,4-3-11,0-1-44,0-5-147,-1-3-459,-2-4-527,1-4-772,-2-3-1480,-1-4 3429,-2-3 0,-2-2 0,-2-1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5:20.6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0 198 11101,'73'-18'604,"-11"1"-648,-40 4 21,-5 0 1,-6-1 22,-5-1-23,-1-1 1,-4-3 22,0 2-11,-2-1 11,-5 4 101,-4 2 78,-4 5 191,-1 3 212,-1 3-178,0 1-157,0 8 22,2 3 257,2 9 135,3 2-291,5 3-101,2-1-12,2 1-201,1-3-56,5-3-1008,13-2-595,0-8-1186,12-3-1447,-8-5 4236,2-1 0,-12 0 0,-2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5:21.2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65 7 9453,'-5'0'2331,"2"0"-1255,3 0-718,-26 40 24,20-21-181,-19 33-89,25-32-112,3-4-134,4-4-68,6-7-135,4-2-32,1-3 66,-2-7 46,-2-5 122,-4-9 35,-3-1 55,-3-1-34,-1 1 46,-1-1-181,1 5 125,0 3 66,3 8 158,1 3 33,4 4 112,4 6 45,8 4-258,5 9 146,14 18-11,-12-4 235,4 12 135,-17-10-13,-5 1 36,-5-2-13,-4-2-179,-2-3-347,-1-2-649,0-10-1301,-8-4-1265,-3-10 3159,-14-3 0,12 0 0,-2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5:38.31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20 0 6227,'-11'0'-348,"2"0"203,9 0 145,0 0 0,0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5:39.15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0 235 12490,'41'-40'-224,"1"-1"0,24-23 146,-68 63 167,2 0 639,-1 0-638,-1-1-90,0-2-11,-1 0 11,2-4 0,-1 1 0,1 0 0,0-1 11,-1 1 0,2-3 45,-1 1 90,0 0-46,0 4 46,0 1 68,1 3 2597,0 0-2552,0 9-35,0 1-68,3 8 12,2 1-56,3-2-22,-1 3-23,1-1-44,-2 0-23,0-2 11,-1-2 0,-2-4 23,1-4-23,-3-3-3832,0-2-1277,-4-1 5098,-9 2 0,6-1 0,-6 1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5:40.7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16 6876,'6'-9'2566,"-1"3"-1613,-5 6 5680,0 0-6353,0 3 56,3 5-45,2 6-88,2 9-58,2 2 12,0 6-79,-2 0 12,2 3 11,-2 2 22,0 1 11,0-1 1,-1 0-79,2-1 45,-2-1 55,3 1 24,-1 0-57,0 2 1,2-1-80,-2-2 12,0-4-33,-1-3-1,1 6-11,-2-9 23,1 5 11,-3-10-12,0 0-21,-1-2-1,1-1 0,-1-2 11,-1 2-22,1-5 12,0 4-1,-1-6 0,0-1-11,-1-1 11,1-3-11,-1 2 0,1-2 0,-2 1 0,1 0 11,0 1 1,0 1 10,1 0 0,-1 3 1,1-1-12,-1 1-11,1-3 0,-2 0 0,2-2 0,-1 0 0,2 3-22,-1-3 10,-1 0 12,0-4-201,-1-1 100,0 2 79,0 1-1,1 3-44,0 0-438,1-1-816,0-2-697,0-2-1623,0-7-2354,-2-11 5995,1-14 0,-1 10 0,0-2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5:41.9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174 75 7223,'0'-11'2331,"0"2"-1356,0 9 628,0 0-954,-7-8 2,2 5-69,-8-6-56,5 8 35,-4 1-124,1 0-79,-2 0-22,1 0-111,0 0-57,2 0 11,1 1 56,1 5-145,-1 1-57,3 3 23,-3 0-22,3 1-34,0 1 11,2 1 0,0 1-11,1 1 23,1 2-12,1-1 11,-1 3 57,2 9-79,-1-7 0,1 7 0,0-10 0,0-1-11,0 1-12,4 2 12,2-4-23,6 2 23,1-6 11,1-3-45,2 0 23,0-2 11,2-1-56,10-2 78,-8-3-11,10 1 0,-9-1 0,1 2-11,2-1-1,-5 2-66,-1-2-23,-6-1-33,-2 0-57,-1-1 191,-1-5 12,2-3 44,-3-6-34,2-2 0,-1-3 12,-2 1 33,1-2-67,-3 1 45,-1 0-45,0 2 11,-2 1 68,0 1-46,0 0-10,-1 1 21,0-1-10,0 0 11,0-1 22,0 1 45,-2 1 101,-3 1 0,-2 0-11,-3 3-68,-2-1-66,0 2-57,-1-1 45,0 0-56,0 0 22,-4-5-11,5 5 1,-2-4-12,7 10-12,0 1-167,0 1-348,-3 0-447,-2 0-7374,-17 0 8348,2 1 0,1 0 0,11 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40.5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 13 7347,'-10'-7'1670,"2"2"-942,8 5 941,0 0-817,-6 26-214,3-1-201,-5 29 57,7-6-136,1 11-22,0 6-134,0 7-79,3 3 1,0 4-57,2 5-22,-1 1 0,-2 2-45,-1-8 0,1-11-180,1-15-515,1-14-616,1-16-3104,1-10 1615,-3-9 2800,0-16 0,-1 9 0,-2-10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5:47.350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148 22 10641,'0'-12'2499,"0"2"-1099,0 10 1099,0 0-1961,0 4-123,3 4-57,0 4-22,4 4 23,-1 4-57,2 0-55,0 1-34,0 3-11,1-2 10,0 5-55,-1-1-22,0 1-57,0-2-56,0-1 34,0-1 0,0-1-22,-1 1 0,2-1-1,-3 1-33,1-1 45,-1-3-11,-1 1-1,0-5 1,-1 0-1,1-2-33,-1 0 35,0 0-35,-1-2-12,0-1 12,-3-4 23,1-2-12,-1-3 112,0 0-134,0 4 0,0 2 11,-1 8 0,-3 3 0,-4 5 11,-3 2-11,-2 2 0,-1 0 22,-1 4-22,-2 0-11,-1 3 11,0 0 0,0-3 0,2-2 0,1-7-11,4-4 22,2-4-22,2-6 11,3-1-11,1-4 0,1 0-1,0 0 1,-1 2 11,-1 2-11,0 4 11,-4 2 11,1 5-11,-3-2 0,-1 3 23,0-2-23,-1-1-12,2-2 1,3-6 0,3-2 11,2-3-22,1 0 22,-1 2 0,0 2-12,0-1 1,1 2 0,0-3-34,1-1 22,0-2-7517,0-2 4716,-4 0 2824,-1 0 0,0 0 0,1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5:48.468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9 12 9845,'-2'-3'2544,"0"1"-1726,2 2-325,-2-3 112,1 3 1692,-1-3-2050,2 8-68,1 1-78,4 4 0,3 1-79,5 0 68,2 1 78,1-1-45,0 2 34,3-1 146,0 2-225,1-1 191,-1 1-224,-1-1-23,-4 0 34,0-1-45,-2 0 1,0-2 21,0 0 12,-2-3 56,0 2-56,0-3-12,-1 1 68,-1-1-67,2 1-34,-3-1 0,1 1 0,-4-3 11,2 2-11,-2-3 11,2 1-11,-1 0 34,6 3-12,-4-1 34,5 1-56,-6 0 0,3-3 11,-3 1-11,0-1 11,-2 0-11,-1-2 0,0 1-11,-1-3-291,-2 0-640,2 0 539,0 0 213,1 0 66,1 1 24,-1 1 55,0 0 11,-2-1 23,1 0-1670,-1-1 482,0 1-683,0 1-3485,-2 1 5367,-5 0 0,3-2 0,-3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5:50.828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0 13 9778,'0'-4'2488,"0"2"-1446,0 2-314,0-3-11,0 2 3093,0-2-3709,0 7 101,0 5-34,4 5-68,2 6-21,3 1-23,2 3 11,0 4 11,1 4 1,0 5 11,1 1-23,-1 1-22,1-4 11,-3-4-22,1-3 22,-3-6 0,-1 2 11,4 7-22,-4-3-1,3 4 12,-3-8-22,-2-5-34,1-2 34,-3-6-34,-1-2 22,0-3-11,-1-2-11,0 2 0,0-3 0,1 0-11,-2-2 224,1 0-213,-1 1 0,0 1 0,0 3-23,0 5 12,-1 5 11,-5 8 11,-1 4-11,-13 18 23,7-11-12,-5 7 0,8-19-11,1-4 0,3-5 0,-1-2-11,4-2 0,-1 0-12,0 2 12,1 1 11,-2 4 34,-3 5-1,1 1 12,-1 0-22,0-2-12,3-4 22,-1-3-33,3-3-11,1-4 11,1-2 0,0-3 23,1-1-3116,0 0 0,0 0 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5:51.932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 1 16109,'7'7'941,"2"2"-649,5 2-57,2 2 56,1 1-21,0 1-125,0 1-22,1-2 12,-1 2-79,0-5 56,1 3 11,1-1 23,1 0 10,2 1-100,-2-1 23,-2-2-68,-3-1 11,-3-4-22,-3 0 23,-1-2-12,-1-1 23,-3 1 55,3 2-32,-4-3 66,2 1 45,-3-3-67,0 0-23,0 0 1,-1-1-46,0 1 169,1-1-146,-2 1-45,2 0 0,-1 0-11,1 1 0,1-1 0,-2 1 11,1-1-4000,-2 0 79,1-9 3910,-11-1 0,8-1 0,-8 3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6:21.1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 29 6484,'-2'-10'1782,"0"3"-1558,2 7 695,0 0-572,-2-2 11,0 0 91,0-1 100,1 1-90,0 1 7328,1 0-7686,-2 4 57,10 6 77,1 8-56,12 8-56,1 5-33,2 5-34,0 3 0,-2 4 0,1 2-56,-2 2 11,-1 0 11,0-1 1,-2 0 10,2-1 91,7 21-113,-5-17 34,5 14-23,-9-24 12,-2-4 10,0-3-21,-4-4 22,1-3-12,-2-2-22,-1-2 79,8 8-79,-3-7 23,4 5 0,-5-9-23,-3-2 0,-3-5-11,-1-3-11,-4-3 0,1-2 11,-1 0 11,1 1-11,1 2 0,-1-1-11,0 2 11,0-3-11,-3-1-707,1-1-492,-1-1-8621,1 0 9414,-1 3 1,0-2 0,-1 2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6:21.7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9 196 9521,'-5'-4'2061,"1"1"-1164,4 3 716,0-1-1053,7 1-66,4-1-237,8 2-145,5 3-11,-2 2-78,2 2-23,-4-2-12,-3-2-44,-3-1 56,-3-2 79,-3-1-1,1-2 12,-2-5-23,1-4-33,-1-6-46,2-14-77,-3 4-1,1-8-55,-3 10-102,0 4-594,-3 3-537,1 5-728,-2 5 2106,-2 4 0,2 3 0,-2 1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6:23.0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52 6742,'-2'-7'2935,"0"1"-2206,2 6 1075,0 0-953,-6-16-21,4 11-69,-4-12-88,5 16 1198,1 1-1737,0 11 1,0 6-1,5 16-44,2 6-68,5 6-22,0 2 0,1 2 0,-2-1-22,0 0 22,-1-1-23,-1-4-55,-2-3 11,-3-6-112,-1-2 55,-2-14-77,0-4-12,-1-12-22,0-2 235,0-5 0,0-5-34,0-9 12,0-8 11,0-3-57,0-5-33,0 2-168,1 0-11,5 3-101,2 5 1,4 6-69,-1 8 169,2 5 280,-1 4 11,0 2-11,1 0 0,-4 4 45,1 1 33,-5 7-44,-1 1-34,-3 4-23,-1 5-201,-9 10 191,-2-6 33,-10 4 11,3-11-11,0-5 0,3-3 11,3-3 23,3-2 134,5-2-112,2-2-34,2 0 247,0 0 12,2 2-46,5 0-11,7 1-101,3 0-67,4 0-33,-3 0-236,7 0-527,-10-1-706,4-1-1018,-11-2-1705,-2-1 4169,-4 0 0,0 0 0,-2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6:23.4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13330,'38'68'-1781,"-8"-13"-1043,-25-49 2824,-3-3 0,-1-1 0,-1-2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6:23.6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8422,'0'0'0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6:24.4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 66 7818,'-4'-13'1725,"1"2"-1602,3 11 482,0 0-459,-1-3-78,-2 0 111,0-5 190,-1 2-77,0-1-46,0 2-89,1 0-79,-2 3 46,4 0 1041,-1 2-1064,2 3 90,0 4-79,0 6 0,0 4-45,0 3-45,0 1 1,0 1-1,2-2 23,-1-4 0,3-4 0,-2-3 44,-1-5-22,0-1 34,-1-3 0,0-6-45,0-3-56,0-8 11,3-4-11,1-3-11,5 1-45,2 1 11,-1 5-11,1 6-45,-5 4 101,2 6 101,-4 1 257,3 0 416,4 12-505,1 0-23,4 11 113,-3-2-203,1-1-66,-2-2-45,-1-1-45,-3-1-67,-2-2-359,-2 0-796,-3-3-1074,0-1-2153,-1 0 4449,0-1 0,0-5 0,0-1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41.1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252 40 9913,'-53'4'868,"1"1"0,-36 13-161,64 17-237,7 7-235,5-1-168,8 0 45,3-3 57,15-5-102,9-1-11,21-8-44,6-4 44,7-11-56,1-3 22,-2-6 12,-6-8-12,-9-5 12,-9-13-34,-11-5 0,-9-9-23,-6-4-212,-5-4 77,-3 0-245,-9 3-358,-6 8-562,-6 10-167,-1 13 302,4 8 1188,4 6 0,8 0 0,2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6:24.8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 11481,'0'-7'1871,"0"1"-1287,0 6 233,0 0-155,21 32-80,-10-13-358,17 25-202,-13-21-22,0-3-11,1 1-34,-3-5-436,-1 0-483,-1-6-335,-5-1-113,0-5-863,-3-2-258,-2-1 2533,0-1 0,-1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6:25.0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94 14775,'39'-33'-156,"-3"5"-785,-21 21-415,1 1-2286,-2-2 3642,-3 3 0,-5 0 0,-4 3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6:25.6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 7 13016,'-8'5'3138,"3"-1"-2802,5-4-1333,0 0-1076,1-4-1434,0 2 3507,0-4 0,0 4 0,-1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6:28.5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18 144 10373,'-9'2'2128,"3"0"-1859,6-2 4336,0 0-4661,-1-4 56,0-1 0,0-4 0,4-3 0,2-1-11,3-2-23,-1 0-10,0 2 10,-3 1 12,0 3 10,-1 0-32,0 2-24,0 0-21,-1 0-1,1 2 90,-1 1-22,-1 3-2869,-1 1-1894,1 2 4785,-1 4 0,1-2 0,-1 1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6:30.0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 7426,'0'-5'1803,"0"1"-581,0 4-740,0-3-68,3 2 34,-2-2-11,2 3-56,-1 0-11,3 1-57,1 5 2,4 5-147,1 5-79,2 3 46,0 4-1,0 0 34,0 4 45,1 0-56,0 2-23,0-1-10,2 4-124,-6-13 0,-1 1 11,-7-15 135,-1-3 660,-1-1-806,0 0 0,-5 1-33,-2 3 33,-5-2 0,-1 2 22,0-1-11,0 0 12,1 1 66,1 0 46,3 0 33,0 0 0,2-1-67,0-1 11,1 0 67,1-1 0,1-1-33,2 0-359,0 0 269,10 0 11,2-2 12,10-3-1,2-4-55,2-2-12,3-2 90,0 3-34,0-1-56,-2 4 0,-5 0-11,-5 2 45,-4 2-34,-6 1 0,1 1-11,-5-1 0,1 0-11,-3-1-11,1 1-34,0-1-213,-1 0-1449,1 1 0,-1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6:31.4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 9409,'0'-6'3227,"0"2"-314,0 4 1323,0-1-3956,5 11-157,2 2 45,5 14-23,2 2-77,0 4-24,1 5 12,2 2 79,-1 6 10,3 2 13,-1 4-24,2 2-11,1 4-78,0 4 157,2 3-34,-1 0-101,-2-6-11,0-8 22,0 2-66,-6-21-1,1 2 0,-7-19-11,-2-5 22,-2-2-22,0-4 23,-2-1 10,2-1-21,-2-1-12,-1 0-1827,1 0 528,-1 0-8532,0 0 9084,0 4 0,-1-3 0,0 3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6:31.8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89 10529,'-4'-8'1143,"1"1"-325,3 7 0,0 0-179,34 17-102,-11-5-302,27 15-32,-21-9-46,-3-4-57,-4-2-32,-2-4-24,-3-5-10,0-1 78,-2-2 202,2-8-90,0-5-124,-1-11-44,1-6-33,-2 0-1,-1 1-22,-4 5-22,-4 8-225,-2 7-2498,-3 5-1087,0 4 3832,-1 5 0,0-4 0,0 4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6:33.0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22 8635,'0'-4'1670,"0"1"0,0 3-1110,-4-7 145,3 6-65,-3-6 435,4 7-615,0 8-136,0 4-44,6 13-56,1 4-123,7 5-78,1 2 10,2 2 24,-1 1-46,0 1 0,-2-1 12,-3-2 21,-1-1 1,-5-4-22,-1-4-1,-4-7-22,0-7 0,1-6 0,-1-5 22,1-2 23,-1-6-22,0-5-23,0-10-12,0-6 1,0-3-56,0-3-45,0 4-1,2 1 46,4 4 11,4 3 0,5 4-11,3 3 33,-1 3 23,1 2 0,-3 4-34,-3 1 45,-2 3 56,-5 0 67,-1 0 34,-2 6-55,-1 1-35,-1 14-67,-3-7 0,-2 6-34,-3-10 34,0 0 0,-2 1 11,1-2-11,0 1 23,1 2-1,3-3 1,0 1 10,4-6 12,0 3-45,1-2 0,0 1 0,0-2 56,3 0-22,2 0 22,5 1-56,2 0-12,2 1-44,1-3-224,-1 0-616,-1-2-942,-2-1-515,-3 0 2353,1 0 0,-5 0 0,-1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6:33.3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13016,'33'48'-1153,"-5"-8"-719,-23-30-626,0-3 2498,-5-2 0,0-3 0,0-1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6:33.4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8804,'0'0'0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41.7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11123,'11'59'2005,"1"5"-1433,-6 4-280,3 10-5662,-3 9 5650,0 7-224,-4-43 0,-1 1 585,0 0 1,-1 1-637,1-2 1,-2-2-6,1 37 885,0-20-885,0-25-112,0-19-224,0-14 3292,0-6-3314,0-2 311,0-8-266,0-9 302,0-15-169,0-11-122,2-10 44,5 0 102,5-2 55,20-8 67,-5 21 34,13-5 90,-11 25 358,16 6 89,-9 8-189,13 4-157,-14 13-79,1 10 45,-6 10-12,0 10-22,-8 0 90,-7-1 56,-8-2 44,-4-6-54,-3-3-35,0-3-123,-9-3-101,-6-1 0,-13-2-168,-6-4-202,-6-6-594,-3-4-179,-3-4 123,5-1-1445,2-10 2465,11-7 0,11 4 0,9 1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6:34.0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86 12580,'9'18'761,"0"2"-637,-2 1-34,1 0-57,-4-3-21,0-5 10,-1-5-22,-2-2-67,0-4-315,-1-1 382,0-7 45,0-4-23,0-10-22,0-3 23,0-4-12,0 1 67,0 0 102,5 3-12,2 3 12,5 5-12,0 5 44,-2 5 180,-1 3 203,-1 2-58,1 1-134,2 7-133,1 3-158,7 16-146,-5-8-190,2 7-616,-7-9-886,-2-1-1288,-1 0 3014,-2-3 0,-1-5 0,-2-3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6:34.3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25 10518,'0'-13'1569,"0"2"-651,0 11-133,0 0-360,28 52-33,-15-26-313,23 39-79,-23-40-101,1-4-526,-2-4-561,0-2-817,-3-4-1503,-1-3 3508,-5-5 0,-1-1 0,-2-2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6:34.5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0 137 13263,'53'-32'-1232,"-7"3"-1066,-20 11-1656,-5-1 3954,-3 0 0,-9 7 0,-4 5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6:35.6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31 10339,'-9'-4'1972,"3"1"-1580,6 3 246,0-1-435,1-2 9,4-1-10,3-2-23,4 2-22,1 1-68,-2 1-77,-1 2 44,-3 0 123,-1 0-78,-1 0 33,-2 0 12,-1 7-34,-1 2-33,-1 6-34,0 3-23,0 3-11,0 2-11,-5 3 11,-3-1-11,-5 2 45,-1-1 112,-3 6 145,6-10-134,1-2-134,7-12 22,2-6 673,1-1-371,8-1-179,3 0-100,11-2-57,0-1 12,1-3-23,-2 0 0,-2 1 34,-5 3-34,-3-1 11,-6 3 34,0-1 79,-2 1-12,0-1-21,-1 0-2,1 0 35,0 1-79,-1-1 33,-1 1-313,0-2-706,-1 1-1625,1-1-2969,-1 0 5524,0 1 0,0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6:59.70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285 33 9129,'0'-5'1008,"0"2"-156,0 3-46,7-11 35,-5 8 22,6-7-68,-8 10 449,0 0-1166,0 4 1,0 5-23,-3 8 156,-4 4-55,-1 1-56,-3 2 67,-6 13-67,4-7-11,-7 11-23,5-7 56,-2 4 12,-2 4 44,1 0 45,-2 1-134,4-2-46,0-1-10,3-3 33,2-3-33,0-4 11,3-1 67,-1-5-45,4 0-11,-1-5-45,4-3 0,-2-2 0,3 0 34,-3 1-45,1 1 79,1 1-34,-1-2-45,1-7-22,1-2-45,1-6-1738,0 0 1715,-2 5 90,0-1 0,-3 4 0,3-3 0,1-1-123,1-3-5704,0 0 5827,-2-11 0,1 8 0,-1-8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7:00.71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122 5 11358,'-19'-2'1513,"2"0"-1144,12 2-77,-1 0-146,0 4 123,-3 1 44,1 6-78,-2 0-67,0 2-78,3-2-34,0 2-56,3-1 22,0 2-22,0-2 12,2 1-12,0-1 22,1-1 68,1 3 11,0-1-34,0 2-33,0 1 22,0 0-22,3 0 10,8 5-21,0-6 10,6 3-10,-3-7-12,-1-3-11,3-1 0,3-4-45,1-1 23,2-2-12,1 0-22,9-11 34,-10 3-45,4-11 33,-11 5 34,-3-3 0,-3 3-11,-1-1 22,-4 2 45,2-1-22,-3 0 10,1-9-10,-1 7-34,-1-6 34,-2 10 10,0 0 12,0 0-11,-1 0 11,-2-1 79,-3-4-35,-1 6 57,-3-1-11,-1 7 78,0 1-33,-2 2-113,0 1-78,0 1-67,-8 0-202,8 0-560,-4 0-1379,9 0-2341,-1 0 4549,0 1 0,4-1 0,-1 1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7:07.89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2 672 8669,'-1'13'2208,"0"-2"-1828,1-11 4304,0 0-4527,6-7-90,4-2 23,7-9 44,2 0 102,2-4-1,0-4-33,4-4-79,3-8-56,3-4 67,2-1 1,-1-1-68,1 2 67,0 2-66,18-17-57,-10 16 11,10-8-22,-17 19 11,-3 6 34,-2 1-11,-3 4-34,-3 2 0,-3 4 0,-6 3 11,-3 3 11,-6 3 58,-1 1-47,-3 2 12,0 0-45,0 0-22,1 1 10,-1-2 1,1 1 11,-1-2 0,2-1-11,-1 2 11,1-1-124,-2 3-2072,-1-1 23,0 5-1761,0 2 3934,-5 2 0,4-2 0,-4-2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7:08.8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144 22 6977,'6'-11'2062,"-1"3"-1547,-5 8 101,0 0 852,-26-1-952,14 0 78,-20 0-146,21 2-145,0 3-90,-2 3 33,1 3 79,3 2-68,0 1-190,5 0-33,-2 3 56,4 1-57,-1 0 23,1 2-11,0-1 1,2 1-35,0-1-11,0 2 0,0 0 11,0 3 0,0 0 0,4-2 12,-1-1-23,4-6 22,-2 0-11,3-4 34,2-1-22,3-3-12,6 0 11,2-2 1,1-1-12,2 1-22,-2-2-23,0 0 23,-6-2-34,-1 0-101,1-2 146,-4-5 23,4-5-1,-5-7 12,1-3-68,-1-3 23,-2 0 11,-2-1 0,-4 2 78,-1 1 57,-2-5-57,0 8 68,-1-2 89,-5 10 11,-4 2 1,-6 0-102,-2 1-89,0 1-56,1 0-78,0 2-101,3 1-560,0 3-1054,-3 1-1995,1 1 3788,-5 0 0,10 0 0,1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7:24.1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680 9 6910,'6'-5'3395,"-1"2"-2779,-5 3 8337,0 0-8874,-3 4-46,-5 5 113,-7 6 78,-5 3-90,-2 0-111,0 2 167,-3 0-22,-12 13-157,7-5-22,-9 8 22,10-9 0,3-1-11,-1-4 0,2 2 23,-2 0-12,1-1 56,1-1 12,4-7 22,6-3-34,6-8-22,4-1 89,3-2-100,0 0 0,-1 3-23,-4 0 0,-1 3 90,-3 1 56,-2 2-124,-2 2 23,0 0 56,0 2 101,-3 4-135,5-5-55,0 1-23,8-9-11,3-2-1,1-2 24,1 0-12,-1 0 22,-2 2 0,-2 2-22,-2 2 0,-1 1 0,1 1-11,1-2 11,2-1 11,0-1 23,0 1 44,0 3-22,-3 0 35,0 3 32,-1-2-67,0-3-45,4-2-22,1-4-6824,2 0 3025,1-8-2274,0-4 6084,0-10 0,0 9 0,0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7:24.8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174 1 16378,'-3'19'818,"-2"4"-717,-3 6 44,-4 5-21,0 3-113,-4 1 11,2 2-11,-4-1 23,1-1 33,-1-4 79,1-2 90,3-8-236,4-7-23,4-6-55,4-7-12,1-2-34,1-1 124,0 1 12,0 2-1,5 0 34,3 0-1,7 1-21,-1 0 34,4 0 43,-1 0-77,0 0-1,-1 0 68,-1 0-57,1-2 35,-2 1 10,-1-2-33,-1 0 78,-3-1-45,0 1 34,-3-1-33,-2 0-12,-2 0-2973,-2-1 0,0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42.4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239 91 9274,'-13'-44'2107,"-2"8"-1401,-6 30-393,-4 2-167,-2 3-34,0 1 56,-3 12 67,4 7 169,1 16 89,9 5-247,6 2-190,6-1-33,4-1-23,13-8-45,3-7-45,16-9 79,1-9-168,18-7 134,-15-13-22,6-7-67,-21-12-472,-6-23 203,-7 12 168,-2-11 235,-6 24 168,0 10 224,0 9 0,0 7 224,0 4-448,0 6-22,0 9 78,0 12-56,0 13-168,0 7-11,0 3-437,8-4-718,2-3-660,9-12-661,0-8 2487,2-13 0,-11-6 0,-1-4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7:26.4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214 13 9252,'-14'-7'2487,"4"1"-1770,10 6 404,0 0-427,-48 3 35,28 3-57,-36 3-56,41 3-167,3 1-46,1 1-101,2 5-190,2 5-44,1 6-12,3 5-56,1 0-45,2-3-22,0-6-135,11-3 101,1-10 12,11-2 77,1-10 12,1-2-22,4-8-23,-1-4-44,-3-7-169,-1 1-56,-7 5 56,-3-9-100,-7 5-404,-3-10-538,-4 6-414,0-1-740,-2 1-403,-3 0 2857,-4 3 0,3 8 0,0 4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7:26.9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172 14 8422,'0'-8'3048,"0"3"-1938,0 5 223,0 0-695,0 12 125,0 4-170,-3 13-156,-5 5-134,-2 3-101,-6 8-23,0 4 23,-3 6 257,-1 8-190,1 1-101,1 3-33,2-5-90,5-4-45,4-9-12,2-9 12,3-10-44,0-11-57,2-9-11,0-6-1,0-3-2759,0-1 0,0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7:29.0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16 704 10877,'-8'4'2408,"1"0"-1645,7-4 2273,0 0-2521,8-8-66,3-1-46,13-12-100,2 1-79,8-6 44,1-1-133,4-2 45,4 0-102,2-3-11,3-1 56,-1-1-44,1 1-23,-4 2 67,-1 1 11,-2-1-55,-2 1-1,18-12-33,-17 10 45,14-9-1,-19 13-44,1 3-23,-6 4 23,-3 3-22,-8 6 33,-7 5 22,-6 4-33,-2 1 11,0 1 12,1-2-46,2 0-11,2-1 0,4-2 1,-1 0 10,4-2-11,5-1 12,-7 1-23,3 1 56,-13 5 22,-1 1-9909,-3 1 9299,-6 1 1,5-1 0,-5 1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7:29.6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 18 11694,'-12'-5'2443,"2"1"-1894,10 4-392,0 0-45,-3-2-11,3 2 168,-3-3 190,6 2-168,3-1-134,5 1-112,5 1 33,1 0-78,1 0 0,1 0 0,-3 0 0,1 0-22,-3 1-45,-3 2 67,-5-1 0,-2 2 45,-2-2 246,1 7-179,0 1 90,-1 8 33,-1 2-56,-1 4 23,0-1-23,0 0 45,0-1-133,0-3-91,0-1-136,0-1-379,0-6-762,0 0-1266,-1-8-1738,0 1 4281,0-1 0,0-2 0,1 1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7:31.8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 8758,'3'-7'2231,"-1"1"-1817,-2 6 4965,0 0-5144,0 5-168,0 5 0,0 9 0,0 8-55,1 4 10,0 5-22,2 2 0,-1 4 22,1 0-10,-2 1-12,0-3 0,0-3 0,-1-4-12,1-8 1,-1-2 0,2-8 11,-2-3 0,1-4 0,0-4 22,-1 0-22,1-4-347,-1 1 325,0-7 22,0-2 11,1-10 0,-1-3-11,2-5-33,0-1-68,2-3-78,1 1-24,2-1 24,1 3 0,1 4 78,0 5 45,-2 4 0,0 5 23,0 2-23,1 5 22,2 0 12,-1 2 22,2 0 0,0 0-168,5 0 145,-5 0 23,1 3 101,-8 3 22,-2 5 12,-1 4-1,-1 3-33,0 0 44,-11 6-122,3-9-23,-10 1-67,6-11-23,0-3-67,2-1 124,-1-1 55,4 0 56,1 0-22,5 0 56,1 0-112,0 3 0,0-1 0,0 6 68,0 2-12,0 7-23,0 3-10,1 4-12,3-4-11,0-2 0,2-3-11,0-4-90,0 1-11,1-3-101,1-1-201,0 1-685,0-3-906,-1 2-1301,-2-2 3306,-2-2 0,0-2 0,-3-1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7:32.5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12 179 7089,'-6'-5'1827,"1"1"-1334,5 4 190,0 0-504,32 10 1,-16-8-12,25 8 22,-25-10-33,-4 0 0,-3 0 213,-4-2 89,-3-3-223,-1-3-147,-1-5-44,0-2-23,0-3 23,-1 2 78,-4-2 23,-3 0 67,-2 3 168,0 0-78,3 6-34,2 2-146,2 3-123,2 3-437,1 0 201,0-3-134,5 1-380,4-5-595,8 3-728,4 1 2073,-1 2 0,-8 2 0,-4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7:33.1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200 3 9386,'-10'-2'739,"1"1"-413,9 1-192,0 0-134,2 38-22,2-23-12,4 27-100,1-33-225,0-6 213,-1-1 146,0-2 157,-3-5-11,1-3-68,-3-6-56,-1-2 80,-1 3-1,-1 4-34,0 4 56,1 3 0,-1 2 57,3 4 648,1 19-3726,1 0 3996,4 35-583,-4-22 124,1 16 291,-4-6-504,-2-13-79,0 5-145,0-18-135,0-5 3325,-7-3-3706,-2-4-459,-13-2-124,-6-3-313,-9-2-862,-9-9-1447,0-4 3519,1-9 0,21 7 0,8 4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7:34.0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38 8916,'0'-17'1097,"0"4"-906,0 13 560,0 0-34,3-7 168,-2 6-168,4 1-268,-2 13-124,0 7-113,0 5-44,-1 1-168,2 0 23,-2-3-12,0-2-11,-2-6-11,0-5-169,0-5 12,0-3-156,0-2 313,4-11-34,0-1-101,4-9 101,0 3 34,0 4 0,0 4 11,-2 4 90,-2 2 167,-1 3 23,0 0 123,4 1-123,0 5-156,2 3-90,2 5-34,-3 1-315,0-1-524,-2-1-685,-3-2-1435,-1 0 2959,-2-3 0,0-2 0,0-2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7:34.4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 9946,'3'-6'359,"0"1"-830,-3 5-2520,0 0 2778,4 3 90,-3-2 123,3 2-42,-4-3 1,0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8:15.4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87 682 12132,'-15'6'2005,"4"-1"-1277,11-5-369,0 0 0,-3 20 223,16-4-313,5 16-134,20-15-57,7-7-11,2-5-55,4-6 44,0-9-56,0-4-45,-2-10 0,-6 0-123,-8-1 78,-10 3 34,-11 2 56,-7-1 90,-5-1-90,-8-8-90,-11-5 56,-14-9-44,-14-5 44,-13-4-22,-4-3 11,-3 0 45,23 20 0,-1 1 12,-13-10 313,-9-4 101,37 31-146,11 9-79,8 4-134,7 3-44,3-3 190,11 1 67,10-6-156,15 0-113,10-4-11,6 2-135,5-1-2184,27 3-382,-22 4-1220,15 3 3921,-34 11 0,-20-5 0,-9 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42.8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1 14204,'-4'60'2084,"7"6"-1602,8 5-123,8 11-1437,0 6 1246,3 6-112,-4 0 44,-3-3-88,-3-5-12,-4-10 0,-1-8 272,-1-12-328,-1-9-134,1-15-247,-3-9 236,1-12-1211,-1-5-394,0-5-1163,-1-1 2969,-1-12 0,-1 9 0,0-9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8:15.9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 9991,'0'-6'2477,"0"1"-830,0 5-1267,10 57-100,-1-16 124,8 47-258,-7-32-146,-1-6-78,-2-9-718,-2-8-807,-2-13-783,1-8-1558,-2-7 3944,0-12 0,-2 6 0,0-7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8:16.0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 13689,'0'-6'-706,"0"1"-1180,0 5 0,0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8:16.8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33 10159,'1'-12'841,"0"3"-259,-1 9-144,21 53-338,-9-18 102,16 47-12,-16-33-89,-5 1-78,-3-6 10,-3-6 1,-1-10-1,0-10 35,0-10 77,0-5-145,-3-14 235,-2-10-67,-3-49-133,3 7-13,0-29 2096,10 31-2118,55 79 0,10 17 0,-33-22-6,35 34 0,-15 6-83,-57-31-12,-3-10-516,1-6 371,0-7 246,1-9 11,1-6-11,0-12-11,2-3 0,6-4-1,4-2 1,8 2 11,1 0 0,0 9 67,0 3 79,0 8-79,-2 6-22,0 4 124,-1 4 335,7 12-336,-6 4-146,3 10-22,-9-1-112,-5-2-291,-2-2-494,-4 0-436,-1-1-505,-1-2-739,0-3 2577,-1-6 0,1-4 0,-1-3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8:17.9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128 202 9767,'-8'-6'3417,"1"2"-2945,7 4-215,2-54-89,9 29 45,5-42-23,10 45-55,4 9 100,0 5-10,3 6 21,-2 11 34,0 8-34,-4 12 34,-5 6 46,-6 1-13,-7-1-21,-5 0 212,-7 11-348,-8-14-32,-6 5-124,-10-20-12,-4-8-100,-6-6-100,-3-6-12,-3-12-23,-18-24 225,20 4 44,-8-8 57,28 23 33,8 10-79,8 5-33,3 4 79,2 1 122,0 3 158,3 10-146,4 12-11,3 18 89,2 10 157,0 9-168,-2 5-146,0 0-99,-1 1-35,2-4-35,-1-3-32,0-8-459,2-7-617,-1-12-672,2-10-987,0-12-570,3-8 3372,2-21 0,-7 11 0,-2-10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8:18.2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 8523,'1'-3'2533,"0"0"201,-1 3-1995,10 35 203,-2-6-46,8 39-291,-5-11-67,-1 9-202,-1 2-168,-1 1-78,-2-1-90,1-2-22,-2 0-259,-1-5-626,0-5-662,-1-10-717,3-8-1031,1-14 3317,3-11 0,-4-7 0,-2-6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8:18.7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1 212 11750,'0'6'202,"0"-2"437,0-4 213,58 12-382,-20-9-190,51 6-4016,-31-18 3769,0-4 827,-2-6-883,-9 0-55,-12 3-101,-11 0 179,-11 1 201,-7-4 3326,-4-2-3438,-6-3 58,-7-1-24,-8 4-45,-11 4 359,-1 10-34,-4 3 315,-11 24-136,14 3-11,-4 20-122,20-3-34,9 3-1,3 1-44,6 2-11,10 3 357,25 18-525,2-19-102,20 7-33,-12-31-56,1-10-33,0-7-650,-4-5-1222,-3-2-7926,4-21 9711,-21 2 1,0-5 0,-21 10-1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8:20.1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1125 10013,'-2'5'1558,"0"-1"-303,2-4-358,27-50-136,-4 10-548,1-4 1,2-3 155,14-28-167,2-10-417,-20 40 1,0 0 225,18-46 0,-3 0-11,-6 4 34,-7 3 0,-5 4 22,-5 11 58,-4 14-81,-4 15 202,-2 18 135,-1 11-224,-2 8-146,-1 3 0,1 7 11,2 11 368,2 15-345,4 16-34,2 8-23,1 4-7,0-1-71,0-6-67,-1-9-23,-2-10-66,-1-14-158,-2-8 79,0-9 336,1-5 56,5-13 280,6-12-235,6-22-101,5-14 0,1-13 11,0 0 0,-2 2-11,-5 13 12,-4 14 44,-6 18 11,-5 14 246,-5 9-156,-1 5-22,-2 0 21,1 9 125,1 8-57,3 17 22,0 12 1,3 10 314,3 38-304,0-22-100,1 27-67,-4-31-46,-2 2-21,-1-2-23,1 27-34,-2-29-33,1 11-381,0-41-516,0-12-795,0-9-785,2-8-851,0-4 3395,2-3 0,-4 0 0,0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8:20.5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137 1 12904,'-36'47'717,"0"1"1,3-2-1,9-2-224,18 14-135,4-1-122,9-8-158,9-10-56,12-12-10,9-11-12,2-8-12,-3-6 12,-7-7 23,-9-5 78,-8-8 34,-5-6-46,-4-3-78,-2-3-11,-1-1-247,-5 3-245,0 5-1996,-6 5-212,6 10-2006,0 2 4706,5 6 0,0 0 0,0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8:21.6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148 856 11369,'-16'0'1715,"4"0"-886,12 0-56,-49 53-481,33-23-4342,-34 48 4375,46-35-40,3 1-173,8-1-34,4-7-78,10-7 0,3-9-22,4-10 2957,-1-6-2980,-2-7 1256,-1-13-1211,-3-11-12,-1-16-156,-3-9-67,-3-10 45,-4-6-68,-4-6-123,-3-3 257,-2-4-44,-1 0-11,-1-2 34,-5 5 145,0 6 0,-4 15 268,5 14 102,0 18-33,4 14-169,0 7 145,1 4-245,0 17 32,0 8 68,2 22 135,2 6-1,3 5 12,2 3-123,0-2-34,1 2-12,1 0-10,2 1-57,0-1-56,4-2-22,3-5 0,3-7-67,5-10-34,22-7 1,-7-15-24,18-4-66,-14-13 134,0-12 0,-3-6-67,-2-14-23,-8-4 56,-5-3-22,-11-4-56,-5 0 67,-8-1-11,-3 2 112,-3 6 45,-4 10 112,-3 10 235,-6 10-156,-3 6-192,-6 13 360,-17 30 10,8 4-89,-7 25-168,21-14-67,10-3-23,5-4-22,12-6-45,7-7-112,34-5 67,-6-16 12,21-5-47,-18-16 69,4-9-67,-2-11 67,1-10-113,-2-5-77,-6-7-79,-5-3 67,-8-4 34,-8-6 44,-7-1 91,-7-6-1,-4-5 22,-3-6-55,0-8 22,0-2 11,-2 3-11,-4-10 78,-1 35 0,0-1 80,3 40 55,3 10 33,0 6-11,1 4 112,0 2-212,0 15 33,0 9 224,0 26 124,2 18 44,4 16-45,6 12-435,2 1 166,5-4-134,1-6-56,2-12-74,15 13-128,-10-32-392,9 6-336,-15-34-157,-3-9-616,-4-4-1300,-2-7-2241,-3-3 5319,-3-2 0,-2-3 0,-3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38:24.2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33 368 11773,'-18'0'2118,"4"0"-1525,14 0 741,0 0-853,12 0-110,5 0-35,16 0-12,5 0-55,7 0-22,6 0-67,4 0-113,5 0 11,2 0 1,1-1-46,0-2 46,-3 1-1,-1 0 23,-3 0-3404,-2 2 3393,-1-1 11,0 1 11,1 0-23,0 0-33,-1 0 101,23 1-134,-18 0-1,18 1 12,-22 0 3380,-2 0-3403,0 1 0,17 3-11,-16 0 12,13-1-1,-20-1 34,1-3-1,4 1-9,2-1 9,3 0 24,0-1 66,2-1-78,27-8-45,-18 0 12,21-5-23,-28 4 0,-1 2 11,0 3 0,-4 1-11,-1 3 22,21 1-10,-20 0-1,18 0 0,-23 0 34,4 0 89,2-2 146,4 0-134,3-1-113,4 1-33,-1 1 0,26-1 34,-22 1-23,18-1 45,-30-1-56,-1 2 45,-2 0 56,-1 1-34,1 0 45,26 0-112,-15 0 22,25 0 13,-17 0-35,7 0 0,4-1 0,-2 1 0,-6-2 0,-5 2 44,-4-1-22,-19 0 1,2-1 212,29-3-218,-26 2 0,0-1 185,23-6-169,0 0 158,-2 0-23,0 0-135,-2-2 56,-17 3 1,0 0 146,30-7-511,-27 7 0,-1-1 354,24-2 525,2 2-548,0-1 236,-1 2-147,2-2 23,-2-1 135,0-3-169,-22 3 1,0-1-113,32-6 17,-32 7 1,-1 1 61,20-2-45,-2 3 100,-2 3-111,-2 4 134,-3 1-111,22 2 55,-26 0-90,19 0-33,-32 0 45,0 0-11,-1 0 11,-5-1 56,0 0 752,-4-1-842,-2 1 179,20 0-89,-15 1-90,19 2 12,-21 2-12,2 1 0,-3 1-11,1-2 0,-4 0-22,1-1 22,-5 0 0,-1 0-11,-3 2-1,-3 0 12,-1 0-11,-3-1 11,-4 0-11,-2-2 11,-4 3 0,0-3-11,-3 1 11,0-1-11,-2 0 11,3 1 11,3 0 0,6-1-11,6 3 11,4 0-11,4 0 11,2 2-11,2-2 34,21 6-23,-13-4-11,14 3 0,-17-3-22,-3-3 33,0 3-11,-2-5 0,-5 2 0,10 0 11,-16 0-11,6 0 11,-18 0-11,-2-1 12,-2-1-12,-1 0 11,-2-2 22,0 2 1,0-1 224,12 2-34,-2 0-213,10 1-11,-8-2 0,-3 2-34,-3-1-526,-4 0-191,-7-1-3327,-2 2-505,-3 3 4583,-10 3 0,6-4 0,-6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44.1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321 16 6574,'4'-4'2902,"-2"2"123,-2 2-2644,-5-2 45,-7 1 134,-8-2-112,-9 1-179,-3 1-179,-3 1 78,-2 0-168,0 11-23,2 5 12,5 14 0,6 7-34,8 7 23,6 3 10,7-1-55,2-5-11,1-7-68,11-7 12,5-9 33,13-9 34,19-3-123,-11-10 134,10-10-45,-19-7-78,-5-14-80,-3-5 58,-7-4 77,-4-1 57,-3 2 67,-4 5 11,-1 8 202,-1 9 270,0 10 9,0 6-234,0 5 179,0 0-235,0 12 44,0 7 79,0 17-90,1 7-235,7 1-22,4 0-168,8-7-505,3-7-504,2-9-67,2-9-448,2-6-483,1-5 2197,1-1 0,-14 0 0,-4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1:10.0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359 1 11481,'-83'19'2544,"9"4"-7465,38 8 5627,-12 30 1185,17-8-1656,-4 21 101,20-13 1,5 2-147,-1 22 167,3-15 0,2-1-335,5 15-22,9-1-22,5-3-1,13-10-234,5-11-539,6-14 2474,0-17-7930,18-26 6252,-16-21 0,-2 2 0,-25-4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1:10.6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 20 11795,'-9'-10'213,"1"1"403,12 72-22,7-20-476,-4 6 0,1 3-62,17 17-45,1 4-6,-5-17 1,-1 1-6,11 25-6,-12-29 1,-2-2 5,3 5 11,-6-13-11,-2-12 0,-7-12-78,1-8-46,-3-7 124,-1-4 303,1-14-23,1-12-201,2-20-35,2-13 1,-2-9-11,-1-3 22,-4 1-34,-1 2 79,0-17-101,0 26-23,0-10-21,7 32-57,4 7-504,6 9-336,4 8-818,0 7-1278,2 3 3037,2 3 0,-11 0 0,-3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1:11.2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87 376 8310,'78'-59'224,"-10"3"-78,-41 18-146,-4-3 67,-7 2 348,-8 3 336,-4 5 89,-11 6-145,-6 3 22,-10 8 146,-6 4-90,-2 6-79,-1 3-133,2 10-113,0 4-89,2 14 145,-5 27-179,10-6 112,1 20-258,14-17-157,6-2-22,12-2 0,5-7-33,12-4-23,5-8-314,1-6-347,1-8-426,-1-6-728,2-5-650,-4-10-1547,0-7 4068,-6-12 0,-11 10 0,-6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1:11.6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12568,'9'49'11,"0"1"1,6 37-12,-5-47 0,-5-5 0,-2-5 45,-2-9 22,-1-8 45,0-7 134,0-5-100,0-10-12,0-9 46,0-16 55,0-8 45,0-3 123,3 3 91,0 8-91,2 7-358,0 10-45,-1 6-112,2 5-134,3 3-584,4 3-257,4 0-167,4 0-2142,4 2 3396,-1 2 0,-9 0 0,-4-2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1:12.1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53 27 10328,'-2'13'515,"0"-2"-168,8 43-347,7-32-358,7 39-101,5-50 256,-1-6-301,-1-5 202,-5-10 302,-4-5 78,-7-9 34,-3-4 79,-4 0 10,0-1 23,-2 4 135,-2 4-79,1 7-56,0 8 45,2 3 617,7 20-338,6 5-66,8 22-67,5 6-202,1 10-191,-3 8 415,-2 9-56,-7 6-112,-6 5 202,-5 0 324,-11-2 202,-6-9-358,-11-11-347,-3-14-124,-7-15-314,10-17-762,-5-11-257,9-23-303,-7-9-672,-4-18-986,-3-6 3126,1-4 0,15 22 0,6 6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1:12.7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14 9532,'-3'-6'1345,"0"1"-595,3 5 371,0 0-539,36-3 102,-10 20-147,34 10-54,-19 26-270,2 15-34,0 7-67,1 4-258,-2 7 370,0 1-146,-6 5 23,-20-44 0,-3 0 89,5 48 135,-9-1-213,-7-5 56,-8-1 0,-7-3-123,-11-4 0,-8-3-45,10-32 0,0-1-22,-10 15-393,0 1-829,15-39-1333,6-14-3787,-1-5 6448,1-4 0,4 0 0,0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8:38.3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303 32 7134,'3'-15'1703,"-1"3"-1064,-2 12 1613,0 0-1389,2-2-22,-2 1 2060,2 0-2901,-2 6 0,-10 5-22,-6 10 22,-11 6-12,-4 10 12,-2 7-22,1 6 22,-1 4-11,4 9 0,2 5 11,3 9 33,5 4-33,4 5 45,6 4-34,5 5-359,2 2 348,2-2-45,13-1-246,3-36 0,3-1-1076,21 21-504,14 4-572,-14-55-33,0-13 2476,0-11 0,-17-2 0,-6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8:48.6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1 6843,'11'7'1512,"-3"-1"-1209,-8-6 504,0 0-427,6 1 80,-3-1-90,3 1-34,-5-1 4023,-1 0-4090,-7 0 22,-3 0-123,-9 0-112,-2 0-23,-1 0 12,1 2 22,1 5 34,3 4-78,4 8 44,4 2 23,4 8-45,2 6 0,2 5-45,1 0-157,5 4 78,3-16 12,6-3-79,4-18-11,1-5-11,2-7 23,0-8 44,-2-10 0,-4-10 56,-3-3 56,-6-11 23,-2 16 201,-3 1 135,-1 22-11,0 6-135,0 2-213,1 4 168,2 10 12,3 8-180,3 13-11,2 1-235,2 2-707,0-6-951,0-4-763,-1-8-896,2-6 3552,1-8 0,-7-3 0,0-3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8:49.0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87 8871,'0'9'1221,"0"-3"-459,0-6-347,0 0-113,45 46-100,-22-35-23,35 34 23,-38-45 190,-4-2 314,-8-6 34,-4-5-158,-3-9-133,-6-2 144,-7-2-10,-8 0-359,-4 3-123,4 0 112,4 8-90,7 3-123,4 5 0,4 5-505,1 1 449,11 1-526,6 0-796,14 0-258,5 0-1110,1 0 2746,-1 0 0,-15 0 0,-6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8:49.3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1 161 10114,'74'26'819,"-10"-8"-495,-45-27 595,-5-5 1020,-8-15-1447,-3 5-110,-5-10 32,-4 9-55,-2 3-102,-4 3-133,4 6-102,2 5-22,3 4-123,2 3-247,1 0-167,5 0-651,4 1-482,9-1-874,7 1 2544,6 0 0,-13 0 0,-2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44.4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28 10103,'0'-15'2129,"0"3"-1199,0 12-179,0 0-23,0 57-223,1-10-147,3 52-223,5-23-68,4 0-67,3-3-34,2-5-302,-2-9-471,0-8-482,-5-8-391,-4-12-908,-3-8 2588,-4-12 0,0-6 0,0-5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8:49.8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54 11 9532,'-7'-6'2443,"1"2"-1693,6 4-190,0 0-10,-18 54-293,13-22-212,-13 43-45,21-39-78,9-6 11,9-7 11,11-9-12,3-7-256,3-5 155,-4-14 79,-5-6 79,-9-15 11,-9-5 191,-6-1 358,-7-8 190,-2 19-21,-2 2-181,-1 21-346,4 4-135,1 1 0,0 3 22,2 8 1,-1 10-79,1 13-281,0 24-827,2-15-708,6 10-481,4-29-571,9-8 504,2-9 2364,1-4 0,-10-3 0,-3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8:50.6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 9991,'6'-4'2331,"-1"1"-1726,5 59-336,-6-19-157,7 47-79,-9-36-33,-2-7 23,2-10-23,-2-11 79,1-10 134,-1-5 212,0-4-425,0-19-56,0-6 45,0-22-247,0-1-66,4-2 155,4 9 169,3 11 0,2 14 213,0 8 101,1 6-68,3 11 404,5 8-527,2 15 12,0 6 0,-3 0-135,-5-2-45,-5-7-67,-5-8 77,-3-8 13,-2-7 0,0-4-202,0-3-191,1-3-357,1-25 345,2 2-99,4-22 167,3 15 247,0 5 112,0 9 168,-1 8 79,-4 6 44,0 4-56,-1 1 23,3 3 291,3 5 0,1 6-504,4 5 11,1 1-23,2-1 236,2-1-213,2-3-56,1-3 0,2-3 67,0-5 13,3-2-69,1-2-11,2-3-35,-4-4-222,-3-5 234,-8-3 23,-7 0 101,-5-2-90,-4-3-11,-1-1-33,-1 0 33,-3 5 123,-4 4 315,-6 8-69,-4 2-66,-1 5-79,-1 7 213,1 8 89,2 7-201,2 4-269,5-1-33,4-2 44,3 0 22,2-3-33,0 0-11,12 4-202,-1-9-313,14 1-740,-1-14-1390,5-3 2600,-1-7 0,-10 4 0,-7-4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8:51.8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19 9207,'0'-10'694,"0"1"24,0 9 469,0 0-895,0 53 22,0-18-146,0 40-34,0-34-100,-1-8-12,0-7 12,-2-8 22,1-8 44,-1-5-44,3-4-56,-1-1-112,-1-2 112,-1-8 23,1-7 10,0-8 102,1-18-102,4 11 46,5-7 134,4 19 90,2 7-79,-2 6-23,-2 4 46,1 2 33,0 2 90,2 6 11,6 12-269,-4 0-79,1 8-33,-7-10-44,-3-2-348,-1-2-695,-2-2-527,-2-1-4795,1 1 6409,-1-2 0,0-2 0,0-4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8:52.2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1 15672,'-57'80'437,"13"-8"-504,43-34-12,8-5-212,7-7-11,8-11 134,2-6 168,-3-5 33,-5-3 46,-5-4 78,-3-8-90,-2-5-22,-1-9-45,0-2-101,-1 1-280,-2 3-113,0 8-312,-2 5-908,0 6-1558,-4 3 3272,-3 1 0,1 0 0,-1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8:53.0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166 280 13352,'-76'-1'1031,"14"8"-874,48 13 22,6 7-4216,4 6 4193,3 0 423,3 1-567,9-4-12,5-6 0,6-6 0,-2-8 11,0-5 3298,-5-4-3062,2-11 508,0-11-621,2-20-100,5-11-23,-4-10 11,0-3 45,-2-25 12,-10 29-23,-1-8 280,-7 41 269,0 13-67,0 9-179,0 5-124,0 1-100,0 3 156,0 10 213,0 24-448,0 1-56,0 16-101,1-13-493,4-1-336,4-1-471,4 0-179,3-4-3618,9 8 1680,-6-16 3518,5 3 0,-16-22 0,-2-3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8:53.6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1 8142,'-11'5'3429,"3"-2"-2499,8-3 45,0 0-840,-18 18 44,14-10 202,-13 16 11,17-11-135,0 3-122,2 2-45,5 0-79,4-1-11,8-3 0,0-4 0,3-5 34,0-3-23,-1-2 0,0-3-11,-1-4-56,2-16 90,-8 1-23,1-11 11,-11 10 46,-2 2 178,-2 3-89,0 7 179,-5 4 258,-13 5-392,0 1-68,-10 4 45,9 5 79,2 7-113,3 5-66,4 3-12,4 1-56,3 0-11,2-1-157,4 10-279,5-9-573,5 6-940,6-14-595,6-3-784,3-5 3328,3-4 0,-14-3 0,-2-1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8:54.1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194 1 11011,'-10'0'2510,"2"0"-1860,8 0-258,-33 51-370,23-22-22,-23 42-134,31-39-135,8-6-22,5-7-270,7-9 135,2-4 404,-2-5 22,-5-8 22,-2-5 102,-5-10-91,1-4 12,-3-1-23,3 3-22,-2 6-112,1 8 79,-1 5 33,0 4 313,3 10 103,4 7 9,4 17 23,2 10 1,1 9 245,-3 30-459,-6-17-55,-3 16 391,-7-28-67,-5-9-347,-5-7 90,-20-1-247,2-15-336,-14-4-662,8-13-189,-4-6-292,0-12-505,-1-10-1321,5-16 3305,7-7 0,13 19 0,7 5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8:54.5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 10641,'0'-3'1659,"0"0"1075,0 3-2264,20 65-78,-9-26-280,17 52-101,-15-47-33,0-1-45,-5-19 0,-1-4-101,-6-17-23,0-2 191,-1-14-56,0-3-145,0-14-416,0 1-133,0 3 166,0 7-222,2 6-270,4 6-593,7 1-236,3 4 1905,4 0 0,-9 2 0,-3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8:54.9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100 0 9241,'-8'2'3316,"1"0"-2621,7-2-11,-34 56-281,23-25-202,-24 45-89,31-41-101,3-3-11,9-6-100,7-6 21,8-7-257,6-6-112,-2-5-56,-4-5 212,-7-8 281,-5-9-34,-7-11-223,-1-5 268,-3 1 89,0 4 348,0 8 213,0 11-123,0 6-91,0 5-65,-1 1 43,-1 8 12,-1 5 78,-2 11-235,2 2-269,1 2-224,1-2-1042,1-2-1614,2-4-1434,5-5 4314,4-7 0,-2-4 0,-1-4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8:55.4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94 311 14675,'-26'50'72,"0"0"1,-15 36-73,44-51-190,6-7-34,6-11 89,8-7 135,3-6 0,2-10 0,1-11-33,-1-10-68,-1-15 45,-4-6-78,-4-8-68,-4-6 124,-4-4-12,-3 0 90,-5 3 23,-1 8 178,-2 13 762,0 17-200,0 13-215,0 8-200,0 4 89,0 6-67,0 7-23,-1 13-22,1 12-134,-1 10-90,1 9-101,0 4-23,3 2-213,4-2-402,3-6-628,6-7-919,0-9-415,3-7-1019,3-8 3619,3-7 0,-10-10 0,-3-3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44.6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22 13341,'63'-6'90,"0"0"0,-3 2 0,-4 0-685,18 3-749,-2 1-1356,-7 0 2700,-8 4 0,-26-3 0,-9 3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8:55.8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118 1 9599,'-10'0'3507,"2"0"-2521,8 0 225,0 0-976,-42 45-101,29-23 1,-30 37-79,41-36-56,2-3-101,2-2-179,6-6-112,5-5-68,7-4 23,5-2 157,2-8 0,1-7 112,-4-10 168,-3-6 90,-8-2 324,-5 0 348,-4 5 157,-3 7 134,-1 7-56,0 8-291,0 3-202,0 2-448,0 4 34,-1 7-90,0 8-45,0 8-246,1 3-852,0 1-392,4-3-672,6-6-214,8-7 136,5-7-1043,5-5 3328,-1-10 0,-10 5 0,-5-4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8:56.0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 13218,'0'-4'2824,"0"1"-1076,0 3-1715,4 61-33,1-29-134,4 51-549,0-48-740,0-3-1043,-3-6-615,-2-8-1221,-2-6 4302,-2-7 0,0-3 0,0-2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8:56.2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7 12210,'-2'-4'829,"0"1"-1792,2 3 963,49 11 0,-37-8 0,37 7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8:56.4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 15493,'0'-8'1949,"0"1"-1590,0 62-359,0-21-258,0 44-638,0-37-2791,0 0 248,0-17 3439,0-4 0,0-16 0,0-4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8:56.5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19 11661,'0'-10'-549,"0"1"-90,0 9-515,0 0 0,0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8:57.2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 15 9868,'8'0'3350,"-1"0"-2610,-7 0 582,0 0-930,-40 26 303,19 2-695,-24 11-79,34-6-44,9-13-79,3-2 1,8 1-34,4-2-113,10-2-156,3-3 112,2-5-90,-2-3-135,-3-3 225,-6-1 135,-5-6 156,-5-6-157,-3-9-101,-2-7 247,-2-3 79,0-3 33,-3 1 112,-1 3-90,-1 5 113,1 8 112,2 6-113,2 7-123,0 2 437,0 2-190,8 0-1,4 0 58,9 0-69,4 4-44,0 2 33,-2 7 45,-4 3 157,-4 6-179,-4 4-112,-3 3-23,-5 13-123,-1-13-90,-2 4 68,-1-19-79,0-5-67,0-5-762,0-3 527,1-17 190,1-2 123,8-17-101,4 5 191,4 2 146,1 10 381,-7 6 156,-2 8 34,-3 2 0,2 2 1,5 7-214,13 15-426,-4 1-78,3 12-302,-11-11-819,-7-1-616,-3-5-1333,-3-3 3070,-1-5 0,0-4 0,0-5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8:58.0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24 9767,'0'-13'3978,"0"2"-3183,0 11 102,57 20 77,-23 3-402,52 23-124,-36-1-179,1 9-123,-5 2 0,-5 4 100,-7 2 23,-1 0 134,-2 1 68,-1 0-101,-1-1-23,-4 2-100,-2-2 133,-7 2-111,-3-4-190,-7-2 33,-3 28-78,-3-23-12,-5 19-22,-1-32 0,-7-1 11,1-8 12,-4 0 55,-1-3-55,-2-4 21,-3 0-10,-9 5-34,8-12-34,-2 5-44,12-14 11,3-3 0,1-2-45,2-1-35,1-2-65,-1-1-136,3-3-10,-1-2-12,3-3-2521,0-1 504,-1 0-2408,-2 0 4795,-4-1 0,4 1 0,0-1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1:58.2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 17 13128,'0'-9'3497,"0"1"-2612,0 8-201,0 0-516,0 15 190,2 12 45,2 30-89,2 18 78,0 16-467,-2 9 198,-2-49 0,0 0-67,-1 1 0,0-1-17,-1 0 1,0 0 16,0 46-482,-1-8 426,-2-14-56,-1-16-201,-1-19 3,1-13-530,0-12-112,1-7-180,0-4-131,-2-3-1191,3 0-896,-2-1 3294,0 0 0,1 0 0,0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1:58.7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 31 10103,'-2'-15'527,"1"4"-45,1 11-236,0 0-190,55-4 235,-2 39-21,31-3 77,-23 43 123,-18-6-134,-4 10-617,-1 4 595,-3-2 44,-5-2-166,-5-6 211,-8-5-77,-9-7-68,-5-4 22,-8-5-56,-8-6-56,-12-5-90,-11-7 588,-9-3-666,-7-8-78,0-5-28,1-10-970,5-3-616,8-5-4919,1-14 6611,18 3 0,3-4 0,15 7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1:59.5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159 0 11571,'-6'0'1154,"1"0"-246,5 0-270,-19 58-514,14-26-124,-11 47 0,24-44-101,5-6-11,4-7-34,1-8-10,-1-8 111,-2-3 45,0-3 78,-3-9 12,-1-4-1,-1-14-10,-2-4-46,-2-4 23,-2 3 168,0 0-22,-2 14-45,0 4-157,0 12 22,3 2 259,6 13 335,8 10-347,10 25-12,5 16-43,2 16-614,-1 10 545,-5 4-66,-4-1 122,-7-5-89,-9-9 34,-5-12 100,-8-10 79,-12-10-167,-10-8-80,-49-4-78,12-17-67,-29-4-359,27-28-190,6-6-35,6-15-121,13-6-1346,12 3-3,13-2-1925,8 1 4046,11 0 0,-4 16 0,4 6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44.9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10204,'17'78'358,"1"0"1,-1 0-1,7 31 1,-8-46-180,-19-125 12,0 1-157,1 3 22,2 13-56,10 9-11,6 10-23,10 9-437,7 7-1198,-1 5-438,4 4 2107,-4 4 0,-12-3 0,-7 3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00.0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 24 10877,'-5'-13'1210,"2"2"-594,3 11 22,0 0-32,4 40-293,3 0 12,4 39-56,-1-11-190,-2 1-57,-5-7-22,-1-8-44,-2-10-114,-1-14 80,-3-11-236,-1-11-167,-4-13 279,-1-16 202,-2-17 45,1-20 0,4-8 22,3-3 146,9 7 100,7 9 191,8 12 180,6 10-158,1 14-234,0 7 515,9 23-449,-10 12-156,5 22-57,-14 8-145,-2 7 0,-1 0-2924,4 16-841,-4-29 3765,3 2 0,-11-37 0,0-8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00.5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196 1 15034,'-80'46'1490,"13"3"-885,45-1-292,7 2-234,7 0-79,5-7-112,9-7 22,9-9-67,11-10-89,12-9-101,6-6-191,2-16 179,-2-9-22,-8-17 135,-10-5 246,-13-3 90,-7 1 122,-9 3 304,-6 10 291,0 9 167,-4 11 326,4 8-1054,5 4-89,1 8-22,3 9 22,2 12-101,7 13-246,22 24-729,1-16-684,16 9-1075,-8-28-661,1-10-930,0-8 4269,-4-8 0,-16-3 0,-6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01.0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11 14809,'-7'-6'628,"1"2"-214,6 4 113,0 0-381,-3 64-146,2-23 11,-3 53-11,4-43-124,0-6-133,0-9-34,0-10-90,0-11-179,0-7-147,0-7 663,0-16 44,0-11 0,0-21-68,1-7 24,9-20 88,1 27 158,8-3-101,-2 37 100,2 7 528,3 12-303,3 12-269,3 13-57,-1 13-77,-3 4-23,-3-2-213,-7-6-369,-5-8-170,-4-9 92,-2-10 257,-3-7-416,1-4 259,0-14 359,1-8 122,2-17-78,4-9 157,3-2 11,2 3 179,2 9 617,-1 12 169,0 10-47,-1 9-211,1 3 469,9 9-694,-4 6-123,5 10-202,-8 8-146,-2 2-22,0 1-358,-2 0-1132,0-5-4068,4 0 5558,-5-14 0,-1-2 0,-6-13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01.2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14193,'0'12'1770,"0"-2"-1209,0 53-561,0-32-695,0 48-784,0-50-5148,3-6 3176,-1-6 3665,3-9 1,-3-4 0,-1-4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01.4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27 14831,'0'-15'-2744,"0"4"-1391,0 11 4135,0 0 0,0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01.7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144 1 15952,'-37'42'1126,"0"0"1,-21 33-1127,50-33 0,5-4-101,9-2-202,7-4-100,8-2-493,9-4-1670,21-3-45,-7-11-1020,14-2 3631,-14-11 0,-20 1 0,-5-1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02.1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1 302 10619,'51'13'963,"1"0"1,43 7-78,-29-18-685,-3-5-167,-4-6 223,-13-5-156,-13-7 852,-17 0-136,-9-5-604,-12-4-90,-11-4 113,-32-22 44,5 15 359,-13-8-158,25 26-32,12 10-382,9 5-67,6 6-56,4 2 56,9 0 34,8 0-34,14 0-382,9 3-626,2 2-964,-2 3-1479,-7-2 3451,-9 1 0,-11-5 0,-6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04.0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5 343 11213,'-2'4'112,"0"-1"1423,2-3-1267,66-8 58,-26 3 279,56-6-314,-43 4-202,1 1-10,1-2 55,3 2 57,2-3 112,3 1-102,4-1-66,1-2 100,3-2 56,2-2-123,3-3 45,3 1-89,2-1-91,-1 2 23,-2 2 79,-5-1-113,-5 3 113,-5-1-3292,-4 3 3157,-1 1-2235,-1 2 2537,0 1-160,28-4-120,-19 3 180,21-7-168,-24 3-12,2-1 45,3 1-22,0 3 21,2 4 102,-2 2-112,0 2-22,-4 0 2171,-3 3-1948,-2 1-212,-1 2-45,1 0 146,3-1-57,1-3 3186,3 1-3230,-2-1 363,-2-1-397,-5 1 79,-6-2 13,-6 1 31,-6 0-10,-4 0-68,1 1-22,0-1-23,4 1 67,22-2-55,-9 0 44,20 0 11,-18 0-55,3 0 22,-1 0 223,1 0-268,0 0 34,1 0 44,5 0-78,0 0 0,3 0 0,28 0 23,-26 0-23,17 0 0,-33 0 67,-3 0 157,-1 0-202,-1 0-10,-2 0 21,17 0-22,-18 0-11,8 0 12,-20 0 21,-5 0 12,2 0-11,0 0 22,2 0 11,1 0 135,-1 0 179,0 0-303,0 0-67,-2 0 79,0 0-56,-4 0-1,-1 0-22,-4 0 23,-3 0 22,-2 0 34,4 0-34,-4 0 0,5 0 100,-6 0-88,4 0-46,1 1-22,-1 1-22,-4-2-236,-5 2-313,-6-2-371,-2 2-1747,1-2-1456,4 1-1156,7-1 5301,5 0 0,-8 0 0,0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23.2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9297,'6'5'190,"-1"-2"-5469,12 63 5726,0 0-402,-4-16 1,0 2 1127,7 40-882,-12-48 1082,-1 2-1014,-6-30-180,-1-10 135,0-3 2844,0-4-3158,0-10 830,0-8-830,0-16-11,-1-9-1,0-6 12,1-20 12,6 21-1,4-10-11,5 32-45,2 6 45,-3 12 168,10 4-22,-5 5-12,8 9-56,-6 5 79,1 9 56,0 6-44,0 5 44,-2 6-124,-1 2 1,-3 2-90,-4-2 0,-3-4-415,-4 5-493,-3-16-1131,-1 2-1323,-1-17 3362,0-4 0,0-4 0,0-3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23.7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98 1 13432,'-27'52'89,"0"0"1,2-4-1,7-5 12,18 1-5728,4-5 5627,6-7 1364,8-6-1453,7-7 904,4-6-894,1-7 23,1-3 0,-3-3 3415,-4-1-3359,-6-5 44,-7-3 35,-4-7 55,-5-6-55,-2-4-46,0-7-33,-2-4-179,-4 1 78,-2 5-33,-2 8-539,1 8-178,3 8-393,1 4-1669,3 12 2913,0 5 0,0-3 0,1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1:46:54.8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1 331 9610,'0'5'1692,"0"-1"-661,0-4-784,58-5-879,-20-6 710,49-8 257,-38-4-111,-4-4-100,-8 0-35,-9-2 124,-9-2-56,-10-2 723,-5 0-657,-9-1 69,-8 5 224,-10 7 44,-10 10-303,-6 7-10,-4 7 33,0 13 213,-14 32-303,20 2-44,-6 27 179,29-13-56,5 1-225,8-2-44,14-6 0,8-7-190,41 0-180,-7-23-358,25-2-538,-17-23-594,2-17-1019,-1-11-1727,-6-20 4606,-8-9 0,-23 23 0,-9 5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45.5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260 0 6305,'-61'24'2943,"0"0"0,2-1 1,14 4-2698,30 23-78,3 6-146,7 1-22,3-4-123,16-6-11,5-12 11,16-7-34,4-12-79,4-8-33,1-5 23,-3-3-79,-3-11 79,-7-5 33,-6-13-102,-4-4 80,-9-6-45,-5-1 112,-4-2 146,-3 4 22,0 6 257,-1 8 203,-1 10-45,0 7-135,1 5 268,1 2-301,0 14 123,0 7-45,0 15-213,0 7-112,7-1-90,2-2-414,10-4-2802,15-2 203,-5-16 3103,13-2 0,-24-16 0,-4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24.5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7 9689,'-6'-4'1344,"2"1"-952,4 3-145,0 0 22,-1 49-22,3-16-113,3 40-123,4-30 12,1-5 55,-3-4 23,-1-7-56,-4-5-45,-1-5 11,-1-6-11,0-6-235,0-3-124,0-2 359,0-9 213,0-25-34,-1-2 68,1-18 77,-1 17 125,1 6-79,0 8-202,1 5-146,5 6 1,5 2 66,8 5-78,6 0-11,6 3-593,3-1-830,1 1-841,2-2-1814,-1 0 4078,-4-1 0,-13 2 0,-8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25.0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0 326 9476,'86'-20'1009,"-8"-3"-1009,-32-9-23,-4 0-482,0-12 505,-21 13 34,-2-6 100,-18 13 282,-6 0 244,-7 2 226,-8 5 189,-7 5 46,-4 6-393,-1 5-156,-2 12-214,-1 8-56,1 20-43,4 9 110,4 10-66,7 2-147,9-3-156,5-5-291,24 2-246,0-19-685,19 1-773,0-25-917,4-4-1402,3-8 4314,1-12 0,-20 8 0,-6-8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25.3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111 1 15191,'-30'57'294,"-1"-1"1,5-3 0,6-3-429,16 5-258,14-3-449,7-11-537,14-8-403,8-16-931,5-7-391,4-14 3103,-2-13 0,-19 7 0,-9-5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25.8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10585,'18'92'975,"4"-11"-1065,7-42-447,3-9 167,-1-8-180,-2-11 46,-3-6 404,-3-11 100,-5-9 112,-2-12-79,-5-9 113,-3-3-113,-4 2 169,-2 4 123,-2 10 191,0 8-102,0 9-167,1 4-135,3 4 392,6 7 0,7 10-347,8 11 22,5 10-100,3 7 459,-1 2 179,-2 4-45,-8-1 45,-6 1-146,-8-1-111,-6 0-79,-10-2-269,-10-1-112,-12-5-235,-10-8-404,-3-10-705,-5-13-461,-1-7-783,0-18-381,6-9 2969,7-16 0,18 14 0,7 3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26.1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0 10921,'-12'0'2746,"2"0"-1839,10 0-167,0 0-427,-53 59 23,37-21-230,-12 5 1,2 2-107,23 5-78,6-3-415,11-6-572,6-7-526,13-11-896,5-8-1379,3-8 3866,4-5 0,-20-2 0,-5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26.5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25 8916,'0'-14'1176,"0"4"-559,0 10-169,0 0 190,4 28 359,1-2-156,5 28-337,-2-8-168,3 2-101,-2 0-123,0 1-78,-2 2-34,-2 1-11,-1 3-213,-2-1-191,0-2-459,2-6-537,1-9-954,4-12-817,0-11 3182,3-8 0,-6-5 0,-1-1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27.2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13005,'4'93'651,"1"-9"-1167,3-35-660,0-6-3777,2-2 4953,-5-21 0,-2-1 0,-3-18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27.4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9341,'5'9'0,"-1"-1"0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27.9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5 10608,'-3'-3'1064,"0"1"-313,4 61-281,0-28-403,0 48-67,0-47 0,-1-4 0,0-9-291,0-8-426,0-6-123,0-4 21,0-1 360,0-4 426,0-4-35,0-9-44,0-5 101,0-3 22,5 0 303,4-1 292,6 2-80,5 1-67,1 4-89,-1 5 34,-1 6 10,-3 5 157,-3 2 12,-1 2 112,-1 8-179,-1 3-124,-1 12-247,-1 1-145,-2 4-112,-1-1-740,-3-2-1310,1 0-1850,-1-5 4012,0-3 0,-1-9 0,-1-3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28.4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 26 12300,'-13'74'-112,"2"-12"11,13-39-34,1-7-235,4-7-179,2-5-235,3-3 123,6-7 538,2-11 22,3-8-22,-2-10 123,-3 1 67,-5 2 470,-7 6 69,-2 8-46,-3 5-146,1 7 46,0 3-169,2 3-11,3 3 124,7 9-24,22 29 2,-2 1 32,15 22 101,-12-12 57,-1 5 369,-4 1 12,6 25-875,-15-21 370,0 14 214,-17-32-158,-5-2-90,-5-3-111,-10 2-224,-11-2-79,-14 0-281,-10-6-1523,-32-5-313,17-14-2153,-19-15 4270,29-20 0,24 7 0,7-5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45.8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237 30 8523,'3'-16'1726,"0"2"-1087,-3 14 55,0 0 57,-76 31 89,47-4-369,-17 0 0,3 4 414,23 18-493,4 4-336,8 0-56,4-3-145,5-5-304,13-8-537,8-7-370,16-9-492,10-4-293,6-7 2141,6-1 0,-26-5 0,-6-2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30.2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27 9129,'0'-15'2498,"0"4"-2240,0 11 1153,0 0-693,0 6 32,0 11-312,0 12-248,0 15-156,3 6 11,-1 6-45,5-3-34,-4-5-67,0-8-100,-1-12-192,-2-10-122,1-11 33,0-4 482,0-3 45,0-10 33,-1-6-55,0-16 10,0-7-33,0-3 12,0 1 100,2 6-57,3 4-55,4 6 0,4 3-44,2 4-1111,12-4-447,-3 7-1009,9-1 2611,-6 11 0,-13 3 0,-1 2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30.6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0 203 12232,'0'6'12,"0"-1"469,0-5 57,60 19-538,-24-14 0,51 14 0,-40-22 45,-2-9 11,-6-6-45,-7-8 23,-8-1 33,-10-2 113,-7 1-80,-5 0 12,-3 1-44,-5 3 200,-3 5 135,-6 8 371,-6 6-393,-2 7-112,-7 12 213,-2 10 302,0 13-247,5 5-245,8 2-191,8 0-101,6-5-145,4-4-103,11-5-502,8-5-819,15-4-851,8-5-1737,2-5 4157,4-6 0,-22-2 0,-3-3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30.9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101 1 17230,'-58'81'-303,"15"-9"-22,53-42-493,6-2-672,9-6-549,4-6-1670,4-8 3709,0-4 0,-13-4 0,-5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31.3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 1 14540,'-24'79'23,"11"-9"-158,30-40-637,12-7-584,11-8 470,6-8 281,-1-7 247,-4-13-158,-5-8 281,-9-13 212,-8-3 23,-8 2 628,-6 4 179,-3 9-79,-2 8-224,0 8-302,0 4-202,0 2 0,2 0 258,6 9-1,5 8-145,7 14 147,2 8-13,-1 6-123,-3 6 101,-6 3 34,-5 0 122,-5 1 69,-4-4-90,-8-5-113,-6-5-123,-11-9-123,-3-6-515,-6-7-617,-4-10-448,-4-4-784,-6-9-1938,-2-15 4302,4-10 0,20 6 0,10 2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31.7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270 20 10619,'0'-11'3249,"0"2"-1770,-52 15-291,23 5-236,-41 9-290,38 6-24,4 4-22,6 2-190,5 2-258,6 1-168,6 0-22,2 1-34,3 2-190,8-2-158,5 0-302,10-3-179,5-5-146,5-2-638,6-7-640,5-6-683,6-7 2992,1-6 0,-22 0 0,-6-2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32.4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27 11179,'-8'-11'-34,"1"3"897,7 8 11,0 0-874,-1-3 224,1 2 3025,-1-2-3170,0 8 0,1 5-68,-1 10 0,1 10 34,3 8-23,2 5 23,5 5 0,1 2-34,0 1 0,-2-1-11,-3-1-78,1-5-270,-3-6-525,2-8-774,0-6-763,1-7-1086,0-5 3496,0-2 0,-4-7 0,-1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32.7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 12748,'7'-1'1109,"-1"0"-448,-6 1-78,7 58-460,-1-27-123,7 48-33,-3-42-338,-1-2 371,-1-4-437,-2-9-762,-2-8-1131,-3-8-2017,0-4 4347,-1-12 0,0 8 0,0-8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32.9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2 17420,'-9'0'-1983,"1"0"1277,8 0-4325,0 0 5031,5-1 0,-4 1 0,4-1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33.9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 9733,'1'-9'707,"0"1"99,-1 8 259,0 0-550,3 4 337,2 8-135,2 10-201,0 12-180,-2 5-180,-2 2-111,-2-1 0,-1-2-45,0-2 0,0-4 0,0-4-56,0-5-11,0-7-34,0-5-257,0-7-125,0-2 259,0-2 68,0-5 133,0-8 1,0-11-23,4-10-45,0-4 23,3 0 67,0 3 0,1 6 135,9-2-57,-4 13 79,7 1 22,-4 13 505,11 3-427,-4 8-100,8 4-56,-8 7-45,-2 4 56,-1 1 90,-5 1 22,-5 1-79,-5 1-134,-3 1-11,-2-3-403,0-3-684,0-5-1142,0-6-2153,1-5 4382,1-3 0,0-2 0,0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34.5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146 0 17151,'-62'24'706,"10"1"-5963,38 6 5291,4 2 1375,5-1-1532,3-1 679,5-7-993,8-3-212,6-9-69,8-6 3382,2-7-3415,3-12 113,1-8-13,-2-11 293,-2-4 235,-7 2 123,-3 2 33,-4 7 1,-4 8 336,-2 7 291,-4 6-11,-2 3-235,1 1-102,1 0 191,4 1 0,19 24-448,0 0-11,18 27 437,-5-1-297,-9-5 0,-2 2-140,14 30-34,-16-25 0,-4 0 112,0 18 34,-6-7-67,-9-8-90,-3-8-23,-5-8-55,-10-5-56,-8-5-79,-19-1-504,-12-3-583,-14-5-1568,-14-4 2868,-8-9 0,35-3 0,8-5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46.0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10328,'10'87'932,"0"0"0,0 0 0,-1-7 1,-1-4-1,1-18-2086,5-17-583,-5-11-964,-2-7 2701,-4-11 0,-1-5 0,-2-5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41.8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20 139 13801,'-8'-36'1524,"1"5"-662,7 11-671,0 9-56,0-3-57,0 9-67,0 2-11,0 0 0,0-1 12,-1 2 21,1-1 46,-1 0-46,0 1 135,1 0-168,-1 11 0,1 8 56,0 16 0,0 15-11,0 15-11,0 11-34,3 10 0,0 1 0,3-2 11,-1-8-11,-2-11 0,-1-11 0,-1-12 11,-1-10-11,0-11 0,0-8-11,0-7-23,0-3-190,0-2 56,0-7-112,0-5 168,0-13-68,0-2-10,2-10 44,5 0 57,4-3 22,3 2 11,3 4-34,-2 6-56,0 5-100,-2 8 190,-1 7 56,4 5 0,1 6 56,8 9-34,3 8-22,2 10-11,-2 3-45,-6-4 56,-6-2 45,-7 4 33,-5-11-44,-10 4 0,-8-12 44,-11-4-67,-6-4 34,-3-3 0,0-1 0,2 0 179,6 0 44,6 0-268,11 0-33,5 0-57,4 0 34,0 1 56,0 7 101,2 4 56,6 10-68,13 12-111,-1-8-79,7 5-638,-8-16-516,2-1-135,0-3-189,3-1-416,0 1-548,1-1 2543,-3 0 0,-9-4 0,-4-3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42.1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9341,'0'11'2409,"0"-3"-1927,0-8-246,0 0-236,0 55-157,0-36-2409,0 40-269,0-53 2835,0-3 0,0-3 0,0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42.2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10485,'0'0'0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42.8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39 6717,'0'-9'1770,"0"1"394,0 8-1526,0 0 8,0 5-534,0 6 197,2 7-297,1 5 715,-1-2-783,0-2-90,-2-5-11,0-4 57,0-3 10,0-4-807,0-1 741,0-13 111,0-2-45,5-11-11,3 0 23,6 1-34,3 2 112,2 5 112,-1 4 157,-2 6 123,-3 2 146,-3 3-68,-3 1 57,-2 6-67,0 3-113,-2 8 22,2 6-369,-2-6-22,0 1-280,-1-9-662,-2-3-459,1 1-1221,-1-1 2644,0-1 0,0-1 0,0-2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43.6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 11067,'0'-5'2274,"0"1"1,0 4-1838,0-3-123,0 18 67,1 3-213,4 21-101,1 3-67,5-1-56,-2-1-594,1-4-1288,-2-2-1132,-4-5-1737,-2-5 4807,-2-4 0,0-11 0,0-3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43.8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 14204,'62'-7'-2700,"-5"1"-1233,-26 6 3933,4 0 0,-17 0 0,-1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44.2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0 12210,'-5'1'504,"2"0"-78,3-1-639,46 0-302,-18 4-1020,38 1-1726,-32 4 3261,-4 1 0,-13-4 0,-6-1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44.4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0 11033,'-4'10'1132,"1"-3"-941,3-7-169,0 0-4273,60 15 3825,-31-8-719,48 13-1902,-46-12 3047,-5-2 0,-11-2 0,-5-3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45.6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345 31 8210,'-6'-7'1803,"1"1"-1635,5 6-21,0 0 234,-1-4 212,1 3 57,-2-3-56,-1 4-135,-1 0-190,-5-1-22,-1 0 145,-6 0-123,-3-1-90,-3 1-145,-1-1 10,-2 1-10,2 1 156,1 5-55,3 4-68,-1 11 79,2 4 0,-2 7 168,-7 23-158,9-10 180,-3 19-168,14-16-145,3 0-12,3 0-11,4-4 11,7-4-11,7-5-56,10-8-33,5-6-35,5-8-88,4-5-35,3-5 46,1-12 55,0-5 0,-4-11-67,-5-5 179,-8-2 34,-8-4 0,-7-5-22,-6-5-79,-3-1 101,-3 2 56,-1 6-11,-2 8-45,-6 8-11,-4 7-90,-4 7-370,0 5-772,0 3-1458,0 2 2701,-2 2 0,9-1 0,1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47.6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52 10137,'4'0'460,"2"5"-360,0 4-21,4 4-23,3-3 11,-1-3 101,2-4 22,-2-2 68,-1-1 11,-1 0-190,-1-5-57,-1-2-11,0-4-11,-1-4-22,0 1-35,-1-2 57,-1 1-11,-1 6 11,-1 3 247,-1 4-45,3 5 425,2 10-235,7 6-291,4 10-101,4-2-359,6-3-201,-8-11 23,-1-4 323,-13-9-43,-4-2-516,-2-6-706,0-7-986,-6-6 2465,-2-1 0,0 10 0,1 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46.3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31 12165,'80'-9'0,"1"1"0,-17 1 0,1 1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48.5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78 9991,'47'23'-34,"-9"-4"57,-25-19 111,-2-4 125,0-5-136,-1-4 67,1-6-67,-2 5 79,-1 0 134,-4 6-157,-1 2-156,1 0-23,1 1-79,2-2 79,1 3 157,5-1-56,-2 2-56,3 1-1,-4 1 91,-1 1 145,-2 7-100,1 2-80,-2 6-44,1-3-11,-1-1 56,3-7 157,-1-1-46,3-4-21,1-6-22,2-1-136,-1-5-33,-4 5-78,-3 3-1065,-3 4-1054,-3 3-2228,0 4 4425,0 3 0,0-2 0,0-1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51.1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320 112 8523,'0'-11'1580,"0"2"-403,0 9 828,0 0-1623,-34-38 267,17 27 24,-29-28-337,25 37 134,-2 1-346,-1 1-68,-2 8-56,0 7 0,-2 14 0,2 11-23,5 9 12,5 6-23,8 8-33,5 2 34,5 6-23,9 1-471,5-1-728,10-7-605,2-10-1120,1-13 2980,3-15 0,-15-14 0,-3-7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51.6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1 13656,'-3'38'1333,"1"8"-1176,1 12-90,1 5-67,0 5-22,1-2-79,3-7-247,2-3-526,2-11-616,-2-8-1143,-1-9-695,-2-10 3328,-1-7 0,-2-6 0,0-4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52.1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233 0 13387,'-77'2'1075,"11"5"-537,45 12-45,1 4-157,4 5 22,2 3-246,4 3-56,4 4-56,4 0-44,2 1-1,2-2 0,8-2 11,8 0-33,11-4-56,8-2-11,4-7-34,4-8-157,1-7-134,-2-9 32,-2-13 46,-7-10 247,-8-12 134,-12-5 112,-7-1-45,-6-1 68,-10-15-135,1 19-90,-7-5-11,4 28-1501,1 8-729,4 5-1747,0 7 4078,-2 2 0,4 0 0,-1-1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52.5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0 11437,'-12'0'1602,"3"0"-694,9 0-270,0 0-336,4 0-234,5 0-68,8 0-124,4 0-906,3 0-1200,1 0-2409,1 0 4639,-2 0 0,-10 0 0,-5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52.9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73 5 10809,'2'-3'1916,"0"1"-426,-2 2-1422,1 10-1,-3 2 11,-2 13 23,-3-2 0,-2 3 22,2-5-56,1-1-56,0-3 12,-1 1 34,0-1-57,-2-1-12,2-1-56,3-3-133,2-4 66,2 0 35,4-4 44,6 0 56,10-2 22,10-1-22,6-1-392,2 0-628,-1-3-817,-3-2-1200,-7-2 3037,-5-2 0,-11 5 0,-4-1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53.1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0 11381,'-5'0'1288,"1"0"-492,4 0-740,-2 60-56,2-19-22,0 51-416,1-35-435,3-4-786,-1-5-1131,1-9 2790,3-8 0,-4-16 0,1-6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53.6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20 9621,'-5'-11'504,"1"2"158,4 9 223,0 0-459,48 52 358,-19-14-487,5 5 0,0 3 140,-1 18-157,-4 10-67,-6 2 33,-8 3 57,-7 1 112,-5-2 111,-3 2-134,-9-2-156,-6 2-90,-14 0-57,-4-5-89,-5-5-33,-4-11-1021,-13 4-649,15-28-2174,-10-2 3877,16-27 0,16-5 0,1-1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55.0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79 7 7963,'0'-4'1714,"0"1"-335,0 3-931,0 15 124,0 1 10,0 18-123,0 4-224,0 8-88,0 10-91,0 6 11,0 4-67,0 3 0,0-1 0,0 1 11,0-3-11,-1-3 0,-3-4 0,-1-12 34,-3-12-34,3-14-45,1-12 45,0-6-112,1-7-46,-2-12 158,-3-12 91,-1-11-58,0-5 23,2 1-33,3 2 10,2 2-33,2 5-56,7 1-22,7 5-1,10 3-11,6 3 90,2 9-201,10 4 201,-16 7 0,3 11 22,-17 3 12,-4 7-1,-2-2 1,-3-2 11,-1-1-1,-1 0 35,-2 0-45,-17 7-34,1-5 11,-15 3-11,7-8 0,2-3-68,3-1 68,2-2-22,10-2-12,1-1 12,7-1 22,0 1 90,0 2 90,0 2 133,4 3-67,3 3-44,5 3-56,3 4-135,1 1-34,8 6 23,-7-8-212,5 3-259,-11-11-67,0-2-582,-3-2-1491,-1-1 2611,-1-3 0,-3 0 0,-1-2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55.5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0 12266,'-3'24'1109,"0"2"-907,3 2-146,0 3-33,0 1-12,1-4-11,-1-5 33,1-7-21,-1-6-12,0-6-34,0-2-67,0-2-44,0-4 145,-2-7 123,-2-7 157,-1-7-123,1 1-1,2 1-100,2 3-56,2 4-33,3 5 10,2 2 1,4 5-12,-1 1-335,2 2-573,-2 1-346,3 0-651,0 0-593,1 0 2532,1 0 0,-7 0 0,-2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46.7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284 19 11145,'-22'-10'2230,"4"2"-1490,18 8-572,0 0-23,-75 0 146,43 20 326,-57 12-46,64 26-246,11 7-258,6 4-22,10-7-45,16-9-67,8-14-112,17-13-56,2-14-12,2-6 79,-1-9 168,-6-14 0,-7-9 0,-9-15-11,-9-3-11,-7-1-102,-6 0-336,-10 2-536,-9 4-248,-9 7-347,-7 9-224,5 8-673,5 9 2488,12 3 0,6 3 0,5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56.0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1 131 9050,'0'9'1064,"0"-1"-907,0-8 12,0 0 122,54 14-246,-26-19-45,42 8-23,-43-22 23,-6-2 34,-8 0 134,-7 0-22,-4 1 122,-5 1 68,-6 3 292,-6 4-135,-7 5 191,-3 4-102,1 3-291,1 1-179,5 5-44,3 5-24,6 6-44,5 3 12,4 9-136,8-8-223,6 5-773,6-13-1794,3-2 2914,0-2 0,-10-5 0,-3-1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56.3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55 0 8849,'-11'9'2621,"2"-3"-2228,9-6 223,0 0-392,-18 42-123,14-25-101,-9 34-112,22-36-325,9 1-493,4-3-482,5-1-919,3-4 2331,2 0 0,-14-5 0,-4-1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56.9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94 8983,'-2'-11'1266,"0"2"-739,2 9-258,0 0-258,14 26 11,-3-20 45,11 19 146,-8-29 11,-1-4 236,-1-3 33,0-2-314,-2 2-67,2 4 157,1 3-12,3 3-144,5 1-68,4 0-45,4 0 0,2-2 0,-2-2-67,-6-2 67,-7 0 0,-7 1 11,-5 0 67,-1-1-78,0-4-56,-1-1-2207,2 2-438,-1 4 2701,0 3 0,-2 2 0,0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57.4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90 9543,'76'4'1793,"-9"-7"-1312,-35-21-368,-4-1-23,-4 5-57,-7 7 124,-6 7-11,-3 4 358,0 2-202,4 3-168,4 3 114,6 5-114,3 1-134,2-1-78,-1-3-506,-4-5-1096,-6 1-1525,-6-1 3205,-5 2 0,-3-2 0,-2-1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58.3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424 65 12792,'-73'-36'1256,"11"7"-943,43 29-5861,-2 0 5693,3 0 1410,-3 6-1398,-1 5 1028,-3 10-1051,-5 6-11,-1 5-123,0 2 3392,2 2-3392,8 0-11,8 0-11,7 0 22,5 1 22,4 1 0,6 0 34,19 13-56,0-15 0,14 3-56,-7-23 56,4-8 0,4-5-67,3-9 67,-1-7-291,10-24 190,-20 4 56,3-14 45,-23 12 0,-5-1 0,-5-4 34,-2-1-23,-3 2-22,-9-8-191,1 18-258,-8 1-223,5 20-661,4 5-1290,3 2 2634,3 1 0,1 0 0,0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58.7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269 1 12400,'-80'57'2219,"9"-2"-1423,38-9-326,3 2-112,4 3 169,7 20-493,9-17-34,14 30-45,12-41-201,11 10-472,10-23-738,6-7-505,8-7-1176,7-8-370,3-5 3507,1-3 0,-26 0 0,-10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59.2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8534,'0'-10'1076,"0"3"-313,0 7 839,0 0-1255,2 43-78,0-5 89,2 44-11,1-16-167,-1 4-79,0-3-56,2-3-45,-2-7-22,1-5-191,-1-8-449,-2-10-358,0-10-1355,0-12-919,3-6 3294,3-5 0,-3-1 0,0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2:59.7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255 46 7078,'0'-8'3675,"0"3"-2375,0 5 101,0 0-1155,-36-15 1,18 12-169,-31-12 45,27 19 247,-1 6 34,2 6 21,2 6 57,2 3-168,1 1-124,3 1-89,3 3-33,4-2-68,3 2-34,2-1 34,11 10-57,6-12 1,11 4-67,4-19 11,3-6-89,3-3-23,0-7-90,1-8-292,10-20 181,-15 2 156,4-11 247,-23 15 22,-8 3-11,-3 0 11,-3 2-34,0 2-44,-4 1-113,-3 2-605,-8 0-336,-1 7-1075,-3 1-1154,5 8 3361,0 4 0,7-3 0,1 3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3:00.1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11 11964,'-6'-4'1388,"1"2"-1388,5 2-56,0 0 68,10-2-12,1 1-12,9-1-21,0 2-449,-1 0-941,3 0-1580,1 0 3003,0 0 0,-9 0 0,-4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3:01.1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 7 7997,'7'-1'2611,"-1"0"-2253,-6 1 1636,0 0-2061,2-2 67,-2 1 2589,2-1-2589,-2 6-11,0 3-12,-3 7 46,-1 6-1,-5 7 90,0 5 101,0 4-135,3 22-78,2-15-45,3 12 23,4-25 0,5-3-34,6-7-101,4-4-45,5-6-145,1-5 10,3-3-144,2-3 10,-1-8 102,-2-3 222,-7-11 91,-4-2 45,-5-3-34,-4-2 45,-3 1 247,-2-8 213,-1 14 234,-3-2-77,-4 18-1,-4 5-515,-4 2-45,-3 6-23,-3 6-66,-8 19-135,11-5-1323,-2 10-1758,16-12 3249,2 1 0,2-12 0,0-2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47.1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 8972,'5'-2'3305,"1"1"-2454,2 9-32,3 15-125,8 15-279,2 18-258,0 2-90,0 1-67,-6-5-45,-2-7-89,-5-10-203,-3-10-66,-2-13 123,-2-7-516,-1-6 292,0-19 493,0-5-23,0-22 68,2-4-34,5-4 34,5 2 33,8 5 179,3 8 237,2 11-2,1 8-324,1 5 89,1 8-167,-1 2 44,0 4-123,3 0 0,1 0-258,5 0-1053,3 0-1366,4 0 2677,-1 0 0,-17 0 0,-8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3:01.7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28 9397,'-4'-12'583,"1"3"34,3 9 491,0 0-256,45-6 258,-18 10-114,41 4-379,-26 19-426,2 11 55,-1 10-56,-7 11-134,-6 10-22,-10 7 246,-5 5-123,-8 3-78,-2-1 122,-4-2 68,-7-4-258,-8-5 34,-10-7-34,-9-8-11,-4-11-123,-20 0-34,15-21-78,-11-1-236,23-20-246,5-2-459,4-2-5435,1 0 6611,8 0 0,2 0 0,7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3:10.1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171 3 12456,'4'-1'2791,"-1"0"-1929,-3 1-795,0 3-56,-2 3 45,-4 6-22,-3 4 100,-4 3-32,-2 2-69,-1 3 113,-2 4-79,0 4-44,0 7 33,0 7-34,2 6 23,4 5 100,3 4-100,4 0-34,3 27-11,2-22-11,7 18 0,3-29-11,6 0 22,2 0 0,-2 0-157,-1-4-449,-2-9-2665,7-11 447,-4-15-1422,8-14 4246,-5-18 0,-8 6 0,-2-6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3:10.6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 0 13600,'0'82'1747,"0"-1"-1164,0-18 0,-5 7-247,-1 5-179,-5 1-68,0-4-55,2-7-34,3-9-45,3-11-168,2-11-471,1-7-223,0-6-359,0-4-404,0-4-481,0-6 985,0-3 1,0-4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3:11.2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42 8837,'0'-13'325,"0"2"134,0 11 438,0 0-852,42-8 101,-25 6 201,32-5 190,-37 11 69,-4 3-169,-2 7-135,-4 2 0,-1 2-32,-1 1 10,-1 0 78,-6 1 23,-5-1-112,-5-1-89,-3-3-79,3-2 335,3-3-436,4-4 0,6-3-168,2 1 23,2 1 100,5 7 0,6 4-11,10 5 56,5 1 0,1 2-11,-1-1 22,-5-2 23,-4 0 22,-2 2-11,-8-6 100,0 3 124,-6-8 45,-1-1-90,-1 3-68,-5 1-55,-5 4 157,-7 3-213,-2-1-112,-10 6-326,9-11-402,-3 0-1065,13-12-1569,5-3 3429,2-1 0,3 0 0,0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3:11.5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14182,'34'2'33,"-1"0"-458,-5-2-1065,0 0-897,-3 3-1143,-6 5 3530,-4 5 0,-8-4 0,-3-1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3:11.7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0 11975,'-8'5'291,"1"-1"415,7-4-258,0 0-436,53 1-12,-25-1-158,43 1-962,-41-1-1278,0 0-1221,-4 0 3619,-1 0 0,-11 0 0,-2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3:12.0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13476,'9'58'269,"0"1"0,-1-4 0,1-4-90,1 11-112,0-3-67,1-5-168,-2-8-1087,1-10-1770,-1-9 3025,1-10 0,-5-8 0,-1-5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3:12.7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14 10832,'-7'-7'2555,"1"1"-1917,6 6 146,0 0-458,-23 30 122,12-9-168,-19 28 56,17-17-180,0 3-156,-1-1-78,3-3-706,1-2-997,4-6-1671,3-6 3452,2-5 0,1-7 0,0-2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3:13.3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254 0 10237,'-13'0'1917,"2"0"-1200,-41 9-336,25 1-4285,-42 9 4296,42 0 1061,5 0-1105,6-1-348,6-2-11,5-2 0,3-2-13,2 3 3360,7-2-3403,5 4-11,11 1 44,8-1 34,7 2-11,8-2-56,3 1-12,1 3 46,-3 3 44,8 19 45,-21-7-22,4 12 55,-24-15 79,-5-3 91,-5-1-91,-3-1-79,-8 0-22,-5-4-33,-9-3-90,-18-5-56,9-7 78,-11-5 34,15-4 34,3 0-34,5 0-56,6 0-134,4 0-24,5 0-21,2-1 201,1-1-44,0-1-236,0-1-178,0-3-237,0 0-313,5-5-1166,5-6-671,7-5 2879,5-5 0,-8 12 0,-4 3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3:13.7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4 11448,'-7'0'2689,"1"0"-2644,6 0-45,0 0 22,5 1-22,7 0-33,7-2-639,6-1-550,1 0-1322,0 1 2544,-3 1 0,-9 0 0,-5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2:52.4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1 124 9117,'18'0'1289,"-3"0"55,-15 0-290,0 0-90,68 0-337,-34 0-89,53 0 33,-52 0-134,-4 0-45,0 0-235,-3 0-22,-1 0 22,-1 0-57,3 0 24,1 0 458,29 2-369,-7-2-101,22 1-33,-17-1 22,0 0-56,-2 2 22,-1-1-22,-2 1-12,-2 1 46,1-3-1,0 3 23,2-2 33,3 1-55,-1 1 10,1-3-10,-2 1-12,2-1 11,0 0-22,4 0 56,1 0-56,1 0-45,-3 0 23,-3 0 0,-5 0-23,-1-1 11,0-3 57,24-7-79,-16 3 34,16-2-1,-23 5-33,-2 4 23,0-1-23,0 2 11,0 0 0,23 0-11,-17 0 0,15 0 0,-23 0 11,0 0-11,-3 0 0,1 0-11,-5 0 22,-3 0-22,-1 3 22,14 0-11,-10 2 0,12-2 0,-12-2 0,1-1 0,0 0 12,1 0-12,-3 0-34,15 3 34,-14-1-22,8 4 22,-15-2 0,-1 1 0,3-1 0,2-1 0,4 1 0,3-3 0,3 1 0,22-1 0,-14 1 0,16-1-23,-18 1 1,0-2 22,3 0 11,-1 0-11,-1 0 11,-2 0-11,-3 1 0,19 2-11,-18 2 11,14 1 0,-25 1 0,2 1 11,-3 1-11,2-3-22,1 0-12,18-4 34,-15-1 0,8-1 0,-20 0 0,-4 0 11,-2 0-11,-2 0-11,-3 0-12,7 0 23,-8 0 0,9 0 0,-8 1-22,4 2 22,-1-1 0,1 2 22,2-2-11,5 1-11,0 1 0,16 1 12,-11 0-12,8-1-12,-10-1 12,0 0 0,3 0 23,3 0-11,3 2-12,28 2 0,-15-2 0,22 4 0,-22-4 0,2 1-12,2 1 12,-2-2-11,3 1 11,-2-5-12,2 1-21,20-2 33,-21 1 22,11-1-22,-28 3 0,-5-1 11,-3 2-11,0 1 12,-1 1-1,4-1-11,1-2-11,4-2 11,1-1 11,3 0-11,1 0 23,1-3-23,-6 0 11,-2-2 23,-7 1-1,-2 2 23,9 0-22,-8 0-1,7 0-33,-13-2 34,1 2-34,0-2 45,1 1-23,1-2 23,0 1-11,2-2-23,14-2-11,-13 5 11,9-1-11,-19 4 0,-2 0 0,-6 0 11,-1 0-11,-5 0 23,1 0-23,-6 0 11,1 0 11,-5 0-11,1 0-11,1 0 0,2 0-11,3 0 11,4 0 0,5 0 23,4 0-1,1 0 12,3 0 10,1 0-21,5 0 44,7-2 0,9 0-56,8-1 1,8 2-12,5-3 33,4 0-33,1-3-11,2 2 11,0-1 0,1 2 0,-5 2 45,0-2-45,-7 3 33,-2 0 1,-4 1-34,-1 0 0,0 0 0,-1 0 0,3 0 0,28 0-34,-18 0 34,23-3-11,-29 0 0,4-2 11,-2 0 0,27-3 0,-23 2 0,16-3 11,-32 5-22,16 0 0,-20 4 0,10-1 11,-21 1 0,-3 0 11,-1 0-11,0 0 11,-3 0-11,0 0-11,-4 1 11,8 2 0,-10 1 0,8 0 0,-10-2 0,0 0 0,1-1 11,-3 1-11,2-1 0,-2 0 0,-1 0 0,3 0-22,-7 1 10,-1-1 12,-7 0 0,-4-1 0,3 0 0,0 1 12,2 0-12,3 0 0,-4-1 0,1 0 0,-5 0 0,-1 0-12,2 0-10,1 1 22,3 1 0,6 1 0,6 0 11,29 1 12,-6-2-23,24 1-23,-14-3 23,4 0 11,2 0-11,1 0 12,-2 0-12,28 3 0,-21-1 11,24 4-11,-26 0 11,4 1-11,0 2 11,1 2-11,1-3 11,-2 1 12,1-3-12,-1-2 34,3 1-45,-2-4 22,0 1-11,-4-2 1,-3 0 10,-1 0 0,-8 1-22,-2 4 34,11 4-23,-17-1-11,12 2 23,-18-7-12,1 1 0,0-3-11,-2 0 0,-3-1 34,8 0-34,-14 0 11,6 0-11,-17 0 0,-2 0-11,-3 0-12,0 0 23,-2 0 0,1 0 34,1 0-34,9 0 0,-4 1-11,11 1 22,-7 1-11,8-1 0,0-1 0,7-1 11,3 0 0,20 0-11,-9 0-11,13 0 11,-15 0 0,0 0 0,1 0 0,1 0 0,0 0-11,2 0 11,4 0 22,35 0-11,-17 0-5,-23 0 0,-1 0-387,26 0 414,-1 0-21,1-2-11,-4-2 33,0-2-34,-3 1 11,-2 1 0,-1 2 23,-8 1-12,-1 1 0,-4 0 23,-2 0-22,-2 0 33,0 0-22,-2 0-12,1 0 403,21 0-425,-17 0 55,17 0-21,-21 0-34,0 0 22,2 0 1,1 0 22,1 0-1,35 0-32,-18 0-12,28 0 0,-27-1 0,0-2 0,0-3 0,-1-1 11,-1-2-11,-1 3 11,1 0-11,28 2 0,-22 2 34,17 1-34,-28 1 11,-5 0 0,2 0 0,-3 0 0,1 0-11,-2 0 23,-1 0 33,26 0-45,-22-2 0,19-1 34,-26 0-23,-3-1 34,-3 1-22,-1 1 0,-4 0 22,17 1-45,-15 1 0,12-2 0,-15 1 23,-1-1-1,2-1-21,-1 2-1,0-1 0,-2 2 34,0 0-23,16 0 1,-10 0-12,14 0 11,-17 0 1,2 0-1,0-1 23,3-3-45,1 0 45,18-6-34,-17 6 0,9-3 23,-22 3 10,-1 2-10,2-4-12,2 4 12,1-3-12,1-1-22,-3-2 12,-2 0 10,0 1-22,-1 2 56,0 1-22,-1-1-11,-3-1 10,-2 0-21,-4-3-1,-1 4 0,7-3 0,-9 4-11,3-2 23,-12 3-23,-1-1 0,2-1 0,-1 1-12,2-1 12,3 2-22,2 1 22,15-3 0,-8 1-11,10-3 11,-13 2-11,-1 0 11,-4 1-12,-2 0 12,-5 1-11,0 0 11,-4 1 0,2 1 0,0-1 11,3 1-11,4-2 0,5-2 0,2 2-22,14-1 11,-8 2 0,8 1 11,-11 1 0,2 0 0,1 0 11,1 0-11,0 0 0,-2 0 0,-3-2 0,1 2 22,-11-3-22,1 3 0,-9-1 0,-1 1 0,-1 0 0,2 0 0,-1-2 11,12 2-11,-2-3 0,8 3 0,-7-3-11,0 3 11,-5-1 0,-3-1 0,-3 2 0,0-1 0,0 1 11,5-2-11,-1 2 23,6-1-23,0-1 0,6 2 0,0-3-11,1 1 11,-3 1-12,-4-1 12,-5 2 23,-3 0-1,-6 0-11,0-1 23,-3 1-23,0-3-56,1 3 23,1-2 11,1 2-12,-1 0-3254,-1 0 0,-1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3:13.9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13667,'26'2'22,"-2"0"-201,-13-4-505,0 0-212,1-2-1009,3 1-1535,6 0 3440,1 0 0,-8 0 0,-3 1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3:14.4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179 14 8602,'2'-7'1232,"0"1"135,-2 6 0,0 0-683,4 5 67,-3 8-203,-1 9-166,-7 9-203,-7 2 135,-4 7-45,-3 3-225,-3 8 35,-2 3 111,0-2-89,3-3-23,7-8-78,7-11-123,5-9-11,4-7 55,4-4 79,9-3 12,11-3 66,14-2 79,12-1-34,42-16-123,-20 4-67,23-12-348,-42 14 57,-12 3-281,-11 5 112,-8 1-470,-3 0-2129,-4 0 919,-4 0 2207,-4-1 0,-6 1 0,-1-1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3:14.8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24 9061,'-7'-8'1849,"1"1"-1356,6 7 359,0 0 189,-2-4 125,1 3-325,0-2-326,1 3-258,0 7-145,0 8-22,0 14 0,0 10 112,0 8-169,0 4-33,0-1 0,3-4-134,-1-7-404,0-8-684,0-10-705,-1-9-470,1-6-741,-1-4 3138,1-6 0,-1 3 0,0-3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3:15.5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18 12501,'-2'-9'1938,"2"1"-1546,5 8-10,5 2-158,3 1 34,18 10-191,-4-1 179,15 7-212,-6-2-12,1 4 23,0 8-23,0 6-22,0 8-22,-1 3 22,-2 4 11,-4 0 12,-6 2-23,-7 5 212,-6 4 416,-6 6-381,-3 3 33,-2 0-101,-5 1-67,-3-5-23,-5-6-44,-2-9-22,1-8-11,-1-11 32,2-6 1,-1-8 22,1-5 1,2-4-68,2-2-45,3-2-67,1-2-348,3 0-425,0-1-7609,2-1 8494,-2-1 0,-1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3:43.7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196 19 8411,'2'-9'179,"0"1"-179,-2 8 6421,0 0-6185,-4-1 256,-3 2 1,-5 1-268,-3 5-80,-2 3 1,-2 5-112,-1 3-12,-1 3 90,0 5 78,2 2-66,2 1-35,4 2-10,5-2-79,3 0 0,3-1-56,2-1-23,1-1-122,5-3-169,4 0-291,4-2-819,1-4-1152,1-5-1705,0-5 4337,0-4 0,-8-3 0,-1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3:44.1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 12 10821,'0'-6'1579,"0"1"-469,0 5-696,-5 34 247,3-12-123,-5 27-157,5-16-56,0 0 22,1 5-89,1 1-90,0 0-123,0-2-45,4-6-56,3-5-11,6-6-68,3-5-22,-1-6-22,1-2-347,-2-4-226,-3 0-345,-3-2-203,-1-1-582,-2-6-617,-2-3 2499,1-7 0,-2 6 0,-1 3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3:44.4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29 11672,'-3'-2'1344,"0"0"102,3 2-1435,40-3-134,-4 2-1031,21-2-1076,-18 3-1681,-15-3 3911,0-2 0,-11 1 0,-3-1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3:44.7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13532,'73'55'1524,"-13"-2"-1098,-43-23-191,-3 4-101,-2 2 135,1 11-78,-8-12-12,1 7-100,-6-20-79,-1-2-426,-4-5-1166,-4-1-2105,-7-3 3697,-6-2 0,9-5 0,1-1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3:47.3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242 19 9666,'-5'-2'1211,"1"0"704,4 2-1253,-23-7 200,10 6-155,-19-6-91,14 7 22,1 0-122,-2 0-180,-1 4-34,0 3-145,1 5-45,1 4-56,4 1-56,4 4-56,4 2 0,4 2-22,1 4-292,1 1-324,7 0-304,2-4-537,9-5-4079,15-8 5614,-6-6 0,-1-4 0,-14-3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3:47.7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30 11919,'0'-16'3070,"0"2"-2096,0 14-99,0 0-797,-3 19 292,0 1 190,-3 19-235,1-4-168,2 1-90,1 1 12,2-3-79,0 0 0,0-4-34,0-4-134,5-7-180,2-5-122,5-6 100,1-4-594,1-3-212,0-1-258,1-3-224,0-4-718,-3-7-325,-4-3 2701,-3-3 0,-3 10 0,-2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3:11.3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 28 9061,'0'-15'2320,"0"2"-953,0 13 3227,0 0-4527,0 9-56,0 7 336,0 19-201,0 15 67,0 13-45,0 10-44,0 4-57,-2 1 56,-1 1-78,-2 1-34,-1 1 23,1-5-12,0-8-22,1-10-11,2-10-112,0-14-292,2-10-302,0-11-269,0-7-3665,0-4 596,-1-12 4055,0-4 0,0 0 0,1 2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3:47.9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9 12456,'-12'0'1737,"2"0"-739,10 0-69,0 0-906,32 0-23,-12 0-34,26 0-705,-22 0-998,-1 0-840,-3 0-1692,0-2 4269,-2 0 0,-7-1 0,-3 1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3:48.3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15 11078,'0'-8'1692,"0"1"-1154,0 7-101,0 0-403,53 51 335,-30-21 12,41 44 101,-48-35 213,-3 2-102,-6 1-178,-4-1-79,-2 0-145,-2-2-124,-5-5-67,-2-3-146,-6-5-481,-2-6-706,-2-1-1200,-4-7-2206,-3-1 4739,-3-2 0,12-4 0,3-1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5:09.1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541 11 12949,'0'-6'1984,"0"2"-1334,0 4 336,-1 0-661,-1 0-101,-3 0-224,-3 1-12,-5 6 12,-5 5-11,-6 12 11,-4 6 0,-5 9 34,-3 8 100,-3 4-22,-2 7 34,0 2-34,-2 3 78,5 3-67,2-1 46,7 4-68,4 3 33,5 3-22,4 3-56,3 2 0,4 2 79,2 1 33,0 2-12,4-24 1,2 1 56,-2 33-157,2-34 1,1-1 44,4 19 33,5-4-44,9-4-68,5-6 23,3-6-23,0-4 1,1-7-23,0-3 11,2-2-11,-1-1 0,1 0 33,1-3 35,-3-3-68,-2-5-56,-2-7-124,-5-4-302,-2-8-649,-2-1-449,-1-4-874,0-2-1131,0-2 3585,0-2 0,-4-1 0,-2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5:09.9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 76 8691,'-2'-8'1210,"0"1"-257,2 7 347,0 0-751,-9-27 100,7 21 102,-7-22-123,9 28-325,0 0-124,0 10 179,0 11-10,0 20-192,0 17-66,3 13-34,2 5-45,2 1 0,-1-8-11,-1-6 12,-4-10-12,0-8 0,-1-9-101,0-8-11,0-14 0,0-5-280,0-9 325,0-17-1,0-4-21,4-18 10,4 6 57,4 2-45,2 9 67,-1 7 56,-1 6 168,0 6 56,1 2-79,2 1 23,3 0-156,0 5 21,0 3 12,-2 7 12,-3 3-24,-3 2-33,-2 1-56,-5 2-247,-1-3-604,-2 1-2948,0 0-122,0-8 3921,0-2 0,0-9 0,0-2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5:10.3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162 1 14753,'-67'20'236,"9"4"145,42 14-180,4 0-201,6 0-44,4-5-12,6-6-34,5-5 23,5-9 0,6-5 67,-2-7 44,3-2 1,-4-10 0,1-4 0,-4-10-23,-4 0 57,-3 1-1,-5 5-11,0 4 112,-2 5 202,0 6-145,0 2 66,0 2-145,0 9 67,0 6-179,2 12-45,3 4-190,2-1-976,4-3-750,2-6-459,3-4-628,2-7 3003,2-5 0,-8-4 0,-3-1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5:10.6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15952,'44'83'-112,"-8"-12"-280,-28-45-202,-5-5 0,-1-8 169,-2-7-80,0-3-122,0-3 616,0-6 11,0-8 44,1-7 12,1-4 0,3 1-22,2 4-34,2 3-67,4 4-493,0 2-1087,3 5-651,0 1 2298,0 4 0,-8 1 0,-1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5:11.1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129 404 10440,'-13'0'1837,"2"0"-1086,11 0-539,-46 50-212,34-26-212,-34 39-192,50-41 192,8-3 212,10-7 0,11-6 11,5-4-11,5-12-23,-2-3 23,-4-13 34,-6-3 168,-1-28-135,-11 7-67,2-23 11,-10 10 23,-3-2 111,-3 0 68,-3 7 426,-1 14 369,-1 15 102,0 15-438,0 9-33,0 4-191,0 20 157,0 6-112,0 25-247,2 5-190,4 7-56,3 0-100,6-3-852,3-3-618,3-7-727,6-5-481,8-9-1256,4-9 4034,7-8 0,-20-10 0,-5-5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5:11.5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11919,'0'-10'2543,"0"2"-1602,0 8-638,0 0 425,0 43-526,2-5 212,3 40-313,5-17-101,2-3-22,2-5-281,-2-8-638,-3-9-829,-1-9-595,-6-10-761,0-9 3126,-7-5 0,4-3 0,-4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5:11.7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 13095,'74'-6'-4706,"-6"1"4706,-30 5 0,-16 0 0,-5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5:12.0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109 1 11123,'-12'0'2039,"2"0"-1187,10 0-427,-38 52-301,28-18-80,-28 45-21,37-34-23,12-4-157,5-8-201,13-9 44,5-12 101,1-7 45,-1-12 0,-6-10-56,-7-10-168,-8-9 78,-8-1-202,-3 0-402,-5 3-1268,-4 6 2186,-5 10 0,3 8 0,1 7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3:12.0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 31 9588,'-4'-3'1490,"1"0"-414,3 3-830,-1-8 202,11 4-89,4-5-90,14 7-134,3 1-57,3 1-78,-1 0 11,-2 1-11,-4 6 90,-6 5 0,-4 10-12,-5 4 112,-7 5 180,-2 2 11,-3 2-89,-6-2-35,-6-5 34,-19 3-212,5-14-68,-8 1-11,17-12-22,5-3-68,3-1-336,6-1 113,1 3 234,7 1 67,8 4 12,6 2 0,8 5-44,-1 2 21,-1 3-78,3 13 101,-10-9 34,-2 8 78,-10-14 124,-4 0 33,-2 0 0,-3 1-57,-8 0-122,-6 2 0,-12 0-79,-3-3-11,-2-2-11,1-6-236,4-4-650,6-4-547,6-2-898,5-1-3025,4-5 5367,4-6 0,2 2 0,2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5:17.7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23 8176,'5'-12'4605,"-1"2"-2935,-4 10 414,0 0-1401,40 8-123,-14 5-223,37 11 33,-21 10-101,7 9 223,5 12-43,4 13-391,-27-28 0,-1 1 255,0 2 1,-1 2-151,-1 0 0,-2 1-40,22 40 123,-10-5-11,-8-4-44,-7-3 33,-4-1-79,-4-2-100,-2-3 134,-7-2-123,-2-4 1,-3 0 55,-13 22-67,-1-22-11,-13 17-23,2-30 22,-1 0-33,1-6 0,1-1 0,3-3 0,-5 7 321,9-12-321,-5 5 0,9-14 0,-1 0 34,-1 1 44,1 2 12,0-2-23,-1 7-56,7-14-11,-1-1 0,7-15-2039,0-2 1826,0-1-571,-2 2-1570,-4 1-1802,-4 3 4156,-3-3 0,5 0 0,2-3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9:12.5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172 188 12826,'17'-52'291,"-3"7"-4346,-14 32 4011,0 1 1119,0-1-1075,-2 2 667,-4 1-40,-7 0-111,-1 4-460,-5-1 2189,3 4-2346,-2 0 57,-3 2-1,2 0-33,2 1-1,6 0-33,3 0 34,2 2 44,1 6 34,-1 6 56,1 8 11,-1 4 12,2 6 10,0 3 23,3 3-45,0 6-22,1 5-11,0 5 11,0 6 67,0 1 100,1 1-133,0-4-34,0-4-12,0-7-22,-1-7-11,0-6-33,0-6-214,0-1-234,0-10-360,0-3-481,0-10-852,0-3-481,0-1 2655,-1-3 0,1 3 0,-1-3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9:12.9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 14820,'27'-4'1535,"7"6"-1321,11 6-203,4 4 23,0 1-34,-4-2 0,-10 0 0,-8-2-124,-5 1-167,-8-3-337,-2-1-895,-5-4-1301,-2 0-2431,-2-2 5255,-2 0 0,-1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9:13.4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9 11964,'2'-4'2431,"0"0"-1411,-2 4-852,13 58-135,-5-25-33,8 47-112,-10-43-527,-2-7-727,-1-10-461,-2-5-638,0-4-1008,-1-6 3473,0-1 0,0-4 0,0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9:13.6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 11358,'0'-3'1412,"0"0"-1121,0 3-3327,4-4-180,-2 3 3216,2 1 0,-3 1 0,-1 3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9:14.1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12938,'0'-10'1333,"0"3"-1019,0 7 135,0 0-270,18 51-101,-8-12-66,15 42-12,-15-26-90,-5-7-134,-2-8-79,-3-7-67,-3-8-100,-3-5-1,-1-8 258,-2-4-235,6-6-291,1-4 413,2-9 326,2-5 56,5-13 79,4-3 22,7-4 34,0 1 604,8-2-201,-8 18-45,2 2 11,-9 15-100,-1 2-12,3 2-23,2 6-167,3 6-112,3 7-146,0 3-404,6 5-469,-11-11-427,-1 4-280,-11-14-1244,-3 3 2824,0-1 0,-1-4 0,0-1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9:14.7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157 274 10047,'-12'-4'1894,"2"1"-1558,10 3-78,-49 31-124,30-6-134,-35 29 0,46-16-33,5 0-35,2-5-156,5-6 112,6-7 112,5-8 23,7-5 111,-2-5 23,1-2 22,0-9-78,-2-4-45,1-13 0,-3-3-22,-1-9 10,-3-3-32,-1-9 21,-2-3-33,0-4 23,-2 2 10,2-11 202,-5 24 416,1-1 32,-5 29-380,-1 6-135,0 2-11,0 4 134,0 0 101,0 21 505,0 8-281,0 28-134,0 8-56,0 6-303,0 2-90,0-6-21,5 0-24,3-7-21,5 0-180,2-5-437,-1-6-549,-3-8-975,-5-8-1198,-3-6 3372,-2-9 0,-1-7 0,0-6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22.4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318 263 10619,'7'-88'2577,"1"12"-1837,3 49-13,0 3-20,-1 5 32,-1 5-66,-5 5-1,-1 5-89,-3 3 425,0 1-885,0 15 191,0 14 22,-4 29-134,-4 21-34,-7 17-107,5-42 1,0 1-6,-2 3 0,-1 1-272,-1 0 1,-1 1 259,-2 1 1,-1-1 22,-1 0 1,-1-1-29,-1-3 0,0 0-39,1-3 0,0-1-11,-16 40-45,7-15-426,6-19-593,8-20-707,5-17-840,6-13 2622,0-15 0,3 5 0,0-8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23.0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7 11896,'-3'-4'236,"0"1"693,3 3-750,68 1-67,-28 11-21,52 4 166,-52 12 79,-9 0-56,-11 0 135,-9-4 190,-6-2 101,-4-3-134,-12-1-360,-7 2-133,-16 1-1,-8 0 124,-3-1-146,4 0-45,6-3-11,11-1-90,7-2-78,10-1 12,3 3 77,7 4 79,12 6 101,11 6 78,40 28-123,-13-13-56,17 17 34,-31-23 11,-10-7 167,-13-4 281,-8-7 46,-7-1-170,-10-4-78,-3-1-33,-8-2-78,-1-4-113,-2-1-67,1-4-45,-4-1-381,-4-1 12,-2-1-1458,-7-1-660,16-1-1625,0 0 4157,19-1 0,3 0 0,1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23.3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16 15157,'-4'-4'1086,"0"1"943,4 3-1547,50-4-270,-10 3-200,43-2-12,-25 3-325,-4 0-751,-9 1-694,-10 6-920,-7 3-895,-8 5 3585,-7-1 0,-6-5 0,-4-5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9:33:12.4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26 12098,'-6'-2'1535,"2"0"-1232,4 2 167,0 0-67,26-8-201,-3 5-78,26-6-68,-10 8-56,2 0-157,-4 1-538,-3 0-303,-6 0-178,-6 1-348,-3 4-179,-7 2-493,-3 3 2196,-5 1 0,-2-6 0,-2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23.5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1 14451,'-7'14'885,"1"-2"-291,6-12-359,54 4-235,-16-3-112,48 3-1356,-30-4-1972,-2 0 3440,-4 0 0,-23 0 0,-7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23.9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17465,'5'62'515,"-1"-1"1,1-1-1,-2-2-280,1 32-78,-2 0-44,-1-1-113,-1-6-23,0-5-246,0-10-403,0-12-550,0-14-794,0-13-1323,0-13-1390,0-9 4729,3-5 0,-3-2 0,3-1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24.5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435 62 11011,'0'-8'2622,"0"3"-1547,0 5-402,0 0-169,-56-22-224,26 17 359,-45-16-1,39 30-43,0 5-147,0 16-34,1 13 225,1 10-56,1 11-191,6 5-157,6 1-146,10-3-55,6-5-12,17-4 23,9-5-22,17-4-23,13-9-23,6-5-33,9-13 34,4-9-34,4-9-241,-21-15 0,-1-5 163,21-12 134,-27 2 0,-5-5-235,1-24 235,-15-5 78,-13-5-11,-8 1 12,-9 2 55,-20-7-78,3 26-56,-17 1-56,11 28-482,-1 6-1131,-1 4-1637,-3 2-3002,-4 1 6308,-5 1 0,17 0 0,3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33.0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5879,'0'0'0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33.9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28 16849,'1'24'470,"5"9"-268,4 15-101,7 11-45,3 9-34,2 6-505,1 2 494,0-1-11,-3-4 0,-3-10-22,-2-10 33,-4-10 140,0-10-151,-5-7 60,1-8-184,-4-8 24,0-5 66,-2-2 206,0-1-184,1 0 12,2-2 124,4-7-24,4-7-88,5-11-12,5-10 22,3-10-22,2-15-34,1-8-100,-3-8 112,0-2 22,-6 6 11,-2 8 45,-6 12 45,-5 15 33,-2 10-56,-3 13-78,1 5-11,-1 5-45,3 2-269,0-1-313,2-4-326,4-1-672,1-4-212,0 2-685,-2 3-671,-5 4 3204,-2 7 0,-2-2 0,0 3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34.4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1 248 9375,'0'5'1524,"0"-1"291,0-4-1501,59 11-79,-25-9-22,47 6-22,-45-17-68,-5-5-22,-5-7 56,-7 0 33,-6-4 11,-5-3-21,-4-3 123,-3-2-1,-2 4 191,-7 3 11,-5 7 113,-9 6-125,-4 8-88,-3 2-101,-2 8-57,-1 7-22,4 12-11,3 8-101,6 9-22,7 8-12,6 6-11,4 4-67,2-3-11,8-8-67,4-8-348,9-11-280,6-10-1669,26-9-35,-9-13-929,18-13 3339,-21-13 0,-18 10 0,-8 2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34.8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10036,'3'-10'2040,"0"3"-1368,-3 7 975,0 0-1131,17 44-158,-8-13-224,12 37-89,-11-29-45,-5-6-33,0-11-57,-3-7-33,-1-10 44,-1-2 46,0-3 33,1-6 157,1-9-90,4-12-67,2-8-45,5-1-134,5-1-326,-3 15-357,5 2-315,-6 16-705,2 2-1256,1 10 3138,-3 3 0,-5-1 0,-4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35.2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63 146 11672,'79'50'-2409,"-10"-20"2263,-38-56 146,-6-11 56,-8-4 258,-5 1 100,-5 5 1200,-2 9-863,-3 13-348,1 5-257,2 12 459,8 11 202,8 14-404,9 19-190,7 11-101,5 8 23,-1 5-102,-4-1 147,-6 1 32,-11-1-88,-9-2 413,-6-4 158,-11-6 493,-26 8-818,-2-19-370,-25 5-123,6-23-539,-7-5-783,-5-7-1558,-6-9-3429,-1-7 6432,-4-16 0,33 9 0,8-8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36.3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1 107 12848,'0'-59'1502,"0"11"-1177,1 49 179,3 16 213,2 13-347,4 27-45,0 15-157,2 11-89,0 7-46,-4 0-10,-1 3-1,-5 0-11,-1-4-11,-1-5 0,-3-15-11,-1-16-168,-2-20-539,3-16-323,2-11 682,1-17 269,0-12 45,0-20 23,3-40 22,4 16-23,6-20-66,5 32-236,27-8 12,-8 24 133,17 1 180,-21 28 12,-5 6 335,-6 16 213,-5 5-247,-1 18 2,-2 5-91,-1 7-12,2 21-212,-5-16-145,0 13-450,-6-24-715,-2-2-909,-2-4-1333,0-6 3552,1-9 0,0-9 0,1-7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0:54:36.5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14283,'3'1'22,"0"0"796,-1 53-605,0-22-213,3 44-538,-1-38-604,1-4-506,-1-7-1455,0-7 3103,-3-10 0,0-5 0,-1-5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757C-5F3C-D1A1-23B8-AE3563E7E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4D728-5065-C66E-85C2-F285BC2A0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0F3A8-5279-416A-F5DB-84BAD4BB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F5B4-003E-444B-80C6-F3CD8A08F64A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1447-AA76-C1BE-7437-2EE58690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A7151-1407-931B-02E0-BBB033A3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F8-D91B-4E43-8E58-C966E36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9580-417A-623B-FB0A-2C22B50A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F1322-BAAA-A441-52AC-A3B2CDBFC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224F6-45CF-DCA3-BB70-6627241F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F5B4-003E-444B-80C6-F3CD8A08F64A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69732-C8AA-E030-D78C-F04C0F68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B1AFF-3FB8-E0DC-9283-0FC44BAE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F8-D91B-4E43-8E58-C966E36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2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936B6-5595-1AE8-6EEE-71F51E8C6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8AF4A-A3DC-7C1C-7998-F61D94D8A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67FB4-75A7-4F70-6DD0-99AA14A1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F5B4-003E-444B-80C6-F3CD8A08F64A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F787E-C604-304B-B8F3-48AA3CF9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B264-1F27-B522-1FA7-D838E9D2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F8-D91B-4E43-8E58-C966E36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7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49A3-C92C-2B02-C991-E89CCAF0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9E4F-AD92-F907-5057-1B54AFAC6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BA859-30E5-0210-142F-4D516BF3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F5B4-003E-444B-80C6-F3CD8A08F64A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0B4C9-B8BD-4A9E-B521-580AD0AB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1D778-C424-3BE2-F6F5-C6CA54C7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F8-D91B-4E43-8E58-C966E36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7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6EE7-7151-0191-2DAD-CCDDDA53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06EEF-B692-2D70-8FD2-0B1CA6E72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62AA-E10D-7D95-1F4B-6B8CAAE2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F5B4-003E-444B-80C6-F3CD8A08F64A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2662C-0A23-3870-3ABE-29D3A377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A4465-94B1-0DF2-8BCB-71D3502D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F8-D91B-4E43-8E58-C966E36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6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EA99-BCEF-951D-B19A-64B6375B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B8691-F20E-6346-4C92-CE16C6019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865B2-3EE1-B192-C60A-D383817CA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9D787-8B54-2599-EDAA-B2055BCE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F5B4-003E-444B-80C6-F3CD8A08F64A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1455D-F280-8B31-BDD4-85A67B1A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54347-544F-F8AB-2CCE-D579A7FD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F8-D91B-4E43-8E58-C966E36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9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FF00-E210-D48B-C711-7DA28CE0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DE913-A780-2DB3-45F6-92C311C37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8E03D-0D3E-76D0-A23D-EF572EA3D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9466E-6950-DC5C-4070-FF6ABAF11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42546-99AC-B7AD-B2DB-C618DB642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77FDBC-F180-0820-3E1C-9F45DBF9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F5B4-003E-444B-80C6-F3CD8A08F64A}" type="datetimeFigureOut">
              <a:rPr lang="en-US" smtClean="0"/>
              <a:t>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ECDC4-6838-CBFD-1C0C-3C4104B6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82779-C49B-590F-D7C7-F46EDFF3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F8-D91B-4E43-8E58-C966E36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0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EA1D-BB18-313C-D6C7-8193DFA5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D8B15-88DA-4D58-AFDA-69BD4631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F5B4-003E-444B-80C6-F3CD8A08F64A}" type="datetimeFigureOut">
              <a:rPr lang="en-US" smtClean="0"/>
              <a:t>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16CAA-B7F4-06D7-FF33-251957AB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C59A5-7363-F697-696C-9ADB016E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F8-D91B-4E43-8E58-C966E36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8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1EEA70-A9E0-AFF2-2D08-DEB7E1FF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F5B4-003E-444B-80C6-F3CD8A08F64A}" type="datetimeFigureOut">
              <a:rPr lang="en-US" smtClean="0"/>
              <a:t>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47F41-CF36-9F93-8D11-66F92DA4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DA686-B0E5-46FA-BA9E-BE471CA7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F8-D91B-4E43-8E58-C966E36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4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AB84-A47A-2C87-98D2-31FDC423F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974B9-B9FA-8D9A-96A7-D44AC7269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706E3-031D-DA2A-1E4E-2F729099F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BAC0E-C7A6-532F-4F3F-3C2F2C542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F5B4-003E-444B-80C6-F3CD8A08F64A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1B2A6-D546-0E2A-579E-D463D0F9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D70E8-D2CD-5D58-DC1C-91C58B2D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F8-D91B-4E43-8E58-C966E36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E94-BD4B-86DB-EF05-78DA1244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56E2EE-0576-69BB-BD6C-69123EBF7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B64C2-59D2-6DB3-2736-EE73D324C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A2B0B-0FF1-96AA-88FD-4743323F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F5B4-003E-444B-80C6-F3CD8A08F64A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4984F-D6A7-8E50-F66D-F2BE31CA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93167-4550-D380-380C-C56A2E61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3DF8-D91B-4E43-8E58-C966E36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6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D98E3B-FADE-4F19-1ECD-A97C8660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3153F-ED23-0CB5-E3A3-84DD5C40D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5FCAF-40B2-3ECF-E0DA-1D6D8944D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9F5B4-003E-444B-80C6-F3CD8A08F64A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46185-29A3-49A8-72C2-DC7E155D0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57578-2696-0F2B-0F8D-B7B06FCE3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33DF8-D91B-4E43-8E58-C966E36F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1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8.png"/><Relationship Id="rId299" Type="http://schemas.openxmlformats.org/officeDocument/2006/relationships/customXml" Target="../ink/ink452.xml"/><Relationship Id="rId21" Type="http://schemas.openxmlformats.org/officeDocument/2006/relationships/image" Target="../media/image290.png"/><Relationship Id="rId63" Type="http://schemas.openxmlformats.org/officeDocument/2006/relationships/image" Target="../media/image311.png"/><Relationship Id="rId159" Type="http://schemas.openxmlformats.org/officeDocument/2006/relationships/image" Target="../media/image359.png"/><Relationship Id="rId324" Type="http://schemas.openxmlformats.org/officeDocument/2006/relationships/image" Target="../media/image441.png"/><Relationship Id="rId366" Type="http://schemas.openxmlformats.org/officeDocument/2006/relationships/image" Target="../media/image462.png"/><Relationship Id="rId170" Type="http://schemas.openxmlformats.org/officeDocument/2006/relationships/customXml" Target="../ink/ink387.xml"/><Relationship Id="rId226" Type="http://schemas.openxmlformats.org/officeDocument/2006/relationships/image" Target="../media/image392.png"/><Relationship Id="rId433" Type="http://schemas.openxmlformats.org/officeDocument/2006/relationships/customXml" Target="../ink/ink519.xml"/><Relationship Id="rId268" Type="http://schemas.openxmlformats.org/officeDocument/2006/relationships/image" Target="../media/image413.png"/><Relationship Id="rId32" Type="http://schemas.openxmlformats.org/officeDocument/2006/relationships/customXml" Target="../ink/ink318.xml"/><Relationship Id="rId74" Type="http://schemas.openxmlformats.org/officeDocument/2006/relationships/customXml" Target="../ink/ink339.xml"/><Relationship Id="rId128" Type="http://schemas.openxmlformats.org/officeDocument/2006/relationships/customXml" Target="../ink/ink366.xml"/><Relationship Id="rId335" Type="http://schemas.openxmlformats.org/officeDocument/2006/relationships/customXml" Target="../ink/ink470.xml"/><Relationship Id="rId377" Type="http://schemas.openxmlformats.org/officeDocument/2006/relationships/customXml" Target="../ink/ink491.xml"/><Relationship Id="rId5" Type="http://schemas.openxmlformats.org/officeDocument/2006/relationships/image" Target="../media/image282.png"/><Relationship Id="rId181" Type="http://schemas.openxmlformats.org/officeDocument/2006/relationships/image" Target="../media/image370.png"/><Relationship Id="rId237" Type="http://schemas.openxmlformats.org/officeDocument/2006/relationships/customXml" Target="../ink/ink421.xml"/><Relationship Id="rId402" Type="http://schemas.openxmlformats.org/officeDocument/2006/relationships/image" Target="../media/image480.png"/><Relationship Id="rId279" Type="http://schemas.openxmlformats.org/officeDocument/2006/relationships/customXml" Target="../ink/ink442.xml"/><Relationship Id="rId444" Type="http://schemas.openxmlformats.org/officeDocument/2006/relationships/image" Target="../media/image501.png"/><Relationship Id="rId43" Type="http://schemas.openxmlformats.org/officeDocument/2006/relationships/image" Target="../media/image301.png"/><Relationship Id="rId139" Type="http://schemas.openxmlformats.org/officeDocument/2006/relationships/image" Target="../media/image349.png"/><Relationship Id="rId290" Type="http://schemas.openxmlformats.org/officeDocument/2006/relationships/image" Target="../media/image424.png"/><Relationship Id="rId304" Type="http://schemas.openxmlformats.org/officeDocument/2006/relationships/image" Target="../media/image431.png"/><Relationship Id="rId346" Type="http://schemas.openxmlformats.org/officeDocument/2006/relationships/image" Target="../media/image452.png"/><Relationship Id="rId388" Type="http://schemas.openxmlformats.org/officeDocument/2006/relationships/image" Target="../media/image473.png"/><Relationship Id="rId85" Type="http://schemas.openxmlformats.org/officeDocument/2006/relationships/image" Target="../media/image322.png"/><Relationship Id="rId150" Type="http://schemas.openxmlformats.org/officeDocument/2006/relationships/customXml" Target="../ink/ink377.xml"/><Relationship Id="rId192" Type="http://schemas.openxmlformats.org/officeDocument/2006/relationships/image" Target="../media/image375.png"/><Relationship Id="rId206" Type="http://schemas.openxmlformats.org/officeDocument/2006/relationships/image" Target="../media/image382.png"/><Relationship Id="rId413" Type="http://schemas.openxmlformats.org/officeDocument/2006/relationships/customXml" Target="../ink/ink509.xml"/><Relationship Id="rId248" Type="http://schemas.openxmlformats.org/officeDocument/2006/relationships/image" Target="../media/image403.png"/><Relationship Id="rId12" Type="http://schemas.openxmlformats.org/officeDocument/2006/relationships/customXml" Target="../ink/ink308.xml"/><Relationship Id="rId108" Type="http://schemas.openxmlformats.org/officeDocument/2006/relationships/customXml" Target="../ink/ink356.xml"/><Relationship Id="rId315" Type="http://schemas.openxmlformats.org/officeDocument/2006/relationships/customXml" Target="../ink/ink460.xml"/><Relationship Id="rId357" Type="http://schemas.openxmlformats.org/officeDocument/2006/relationships/customXml" Target="../ink/ink481.xml"/><Relationship Id="rId54" Type="http://schemas.openxmlformats.org/officeDocument/2006/relationships/customXml" Target="../ink/ink329.xml"/><Relationship Id="rId96" Type="http://schemas.openxmlformats.org/officeDocument/2006/relationships/customXml" Target="../ink/ink350.xml"/><Relationship Id="rId161" Type="http://schemas.openxmlformats.org/officeDocument/2006/relationships/image" Target="../media/image360.png"/><Relationship Id="rId217" Type="http://schemas.openxmlformats.org/officeDocument/2006/relationships/customXml" Target="../ink/ink411.xml"/><Relationship Id="rId399" Type="http://schemas.openxmlformats.org/officeDocument/2006/relationships/customXml" Target="../ink/ink502.xml"/><Relationship Id="rId259" Type="http://schemas.openxmlformats.org/officeDocument/2006/relationships/customXml" Target="../ink/ink432.xml"/><Relationship Id="rId424" Type="http://schemas.openxmlformats.org/officeDocument/2006/relationships/image" Target="../media/image491.png"/><Relationship Id="rId23" Type="http://schemas.openxmlformats.org/officeDocument/2006/relationships/image" Target="../media/image291.png"/><Relationship Id="rId119" Type="http://schemas.openxmlformats.org/officeDocument/2006/relationships/image" Target="../media/image339.png"/><Relationship Id="rId270" Type="http://schemas.openxmlformats.org/officeDocument/2006/relationships/image" Target="../media/image414.png"/><Relationship Id="rId326" Type="http://schemas.openxmlformats.org/officeDocument/2006/relationships/image" Target="../media/image442.png"/><Relationship Id="rId65" Type="http://schemas.openxmlformats.org/officeDocument/2006/relationships/image" Target="../media/image312.png"/><Relationship Id="rId130" Type="http://schemas.openxmlformats.org/officeDocument/2006/relationships/customXml" Target="../ink/ink367.xml"/><Relationship Id="rId368" Type="http://schemas.openxmlformats.org/officeDocument/2006/relationships/image" Target="../media/image463.png"/><Relationship Id="rId172" Type="http://schemas.openxmlformats.org/officeDocument/2006/relationships/customXml" Target="../ink/ink388.xml"/><Relationship Id="rId228" Type="http://schemas.openxmlformats.org/officeDocument/2006/relationships/image" Target="../media/image393.png"/><Relationship Id="rId435" Type="http://schemas.openxmlformats.org/officeDocument/2006/relationships/customXml" Target="../ink/ink520.xml"/><Relationship Id="rId281" Type="http://schemas.openxmlformats.org/officeDocument/2006/relationships/customXml" Target="../ink/ink443.xml"/><Relationship Id="rId337" Type="http://schemas.openxmlformats.org/officeDocument/2006/relationships/customXml" Target="../ink/ink471.xml"/><Relationship Id="rId34" Type="http://schemas.openxmlformats.org/officeDocument/2006/relationships/customXml" Target="../ink/ink319.xml"/><Relationship Id="rId76" Type="http://schemas.openxmlformats.org/officeDocument/2006/relationships/customXml" Target="../ink/ink340.xml"/><Relationship Id="rId141" Type="http://schemas.openxmlformats.org/officeDocument/2006/relationships/image" Target="../media/image350.png"/><Relationship Id="rId379" Type="http://schemas.openxmlformats.org/officeDocument/2006/relationships/customXml" Target="../ink/ink492.xml"/><Relationship Id="rId7" Type="http://schemas.openxmlformats.org/officeDocument/2006/relationships/image" Target="../media/image283.png"/><Relationship Id="rId183" Type="http://schemas.openxmlformats.org/officeDocument/2006/relationships/image" Target="../media/image371.png"/><Relationship Id="rId239" Type="http://schemas.openxmlformats.org/officeDocument/2006/relationships/customXml" Target="../ink/ink422.xml"/><Relationship Id="rId390" Type="http://schemas.openxmlformats.org/officeDocument/2006/relationships/image" Target="../media/image474.png"/><Relationship Id="rId404" Type="http://schemas.openxmlformats.org/officeDocument/2006/relationships/image" Target="../media/image481.png"/><Relationship Id="rId446" Type="http://schemas.openxmlformats.org/officeDocument/2006/relationships/image" Target="../media/image502.png"/><Relationship Id="rId250" Type="http://schemas.openxmlformats.org/officeDocument/2006/relationships/image" Target="../media/image404.png"/><Relationship Id="rId292" Type="http://schemas.openxmlformats.org/officeDocument/2006/relationships/image" Target="../media/image425.png"/><Relationship Id="rId306" Type="http://schemas.openxmlformats.org/officeDocument/2006/relationships/image" Target="../media/image432.png"/><Relationship Id="rId45" Type="http://schemas.openxmlformats.org/officeDocument/2006/relationships/image" Target="../media/image302.png"/><Relationship Id="rId87" Type="http://schemas.openxmlformats.org/officeDocument/2006/relationships/image" Target="../media/image323.png"/><Relationship Id="rId110" Type="http://schemas.openxmlformats.org/officeDocument/2006/relationships/customXml" Target="../ink/ink357.xml"/><Relationship Id="rId348" Type="http://schemas.openxmlformats.org/officeDocument/2006/relationships/image" Target="../media/image453.png"/><Relationship Id="rId152" Type="http://schemas.openxmlformats.org/officeDocument/2006/relationships/customXml" Target="../ink/ink378.xml"/><Relationship Id="rId194" Type="http://schemas.openxmlformats.org/officeDocument/2006/relationships/image" Target="../media/image376.png"/><Relationship Id="rId208" Type="http://schemas.openxmlformats.org/officeDocument/2006/relationships/image" Target="../media/image383.png"/><Relationship Id="rId415" Type="http://schemas.openxmlformats.org/officeDocument/2006/relationships/customXml" Target="../ink/ink510.xml"/><Relationship Id="rId261" Type="http://schemas.openxmlformats.org/officeDocument/2006/relationships/customXml" Target="../ink/ink433.xml"/><Relationship Id="rId14" Type="http://schemas.openxmlformats.org/officeDocument/2006/relationships/customXml" Target="../ink/ink309.xml"/><Relationship Id="rId56" Type="http://schemas.openxmlformats.org/officeDocument/2006/relationships/customXml" Target="../ink/ink330.xml"/><Relationship Id="rId317" Type="http://schemas.openxmlformats.org/officeDocument/2006/relationships/customXml" Target="../ink/ink461.xml"/><Relationship Id="rId359" Type="http://schemas.openxmlformats.org/officeDocument/2006/relationships/customXml" Target="../ink/ink482.xml"/><Relationship Id="rId98" Type="http://schemas.openxmlformats.org/officeDocument/2006/relationships/customXml" Target="../ink/ink351.xml"/><Relationship Id="rId121" Type="http://schemas.openxmlformats.org/officeDocument/2006/relationships/image" Target="../media/image340.png"/><Relationship Id="rId163" Type="http://schemas.openxmlformats.org/officeDocument/2006/relationships/image" Target="../media/image361.png"/><Relationship Id="rId219" Type="http://schemas.openxmlformats.org/officeDocument/2006/relationships/customXml" Target="../ink/ink412.xml"/><Relationship Id="rId370" Type="http://schemas.openxmlformats.org/officeDocument/2006/relationships/image" Target="../media/image464.png"/><Relationship Id="rId426" Type="http://schemas.openxmlformats.org/officeDocument/2006/relationships/image" Target="../media/image492.png"/><Relationship Id="rId230" Type="http://schemas.openxmlformats.org/officeDocument/2006/relationships/image" Target="../media/image394.png"/><Relationship Id="rId25" Type="http://schemas.openxmlformats.org/officeDocument/2006/relationships/image" Target="../media/image292.png"/><Relationship Id="rId67" Type="http://schemas.openxmlformats.org/officeDocument/2006/relationships/image" Target="../media/image313.png"/><Relationship Id="rId272" Type="http://schemas.openxmlformats.org/officeDocument/2006/relationships/image" Target="../media/image415.png"/><Relationship Id="rId328" Type="http://schemas.openxmlformats.org/officeDocument/2006/relationships/image" Target="../media/image443.png"/><Relationship Id="rId132" Type="http://schemas.openxmlformats.org/officeDocument/2006/relationships/customXml" Target="../ink/ink368.xml"/><Relationship Id="rId174" Type="http://schemas.openxmlformats.org/officeDocument/2006/relationships/customXml" Target="../ink/ink389.xml"/><Relationship Id="rId381" Type="http://schemas.openxmlformats.org/officeDocument/2006/relationships/customXml" Target="../ink/ink493.xml"/><Relationship Id="rId241" Type="http://schemas.openxmlformats.org/officeDocument/2006/relationships/customXml" Target="../ink/ink423.xml"/><Relationship Id="rId437" Type="http://schemas.openxmlformats.org/officeDocument/2006/relationships/customXml" Target="../ink/ink521.xml"/><Relationship Id="rId36" Type="http://schemas.openxmlformats.org/officeDocument/2006/relationships/customXml" Target="../ink/ink320.xml"/><Relationship Id="rId283" Type="http://schemas.openxmlformats.org/officeDocument/2006/relationships/customXml" Target="../ink/ink444.xml"/><Relationship Id="rId339" Type="http://schemas.openxmlformats.org/officeDocument/2006/relationships/customXml" Target="../ink/ink472.xml"/><Relationship Id="rId78" Type="http://schemas.openxmlformats.org/officeDocument/2006/relationships/customXml" Target="../ink/ink341.xml"/><Relationship Id="rId101" Type="http://schemas.openxmlformats.org/officeDocument/2006/relationships/image" Target="../media/image330.png"/><Relationship Id="rId143" Type="http://schemas.openxmlformats.org/officeDocument/2006/relationships/image" Target="../media/image351.png"/><Relationship Id="rId185" Type="http://schemas.openxmlformats.org/officeDocument/2006/relationships/image" Target="../media/image372.png"/><Relationship Id="rId350" Type="http://schemas.openxmlformats.org/officeDocument/2006/relationships/image" Target="../media/image454.png"/><Relationship Id="rId406" Type="http://schemas.openxmlformats.org/officeDocument/2006/relationships/image" Target="../media/image482.png"/><Relationship Id="rId9" Type="http://schemas.openxmlformats.org/officeDocument/2006/relationships/image" Target="../media/image284.png"/><Relationship Id="rId210" Type="http://schemas.openxmlformats.org/officeDocument/2006/relationships/image" Target="../media/image384.png"/><Relationship Id="rId392" Type="http://schemas.openxmlformats.org/officeDocument/2006/relationships/image" Target="../media/image475.png"/><Relationship Id="rId252" Type="http://schemas.openxmlformats.org/officeDocument/2006/relationships/image" Target="../media/image405.png"/><Relationship Id="rId294" Type="http://schemas.openxmlformats.org/officeDocument/2006/relationships/image" Target="../media/image426.png"/><Relationship Id="rId308" Type="http://schemas.openxmlformats.org/officeDocument/2006/relationships/image" Target="../media/image433.png"/><Relationship Id="rId47" Type="http://schemas.openxmlformats.org/officeDocument/2006/relationships/image" Target="../media/image303.png"/><Relationship Id="rId89" Type="http://schemas.openxmlformats.org/officeDocument/2006/relationships/image" Target="../media/image324.png"/><Relationship Id="rId112" Type="http://schemas.openxmlformats.org/officeDocument/2006/relationships/customXml" Target="../ink/ink358.xml"/><Relationship Id="rId154" Type="http://schemas.openxmlformats.org/officeDocument/2006/relationships/customXml" Target="../ink/ink379.xml"/><Relationship Id="rId361" Type="http://schemas.openxmlformats.org/officeDocument/2006/relationships/customXml" Target="../ink/ink483.xml"/><Relationship Id="rId196" Type="http://schemas.openxmlformats.org/officeDocument/2006/relationships/image" Target="../media/image377.png"/><Relationship Id="rId417" Type="http://schemas.openxmlformats.org/officeDocument/2006/relationships/customXml" Target="../ink/ink511.xml"/><Relationship Id="rId16" Type="http://schemas.openxmlformats.org/officeDocument/2006/relationships/customXml" Target="../ink/ink310.xml"/><Relationship Id="rId221" Type="http://schemas.openxmlformats.org/officeDocument/2006/relationships/customXml" Target="../ink/ink413.xml"/><Relationship Id="rId263" Type="http://schemas.openxmlformats.org/officeDocument/2006/relationships/customXml" Target="../ink/ink434.xml"/><Relationship Id="rId319" Type="http://schemas.openxmlformats.org/officeDocument/2006/relationships/customXml" Target="../ink/ink462.xml"/><Relationship Id="rId58" Type="http://schemas.openxmlformats.org/officeDocument/2006/relationships/customXml" Target="../ink/ink331.xml"/><Relationship Id="rId123" Type="http://schemas.openxmlformats.org/officeDocument/2006/relationships/image" Target="../media/image341.png"/><Relationship Id="rId330" Type="http://schemas.openxmlformats.org/officeDocument/2006/relationships/image" Target="../media/image444.png"/><Relationship Id="rId165" Type="http://schemas.openxmlformats.org/officeDocument/2006/relationships/image" Target="../media/image362.png"/><Relationship Id="rId372" Type="http://schemas.openxmlformats.org/officeDocument/2006/relationships/image" Target="../media/image465.png"/><Relationship Id="rId428" Type="http://schemas.openxmlformats.org/officeDocument/2006/relationships/image" Target="../media/image493.png"/><Relationship Id="rId232" Type="http://schemas.openxmlformats.org/officeDocument/2006/relationships/image" Target="../media/image395.png"/><Relationship Id="rId274" Type="http://schemas.openxmlformats.org/officeDocument/2006/relationships/image" Target="../media/image416.png"/><Relationship Id="rId27" Type="http://schemas.openxmlformats.org/officeDocument/2006/relationships/image" Target="../media/image293.png"/><Relationship Id="rId69" Type="http://schemas.openxmlformats.org/officeDocument/2006/relationships/image" Target="../media/image314.png"/><Relationship Id="rId134" Type="http://schemas.openxmlformats.org/officeDocument/2006/relationships/customXml" Target="../ink/ink369.xml"/><Relationship Id="rId80" Type="http://schemas.openxmlformats.org/officeDocument/2006/relationships/customXml" Target="../ink/ink342.xml"/><Relationship Id="rId176" Type="http://schemas.openxmlformats.org/officeDocument/2006/relationships/customXml" Target="../ink/ink390.xml"/><Relationship Id="rId341" Type="http://schemas.openxmlformats.org/officeDocument/2006/relationships/customXml" Target="../ink/ink473.xml"/><Relationship Id="rId383" Type="http://schemas.openxmlformats.org/officeDocument/2006/relationships/customXml" Target="../ink/ink494.xml"/><Relationship Id="rId439" Type="http://schemas.openxmlformats.org/officeDocument/2006/relationships/customXml" Target="../ink/ink522.xml"/><Relationship Id="rId201" Type="http://schemas.openxmlformats.org/officeDocument/2006/relationships/customXml" Target="../ink/ink403.xml"/><Relationship Id="rId243" Type="http://schemas.openxmlformats.org/officeDocument/2006/relationships/customXml" Target="../ink/ink424.xml"/><Relationship Id="rId285" Type="http://schemas.openxmlformats.org/officeDocument/2006/relationships/customXml" Target="../ink/ink445.xml"/><Relationship Id="rId38" Type="http://schemas.openxmlformats.org/officeDocument/2006/relationships/customXml" Target="../ink/ink321.xml"/><Relationship Id="rId103" Type="http://schemas.openxmlformats.org/officeDocument/2006/relationships/image" Target="../media/image331.png"/><Relationship Id="rId310" Type="http://schemas.openxmlformats.org/officeDocument/2006/relationships/image" Target="../media/image434.png"/><Relationship Id="rId91" Type="http://schemas.openxmlformats.org/officeDocument/2006/relationships/image" Target="../media/image325.png"/><Relationship Id="rId145" Type="http://schemas.openxmlformats.org/officeDocument/2006/relationships/image" Target="../media/image352.png"/><Relationship Id="rId187" Type="http://schemas.openxmlformats.org/officeDocument/2006/relationships/image" Target="../media/image373.png"/><Relationship Id="rId352" Type="http://schemas.openxmlformats.org/officeDocument/2006/relationships/image" Target="../media/image455.png"/><Relationship Id="rId394" Type="http://schemas.openxmlformats.org/officeDocument/2006/relationships/image" Target="../media/image476.png"/><Relationship Id="rId408" Type="http://schemas.openxmlformats.org/officeDocument/2006/relationships/image" Target="../media/image483.png"/><Relationship Id="rId212" Type="http://schemas.openxmlformats.org/officeDocument/2006/relationships/image" Target="../media/image385.png"/><Relationship Id="rId254" Type="http://schemas.openxmlformats.org/officeDocument/2006/relationships/image" Target="../media/image406.png"/><Relationship Id="rId49" Type="http://schemas.openxmlformats.org/officeDocument/2006/relationships/image" Target="../media/image304.png"/><Relationship Id="rId114" Type="http://schemas.openxmlformats.org/officeDocument/2006/relationships/customXml" Target="../ink/ink359.xml"/><Relationship Id="rId296" Type="http://schemas.openxmlformats.org/officeDocument/2006/relationships/image" Target="../media/image427.png"/><Relationship Id="rId60" Type="http://schemas.openxmlformats.org/officeDocument/2006/relationships/customXml" Target="../ink/ink332.xml"/><Relationship Id="rId156" Type="http://schemas.openxmlformats.org/officeDocument/2006/relationships/customXml" Target="../ink/ink380.xml"/><Relationship Id="rId198" Type="http://schemas.openxmlformats.org/officeDocument/2006/relationships/image" Target="../media/image378.png"/><Relationship Id="rId321" Type="http://schemas.openxmlformats.org/officeDocument/2006/relationships/customXml" Target="../ink/ink463.xml"/><Relationship Id="rId363" Type="http://schemas.openxmlformats.org/officeDocument/2006/relationships/customXml" Target="../ink/ink484.xml"/><Relationship Id="rId419" Type="http://schemas.openxmlformats.org/officeDocument/2006/relationships/customXml" Target="../ink/ink512.xml"/><Relationship Id="rId223" Type="http://schemas.openxmlformats.org/officeDocument/2006/relationships/customXml" Target="../ink/ink414.xml"/><Relationship Id="rId430" Type="http://schemas.openxmlformats.org/officeDocument/2006/relationships/image" Target="../media/image494.png"/><Relationship Id="rId18" Type="http://schemas.openxmlformats.org/officeDocument/2006/relationships/customXml" Target="../ink/ink311.xml"/><Relationship Id="rId39" Type="http://schemas.openxmlformats.org/officeDocument/2006/relationships/image" Target="../media/image299.png"/><Relationship Id="rId265" Type="http://schemas.openxmlformats.org/officeDocument/2006/relationships/customXml" Target="../ink/ink435.xml"/><Relationship Id="rId286" Type="http://schemas.openxmlformats.org/officeDocument/2006/relationships/image" Target="../media/image422.png"/><Relationship Id="rId50" Type="http://schemas.openxmlformats.org/officeDocument/2006/relationships/customXml" Target="../ink/ink327.xml"/><Relationship Id="rId104" Type="http://schemas.openxmlformats.org/officeDocument/2006/relationships/customXml" Target="../ink/ink354.xml"/><Relationship Id="rId125" Type="http://schemas.openxmlformats.org/officeDocument/2006/relationships/image" Target="../media/image342.png"/><Relationship Id="rId146" Type="http://schemas.openxmlformats.org/officeDocument/2006/relationships/customXml" Target="../ink/ink375.xml"/><Relationship Id="rId167" Type="http://schemas.openxmlformats.org/officeDocument/2006/relationships/image" Target="../media/image363.png"/><Relationship Id="rId188" Type="http://schemas.openxmlformats.org/officeDocument/2006/relationships/customXml" Target="../ink/ink396.xml"/><Relationship Id="rId311" Type="http://schemas.openxmlformats.org/officeDocument/2006/relationships/customXml" Target="../ink/ink458.xml"/><Relationship Id="rId332" Type="http://schemas.openxmlformats.org/officeDocument/2006/relationships/image" Target="../media/image445.png"/><Relationship Id="rId353" Type="http://schemas.openxmlformats.org/officeDocument/2006/relationships/customXml" Target="../ink/ink479.xml"/><Relationship Id="rId374" Type="http://schemas.openxmlformats.org/officeDocument/2006/relationships/image" Target="../media/image466.png"/><Relationship Id="rId395" Type="http://schemas.openxmlformats.org/officeDocument/2006/relationships/customXml" Target="../ink/ink500.xml"/><Relationship Id="rId409" Type="http://schemas.openxmlformats.org/officeDocument/2006/relationships/customXml" Target="../ink/ink507.xml"/><Relationship Id="rId71" Type="http://schemas.openxmlformats.org/officeDocument/2006/relationships/image" Target="../media/image315.png"/><Relationship Id="rId92" Type="http://schemas.openxmlformats.org/officeDocument/2006/relationships/customXml" Target="../ink/ink348.xml"/><Relationship Id="rId213" Type="http://schemas.openxmlformats.org/officeDocument/2006/relationships/customXml" Target="../ink/ink409.xml"/><Relationship Id="rId234" Type="http://schemas.openxmlformats.org/officeDocument/2006/relationships/image" Target="../media/image396.png"/><Relationship Id="rId420" Type="http://schemas.openxmlformats.org/officeDocument/2006/relationships/image" Target="../media/image489.png"/><Relationship Id="rId2" Type="http://schemas.openxmlformats.org/officeDocument/2006/relationships/customXml" Target="../ink/ink303.xml"/><Relationship Id="rId29" Type="http://schemas.openxmlformats.org/officeDocument/2006/relationships/image" Target="../media/image294.png"/><Relationship Id="rId255" Type="http://schemas.openxmlformats.org/officeDocument/2006/relationships/customXml" Target="../ink/ink430.xml"/><Relationship Id="rId276" Type="http://schemas.openxmlformats.org/officeDocument/2006/relationships/image" Target="../media/image417.png"/><Relationship Id="rId297" Type="http://schemas.openxmlformats.org/officeDocument/2006/relationships/customXml" Target="../ink/ink451.xml"/><Relationship Id="rId441" Type="http://schemas.openxmlformats.org/officeDocument/2006/relationships/customXml" Target="../ink/ink523.xml"/><Relationship Id="rId40" Type="http://schemas.openxmlformats.org/officeDocument/2006/relationships/customXml" Target="../ink/ink322.xml"/><Relationship Id="rId115" Type="http://schemas.openxmlformats.org/officeDocument/2006/relationships/image" Target="../media/image337.png"/><Relationship Id="rId136" Type="http://schemas.openxmlformats.org/officeDocument/2006/relationships/customXml" Target="../ink/ink370.xml"/><Relationship Id="rId157" Type="http://schemas.openxmlformats.org/officeDocument/2006/relationships/image" Target="../media/image358.png"/><Relationship Id="rId178" Type="http://schemas.openxmlformats.org/officeDocument/2006/relationships/customXml" Target="../ink/ink391.xml"/><Relationship Id="rId301" Type="http://schemas.openxmlformats.org/officeDocument/2006/relationships/customXml" Target="../ink/ink453.xml"/><Relationship Id="rId322" Type="http://schemas.openxmlformats.org/officeDocument/2006/relationships/image" Target="../media/image440.png"/><Relationship Id="rId343" Type="http://schemas.openxmlformats.org/officeDocument/2006/relationships/customXml" Target="../ink/ink474.xml"/><Relationship Id="rId364" Type="http://schemas.openxmlformats.org/officeDocument/2006/relationships/image" Target="../media/image461.png"/><Relationship Id="rId61" Type="http://schemas.openxmlformats.org/officeDocument/2006/relationships/image" Target="../media/image310.png"/><Relationship Id="rId82" Type="http://schemas.openxmlformats.org/officeDocument/2006/relationships/customXml" Target="../ink/ink343.xml"/><Relationship Id="rId199" Type="http://schemas.openxmlformats.org/officeDocument/2006/relationships/customXml" Target="../ink/ink402.xml"/><Relationship Id="rId203" Type="http://schemas.openxmlformats.org/officeDocument/2006/relationships/customXml" Target="../ink/ink404.xml"/><Relationship Id="rId385" Type="http://schemas.openxmlformats.org/officeDocument/2006/relationships/customXml" Target="../ink/ink495.xml"/><Relationship Id="rId19" Type="http://schemas.openxmlformats.org/officeDocument/2006/relationships/image" Target="../media/image289.png"/><Relationship Id="rId224" Type="http://schemas.openxmlformats.org/officeDocument/2006/relationships/image" Target="../media/image391.png"/><Relationship Id="rId245" Type="http://schemas.openxmlformats.org/officeDocument/2006/relationships/customXml" Target="../ink/ink425.xml"/><Relationship Id="rId266" Type="http://schemas.openxmlformats.org/officeDocument/2006/relationships/image" Target="../media/image412.png"/><Relationship Id="rId287" Type="http://schemas.openxmlformats.org/officeDocument/2006/relationships/customXml" Target="../ink/ink446.xml"/><Relationship Id="rId410" Type="http://schemas.openxmlformats.org/officeDocument/2006/relationships/image" Target="../media/image484.png"/><Relationship Id="rId431" Type="http://schemas.openxmlformats.org/officeDocument/2006/relationships/customXml" Target="../ink/ink518.xml"/><Relationship Id="rId30" Type="http://schemas.openxmlformats.org/officeDocument/2006/relationships/customXml" Target="../ink/ink317.xml"/><Relationship Id="rId105" Type="http://schemas.openxmlformats.org/officeDocument/2006/relationships/image" Target="../media/image332.png"/><Relationship Id="rId126" Type="http://schemas.openxmlformats.org/officeDocument/2006/relationships/customXml" Target="../ink/ink365.xml"/><Relationship Id="rId147" Type="http://schemas.openxmlformats.org/officeDocument/2006/relationships/image" Target="../media/image353.png"/><Relationship Id="rId168" Type="http://schemas.openxmlformats.org/officeDocument/2006/relationships/customXml" Target="../ink/ink386.xml"/><Relationship Id="rId312" Type="http://schemas.openxmlformats.org/officeDocument/2006/relationships/image" Target="../media/image435.png"/><Relationship Id="rId333" Type="http://schemas.openxmlformats.org/officeDocument/2006/relationships/customXml" Target="../ink/ink469.xml"/><Relationship Id="rId354" Type="http://schemas.openxmlformats.org/officeDocument/2006/relationships/image" Target="../media/image456.png"/><Relationship Id="rId51" Type="http://schemas.openxmlformats.org/officeDocument/2006/relationships/image" Target="../media/image305.png"/><Relationship Id="rId72" Type="http://schemas.openxmlformats.org/officeDocument/2006/relationships/customXml" Target="../ink/ink338.xml"/><Relationship Id="rId93" Type="http://schemas.openxmlformats.org/officeDocument/2006/relationships/image" Target="../media/image326.png"/><Relationship Id="rId189" Type="http://schemas.openxmlformats.org/officeDocument/2006/relationships/customXml" Target="../ink/ink397.xml"/><Relationship Id="rId375" Type="http://schemas.openxmlformats.org/officeDocument/2006/relationships/customXml" Target="../ink/ink490.xml"/><Relationship Id="rId396" Type="http://schemas.openxmlformats.org/officeDocument/2006/relationships/image" Target="../media/image477.png"/><Relationship Id="rId3" Type="http://schemas.openxmlformats.org/officeDocument/2006/relationships/image" Target="../media/image281.png"/><Relationship Id="rId214" Type="http://schemas.openxmlformats.org/officeDocument/2006/relationships/image" Target="../media/image386.png"/><Relationship Id="rId235" Type="http://schemas.openxmlformats.org/officeDocument/2006/relationships/customXml" Target="../ink/ink420.xml"/><Relationship Id="rId256" Type="http://schemas.openxmlformats.org/officeDocument/2006/relationships/image" Target="../media/image407.png"/><Relationship Id="rId277" Type="http://schemas.openxmlformats.org/officeDocument/2006/relationships/customXml" Target="../ink/ink441.xml"/><Relationship Id="rId298" Type="http://schemas.openxmlformats.org/officeDocument/2006/relationships/image" Target="../media/image428.png"/><Relationship Id="rId400" Type="http://schemas.openxmlformats.org/officeDocument/2006/relationships/image" Target="../media/image479.png"/><Relationship Id="rId421" Type="http://schemas.openxmlformats.org/officeDocument/2006/relationships/customXml" Target="../ink/ink513.xml"/><Relationship Id="rId442" Type="http://schemas.openxmlformats.org/officeDocument/2006/relationships/image" Target="../media/image500.png"/><Relationship Id="rId116" Type="http://schemas.openxmlformats.org/officeDocument/2006/relationships/customXml" Target="../ink/ink360.xml"/><Relationship Id="rId137" Type="http://schemas.openxmlformats.org/officeDocument/2006/relationships/image" Target="../media/image348.png"/><Relationship Id="rId158" Type="http://schemas.openxmlformats.org/officeDocument/2006/relationships/customXml" Target="../ink/ink381.xml"/><Relationship Id="rId302" Type="http://schemas.openxmlformats.org/officeDocument/2006/relationships/image" Target="../media/image430.png"/><Relationship Id="rId323" Type="http://schemas.openxmlformats.org/officeDocument/2006/relationships/customXml" Target="../ink/ink464.xml"/><Relationship Id="rId344" Type="http://schemas.openxmlformats.org/officeDocument/2006/relationships/image" Target="../media/image451.png"/><Relationship Id="rId20" Type="http://schemas.openxmlformats.org/officeDocument/2006/relationships/customXml" Target="../ink/ink312.xml"/><Relationship Id="rId41" Type="http://schemas.openxmlformats.org/officeDocument/2006/relationships/image" Target="../media/image300.png"/><Relationship Id="rId62" Type="http://schemas.openxmlformats.org/officeDocument/2006/relationships/customXml" Target="../ink/ink333.xml"/><Relationship Id="rId83" Type="http://schemas.openxmlformats.org/officeDocument/2006/relationships/image" Target="../media/image321.png"/><Relationship Id="rId179" Type="http://schemas.openxmlformats.org/officeDocument/2006/relationships/image" Target="../media/image369.png"/><Relationship Id="rId365" Type="http://schemas.openxmlformats.org/officeDocument/2006/relationships/customXml" Target="../ink/ink485.xml"/><Relationship Id="rId386" Type="http://schemas.openxmlformats.org/officeDocument/2006/relationships/image" Target="../media/image472.png"/><Relationship Id="rId190" Type="http://schemas.openxmlformats.org/officeDocument/2006/relationships/image" Target="../media/image374.png"/><Relationship Id="rId204" Type="http://schemas.openxmlformats.org/officeDocument/2006/relationships/image" Target="../media/image381.png"/><Relationship Id="rId225" Type="http://schemas.openxmlformats.org/officeDocument/2006/relationships/customXml" Target="../ink/ink415.xml"/><Relationship Id="rId246" Type="http://schemas.openxmlformats.org/officeDocument/2006/relationships/image" Target="../media/image402.png"/><Relationship Id="rId267" Type="http://schemas.openxmlformats.org/officeDocument/2006/relationships/customXml" Target="../ink/ink436.xml"/><Relationship Id="rId288" Type="http://schemas.openxmlformats.org/officeDocument/2006/relationships/image" Target="../media/image423.png"/><Relationship Id="rId411" Type="http://schemas.openxmlformats.org/officeDocument/2006/relationships/customXml" Target="../ink/ink508.xml"/><Relationship Id="rId432" Type="http://schemas.openxmlformats.org/officeDocument/2006/relationships/image" Target="../media/image495.png"/><Relationship Id="rId106" Type="http://schemas.openxmlformats.org/officeDocument/2006/relationships/customXml" Target="../ink/ink355.xml"/><Relationship Id="rId127" Type="http://schemas.openxmlformats.org/officeDocument/2006/relationships/image" Target="../media/image343.png"/><Relationship Id="rId313" Type="http://schemas.openxmlformats.org/officeDocument/2006/relationships/customXml" Target="../ink/ink459.xml"/><Relationship Id="rId10" Type="http://schemas.openxmlformats.org/officeDocument/2006/relationships/customXml" Target="../ink/ink307.xml"/><Relationship Id="rId31" Type="http://schemas.openxmlformats.org/officeDocument/2006/relationships/image" Target="../media/image295.png"/><Relationship Id="rId52" Type="http://schemas.openxmlformats.org/officeDocument/2006/relationships/customXml" Target="../ink/ink328.xml"/><Relationship Id="rId73" Type="http://schemas.openxmlformats.org/officeDocument/2006/relationships/image" Target="../media/image316.png"/><Relationship Id="rId94" Type="http://schemas.openxmlformats.org/officeDocument/2006/relationships/customXml" Target="../ink/ink349.xml"/><Relationship Id="rId148" Type="http://schemas.openxmlformats.org/officeDocument/2006/relationships/customXml" Target="../ink/ink376.xml"/><Relationship Id="rId169" Type="http://schemas.openxmlformats.org/officeDocument/2006/relationships/image" Target="../media/image364.png"/><Relationship Id="rId334" Type="http://schemas.openxmlformats.org/officeDocument/2006/relationships/image" Target="../media/image446.png"/><Relationship Id="rId355" Type="http://schemas.openxmlformats.org/officeDocument/2006/relationships/customXml" Target="../ink/ink480.xml"/><Relationship Id="rId376" Type="http://schemas.openxmlformats.org/officeDocument/2006/relationships/image" Target="../media/image467.png"/><Relationship Id="rId397" Type="http://schemas.openxmlformats.org/officeDocument/2006/relationships/customXml" Target="../ink/ink501.xml"/><Relationship Id="rId4" Type="http://schemas.openxmlformats.org/officeDocument/2006/relationships/customXml" Target="../ink/ink304.xml"/><Relationship Id="rId180" Type="http://schemas.openxmlformats.org/officeDocument/2006/relationships/customXml" Target="../ink/ink392.xml"/><Relationship Id="rId215" Type="http://schemas.openxmlformats.org/officeDocument/2006/relationships/customXml" Target="../ink/ink410.xml"/><Relationship Id="rId236" Type="http://schemas.openxmlformats.org/officeDocument/2006/relationships/image" Target="../media/image397.png"/><Relationship Id="rId257" Type="http://schemas.openxmlformats.org/officeDocument/2006/relationships/customXml" Target="../ink/ink431.xml"/><Relationship Id="rId278" Type="http://schemas.openxmlformats.org/officeDocument/2006/relationships/image" Target="../media/image418.png"/><Relationship Id="rId401" Type="http://schemas.openxmlformats.org/officeDocument/2006/relationships/customXml" Target="../ink/ink503.xml"/><Relationship Id="rId422" Type="http://schemas.openxmlformats.org/officeDocument/2006/relationships/image" Target="../media/image490.png"/><Relationship Id="rId443" Type="http://schemas.openxmlformats.org/officeDocument/2006/relationships/customXml" Target="../ink/ink524.xml"/><Relationship Id="rId303" Type="http://schemas.openxmlformats.org/officeDocument/2006/relationships/customXml" Target="../ink/ink454.xml"/><Relationship Id="rId42" Type="http://schemas.openxmlformats.org/officeDocument/2006/relationships/customXml" Target="../ink/ink323.xml"/><Relationship Id="rId84" Type="http://schemas.openxmlformats.org/officeDocument/2006/relationships/customXml" Target="../ink/ink344.xml"/><Relationship Id="rId138" Type="http://schemas.openxmlformats.org/officeDocument/2006/relationships/customXml" Target="../ink/ink371.xml"/><Relationship Id="rId345" Type="http://schemas.openxmlformats.org/officeDocument/2006/relationships/customXml" Target="../ink/ink475.xml"/><Relationship Id="rId387" Type="http://schemas.openxmlformats.org/officeDocument/2006/relationships/customXml" Target="../ink/ink496.xml"/><Relationship Id="rId191" Type="http://schemas.openxmlformats.org/officeDocument/2006/relationships/customXml" Target="../ink/ink398.xml"/><Relationship Id="rId205" Type="http://schemas.openxmlformats.org/officeDocument/2006/relationships/customXml" Target="../ink/ink405.xml"/><Relationship Id="rId247" Type="http://schemas.openxmlformats.org/officeDocument/2006/relationships/customXml" Target="../ink/ink426.xml"/><Relationship Id="rId412" Type="http://schemas.openxmlformats.org/officeDocument/2006/relationships/image" Target="../media/image485.png"/><Relationship Id="rId107" Type="http://schemas.openxmlformats.org/officeDocument/2006/relationships/image" Target="../media/image333.png"/><Relationship Id="rId289" Type="http://schemas.openxmlformats.org/officeDocument/2006/relationships/customXml" Target="../ink/ink447.xml"/><Relationship Id="rId11" Type="http://schemas.openxmlformats.org/officeDocument/2006/relationships/image" Target="../media/image285.png"/><Relationship Id="rId53" Type="http://schemas.openxmlformats.org/officeDocument/2006/relationships/image" Target="../media/image306.png"/><Relationship Id="rId149" Type="http://schemas.openxmlformats.org/officeDocument/2006/relationships/image" Target="../media/image354.png"/><Relationship Id="rId314" Type="http://schemas.openxmlformats.org/officeDocument/2006/relationships/image" Target="../media/image436.png"/><Relationship Id="rId356" Type="http://schemas.openxmlformats.org/officeDocument/2006/relationships/image" Target="../media/image457.png"/><Relationship Id="rId398" Type="http://schemas.openxmlformats.org/officeDocument/2006/relationships/image" Target="../media/image478.png"/><Relationship Id="rId95" Type="http://schemas.openxmlformats.org/officeDocument/2006/relationships/image" Target="../media/image327.png"/><Relationship Id="rId160" Type="http://schemas.openxmlformats.org/officeDocument/2006/relationships/customXml" Target="../ink/ink382.xml"/><Relationship Id="rId216" Type="http://schemas.openxmlformats.org/officeDocument/2006/relationships/image" Target="../media/image387.png"/><Relationship Id="rId423" Type="http://schemas.openxmlformats.org/officeDocument/2006/relationships/customXml" Target="../ink/ink514.xml"/><Relationship Id="rId258" Type="http://schemas.openxmlformats.org/officeDocument/2006/relationships/image" Target="../media/image408.png"/><Relationship Id="rId22" Type="http://schemas.openxmlformats.org/officeDocument/2006/relationships/customXml" Target="../ink/ink313.xml"/><Relationship Id="rId64" Type="http://schemas.openxmlformats.org/officeDocument/2006/relationships/customXml" Target="../ink/ink334.xml"/><Relationship Id="rId118" Type="http://schemas.openxmlformats.org/officeDocument/2006/relationships/customXml" Target="../ink/ink361.xml"/><Relationship Id="rId325" Type="http://schemas.openxmlformats.org/officeDocument/2006/relationships/customXml" Target="../ink/ink465.xml"/><Relationship Id="rId367" Type="http://schemas.openxmlformats.org/officeDocument/2006/relationships/customXml" Target="../ink/ink486.xml"/><Relationship Id="rId171" Type="http://schemas.openxmlformats.org/officeDocument/2006/relationships/image" Target="../media/image365.png"/><Relationship Id="rId227" Type="http://schemas.openxmlformats.org/officeDocument/2006/relationships/customXml" Target="../ink/ink416.xml"/><Relationship Id="rId269" Type="http://schemas.openxmlformats.org/officeDocument/2006/relationships/customXml" Target="../ink/ink437.xml"/><Relationship Id="rId434" Type="http://schemas.openxmlformats.org/officeDocument/2006/relationships/image" Target="../media/image496.png"/><Relationship Id="rId33" Type="http://schemas.openxmlformats.org/officeDocument/2006/relationships/image" Target="../media/image296.png"/><Relationship Id="rId129" Type="http://schemas.openxmlformats.org/officeDocument/2006/relationships/image" Target="../media/image344.png"/><Relationship Id="rId280" Type="http://schemas.openxmlformats.org/officeDocument/2006/relationships/image" Target="../media/image419.png"/><Relationship Id="rId336" Type="http://schemas.openxmlformats.org/officeDocument/2006/relationships/image" Target="../media/image447.png"/><Relationship Id="rId75" Type="http://schemas.openxmlformats.org/officeDocument/2006/relationships/image" Target="../media/image317.png"/><Relationship Id="rId140" Type="http://schemas.openxmlformats.org/officeDocument/2006/relationships/customXml" Target="../ink/ink372.xml"/><Relationship Id="rId182" Type="http://schemas.openxmlformats.org/officeDocument/2006/relationships/customXml" Target="../ink/ink393.xml"/><Relationship Id="rId378" Type="http://schemas.openxmlformats.org/officeDocument/2006/relationships/image" Target="../media/image468.png"/><Relationship Id="rId403" Type="http://schemas.openxmlformats.org/officeDocument/2006/relationships/customXml" Target="../ink/ink504.xml"/><Relationship Id="rId6" Type="http://schemas.openxmlformats.org/officeDocument/2006/relationships/customXml" Target="../ink/ink305.xml"/><Relationship Id="rId238" Type="http://schemas.openxmlformats.org/officeDocument/2006/relationships/image" Target="../media/image398.png"/><Relationship Id="rId445" Type="http://schemas.openxmlformats.org/officeDocument/2006/relationships/customXml" Target="../ink/ink525.xml"/><Relationship Id="rId291" Type="http://schemas.openxmlformats.org/officeDocument/2006/relationships/customXml" Target="../ink/ink448.xml"/><Relationship Id="rId305" Type="http://schemas.openxmlformats.org/officeDocument/2006/relationships/customXml" Target="../ink/ink455.xml"/><Relationship Id="rId347" Type="http://schemas.openxmlformats.org/officeDocument/2006/relationships/customXml" Target="../ink/ink476.xml"/><Relationship Id="rId44" Type="http://schemas.openxmlformats.org/officeDocument/2006/relationships/customXml" Target="../ink/ink324.xml"/><Relationship Id="rId86" Type="http://schemas.openxmlformats.org/officeDocument/2006/relationships/customXml" Target="../ink/ink345.xml"/><Relationship Id="rId151" Type="http://schemas.openxmlformats.org/officeDocument/2006/relationships/image" Target="../media/image355.png"/><Relationship Id="rId389" Type="http://schemas.openxmlformats.org/officeDocument/2006/relationships/customXml" Target="../ink/ink497.xml"/><Relationship Id="rId193" Type="http://schemas.openxmlformats.org/officeDocument/2006/relationships/customXml" Target="../ink/ink399.xml"/><Relationship Id="rId207" Type="http://schemas.openxmlformats.org/officeDocument/2006/relationships/customXml" Target="../ink/ink406.xml"/><Relationship Id="rId249" Type="http://schemas.openxmlformats.org/officeDocument/2006/relationships/customXml" Target="../ink/ink427.xml"/><Relationship Id="rId414" Type="http://schemas.openxmlformats.org/officeDocument/2006/relationships/image" Target="../media/image486.png"/><Relationship Id="rId13" Type="http://schemas.openxmlformats.org/officeDocument/2006/relationships/image" Target="../media/image286.png"/><Relationship Id="rId109" Type="http://schemas.openxmlformats.org/officeDocument/2006/relationships/image" Target="../media/image334.png"/><Relationship Id="rId260" Type="http://schemas.openxmlformats.org/officeDocument/2006/relationships/image" Target="../media/image409.png"/><Relationship Id="rId316" Type="http://schemas.openxmlformats.org/officeDocument/2006/relationships/image" Target="../media/image437.png"/><Relationship Id="rId55" Type="http://schemas.openxmlformats.org/officeDocument/2006/relationships/image" Target="../media/image307.png"/><Relationship Id="rId97" Type="http://schemas.openxmlformats.org/officeDocument/2006/relationships/image" Target="../media/image328.png"/><Relationship Id="rId120" Type="http://schemas.openxmlformats.org/officeDocument/2006/relationships/customXml" Target="../ink/ink362.xml"/><Relationship Id="rId358" Type="http://schemas.openxmlformats.org/officeDocument/2006/relationships/image" Target="../media/image458.png"/><Relationship Id="rId162" Type="http://schemas.openxmlformats.org/officeDocument/2006/relationships/customXml" Target="../ink/ink383.xml"/><Relationship Id="rId218" Type="http://schemas.openxmlformats.org/officeDocument/2006/relationships/image" Target="../media/image388.png"/><Relationship Id="rId425" Type="http://schemas.openxmlformats.org/officeDocument/2006/relationships/customXml" Target="../ink/ink515.xml"/><Relationship Id="rId271" Type="http://schemas.openxmlformats.org/officeDocument/2006/relationships/customXml" Target="../ink/ink438.xml"/><Relationship Id="rId24" Type="http://schemas.openxmlformats.org/officeDocument/2006/relationships/customXml" Target="../ink/ink314.xml"/><Relationship Id="rId66" Type="http://schemas.openxmlformats.org/officeDocument/2006/relationships/customXml" Target="../ink/ink335.xml"/><Relationship Id="rId131" Type="http://schemas.openxmlformats.org/officeDocument/2006/relationships/image" Target="../media/image345.png"/><Relationship Id="rId327" Type="http://schemas.openxmlformats.org/officeDocument/2006/relationships/customXml" Target="../ink/ink466.xml"/><Relationship Id="rId369" Type="http://schemas.openxmlformats.org/officeDocument/2006/relationships/customXml" Target="../ink/ink487.xml"/><Relationship Id="rId173" Type="http://schemas.openxmlformats.org/officeDocument/2006/relationships/image" Target="../media/image366.png"/><Relationship Id="rId229" Type="http://schemas.openxmlformats.org/officeDocument/2006/relationships/customXml" Target="../ink/ink417.xml"/><Relationship Id="rId380" Type="http://schemas.openxmlformats.org/officeDocument/2006/relationships/image" Target="../media/image469.png"/><Relationship Id="rId436" Type="http://schemas.openxmlformats.org/officeDocument/2006/relationships/image" Target="../media/image497.png"/><Relationship Id="rId240" Type="http://schemas.openxmlformats.org/officeDocument/2006/relationships/image" Target="../media/image399.png"/><Relationship Id="rId35" Type="http://schemas.openxmlformats.org/officeDocument/2006/relationships/image" Target="../media/image297.png"/><Relationship Id="rId77" Type="http://schemas.openxmlformats.org/officeDocument/2006/relationships/image" Target="../media/image318.png"/><Relationship Id="rId100" Type="http://schemas.openxmlformats.org/officeDocument/2006/relationships/customXml" Target="../ink/ink352.xml"/><Relationship Id="rId282" Type="http://schemas.openxmlformats.org/officeDocument/2006/relationships/image" Target="../media/image420.png"/><Relationship Id="rId338" Type="http://schemas.openxmlformats.org/officeDocument/2006/relationships/image" Target="../media/image448.png"/><Relationship Id="rId8" Type="http://schemas.openxmlformats.org/officeDocument/2006/relationships/customXml" Target="../ink/ink306.xml"/><Relationship Id="rId142" Type="http://schemas.openxmlformats.org/officeDocument/2006/relationships/customXml" Target="../ink/ink373.xml"/><Relationship Id="rId184" Type="http://schemas.openxmlformats.org/officeDocument/2006/relationships/customXml" Target="../ink/ink394.xml"/><Relationship Id="rId391" Type="http://schemas.openxmlformats.org/officeDocument/2006/relationships/customXml" Target="../ink/ink498.xml"/><Relationship Id="rId405" Type="http://schemas.openxmlformats.org/officeDocument/2006/relationships/customXml" Target="../ink/ink505.xml"/><Relationship Id="rId447" Type="http://schemas.openxmlformats.org/officeDocument/2006/relationships/image" Target="../media/image503.png"/><Relationship Id="rId251" Type="http://schemas.openxmlformats.org/officeDocument/2006/relationships/customXml" Target="../ink/ink428.xml"/><Relationship Id="rId46" Type="http://schemas.openxmlformats.org/officeDocument/2006/relationships/customXml" Target="../ink/ink325.xml"/><Relationship Id="rId293" Type="http://schemas.openxmlformats.org/officeDocument/2006/relationships/customXml" Target="../ink/ink449.xml"/><Relationship Id="rId307" Type="http://schemas.openxmlformats.org/officeDocument/2006/relationships/customXml" Target="../ink/ink456.xml"/><Relationship Id="rId349" Type="http://schemas.openxmlformats.org/officeDocument/2006/relationships/customXml" Target="../ink/ink477.xml"/><Relationship Id="rId88" Type="http://schemas.openxmlformats.org/officeDocument/2006/relationships/customXml" Target="../ink/ink346.xml"/><Relationship Id="rId111" Type="http://schemas.openxmlformats.org/officeDocument/2006/relationships/image" Target="../media/image335.png"/><Relationship Id="rId153" Type="http://schemas.openxmlformats.org/officeDocument/2006/relationships/image" Target="../media/image356.png"/><Relationship Id="rId195" Type="http://schemas.openxmlformats.org/officeDocument/2006/relationships/customXml" Target="../ink/ink400.xml"/><Relationship Id="rId209" Type="http://schemas.openxmlformats.org/officeDocument/2006/relationships/customXml" Target="../ink/ink407.xml"/><Relationship Id="rId360" Type="http://schemas.openxmlformats.org/officeDocument/2006/relationships/image" Target="../media/image459.png"/><Relationship Id="rId416" Type="http://schemas.openxmlformats.org/officeDocument/2006/relationships/image" Target="../media/image487.png"/><Relationship Id="rId220" Type="http://schemas.openxmlformats.org/officeDocument/2006/relationships/image" Target="../media/image389.png"/><Relationship Id="rId15" Type="http://schemas.openxmlformats.org/officeDocument/2006/relationships/image" Target="../media/image287.png"/><Relationship Id="rId57" Type="http://schemas.openxmlformats.org/officeDocument/2006/relationships/image" Target="../media/image308.png"/><Relationship Id="rId262" Type="http://schemas.openxmlformats.org/officeDocument/2006/relationships/image" Target="../media/image410.png"/><Relationship Id="rId318" Type="http://schemas.openxmlformats.org/officeDocument/2006/relationships/image" Target="../media/image438.png"/><Relationship Id="rId99" Type="http://schemas.openxmlformats.org/officeDocument/2006/relationships/image" Target="../media/image329.png"/><Relationship Id="rId122" Type="http://schemas.openxmlformats.org/officeDocument/2006/relationships/customXml" Target="../ink/ink363.xml"/><Relationship Id="rId164" Type="http://schemas.openxmlformats.org/officeDocument/2006/relationships/customXml" Target="../ink/ink384.xml"/><Relationship Id="rId371" Type="http://schemas.openxmlformats.org/officeDocument/2006/relationships/customXml" Target="../ink/ink488.xml"/><Relationship Id="rId427" Type="http://schemas.openxmlformats.org/officeDocument/2006/relationships/customXml" Target="../ink/ink516.xml"/><Relationship Id="rId26" Type="http://schemas.openxmlformats.org/officeDocument/2006/relationships/customXml" Target="../ink/ink315.xml"/><Relationship Id="rId231" Type="http://schemas.openxmlformats.org/officeDocument/2006/relationships/customXml" Target="../ink/ink418.xml"/><Relationship Id="rId273" Type="http://schemas.openxmlformats.org/officeDocument/2006/relationships/customXml" Target="../ink/ink439.xml"/><Relationship Id="rId329" Type="http://schemas.openxmlformats.org/officeDocument/2006/relationships/customXml" Target="../ink/ink467.xml"/><Relationship Id="rId68" Type="http://schemas.openxmlformats.org/officeDocument/2006/relationships/customXml" Target="../ink/ink336.xml"/><Relationship Id="rId133" Type="http://schemas.openxmlformats.org/officeDocument/2006/relationships/image" Target="../media/image346.png"/><Relationship Id="rId175" Type="http://schemas.openxmlformats.org/officeDocument/2006/relationships/image" Target="../media/image367.png"/><Relationship Id="rId340" Type="http://schemas.openxmlformats.org/officeDocument/2006/relationships/image" Target="../media/image449.png"/><Relationship Id="rId200" Type="http://schemas.openxmlformats.org/officeDocument/2006/relationships/image" Target="../media/image379.png"/><Relationship Id="rId382" Type="http://schemas.openxmlformats.org/officeDocument/2006/relationships/image" Target="../media/image470.png"/><Relationship Id="rId438" Type="http://schemas.openxmlformats.org/officeDocument/2006/relationships/image" Target="../media/image498.png"/><Relationship Id="rId242" Type="http://schemas.openxmlformats.org/officeDocument/2006/relationships/image" Target="../media/image400.png"/><Relationship Id="rId284" Type="http://schemas.openxmlformats.org/officeDocument/2006/relationships/image" Target="../media/image421.png"/><Relationship Id="rId37" Type="http://schemas.openxmlformats.org/officeDocument/2006/relationships/image" Target="../media/image298.png"/><Relationship Id="rId79" Type="http://schemas.openxmlformats.org/officeDocument/2006/relationships/image" Target="../media/image319.png"/><Relationship Id="rId102" Type="http://schemas.openxmlformats.org/officeDocument/2006/relationships/customXml" Target="../ink/ink353.xml"/><Relationship Id="rId144" Type="http://schemas.openxmlformats.org/officeDocument/2006/relationships/customXml" Target="../ink/ink374.xml"/><Relationship Id="rId90" Type="http://schemas.openxmlformats.org/officeDocument/2006/relationships/customXml" Target="../ink/ink347.xml"/><Relationship Id="rId186" Type="http://schemas.openxmlformats.org/officeDocument/2006/relationships/customXml" Target="../ink/ink395.xml"/><Relationship Id="rId351" Type="http://schemas.openxmlformats.org/officeDocument/2006/relationships/customXml" Target="../ink/ink478.xml"/><Relationship Id="rId393" Type="http://schemas.openxmlformats.org/officeDocument/2006/relationships/customXml" Target="../ink/ink499.xml"/><Relationship Id="rId407" Type="http://schemas.openxmlformats.org/officeDocument/2006/relationships/customXml" Target="../ink/ink506.xml"/><Relationship Id="rId211" Type="http://schemas.openxmlformats.org/officeDocument/2006/relationships/customXml" Target="../ink/ink408.xml"/><Relationship Id="rId253" Type="http://schemas.openxmlformats.org/officeDocument/2006/relationships/customXml" Target="../ink/ink429.xml"/><Relationship Id="rId295" Type="http://schemas.openxmlformats.org/officeDocument/2006/relationships/customXml" Target="../ink/ink450.xml"/><Relationship Id="rId309" Type="http://schemas.openxmlformats.org/officeDocument/2006/relationships/customXml" Target="../ink/ink457.xml"/><Relationship Id="rId48" Type="http://schemas.openxmlformats.org/officeDocument/2006/relationships/customXml" Target="../ink/ink326.xml"/><Relationship Id="rId113" Type="http://schemas.openxmlformats.org/officeDocument/2006/relationships/image" Target="../media/image336.png"/><Relationship Id="rId320" Type="http://schemas.openxmlformats.org/officeDocument/2006/relationships/image" Target="../media/image439.png"/><Relationship Id="rId155" Type="http://schemas.openxmlformats.org/officeDocument/2006/relationships/image" Target="../media/image357.png"/><Relationship Id="rId197" Type="http://schemas.openxmlformats.org/officeDocument/2006/relationships/customXml" Target="../ink/ink401.xml"/><Relationship Id="rId362" Type="http://schemas.openxmlformats.org/officeDocument/2006/relationships/image" Target="../media/image460.png"/><Relationship Id="rId418" Type="http://schemas.openxmlformats.org/officeDocument/2006/relationships/image" Target="../media/image488.png"/><Relationship Id="rId222" Type="http://schemas.openxmlformats.org/officeDocument/2006/relationships/image" Target="../media/image390.png"/><Relationship Id="rId264" Type="http://schemas.openxmlformats.org/officeDocument/2006/relationships/image" Target="../media/image411.png"/><Relationship Id="rId17" Type="http://schemas.openxmlformats.org/officeDocument/2006/relationships/image" Target="../media/image288.png"/><Relationship Id="rId59" Type="http://schemas.openxmlformats.org/officeDocument/2006/relationships/image" Target="../media/image309.png"/><Relationship Id="rId124" Type="http://schemas.openxmlformats.org/officeDocument/2006/relationships/customXml" Target="../ink/ink364.xml"/><Relationship Id="rId70" Type="http://schemas.openxmlformats.org/officeDocument/2006/relationships/customXml" Target="../ink/ink337.xml"/><Relationship Id="rId166" Type="http://schemas.openxmlformats.org/officeDocument/2006/relationships/customXml" Target="../ink/ink385.xml"/><Relationship Id="rId331" Type="http://schemas.openxmlformats.org/officeDocument/2006/relationships/customXml" Target="../ink/ink468.xml"/><Relationship Id="rId373" Type="http://schemas.openxmlformats.org/officeDocument/2006/relationships/customXml" Target="../ink/ink489.xml"/><Relationship Id="rId429" Type="http://schemas.openxmlformats.org/officeDocument/2006/relationships/customXml" Target="../ink/ink517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419.xml"/><Relationship Id="rId440" Type="http://schemas.openxmlformats.org/officeDocument/2006/relationships/image" Target="../media/image499.png"/><Relationship Id="rId28" Type="http://schemas.openxmlformats.org/officeDocument/2006/relationships/customXml" Target="../ink/ink316.xml"/><Relationship Id="rId275" Type="http://schemas.openxmlformats.org/officeDocument/2006/relationships/customXml" Target="../ink/ink440.xml"/><Relationship Id="rId300" Type="http://schemas.openxmlformats.org/officeDocument/2006/relationships/image" Target="../media/image429.png"/><Relationship Id="rId81" Type="http://schemas.openxmlformats.org/officeDocument/2006/relationships/image" Target="../media/image320.png"/><Relationship Id="rId135" Type="http://schemas.openxmlformats.org/officeDocument/2006/relationships/image" Target="../media/image347.png"/><Relationship Id="rId177" Type="http://schemas.openxmlformats.org/officeDocument/2006/relationships/image" Target="../media/image368.png"/><Relationship Id="rId342" Type="http://schemas.openxmlformats.org/officeDocument/2006/relationships/image" Target="../media/image450.png"/><Relationship Id="rId384" Type="http://schemas.openxmlformats.org/officeDocument/2006/relationships/image" Target="../media/image471.png"/><Relationship Id="rId202" Type="http://schemas.openxmlformats.org/officeDocument/2006/relationships/image" Target="../media/image380.png"/><Relationship Id="rId244" Type="http://schemas.openxmlformats.org/officeDocument/2006/relationships/image" Target="../media/image401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7.emf"/><Relationship Id="rId18" Type="http://schemas.openxmlformats.org/officeDocument/2006/relationships/customXml" Target="../ink/ink526.xml"/><Relationship Id="rId26" Type="http://schemas.openxmlformats.org/officeDocument/2006/relationships/customXml" Target="../ink/ink530.xml"/><Relationship Id="rId39" Type="http://schemas.openxmlformats.org/officeDocument/2006/relationships/image" Target="../media/image1180.png"/><Relationship Id="rId21" Type="http://schemas.openxmlformats.org/officeDocument/2006/relationships/image" Target="../media/image1090.png"/><Relationship Id="rId34" Type="http://schemas.openxmlformats.org/officeDocument/2006/relationships/customXml" Target="../ink/ink534.xml"/><Relationship Id="rId7" Type="http://schemas.openxmlformats.org/officeDocument/2006/relationships/tags" Target="../tags/tag30.xml"/><Relationship Id="rId12" Type="http://schemas.openxmlformats.org/officeDocument/2006/relationships/image" Target="../media/image506.emf"/><Relationship Id="rId17" Type="http://schemas.openxmlformats.org/officeDocument/2006/relationships/image" Target="../media/image511.emf"/><Relationship Id="rId25" Type="http://schemas.openxmlformats.org/officeDocument/2006/relationships/image" Target="../media/image1110.png"/><Relationship Id="rId33" Type="http://schemas.openxmlformats.org/officeDocument/2006/relationships/image" Target="../media/image1150.png"/><Relationship Id="rId38" Type="http://schemas.openxmlformats.org/officeDocument/2006/relationships/customXml" Target="../ink/ink536.xml"/><Relationship Id="rId2" Type="http://schemas.openxmlformats.org/officeDocument/2006/relationships/tags" Target="../tags/tag25.xml"/><Relationship Id="rId16" Type="http://schemas.openxmlformats.org/officeDocument/2006/relationships/image" Target="../media/image510.emf"/><Relationship Id="rId20" Type="http://schemas.openxmlformats.org/officeDocument/2006/relationships/customXml" Target="../ink/ink527.xml"/><Relationship Id="rId29" Type="http://schemas.openxmlformats.org/officeDocument/2006/relationships/image" Target="../media/image1130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505.emf"/><Relationship Id="rId24" Type="http://schemas.openxmlformats.org/officeDocument/2006/relationships/customXml" Target="../ink/ink529.xml"/><Relationship Id="rId32" Type="http://schemas.openxmlformats.org/officeDocument/2006/relationships/customXml" Target="../ink/ink533.xml"/><Relationship Id="rId37" Type="http://schemas.openxmlformats.org/officeDocument/2006/relationships/image" Target="../media/image1170.png"/><Relationship Id="rId5" Type="http://schemas.openxmlformats.org/officeDocument/2006/relationships/tags" Target="../tags/tag28.xml"/><Relationship Id="rId15" Type="http://schemas.openxmlformats.org/officeDocument/2006/relationships/image" Target="../media/image509.emf"/><Relationship Id="rId23" Type="http://schemas.openxmlformats.org/officeDocument/2006/relationships/image" Target="../media/image1100.png"/><Relationship Id="rId28" Type="http://schemas.openxmlformats.org/officeDocument/2006/relationships/customXml" Target="../ink/ink531.xml"/><Relationship Id="rId36" Type="http://schemas.openxmlformats.org/officeDocument/2006/relationships/customXml" Target="../ink/ink535.xml"/><Relationship Id="rId10" Type="http://schemas.openxmlformats.org/officeDocument/2006/relationships/image" Target="../media/image504.emf"/><Relationship Id="rId19" Type="http://schemas.openxmlformats.org/officeDocument/2006/relationships/image" Target="../media/image1080.png"/><Relationship Id="rId31" Type="http://schemas.openxmlformats.org/officeDocument/2006/relationships/image" Target="../media/image1140.png"/><Relationship Id="rId4" Type="http://schemas.openxmlformats.org/officeDocument/2006/relationships/tags" Target="../tags/tag27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508.emf"/><Relationship Id="rId22" Type="http://schemas.openxmlformats.org/officeDocument/2006/relationships/customXml" Target="../ink/ink528.xml"/><Relationship Id="rId27" Type="http://schemas.openxmlformats.org/officeDocument/2006/relationships/image" Target="../media/image1120.png"/><Relationship Id="rId30" Type="http://schemas.openxmlformats.org/officeDocument/2006/relationships/customXml" Target="../ink/ink532.xml"/><Relationship Id="rId35" Type="http://schemas.openxmlformats.org/officeDocument/2006/relationships/image" Target="../media/image1160.png"/><Relationship Id="rId8" Type="http://schemas.openxmlformats.org/officeDocument/2006/relationships/tags" Target="../tags/tag31.xml"/><Relationship Id="rId3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68.png"/><Relationship Id="rId21" Type="http://schemas.openxmlformats.org/officeDocument/2006/relationships/customXml" Target="../ink/ink539.xml"/><Relationship Id="rId42" Type="http://schemas.openxmlformats.org/officeDocument/2006/relationships/image" Target="../media/image524.png"/><Relationship Id="rId63" Type="http://schemas.openxmlformats.org/officeDocument/2006/relationships/customXml" Target="../ink/ink560.xml"/><Relationship Id="rId84" Type="http://schemas.openxmlformats.org/officeDocument/2006/relationships/customXml" Target="../ink/ink563.xml"/><Relationship Id="rId138" Type="http://schemas.openxmlformats.org/officeDocument/2006/relationships/customXml" Target="../ink/ink590.xml"/><Relationship Id="rId159" Type="http://schemas.openxmlformats.org/officeDocument/2006/relationships/image" Target="../media/image589.png"/><Relationship Id="rId107" Type="http://schemas.openxmlformats.org/officeDocument/2006/relationships/image" Target="../media/image563.png"/><Relationship Id="rId11" Type="http://schemas.openxmlformats.org/officeDocument/2006/relationships/tags" Target="../tags/tag42.xml"/><Relationship Id="rId32" Type="http://schemas.openxmlformats.org/officeDocument/2006/relationships/image" Target="../media/image519.png"/><Relationship Id="rId53" Type="http://schemas.openxmlformats.org/officeDocument/2006/relationships/customXml" Target="../ink/ink555.xml"/><Relationship Id="rId74" Type="http://schemas.openxmlformats.org/officeDocument/2006/relationships/image" Target="../media/image521.emf"/><Relationship Id="rId128" Type="http://schemas.openxmlformats.org/officeDocument/2006/relationships/customXml" Target="../ink/ink585.xml"/><Relationship Id="rId149" Type="http://schemas.openxmlformats.org/officeDocument/2006/relationships/image" Target="../media/image584.png"/><Relationship Id="rId5" Type="http://schemas.openxmlformats.org/officeDocument/2006/relationships/tags" Target="../tags/tag36.xml"/><Relationship Id="rId95" Type="http://schemas.openxmlformats.org/officeDocument/2006/relationships/image" Target="../media/image558.png"/><Relationship Id="rId160" Type="http://schemas.openxmlformats.org/officeDocument/2006/relationships/customXml" Target="../ink/ink601.xml"/><Relationship Id="rId22" Type="http://schemas.openxmlformats.org/officeDocument/2006/relationships/image" Target="../media/image514.png"/><Relationship Id="rId43" Type="http://schemas.openxmlformats.org/officeDocument/2006/relationships/customXml" Target="../ink/ink550.xml"/><Relationship Id="rId64" Type="http://schemas.openxmlformats.org/officeDocument/2006/relationships/image" Target="../media/image535.png"/><Relationship Id="rId118" Type="http://schemas.openxmlformats.org/officeDocument/2006/relationships/customXml" Target="../ink/ink580.xml"/><Relationship Id="rId139" Type="http://schemas.openxmlformats.org/officeDocument/2006/relationships/image" Target="../media/image579.png"/><Relationship Id="rId85" Type="http://schemas.openxmlformats.org/officeDocument/2006/relationships/image" Target="../media/image553.png"/><Relationship Id="rId150" Type="http://schemas.openxmlformats.org/officeDocument/2006/relationships/customXml" Target="../ink/ink596.xml"/><Relationship Id="rId12" Type="http://schemas.openxmlformats.org/officeDocument/2006/relationships/tags" Target="../tags/tag43.xml"/><Relationship Id="rId17" Type="http://schemas.openxmlformats.org/officeDocument/2006/relationships/customXml" Target="../ink/ink537.xml"/><Relationship Id="rId33" Type="http://schemas.openxmlformats.org/officeDocument/2006/relationships/customXml" Target="../ink/ink545.xml"/><Relationship Id="rId38" Type="http://schemas.openxmlformats.org/officeDocument/2006/relationships/image" Target="../media/image522.png"/><Relationship Id="rId59" Type="http://schemas.openxmlformats.org/officeDocument/2006/relationships/customXml" Target="../ink/ink558.xml"/><Relationship Id="rId103" Type="http://schemas.openxmlformats.org/officeDocument/2006/relationships/image" Target="../media/image562.png"/><Relationship Id="rId108" Type="http://schemas.openxmlformats.org/officeDocument/2006/relationships/customXml" Target="../ink/ink575.xml"/><Relationship Id="rId124" Type="http://schemas.openxmlformats.org/officeDocument/2006/relationships/customXml" Target="../ink/ink583.xml"/><Relationship Id="rId129" Type="http://schemas.openxmlformats.org/officeDocument/2006/relationships/image" Target="../media/image574.png"/><Relationship Id="rId54" Type="http://schemas.openxmlformats.org/officeDocument/2006/relationships/image" Target="../media/image530.png"/><Relationship Id="rId70" Type="http://schemas.openxmlformats.org/officeDocument/2006/relationships/image" Target="../media/image517.emf"/><Relationship Id="rId75" Type="http://schemas.openxmlformats.org/officeDocument/2006/relationships/image" Target="../media/image522.emf"/><Relationship Id="rId91" Type="http://schemas.openxmlformats.org/officeDocument/2006/relationships/image" Target="../media/image556.png"/><Relationship Id="rId96" Type="http://schemas.openxmlformats.org/officeDocument/2006/relationships/customXml" Target="../ink/ink569.xml"/><Relationship Id="rId140" Type="http://schemas.openxmlformats.org/officeDocument/2006/relationships/customXml" Target="../ink/ink591.xml"/><Relationship Id="rId145" Type="http://schemas.openxmlformats.org/officeDocument/2006/relationships/image" Target="../media/image582.png"/><Relationship Id="rId161" Type="http://schemas.openxmlformats.org/officeDocument/2006/relationships/image" Target="../media/image590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23" Type="http://schemas.openxmlformats.org/officeDocument/2006/relationships/customXml" Target="../ink/ink540.xml"/><Relationship Id="rId28" Type="http://schemas.openxmlformats.org/officeDocument/2006/relationships/image" Target="../media/image517.png"/><Relationship Id="rId49" Type="http://schemas.openxmlformats.org/officeDocument/2006/relationships/customXml" Target="../ink/ink553.xml"/><Relationship Id="rId114" Type="http://schemas.openxmlformats.org/officeDocument/2006/relationships/customXml" Target="../ink/ink578.xml"/><Relationship Id="rId119" Type="http://schemas.openxmlformats.org/officeDocument/2006/relationships/image" Target="../media/image569.png"/><Relationship Id="rId44" Type="http://schemas.openxmlformats.org/officeDocument/2006/relationships/image" Target="../media/image525.png"/><Relationship Id="rId60" Type="http://schemas.openxmlformats.org/officeDocument/2006/relationships/image" Target="../media/image533.png"/><Relationship Id="rId65" Type="http://schemas.openxmlformats.org/officeDocument/2006/relationships/image" Target="../media/image512.emf"/><Relationship Id="rId81" Type="http://schemas.openxmlformats.org/officeDocument/2006/relationships/image" Target="../media/image551.png"/><Relationship Id="rId86" Type="http://schemas.openxmlformats.org/officeDocument/2006/relationships/customXml" Target="../ink/ink564.xml"/><Relationship Id="rId130" Type="http://schemas.openxmlformats.org/officeDocument/2006/relationships/customXml" Target="../ink/ink586.xml"/><Relationship Id="rId135" Type="http://schemas.openxmlformats.org/officeDocument/2006/relationships/image" Target="../media/image577.png"/><Relationship Id="rId151" Type="http://schemas.openxmlformats.org/officeDocument/2006/relationships/image" Target="../media/image585.png"/><Relationship Id="rId156" Type="http://schemas.openxmlformats.org/officeDocument/2006/relationships/customXml" Target="../ink/ink599.xml"/><Relationship Id="rId13" Type="http://schemas.openxmlformats.org/officeDocument/2006/relationships/tags" Target="../tags/tag44.xml"/><Relationship Id="rId18" Type="http://schemas.openxmlformats.org/officeDocument/2006/relationships/image" Target="../media/image512.png"/><Relationship Id="rId39" Type="http://schemas.openxmlformats.org/officeDocument/2006/relationships/customXml" Target="../ink/ink548.xml"/><Relationship Id="rId109" Type="http://schemas.openxmlformats.org/officeDocument/2006/relationships/image" Target="../media/image564.png"/><Relationship Id="rId34" Type="http://schemas.openxmlformats.org/officeDocument/2006/relationships/image" Target="../media/image520.png"/><Relationship Id="rId50" Type="http://schemas.openxmlformats.org/officeDocument/2006/relationships/image" Target="../media/image528.png"/><Relationship Id="rId55" Type="http://schemas.openxmlformats.org/officeDocument/2006/relationships/customXml" Target="../ink/ink556.xml"/><Relationship Id="rId76" Type="http://schemas.openxmlformats.org/officeDocument/2006/relationships/image" Target="../media/image523.emf"/><Relationship Id="rId97" Type="http://schemas.openxmlformats.org/officeDocument/2006/relationships/image" Target="../media/image559.png"/><Relationship Id="rId104" Type="http://schemas.openxmlformats.org/officeDocument/2006/relationships/customXml" Target="../ink/ink573.xml"/><Relationship Id="rId120" Type="http://schemas.openxmlformats.org/officeDocument/2006/relationships/customXml" Target="../ink/ink581.xml"/><Relationship Id="rId125" Type="http://schemas.openxmlformats.org/officeDocument/2006/relationships/image" Target="../media/image572.png"/><Relationship Id="rId141" Type="http://schemas.openxmlformats.org/officeDocument/2006/relationships/image" Target="../media/image580.png"/><Relationship Id="rId146" Type="http://schemas.openxmlformats.org/officeDocument/2006/relationships/customXml" Target="../ink/ink594.xml"/><Relationship Id="rId7" Type="http://schemas.openxmlformats.org/officeDocument/2006/relationships/tags" Target="../tags/tag38.xml"/><Relationship Id="rId71" Type="http://schemas.openxmlformats.org/officeDocument/2006/relationships/image" Target="../media/image518.emf"/><Relationship Id="rId92" Type="http://schemas.openxmlformats.org/officeDocument/2006/relationships/customXml" Target="../ink/ink567.xml"/><Relationship Id="rId162" Type="http://schemas.openxmlformats.org/officeDocument/2006/relationships/customXml" Target="../ink/ink602.xml"/><Relationship Id="rId2" Type="http://schemas.openxmlformats.org/officeDocument/2006/relationships/tags" Target="../tags/tag33.xml"/><Relationship Id="rId29" Type="http://schemas.openxmlformats.org/officeDocument/2006/relationships/customXml" Target="../ink/ink543.xml"/><Relationship Id="rId24" Type="http://schemas.openxmlformats.org/officeDocument/2006/relationships/image" Target="../media/image515.png"/><Relationship Id="rId40" Type="http://schemas.openxmlformats.org/officeDocument/2006/relationships/image" Target="../media/image523.png"/><Relationship Id="rId45" Type="http://schemas.openxmlformats.org/officeDocument/2006/relationships/customXml" Target="../ink/ink551.xml"/><Relationship Id="rId66" Type="http://schemas.openxmlformats.org/officeDocument/2006/relationships/image" Target="../media/image513.emf"/><Relationship Id="rId87" Type="http://schemas.openxmlformats.org/officeDocument/2006/relationships/image" Target="../media/image554.png"/><Relationship Id="rId110" Type="http://schemas.openxmlformats.org/officeDocument/2006/relationships/customXml" Target="../ink/ink576.xml"/><Relationship Id="rId115" Type="http://schemas.openxmlformats.org/officeDocument/2006/relationships/image" Target="../media/image567.png"/><Relationship Id="rId131" Type="http://schemas.openxmlformats.org/officeDocument/2006/relationships/image" Target="../media/image575.png"/><Relationship Id="rId136" Type="http://schemas.openxmlformats.org/officeDocument/2006/relationships/customXml" Target="../ink/ink589.xml"/><Relationship Id="rId157" Type="http://schemas.openxmlformats.org/officeDocument/2006/relationships/image" Target="../media/image588.png"/><Relationship Id="rId61" Type="http://schemas.openxmlformats.org/officeDocument/2006/relationships/customXml" Target="../ink/ink559.xml"/><Relationship Id="rId82" Type="http://schemas.openxmlformats.org/officeDocument/2006/relationships/customXml" Target="../ink/ink562.xml"/><Relationship Id="rId152" Type="http://schemas.openxmlformats.org/officeDocument/2006/relationships/customXml" Target="../ink/ink597.xml"/><Relationship Id="rId19" Type="http://schemas.openxmlformats.org/officeDocument/2006/relationships/customXml" Target="../ink/ink538.xml"/><Relationship Id="rId14" Type="http://schemas.openxmlformats.org/officeDocument/2006/relationships/tags" Target="../tags/tag45.xml"/><Relationship Id="rId30" Type="http://schemas.openxmlformats.org/officeDocument/2006/relationships/image" Target="../media/image518.png"/><Relationship Id="rId35" Type="http://schemas.openxmlformats.org/officeDocument/2006/relationships/customXml" Target="../ink/ink546.xml"/><Relationship Id="rId56" Type="http://schemas.openxmlformats.org/officeDocument/2006/relationships/image" Target="../media/image531.png"/><Relationship Id="rId77" Type="http://schemas.openxmlformats.org/officeDocument/2006/relationships/image" Target="../media/image524.emf"/><Relationship Id="rId100" Type="http://schemas.openxmlformats.org/officeDocument/2006/relationships/customXml" Target="../ink/ink571.xml"/><Relationship Id="rId105" Type="http://schemas.openxmlformats.org/officeDocument/2006/relationships/image" Target="../media/image359.png"/><Relationship Id="rId126" Type="http://schemas.openxmlformats.org/officeDocument/2006/relationships/customXml" Target="../ink/ink584.xml"/><Relationship Id="rId147" Type="http://schemas.openxmlformats.org/officeDocument/2006/relationships/image" Target="../media/image583.png"/><Relationship Id="rId8" Type="http://schemas.openxmlformats.org/officeDocument/2006/relationships/tags" Target="../tags/tag39.xml"/><Relationship Id="rId51" Type="http://schemas.openxmlformats.org/officeDocument/2006/relationships/customXml" Target="../ink/ink554.xml"/><Relationship Id="rId72" Type="http://schemas.openxmlformats.org/officeDocument/2006/relationships/image" Target="../media/image519.emf"/><Relationship Id="rId93" Type="http://schemas.openxmlformats.org/officeDocument/2006/relationships/image" Target="../media/image557.png"/><Relationship Id="rId98" Type="http://schemas.openxmlformats.org/officeDocument/2006/relationships/customXml" Target="../ink/ink570.xml"/><Relationship Id="rId121" Type="http://schemas.openxmlformats.org/officeDocument/2006/relationships/image" Target="../media/image570.png"/><Relationship Id="rId142" Type="http://schemas.openxmlformats.org/officeDocument/2006/relationships/customXml" Target="../ink/ink592.xml"/><Relationship Id="rId163" Type="http://schemas.openxmlformats.org/officeDocument/2006/relationships/image" Target="../media/image591.png"/><Relationship Id="rId3" Type="http://schemas.openxmlformats.org/officeDocument/2006/relationships/tags" Target="../tags/tag34.xml"/><Relationship Id="rId25" Type="http://schemas.openxmlformats.org/officeDocument/2006/relationships/customXml" Target="../ink/ink541.xml"/><Relationship Id="rId46" Type="http://schemas.openxmlformats.org/officeDocument/2006/relationships/image" Target="../media/image526.png"/><Relationship Id="rId67" Type="http://schemas.openxmlformats.org/officeDocument/2006/relationships/image" Target="../media/image514.emf"/><Relationship Id="rId116" Type="http://schemas.openxmlformats.org/officeDocument/2006/relationships/customXml" Target="../ink/ink579.xml"/><Relationship Id="rId137" Type="http://schemas.openxmlformats.org/officeDocument/2006/relationships/image" Target="../media/image578.png"/><Relationship Id="rId158" Type="http://schemas.openxmlformats.org/officeDocument/2006/relationships/customXml" Target="../ink/ink600.xml"/><Relationship Id="rId20" Type="http://schemas.openxmlformats.org/officeDocument/2006/relationships/image" Target="../media/image513.png"/><Relationship Id="rId41" Type="http://schemas.openxmlformats.org/officeDocument/2006/relationships/customXml" Target="../ink/ink549.xml"/><Relationship Id="rId62" Type="http://schemas.openxmlformats.org/officeDocument/2006/relationships/image" Target="../media/image534.png"/><Relationship Id="rId83" Type="http://schemas.openxmlformats.org/officeDocument/2006/relationships/image" Target="../media/image552.png"/><Relationship Id="rId88" Type="http://schemas.openxmlformats.org/officeDocument/2006/relationships/customXml" Target="../ink/ink565.xml"/><Relationship Id="rId111" Type="http://schemas.openxmlformats.org/officeDocument/2006/relationships/image" Target="../media/image565.png"/><Relationship Id="rId132" Type="http://schemas.openxmlformats.org/officeDocument/2006/relationships/customXml" Target="../ink/ink587.xml"/><Relationship Id="rId153" Type="http://schemas.openxmlformats.org/officeDocument/2006/relationships/image" Target="../media/image586.png"/><Relationship Id="rId15" Type="http://schemas.openxmlformats.org/officeDocument/2006/relationships/tags" Target="../tags/tag46.xml"/><Relationship Id="rId36" Type="http://schemas.openxmlformats.org/officeDocument/2006/relationships/image" Target="../media/image521.png"/><Relationship Id="rId57" Type="http://schemas.openxmlformats.org/officeDocument/2006/relationships/customXml" Target="../ink/ink557.xml"/><Relationship Id="rId106" Type="http://schemas.openxmlformats.org/officeDocument/2006/relationships/customXml" Target="../ink/ink574.xml"/><Relationship Id="rId127" Type="http://schemas.openxmlformats.org/officeDocument/2006/relationships/image" Target="../media/image573.png"/><Relationship Id="rId10" Type="http://schemas.openxmlformats.org/officeDocument/2006/relationships/tags" Target="../tags/tag41.xml"/><Relationship Id="rId31" Type="http://schemas.openxmlformats.org/officeDocument/2006/relationships/customXml" Target="../ink/ink544.xml"/><Relationship Id="rId52" Type="http://schemas.openxmlformats.org/officeDocument/2006/relationships/image" Target="../media/image529.png"/><Relationship Id="rId73" Type="http://schemas.openxmlformats.org/officeDocument/2006/relationships/image" Target="../media/image520.emf"/><Relationship Id="rId78" Type="http://schemas.openxmlformats.org/officeDocument/2006/relationships/image" Target="../media/image525.emf"/><Relationship Id="rId94" Type="http://schemas.openxmlformats.org/officeDocument/2006/relationships/customXml" Target="../ink/ink568.xml"/><Relationship Id="rId99" Type="http://schemas.openxmlformats.org/officeDocument/2006/relationships/image" Target="../media/image560.png"/><Relationship Id="rId101" Type="http://schemas.openxmlformats.org/officeDocument/2006/relationships/image" Target="../media/image561.png"/><Relationship Id="rId122" Type="http://schemas.openxmlformats.org/officeDocument/2006/relationships/customXml" Target="../ink/ink582.xml"/><Relationship Id="rId143" Type="http://schemas.openxmlformats.org/officeDocument/2006/relationships/image" Target="../media/image581.png"/><Relationship Id="rId148" Type="http://schemas.openxmlformats.org/officeDocument/2006/relationships/customXml" Target="../ink/ink595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26" Type="http://schemas.openxmlformats.org/officeDocument/2006/relationships/image" Target="../media/image516.png"/><Relationship Id="rId47" Type="http://schemas.openxmlformats.org/officeDocument/2006/relationships/customXml" Target="../ink/ink552.xml"/><Relationship Id="rId68" Type="http://schemas.openxmlformats.org/officeDocument/2006/relationships/image" Target="../media/image515.emf"/><Relationship Id="rId89" Type="http://schemas.openxmlformats.org/officeDocument/2006/relationships/image" Target="../media/image555.png"/><Relationship Id="rId112" Type="http://schemas.openxmlformats.org/officeDocument/2006/relationships/customXml" Target="../ink/ink577.xml"/><Relationship Id="rId133" Type="http://schemas.openxmlformats.org/officeDocument/2006/relationships/image" Target="../media/image576.png"/><Relationship Id="rId154" Type="http://schemas.openxmlformats.org/officeDocument/2006/relationships/customXml" Target="../ink/ink598.xml"/><Relationship Id="rId16" Type="http://schemas.openxmlformats.org/officeDocument/2006/relationships/slideLayout" Target="../slideLayouts/slideLayout7.xml"/><Relationship Id="rId37" Type="http://schemas.openxmlformats.org/officeDocument/2006/relationships/customXml" Target="../ink/ink547.xml"/><Relationship Id="rId58" Type="http://schemas.openxmlformats.org/officeDocument/2006/relationships/image" Target="../media/image532.png"/><Relationship Id="rId79" Type="http://schemas.openxmlformats.org/officeDocument/2006/relationships/image" Target="../media/image526.emf"/><Relationship Id="rId102" Type="http://schemas.openxmlformats.org/officeDocument/2006/relationships/customXml" Target="../ink/ink572.xml"/><Relationship Id="rId123" Type="http://schemas.openxmlformats.org/officeDocument/2006/relationships/image" Target="../media/image571.png"/><Relationship Id="rId144" Type="http://schemas.openxmlformats.org/officeDocument/2006/relationships/customXml" Target="../ink/ink593.xml"/><Relationship Id="rId90" Type="http://schemas.openxmlformats.org/officeDocument/2006/relationships/customXml" Target="../ink/ink566.xml"/><Relationship Id="rId27" Type="http://schemas.openxmlformats.org/officeDocument/2006/relationships/customXml" Target="../ink/ink542.xml"/><Relationship Id="rId48" Type="http://schemas.openxmlformats.org/officeDocument/2006/relationships/image" Target="../media/image527.png"/><Relationship Id="rId69" Type="http://schemas.openxmlformats.org/officeDocument/2006/relationships/image" Target="../media/image516.emf"/><Relationship Id="rId113" Type="http://schemas.openxmlformats.org/officeDocument/2006/relationships/image" Target="../media/image566.png"/><Relationship Id="rId134" Type="http://schemas.openxmlformats.org/officeDocument/2006/relationships/customXml" Target="../ink/ink588.xml"/><Relationship Id="rId80" Type="http://schemas.openxmlformats.org/officeDocument/2006/relationships/customXml" Target="../ink/ink561.xml"/><Relationship Id="rId155" Type="http://schemas.openxmlformats.org/officeDocument/2006/relationships/image" Target="../media/image587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0.png"/><Relationship Id="rId21" Type="http://schemas.openxmlformats.org/officeDocument/2006/relationships/image" Target="../media/image602.png"/><Relationship Id="rId42" Type="http://schemas.openxmlformats.org/officeDocument/2006/relationships/customXml" Target="../ink/ink622.xml"/><Relationship Id="rId63" Type="http://schemas.openxmlformats.org/officeDocument/2006/relationships/image" Target="../media/image623.png"/><Relationship Id="rId84" Type="http://schemas.openxmlformats.org/officeDocument/2006/relationships/customXml" Target="../ink/ink643.xml"/><Relationship Id="rId138" Type="http://schemas.openxmlformats.org/officeDocument/2006/relationships/customXml" Target="../ink/ink670.xml"/><Relationship Id="rId159" Type="http://schemas.openxmlformats.org/officeDocument/2006/relationships/image" Target="../media/image671.png"/><Relationship Id="rId170" Type="http://schemas.openxmlformats.org/officeDocument/2006/relationships/customXml" Target="../ink/ink686.xml"/><Relationship Id="rId107" Type="http://schemas.openxmlformats.org/officeDocument/2006/relationships/image" Target="../media/image645.png"/><Relationship Id="rId11" Type="http://schemas.openxmlformats.org/officeDocument/2006/relationships/image" Target="../media/image597.png"/><Relationship Id="rId32" Type="http://schemas.openxmlformats.org/officeDocument/2006/relationships/customXml" Target="../ink/ink617.xml"/><Relationship Id="rId53" Type="http://schemas.openxmlformats.org/officeDocument/2006/relationships/image" Target="../media/image618.png"/><Relationship Id="rId74" Type="http://schemas.openxmlformats.org/officeDocument/2006/relationships/customXml" Target="../ink/ink638.xml"/><Relationship Id="rId128" Type="http://schemas.openxmlformats.org/officeDocument/2006/relationships/customXml" Target="../ink/ink665.xml"/><Relationship Id="rId149" Type="http://schemas.openxmlformats.org/officeDocument/2006/relationships/image" Target="../media/image666.png"/><Relationship Id="rId5" Type="http://schemas.openxmlformats.org/officeDocument/2006/relationships/image" Target="../media/image594.png"/><Relationship Id="rId95" Type="http://schemas.openxmlformats.org/officeDocument/2006/relationships/image" Target="../media/image639.png"/><Relationship Id="rId160" Type="http://schemas.openxmlformats.org/officeDocument/2006/relationships/customXml" Target="../ink/ink681.xml"/><Relationship Id="rId22" Type="http://schemas.openxmlformats.org/officeDocument/2006/relationships/customXml" Target="../ink/ink612.xml"/><Relationship Id="rId43" Type="http://schemas.openxmlformats.org/officeDocument/2006/relationships/image" Target="../media/image613.png"/><Relationship Id="rId64" Type="http://schemas.openxmlformats.org/officeDocument/2006/relationships/customXml" Target="../ink/ink633.xml"/><Relationship Id="rId118" Type="http://schemas.openxmlformats.org/officeDocument/2006/relationships/customXml" Target="../ink/ink660.xml"/><Relationship Id="rId139" Type="http://schemas.openxmlformats.org/officeDocument/2006/relationships/image" Target="../media/image661.png"/><Relationship Id="rId85" Type="http://schemas.openxmlformats.org/officeDocument/2006/relationships/image" Target="../media/image634.png"/><Relationship Id="rId150" Type="http://schemas.openxmlformats.org/officeDocument/2006/relationships/customXml" Target="../ink/ink676.xml"/><Relationship Id="rId171" Type="http://schemas.openxmlformats.org/officeDocument/2006/relationships/image" Target="../media/image677.png"/><Relationship Id="rId12" Type="http://schemas.openxmlformats.org/officeDocument/2006/relationships/customXml" Target="../ink/ink607.xml"/><Relationship Id="rId33" Type="http://schemas.openxmlformats.org/officeDocument/2006/relationships/image" Target="../media/image608.png"/><Relationship Id="rId108" Type="http://schemas.openxmlformats.org/officeDocument/2006/relationships/customXml" Target="../ink/ink655.xml"/><Relationship Id="rId129" Type="http://schemas.openxmlformats.org/officeDocument/2006/relationships/image" Target="../media/image656.png"/><Relationship Id="rId54" Type="http://schemas.openxmlformats.org/officeDocument/2006/relationships/customXml" Target="../ink/ink628.xml"/><Relationship Id="rId75" Type="http://schemas.openxmlformats.org/officeDocument/2006/relationships/image" Target="../media/image629.png"/><Relationship Id="rId96" Type="http://schemas.openxmlformats.org/officeDocument/2006/relationships/customXml" Target="../ink/ink649.xml"/><Relationship Id="rId140" Type="http://schemas.openxmlformats.org/officeDocument/2006/relationships/customXml" Target="../ink/ink671.xml"/><Relationship Id="rId161" Type="http://schemas.openxmlformats.org/officeDocument/2006/relationships/image" Target="../media/image67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04.xml"/><Relationship Id="rId23" Type="http://schemas.openxmlformats.org/officeDocument/2006/relationships/image" Target="../media/image603.png"/><Relationship Id="rId28" Type="http://schemas.openxmlformats.org/officeDocument/2006/relationships/customXml" Target="../ink/ink615.xml"/><Relationship Id="rId49" Type="http://schemas.openxmlformats.org/officeDocument/2006/relationships/image" Target="../media/image616.png"/><Relationship Id="rId114" Type="http://schemas.openxmlformats.org/officeDocument/2006/relationships/customXml" Target="../ink/ink658.xml"/><Relationship Id="rId119" Type="http://schemas.openxmlformats.org/officeDocument/2006/relationships/image" Target="../media/image651.png"/><Relationship Id="rId44" Type="http://schemas.openxmlformats.org/officeDocument/2006/relationships/customXml" Target="../ink/ink623.xml"/><Relationship Id="rId60" Type="http://schemas.openxmlformats.org/officeDocument/2006/relationships/customXml" Target="../ink/ink631.xml"/><Relationship Id="rId65" Type="http://schemas.openxmlformats.org/officeDocument/2006/relationships/image" Target="../media/image624.png"/><Relationship Id="rId81" Type="http://schemas.openxmlformats.org/officeDocument/2006/relationships/image" Target="../media/image632.png"/><Relationship Id="rId86" Type="http://schemas.openxmlformats.org/officeDocument/2006/relationships/customXml" Target="../ink/ink644.xml"/><Relationship Id="rId130" Type="http://schemas.openxmlformats.org/officeDocument/2006/relationships/customXml" Target="../ink/ink666.xml"/><Relationship Id="rId135" Type="http://schemas.openxmlformats.org/officeDocument/2006/relationships/image" Target="../media/image659.png"/><Relationship Id="rId151" Type="http://schemas.openxmlformats.org/officeDocument/2006/relationships/image" Target="../media/image667.png"/><Relationship Id="rId156" Type="http://schemas.openxmlformats.org/officeDocument/2006/relationships/customXml" Target="../ink/ink679.xml"/><Relationship Id="rId172" Type="http://schemas.openxmlformats.org/officeDocument/2006/relationships/customXml" Target="../ink/ink687.xml"/><Relationship Id="rId13" Type="http://schemas.openxmlformats.org/officeDocument/2006/relationships/image" Target="../media/image598.png"/><Relationship Id="rId18" Type="http://schemas.openxmlformats.org/officeDocument/2006/relationships/customXml" Target="../ink/ink610.xml"/><Relationship Id="rId39" Type="http://schemas.openxmlformats.org/officeDocument/2006/relationships/image" Target="../media/image611.png"/><Relationship Id="rId109" Type="http://schemas.openxmlformats.org/officeDocument/2006/relationships/image" Target="../media/image646.png"/><Relationship Id="rId34" Type="http://schemas.openxmlformats.org/officeDocument/2006/relationships/customXml" Target="../ink/ink618.xml"/><Relationship Id="rId50" Type="http://schemas.openxmlformats.org/officeDocument/2006/relationships/customXml" Target="../ink/ink626.xml"/><Relationship Id="rId55" Type="http://schemas.openxmlformats.org/officeDocument/2006/relationships/image" Target="../media/image619.png"/><Relationship Id="rId76" Type="http://schemas.openxmlformats.org/officeDocument/2006/relationships/customXml" Target="../ink/ink639.xml"/><Relationship Id="rId97" Type="http://schemas.openxmlformats.org/officeDocument/2006/relationships/image" Target="../media/image640.png"/><Relationship Id="rId104" Type="http://schemas.openxmlformats.org/officeDocument/2006/relationships/customXml" Target="../ink/ink653.xml"/><Relationship Id="rId120" Type="http://schemas.openxmlformats.org/officeDocument/2006/relationships/customXml" Target="../ink/ink661.xml"/><Relationship Id="rId125" Type="http://schemas.openxmlformats.org/officeDocument/2006/relationships/image" Target="../media/image654.png"/><Relationship Id="rId141" Type="http://schemas.openxmlformats.org/officeDocument/2006/relationships/image" Target="../media/image662.png"/><Relationship Id="rId146" Type="http://schemas.openxmlformats.org/officeDocument/2006/relationships/customXml" Target="../ink/ink674.xml"/><Relationship Id="rId167" Type="http://schemas.openxmlformats.org/officeDocument/2006/relationships/image" Target="../media/image675.png"/><Relationship Id="rId7" Type="http://schemas.openxmlformats.org/officeDocument/2006/relationships/image" Target="../media/image595.png"/><Relationship Id="rId71" Type="http://schemas.openxmlformats.org/officeDocument/2006/relationships/image" Target="../media/image627.png"/><Relationship Id="rId92" Type="http://schemas.openxmlformats.org/officeDocument/2006/relationships/customXml" Target="../ink/ink647.xml"/><Relationship Id="rId162" Type="http://schemas.openxmlformats.org/officeDocument/2006/relationships/customXml" Target="../ink/ink682.xml"/><Relationship Id="rId2" Type="http://schemas.openxmlformats.org/officeDocument/2006/relationships/image" Target="../media/image536.png"/><Relationship Id="rId29" Type="http://schemas.openxmlformats.org/officeDocument/2006/relationships/image" Target="../media/image606.png"/><Relationship Id="rId24" Type="http://schemas.openxmlformats.org/officeDocument/2006/relationships/customXml" Target="../ink/ink613.xml"/><Relationship Id="rId40" Type="http://schemas.openxmlformats.org/officeDocument/2006/relationships/customXml" Target="../ink/ink621.xml"/><Relationship Id="rId45" Type="http://schemas.openxmlformats.org/officeDocument/2006/relationships/image" Target="../media/image614.png"/><Relationship Id="rId66" Type="http://schemas.openxmlformats.org/officeDocument/2006/relationships/customXml" Target="../ink/ink634.xml"/><Relationship Id="rId87" Type="http://schemas.openxmlformats.org/officeDocument/2006/relationships/image" Target="../media/image635.png"/><Relationship Id="rId110" Type="http://schemas.openxmlformats.org/officeDocument/2006/relationships/customXml" Target="../ink/ink656.xml"/><Relationship Id="rId115" Type="http://schemas.openxmlformats.org/officeDocument/2006/relationships/image" Target="../media/image649.png"/><Relationship Id="rId131" Type="http://schemas.openxmlformats.org/officeDocument/2006/relationships/image" Target="../media/image657.png"/><Relationship Id="rId136" Type="http://schemas.openxmlformats.org/officeDocument/2006/relationships/customXml" Target="../ink/ink669.xml"/><Relationship Id="rId157" Type="http://schemas.openxmlformats.org/officeDocument/2006/relationships/image" Target="../media/image670.png"/><Relationship Id="rId61" Type="http://schemas.openxmlformats.org/officeDocument/2006/relationships/image" Target="../media/image622.png"/><Relationship Id="rId82" Type="http://schemas.openxmlformats.org/officeDocument/2006/relationships/customXml" Target="../ink/ink642.xml"/><Relationship Id="rId152" Type="http://schemas.openxmlformats.org/officeDocument/2006/relationships/customXml" Target="../ink/ink677.xml"/><Relationship Id="rId173" Type="http://schemas.openxmlformats.org/officeDocument/2006/relationships/image" Target="../media/image678.png"/><Relationship Id="rId19" Type="http://schemas.openxmlformats.org/officeDocument/2006/relationships/image" Target="../media/image601.png"/><Relationship Id="rId14" Type="http://schemas.openxmlformats.org/officeDocument/2006/relationships/customXml" Target="../ink/ink608.xml"/><Relationship Id="rId30" Type="http://schemas.openxmlformats.org/officeDocument/2006/relationships/customXml" Target="../ink/ink616.xml"/><Relationship Id="rId35" Type="http://schemas.openxmlformats.org/officeDocument/2006/relationships/image" Target="../media/image609.png"/><Relationship Id="rId56" Type="http://schemas.openxmlformats.org/officeDocument/2006/relationships/customXml" Target="../ink/ink629.xml"/><Relationship Id="rId77" Type="http://schemas.openxmlformats.org/officeDocument/2006/relationships/image" Target="../media/image630.png"/><Relationship Id="rId100" Type="http://schemas.openxmlformats.org/officeDocument/2006/relationships/customXml" Target="../ink/ink651.xml"/><Relationship Id="rId105" Type="http://schemas.openxmlformats.org/officeDocument/2006/relationships/image" Target="../media/image644.png"/><Relationship Id="rId126" Type="http://schemas.openxmlformats.org/officeDocument/2006/relationships/customXml" Target="../ink/ink664.xml"/><Relationship Id="rId147" Type="http://schemas.openxmlformats.org/officeDocument/2006/relationships/image" Target="../media/image665.png"/><Relationship Id="rId168" Type="http://schemas.openxmlformats.org/officeDocument/2006/relationships/customXml" Target="../ink/ink685.xml"/><Relationship Id="rId8" Type="http://schemas.openxmlformats.org/officeDocument/2006/relationships/customXml" Target="../ink/ink605.xml"/><Relationship Id="rId51" Type="http://schemas.openxmlformats.org/officeDocument/2006/relationships/image" Target="../media/image617.png"/><Relationship Id="rId72" Type="http://schemas.openxmlformats.org/officeDocument/2006/relationships/customXml" Target="../ink/ink637.xml"/><Relationship Id="rId93" Type="http://schemas.openxmlformats.org/officeDocument/2006/relationships/image" Target="../media/image638.png"/><Relationship Id="rId98" Type="http://schemas.openxmlformats.org/officeDocument/2006/relationships/customXml" Target="../ink/ink650.xml"/><Relationship Id="rId121" Type="http://schemas.openxmlformats.org/officeDocument/2006/relationships/image" Target="../media/image652.png"/><Relationship Id="rId142" Type="http://schemas.openxmlformats.org/officeDocument/2006/relationships/customXml" Target="../ink/ink672.xml"/><Relationship Id="rId163" Type="http://schemas.openxmlformats.org/officeDocument/2006/relationships/image" Target="../media/image673.png"/><Relationship Id="rId3" Type="http://schemas.openxmlformats.org/officeDocument/2006/relationships/image" Target="../media/image537.png"/><Relationship Id="rId25" Type="http://schemas.openxmlformats.org/officeDocument/2006/relationships/image" Target="../media/image604.png"/><Relationship Id="rId46" Type="http://schemas.openxmlformats.org/officeDocument/2006/relationships/customXml" Target="../ink/ink624.xml"/><Relationship Id="rId67" Type="http://schemas.openxmlformats.org/officeDocument/2006/relationships/image" Target="../media/image625.png"/><Relationship Id="rId116" Type="http://schemas.openxmlformats.org/officeDocument/2006/relationships/customXml" Target="../ink/ink659.xml"/><Relationship Id="rId137" Type="http://schemas.openxmlformats.org/officeDocument/2006/relationships/image" Target="../media/image660.png"/><Relationship Id="rId158" Type="http://schemas.openxmlformats.org/officeDocument/2006/relationships/customXml" Target="../ink/ink680.xml"/><Relationship Id="rId20" Type="http://schemas.openxmlformats.org/officeDocument/2006/relationships/customXml" Target="../ink/ink611.xml"/><Relationship Id="rId41" Type="http://schemas.openxmlformats.org/officeDocument/2006/relationships/image" Target="../media/image612.png"/><Relationship Id="rId62" Type="http://schemas.openxmlformats.org/officeDocument/2006/relationships/customXml" Target="../ink/ink632.xml"/><Relationship Id="rId83" Type="http://schemas.openxmlformats.org/officeDocument/2006/relationships/image" Target="../media/image633.png"/><Relationship Id="rId88" Type="http://schemas.openxmlformats.org/officeDocument/2006/relationships/customXml" Target="../ink/ink645.xml"/><Relationship Id="rId111" Type="http://schemas.openxmlformats.org/officeDocument/2006/relationships/image" Target="../media/image647.png"/><Relationship Id="rId132" Type="http://schemas.openxmlformats.org/officeDocument/2006/relationships/customXml" Target="../ink/ink667.xml"/><Relationship Id="rId153" Type="http://schemas.openxmlformats.org/officeDocument/2006/relationships/image" Target="../media/image668.png"/><Relationship Id="rId174" Type="http://schemas.openxmlformats.org/officeDocument/2006/relationships/customXml" Target="../ink/ink688.xml"/><Relationship Id="rId15" Type="http://schemas.openxmlformats.org/officeDocument/2006/relationships/image" Target="../media/image599.png"/><Relationship Id="rId36" Type="http://schemas.openxmlformats.org/officeDocument/2006/relationships/customXml" Target="../ink/ink619.xml"/><Relationship Id="rId57" Type="http://schemas.openxmlformats.org/officeDocument/2006/relationships/image" Target="../media/image620.png"/><Relationship Id="rId106" Type="http://schemas.openxmlformats.org/officeDocument/2006/relationships/customXml" Target="../ink/ink654.xml"/><Relationship Id="rId127" Type="http://schemas.openxmlformats.org/officeDocument/2006/relationships/image" Target="../media/image655.png"/><Relationship Id="rId10" Type="http://schemas.openxmlformats.org/officeDocument/2006/relationships/customXml" Target="../ink/ink606.xml"/><Relationship Id="rId31" Type="http://schemas.openxmlformats.org/officeDocument/2006/relationships/image" Target="../media/image607.png"/><Relationship Id="rId52" Type="http://schemas.openxmlformats.org/officeDocument/2006/relationships/customXml" Target="../ink/ink627.xml"/><Relationship Id="rId73" Type="http://schemas.openxmlformats.org/officeDocument/2006/relationships/image" Target="../media/image628.png"/><Relationship Id="rId78" Type="http://schemas.openxmlformats.org/officeDocument/2006/relationships/customXml" Target="../ink/ink640.xml"/><Relationship Id="rId94" Type="http://schemas.openxmlformats.org/officeDocument/2006/relationships/customXml" Target="../ink/ink648.xml"/><Relationship Id="rId99" Type="http://schemas.openxmlformats.org/officeDocument/2006/relationships/image" Target="../media/image641.png"/><Relationship Id="rId101" Type="http://schemas.openxmlformats.org/officeDocument/2006/relationships/image" Target="../media/image642.png"/><Relationship Id="rId122" Type="http://schemas.openxmlformats.org/officeDocument/2006/relationships/customXml" Target="../ink/ink662.xml"/><Relationship Id="rId143" Type="http://schemas.openxmlformats.org/officeDocument/2006/relationships/image" Target="../media/image663.png"/><Relationship Id="rId148" Type="http://schemas.openxmlformats.org/officeDocument/2006/relationships/customXml" Target="../ink/ink675.xml"/><Relationship Id="rId164" Type="http://schemas.openxmlformats.org/officeDocument/2006/relationships/customXml" Target="../ink/ink683.xml"/><Relationship Id="rId169" Type="http://schemas.openxmlformats.org/officeDocument/2006/relationships/image" Target="../media/image676.png"/><Relationship Id="rId4" Type="http://schemas.openxmlformats.org/officeDocument/2006/relationships/customXml" Target="../ink/ink603.xml"/><Relationship Id="rId9" Type="http://schemas.openxmlformats.org/officeDocument/2006/relationships/image" Target="../media/image596.png"/><Relationship Id="rId26" Type="http://schemas.openxmlformats.org/officeDocument/2006/relationships/customXml" Target="../ink/ink614.xml"/><Relationship Id="rId47" Type="http://schemas.openxmlformats.org/officeDocument/2006/relationships/image" Target="../media/image615.png"/><Relationship Id="rId68" Type="http://schemas.openxmlformats.org/officeDocument/2006/relationships/customXml" Target="../ink/ink635.xml"/><Relationship Id="rId89" Type="http://schemas.openxmlformats.org/officeDocument/2006/relationships/image" Target="../media/image636.png"/><Relationship Id="rId112" Type="http://schemas.openxmlformats.org/officeDocument/2006/relationships/customXml" Target="../ink/ink657.xml"/><Relationship Id="rId133" Type="http://schemas.openxmlformats.org/officeDocument/2006/relationships/image" Target="../media/image658.png"/><Relationship Id="rId154" Type="http://schemas.openxmlformats.org/officeDocument/2006/relationships/customXml" Target="../ink/ink678.xml"/><Relationship Id="rId175" Type="http://schemas.openxmlformats.org/officeDocument/2006/relationships/image" Target="../media/image679.png"/><Relationship Id="rId16" Type="http://schemas.openxmlformats.org/officeDocument/2006/relationships/customXml" Target="../ink/ink609.xml"/><Relationship Id="rId37" Type="http://schemas.openxmlformats.org/officeDocument/2006/relationships/image" Target="../media/image610.png"/><Relationship Id="rId58" Type="http://schemas.openxmlformats.org/officeDocument/2006/relationships/customXml" Target="../ink/ink630.xml"/><Relationship Id="rId79" Type="http://schemas.openxmlformats.org/officeDocument/2006/relationships/image" Target="../media/image631.png"/><Relationship Id="rId102" Type="http://schemas.openxmlformats.org/officeDocument/2006/relationships/customXml" Target="../ink/ink652.xml"/><Relationship Id="rId123" Type="http://schemas.openxmlformats.org/officeDocument/2006/relationships/image" Target="../media/image653.png"/><Relationship Id="rId144" Type="http://schemas.openxmlformats.org/officeDocument/2006/relationships/customXml" Target="../ink/ink673.xml"/><Relationship Id="rId90" Type="http://schemas.openxmlformats.org/officeDocument/2006/relationships/customXml" Target="../ink/ink646.xml"/><Relationship Id="rId165" Type="http://schemas.openxmlformats.org/officeDocument/2006/relationships/image" Target="../media/image674.png"/><Relationship Id="rId27" Type="http://schemas.openxmlformats.org/officeDocument/2006/relationships/image" Target="../media/image605.png"/><Relationship Id="rId48" Type="http://schemas.openxmlformats.org/officeDocument/2006/relationships/customXml" Target="../ink/ink625.xml"/><Relationship Id="rId69" Type="http://schemas.openxmlformats.org/officeDocument/2006/relationships/image" Target="../media/image626.png"/><Relationship Id="rId113" Type="http://schemas.openxmlformats.org/officeDocument/2006/relationships/image" Target="../media/image648.png"/><Relationship Id="rId134" Type="http://schemas.openxmlformats.org/officeDocument/2006/relationships/customXml" Target="../ink/ink668.xml"/><Relationship Id="rId80" Type="http://schemas.openxmlformats.org/officeDocument/2006/relationships/customXml" Target="../ink/ink641.xml"/><Relationship Id="rId155" Type="http://schemas.openxmlformats.org/officeDocument/2006/relationships/image" Target="../media/image669.png"/><Relationship Id="rId17" Type="http://schemas.openxmlformats.org/officeDocument/2006/relationships/image" Target="../media/image600.png"/><Relationship Id="rId38" Type="http://schemas.openxmlformats.org/officeDocument/2006/relationships/customXml" Target="../ink/ink620.xml"/><Relationship Id="rId59" Type="http://schemas.openxmlformats.org/officeDocument/2006/relationships/image" Target="../media/image621.png"/><Relationship Id="rId103" Type="http://schemas.openxmlformats.org/officeDocument/2006/relationships/image" Target="../media/image643.png"/><Relationship Id="rId124" Type="http://schemas.openxmlformats.org/officeDocument/2006/relationships/customXml" Target="../ink/ink663.xml"/><Relationship Id="rId70" Type="http://schemas.openxmlformats.org/officeDocument/2006/relationships/customXml" Target="../ink/ink636.xml"/><Relationship Id="rId91" Type="http://schemas.openxmlformats.org/officeDocument/2006/relationships/image" Target="../media/image637.png"/><Relationship Id="rId145" Type="http://schemas.openxmlformats.org/officeDocument/2006/relationships/image" Target="../media/image664.png"/><Relationship Id="rId166" Type="http://schemas.openxmlformats.org/officeDocument/2006/relationships/customXml" Target="../ink/ink684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92.png"/><Relationship Id="rId21" Type="http://schemas.openxmlformats.org/officeDocument/2006/relationships/customXml" Target="../ink/ink698.xml"/><Relationship Id="rId42" Type="http://schemas.openxmlformats.org/officeDocument/2006/relationships/image" Target="../media/image700.png"/><Relationship Id="rId47" Type="http://schemas.openxmlformats.org/officeDocument/2006/relationships/customXml" Target="../ink/ink711.xml"/><Relationship Id="rId63" Type="http://schemas.openxmlformats.org/officeDocument/2006/relationships/customXml" Target="../ink/ink719.xml"/><Relationship Id="rId68" Type="http://schemas.openxmlformats.org/officeDocument/2006/relationships/image" Target="../media/image713.png"/><Relationship Id="rId84" Type="http://schemas.openxmlformats.org/officeDocument/2006/relationships/image" Target="../media/image721.png"/><Relationship Id="rId16" Type="http://schemas.openxmlformats.org/officeDocument/2006/relationships/image" Target="../media/image687.png"/><Relationship Id="rId11" Type="http://schemas.openxmlformats.org/officeDocument/2006/relationships/customXml" Target="../ink/ink693.xml"/><Relationship Id="rId32" Type="http://schemas.openxmlformats.org/officeDocument/2006/relationships/image" Target="../media/image695.png"/><Relationship Id="rId37" Type="http://schemas.openxmlformats.org/officeDocument/2006/relationships/customXml" Target="../ink/ink706.xml"/><Relationship Id="rId53" Type="http://schemas.openxmlformats.org/officeDocument/2006/relationships/customXml" Target="../ink/ink714.xml"/><Relationship Id="rId58" Type="http://schemas.openxmlformats.org/officeDocument/2006/relationships/image" Target="../media/image708.png"/><Relationship Id="rId74" Type="http://schemas.openxmlformats.org/officeDocument/2006/relationships/image" Target="../media/image716.png"/><Relationship Id="rId79" Type="http://schemas.openxmlformats.org/officeDocument/2006/relationships/customXml" Target="../ink/ink727.xml"/><Relationship Id="rId5" Type="http://schemas.openxmlformats.org/officeDocument/2006/relationships/customXml" Target="../ink/ink690.xml"/><Relationship Id="rId19" Type="http://schemas.openxmlformats.org/officeDocument/2006/relationships/customXml" Target="../ink/ink697.xml"/><Relationship Id="rId14" Type="http://schemas.openxmlformats.org/officeDocument/2006/relationships/image" Target="../media/image686.png"/><Relationship Id="rId22" Type="http://schemas.openxmlformats.org/officeDocument/2006/relationships/image" Target="../media/image690.png"/><Relationship Id="rId27" Type="http://schemas.openxmlformats.org/officeDocument/2006/relationships/customXml" Target="../ink/ink701.xml"/><Relationship Id="rId30" Type="http://schemas.openxmlformats.org/officeDocument/2006/relationships/image" Target="../media/image694.png"/><Relationship Id="rId35" Type="http://schemas.openxmlformats.org/officeDocument/2006/relationships/customXml" Target="../ink/ink705.xml"/><Relationship Id="rId43" Type="http://schemas.openxmlformats.org/officeDocument/2006/relationships/customXml" Target="../ink/ink709.xml"/><Relationship Id="rId48" Type="http://schemas.openxmlformats.org/officeDocument/2006/relationships/image" Target="../media/image703.png"/><Relationship Id="rId56" Type="http://schemas.openxmlformats.org/officeDocument/2006/relationships/image" Target="../media/image707.png"/><Relationship Id="rId64" Type="http://schemas.openxmlformats.org/officeDocument/2006/relationships/image" Target="../media/image711.png"/><Relationship Id="rId69" Type="http://schemas.openxmlformats.org/officeDocument/2006/relationships/customXml" Target="../ink/ink722.xml"/><Relationship Id="rId77" Type="http://schemas.openxmlformats.org/officeDocument/2006/relationships/customXml" Target="../ink/ink726.xml"/><Relationship Id="rId8" Type="http://schemas.openxmlformats.org/officeDocument/2006/relationships/image" Target="../media/image683.png"/><Relationship Id="rId51" Type="http://schemas.openxmlformats.org/officeDocument/2006/relationships/customXml" Target="../ink/ink713.xml"/><Relationship Id="rId72" Type="http://schemas.openxmlformats.org/officeDocument/2006/relationships/image" Target="../media/image715.png"/><Relationship Id="rId80" Type="http://schemas.openxmlformats.org/officeDocument/2006/relationships/image" Target="../media/image719.png"/><Relationship Id="rId85" Type="http://schemas.openxmlformats.org/officeDocument/2006/relationships/customXml" Target="../ink/ink730.xml"/><Relationship Id="rId3" Type="http://schemas.openxmlformats.org/officeDocument/2006/relationships/customXml" Target="../ink/ink689.xml"/><Relationship Id="rId12" Type="http://schemas.openxmlformats.org/officeDocument/2006/relationships/image" Target="../media/image685.png"/><Relationship Id="rId17" Type="http://schemas.openxmlformats.org/officeDocument/2006/relationships/customXml" Target="../ink/ink696.xml"/><Relationship Id="rId25" Type="http://schemas.openxmlformats.org/officeDocument/2006/relationships/customXml" Target="../ink/ink700.xml"/><Relationship Id="rId33" Type="http://schemas.openxmlformats.org/officeDocument/2006/relationships/customXml" Target="../ink/ink704.xml"/><Relationship Id="rId38" Type="http://schemas.openxmlformats.org/officeDocument/2006/relationships/image" Target="../media/image698.png"/><Relationship Id="rId46" Type="http://schemas.openxmlformats.org/officeDocument/2006/relationships/image" Target="../media/image702.png"/><Relationship Id="rId59" Type="http://schemas.openxmlformats.org/officeDocument/2006/relationships/customXml" Target="../ink/ink717.xml"/><Relationship Id="rId67" Type="http://schemas.openxmlformats.org/officeDocument/2006/relationships/customXml" Target="../ink/ink721.xml"/><Relationship Id="rId20" Type="http://schemas.openxmlformats.org/officeDocument/2006/relationships/image" Target="../media/image689.png"/><Relationship Id="rId41" Type="http://schemas.openxmlformats.org/officeDocument/2006/relationships/customXml" Target="../ink/ink708.xml"/><Relationship Id="rId54" Type="http://schemas.openxmlformats.org/officeDocument/2006/relationships/image" Target="../media/image706.png"/><Relationship Id="rId62" Type="http://schemas.openxmlformats.org/officeDocument/2006/relationships/image" Target="../media/image710.png"/><Relationship Id="rId70" Type="http://schemas.openxmlformats.org/officeDocument/2006/relationships/image" Target="../media/image714.png"/><Relationship Id="rId75" Type="http://schemas.openxmlformats.org/officeDocument/2006/relationships/customXml" Target="../ink/ink725.xml"/><Relationship Id="rId83" Type="http://schemas.openxmlformats.org/officeDocument/2006/relationships/customXml" Target="../ink/ink729.xml"/><Relationship Id="rId88" Type="http://schemas.openxmlformats.org/officeDocument/2006/relationships/image" Target="../media/image7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2.png"/><Relationship Id="rId15" Type="http://schemas.openxmlformats.org/officeDocument/2006/relationships/customXml" Target="../ink/ink695.xml"/><Relationship Id="rId23" Type="http://schemas.openxmlformats.org/officeDocument/2006/relationships/customXml" Target="../ink/ink699.xml"/><Relationship Id="rId28" Type="http://schemas.openxmlformats.org/officeDocument/2006/relationships/image" Target="../media/image693.png"/><Relationship Id="rId36" Type="http://schemas.openxmlformats.org/officeDocument/2006/relationships/image" Target="../media/image697.png"/><Relationship Id="rId49" Type="http://schemas.openxmlformats.org/officeDocument/2006/relationships/customXml" Target="../ink/ink712.xml"/><Relationship Id="rId57" Type="http://schemas.openxmlformats.org/officeDocument/2006/relationships/customXml" Target="../ink/ink716.xml"/><Relationship Id="rId10" Type="http://schemas.openxmlformats.org/officeDocument/2006/relationships/image" Target="../media/image684.png"/><Relationship Id="rId31" Type="http://schemas.openxmlformats.org/officeDocument/2006/relationships/customXml" Target="../ink/ink703.xml"/><Relationship Id="rId44" Type="http://schemas.openxmlformats.org/officeDocument/2006/relationships/image" Target="../media/image701.png"/><Relationship Id="rId52" Type="http://schemas.openxmlformats.org/officeDocument/2006/relationships/image" Target="../media/image705.png"/><Relationship Id="rId60" Type="http://schemas.openxmlformats.org/officeDocument/2006/relationships/image" Target="../media/image709.png"/><Relationship Id="rId65" Type="http://schemas.openxmlformats.org/officeDocument/2006/relationships/customXml" Target="../ink/ink720.xml"/><Relationship Id="rId73" Type="http://schemas.openxmlformats.org/officeDocument/2006/relationships/customXml" Target="../ink/ink724.xml"/><Relationship Id="rId78" Type="http://schemas.openxmlformats.org/officeDocument/2006/relationships/image" Target="../media/image718.png"/><Relationship Id="rId81" Type="http://schemas.openxmlformats.org/officeDocument/2006/relationships/customXml" Target="../ink/ink728.xml"/><Relationship Id="rId86" Type="http://schemas.openxmlformats.org/officeDocument/2006/relationships/image" Target="../media/image722.png"/><Relationship Id="rId4" Type="http://schemas.openxmlformats.org/officeDocument/2006/relationships/image" Target="../media/image681.png"/><Relationship Id="rId9" Type="http://schemas.openxmlformats.org/officeDocument/2006/relationships/customXml" Target="../ink/ink692.xml"/><Relationship Id="rId13" Type="http://schemas.openxmlformats.org/officeDocument/2006/relationships/customXml" Target="../ink/ink694.xml"/><Relationship Id="rId18" Type="http://schemas.openxmlformats.org/officeDocument/2006/relationships/image" Target="../media/image688.png"/><Relationship Id="rId39" Type="http://schemas.openxmlformats.org/officeDocument/2006/relationships/customXml" Target="../ink/ink707.xml"/><Relationship Id="rId34" Type="http://schemas.openxmlformats.org/officeDocument/2006/relationships/image" Target="../media/image696.png"/><Relationship Id="rId50" Type="http://schemas.openxmlformats.org/officeDocument/2006/relationships/image" Target="../media/image704.png"/><Relationship Id="rId55" Type="http://schemas.openxmlformats.org/officeDocument/2006/relationships/customXml" Target="../ink/ink715.xml"/><Relationship Id="rId76" Type="http://schemas.openxmlformats.org/officeDocument/2006/relationships/image" Target="../media/image717.png"/><Relationship Id="rId7" Type="http://schemas.openxmlformats.org/officeDocument/2006/relationships/customXml" Target="../ink/ink691.xml"/><Relationship Id="rId71" Type="http://schemas.openxmlformats.org/officeDocument/2006/relationships/customXml" Target="../ink/ink723.xml"/><Relationship Id="rId2" Type="http://schemas.openxmlformats.org/officeDocument/2006/relationships/image" Target="../media/image538.png"/><Relationship Id="rId29" Type="http://schemas.openxmlformats.org/officeDocument/2006/relationships/customXml" Target="../ink/ink702.xml"/><Relationship Id="rId24" Type="http://schemas.openxmlformats.org/officeDocument/2006/relationships/image" Target="../media/image691.png"/><Relationship Id="rId40" Type="http://schemas.openxmlformats.org/officeDocument/2006/relationships/image" Target="../media/image699.png"/><Relationship Id="rId45" Type="http://schemas.openxmlformats.org/officeDocument/2006/relationships/customXml" Target="../ink/ink710.xml"/><Relationship Id="rId66" Type="http://schemas.openxmlformats.org/officeDocument/2006/relationships/image" Target="../media/image712.png"/><Relationship Id="rId87" Type="http://schemas.openxmlformats.org/officeDocument/2006/relationships/customXml" Target="../ink/ink731.xml"/><Relationship Id="rId61" Type="http://schemas.openxmlformats.org/officeDocument/2006/relationships/customXml" Target="../ink/ink718.xml"/><Relationship Id="rId82" Type="http://schemas.openxmlformats.org/officeDocument/2006/relationships/image" Target="../media/image720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79.png"/><Relationship Id="rId21" Type="http://schemas.openxmlformats.org/officeDocument/2006/relationships/image" Target="../media/image732.png"/><Relationship Id="rId42" Type="http://schemas.openxmlformats.org/officeDocument/2006/relationships/customXml" Target="../ink/ink752.xml"/><Relationship Id="rId63" Type="http://schemas.openxmlformats.org/officeDocument/2006/relationships/image" Target="../media/image752.png"/><Relationship Id="rId84" Type="http://schemas.openxmlformats.org/officeDocument/2006/relationships/customXml" Target="../ink/ink773.xml"/><Relationship Id="rId138" Type="http://schemas.openxmlformats.org/officeDocument/2006/relationships/customXml" Target="../ink/ink800.xml"/><Relationship Id="rId159" Type="http://schemas.openxmlformats.org/officeDocument/2006/relationships/image" Target="../media/image800.png"/><Relationship Id="rId170" Type="http://schemas.openxmlformats.org/officeDocument/2006/relationships/customXml" Target="../ink/ink816.xml"/><Relationship Id="rId191" Type="http://schemas.openxmlformats.org/officeDocument/2006/relationships/image" Target="../media/image815.png"/><Relationship Id="rId205" Type="http://schemas.openxmlformats.org/officeDocument/2006/relationships/customXml" Target="../ink/ink834.xml"/><Relationship Id="rId226" Type="http://schemas.openxmlformats.org/officeDocument/2006/relationships/image" Target="../media/image832.png"/><Relationship Id="rId107" Type="http://schemas.openxmlformats.org/officeDocument/2006/relationships/image" Target="../media/image774.png"/><Relationship Id="rId11" Type="http://schemas.openxmlformats.org/officeDocument/2006/relationships/image" Target="../media/image727.png"/><Relationship Id="rId32" Type="http://schemas.openxmlformats.org/officeDocument/2006/relationships/customXml" Target="../ink/ink747.xml"/><Relationship Id="rId53" Type="http://schemas.openxmlformats.org/officeDocument/2006/relationships/image" Target="../media/image748.png"/><Relationship Id="rId74" Type="http://schemas.openxmlformats.org/officeDocument/2006/relationships/customXml" Target="../ink/ink768.xml"/><Relationship Id="rId128" Type="http://schemas.openxmlformats.org/officeDocument/2006/relationships/customXml" Target="../ink/ink795.xml"/><Relationship Id="rId149" Type="http://schemas.openxmlformats.org/officeDocument/2006/relationships/image" Target="../media/image795.png"/><Relationship Id="rId5" Type="http://schemas.openxmlformats.org/officeDocument/2006/relationships/image" Target="../media/image725.png"/><Relationship Id="rId95" Type="http://schemas.openxmlformats.org/officeDocument/2006/relationships/image" Target="../media/image768.png"/><Relationship Id="rId160" Type="http://schemas.openxmlformats.org/officeDocument/2006/relationships/customXml" Target="../ink/ink811.xml"/><Relationship Id="rId181" Type="http://schemas.openxmlformats.org/officeDocument/2006/relationships/image" Target="../media/image810.png"/><Relationship Id="rId216" Type="http://schemas.openxmlformats.org/officeDocument/2006/relationships/image" Target="../media/image827.png"/><Relationship Id="rId22" Type="http://schemas.openxmlformats.org/officeDocument/2006/relationships/customXml" Target="../ink/ink742.xml"/><Relationship Id="rId43" Type="http://schemas.openxmlformats.org/officeDocument/2006/relationships/image" Target="../media/image743.png"/><Relationship Id="rId64" Type="http://schemas.openxmlformats.org/officeDocument/2006/relationships/customXml" Target="../ink/ink763.xml"/><Relationship Id="rId118" Type="http://schemas.openxmlformats.org/officeDocument/2006/relationships/customXml" Target="../ink/ink790.xml"/><Relationship Id="rId139" Type="http://schemas.openxmlformats.org/officeDocument/2006/relationships/image" Target="../media/image790.png"/><Relationship Id="rId85" Type="http://schemas.openxmlformats.org/officeDocument/2006/relationships/image" Target="../media/image763.png"/><Relationship Id="rId150" Type="http://schemas.openxmlformats.org/officeDocument/2006/relationships/customXml" Target="../ink/ink806.xml"/><Relationship Id="rId171" Type="http://schemas.openxmlformats.org/officeDocument/2006/relationships/image" Target="../media/image806.png"/><Relationship Id="rId192" Type="http://schemas.openxmlformats.org/officeDocument/2006/relationships/customXml" Target="../ink/ink827.xml"/><Relationship Id="rId206" Type="http://schemas.openxmlformats.org/officeDocument/2006/relationships/image" Target="../media/image822.png"/><Relationship Id="rId227" Type="http://schemas.openxmlformats.org/officeDocument/2006/relationships/customXml" Target="../ink/ink845.xml"/><Relationship Id="rId12" Type="http://schemas.openxmlformats.org/officeDocument/2006/relationships/customXml" Target="../ink/ink737.xml"/><Relationship Id="rId33" Type="http://schemas.openxmlformats.org/officeDocument/2006/relationships/image" Target="../media/image738.png"/><Relationship Id="rId108" Type="http://schemas.openxmlformats.org/officeDocument/2006/relationships/customXml" Target="../ink/ink785.xml"/><Relationship Id="rId129" Type="http://schemas.openxmlformats.org/officeDocument/2006/relationships/image" Target="../media/image785.png"/><Relationship Id="rId54" Type="http://schemas.openxmlformats.org/officeDocument/2006/relationships/customXml" Target="../ink/ink758.xml"/><Relationship Id="rId75" Type="http://schemas.openxmlformats.org/officeDocument/2006/relationships/image" Target="../media/image758.png"/><Relationship Id="rId96" Type="http://schemas.openxmlformats.org/officeDocument/2006/relationships/customXml" Target="../ink/ink779.xml"/><Relationship Id="rId140" Type="http://schemas.openxmlformats.org/officeDocument/2006/relationships/customXml" Target="../ink/ink801.xml"/><Relationship Id="rId161" Type="http://schemas.openxmlformats.org/officeDocument/2006/relationships/image" Target="../media/image801.png"/><Relationship Id="rId182" Type="http://schemas.openxmlformats.org/officeDocument/2006/relationships/customXml" Target="../ink/ink822.xml"/><Relationship Id="rId217" Type="http://schemas.openxmlformats.org/officeDocument/2006/relationships/customXml" Target="../ink/ink840.xml"/><Relationship Id="rId6" Type="http://schemas.openxmlformats.org/officeDocument/2006/relationships/customXml" Target="../ink/ink734.xml"/><Relationship Id="rId23" Type="http://schemas.openxmlformats.org/officeDocument/2006/relationships/image" Target="../media/image733.png"/><Relationship Id="rId119" Type="http://schemas.openxmlformats.org/officeDocument/2006/relationships/image" Target="../media/image780.png"/><Relationship Id="rId44" Type="http://schemas.openxmlformats.org/officeDocument/2006/relationships/customXml" Target="../ink/ink753.xml"/><Relationship Id="rId65" Type="http://schemas.openxmlformats.org/officeDocument/2006/relationships/image" Target="../media/image753.png"/><Relationship Id="rId86" Type="http://schemas.openxmlformats.org/officeDocument/2006/relationships/customXml" Target="../ink/ink774.xml"/><Relationship Id="rId130" Type="http://schemas.openxmlformats.org/officeDocument/2006/relationships/customXml" Target="../ink/ink796.xml"/><Relationship Id="rId151" Type="http://schemas.openxmlformats.org/officeDocument/2006/relationships/image" Target="../media/image796.png"/><Relationship Id="rId172" Type="http://schemas.openxmlformats.org/officeDocument/2006/relationships/customXml" Target="../ink/ink817.xml"/><Relationship Id="rId193" Type="http://schemas.openxmlformats.org/officeDocument/2006/relationships/image" Target="../media/image816.png"/><Relationship Id="rId207" Type="http://schemas.openxmlformats.org/officeDocument/2006/relationships/customXml" Target="../ink/ink835.xml"/><Relationship Id="rId228" Type="http://schemas.openxmlformats.org/officeDocument/2006/relationships/image" Target="../media/image833.png"/><Relationship Id="rId13" Type="http://schemas.openxmlformats.org/officeDocument/2006/relationships/image" Target="../media/image728.png"/><Relationship Id="rId109" Type="http://schemas.openxmlformats.org/officeDocument/2006/relationships/image" Target="../media/image775.png"/><Relationship Id="rId34" Type="http://schemas.openxmlformats.org/officeDocument/2006/relationships/customXml" Target="../ink/ink748.xml"/><Relationship Id="rId55" Type="http://schemas.openxmlformats.org/officeDocument/2006/relationships/image" Target="../media/image749.png"/><Relationship Id="rId76" Type="http://schemas.openxmlformats.org/officeDocument/2006/relationships/customXml" Target="../ink/ink769.xml"/><Relationship Id="rId97" Type="http://schemas.openxmlformats.org/officeDocument/2006/relationships/image" Target="../media/image769.png"/><Relationship Id="rId120" Type="http://schemas.openxmlformats.org/officeDocument/2006/relationships/customXml" Target="../ink/ink791.xml"/><Relationship Id="rId141" Type="http://schemas.openxmlformats.org/officeDocument/2006/relationships/image" Target="../media/image791.png"/><Relationship Id="rId7" Type="http://schemas.openxmlformats.org/officeDocument/2006/relationships/image" Target="../media/image1980.png"/><Relationship Id="rId162" Type="http://schemas.openxmlformats.org/officeDocument/2006/relationships/customXml" Target="../ink/ink812.xml"/><Relationship Id="rId183" Type="http://schemas.openxmlformats.org/officeDocument/2006/relationships/image" Target="../media/image811.png"/><Relationship Id="rId218" Type="http://schemas.openxmlformats.org/officeDocument/2006/relationships/image" Target="../media/image828.png"/><Relationship Id="rId24" Type="http://schemas.openxmlformats.org/officeDocument/2006/relationships/customXml" Target="../ink/ink743.xml"/><Relationship Id="rId45" Type="http://schemas.openxmlformats.org/officeDocument/2006/relationships/image" Target="../media/image744.png"/><Relationship Id="rId66" Type="http://schemas.openxmlformats.org/officeDocument/2006/relationships/customXml" Target="../ink/ink764.xml"/><Relationship Id="rId87" Type="http://schemas.openxmlformats.org/officeDocument/2006/relationships/image" Target="../media/image764.png"/><Relationship Id="rId110" Type="http://schemas.openxmlformats.org/officeDocument/2006/relationships/customXml" Target="../ink/ink786.xml"/><Relationship Id="rId131" Type="http://schemas.openxmlformats.org/officeDocument/2006/relationships/image" Target="../media/image786.png"/><Relationship Id="rId152" Type="http://schemas.openxmlformats.org/officeDocument/2006/relationships/customXml" Target="../ink/ink807.xml"/><Relationship Id="rId173" Type="http://schemas.openxmlformats.org/officeDocument/2006/relationships/image" Target="../media/image807.png"/><Relationship Id="rId194" Type="http://schemas.openxmlformats.org/officeDocument/2006/relationships/customXml" Target="../ink/ink828.xml"/><Relationship Id="rId208" Type="http://schemas.openxmlformats.org/officeDocument/2006/relationships/image" Target="../media/image823.png"/><Relationship Id="rId229" Type="http://schemas.openxmlformats.org/officeDocument/2006/relationships/customXml" Target="../ink/ink846.xml"/><Relationship Id="rId14" Type="http://schemas.openxmlformats.org/officeDocument/2006/relationships/customXml" Target="../ink/ink738.xml"/><Relationship Id="rId35" Type="http://schemas.openxmlformats.org/officeDocument/2006/relationships/image" Target="../media/image739.png"/><Relationship Id="rId56" Type="http://schemas.openxmlformats.org/officeDocument/2006/relationships/customXml" Target="../ink/ink759.xml"/><Relationship Id="rId77" Type="http://schemas.openxmlformats.org/officeDocument/2006/relationships/image" Target="../media/image759.png"/><Relationship Id="rId100" Type="http://schemas.openxmlformats.org/officeDocument/2006/relationships/customXml" Target="../ink/ink781.xml"/><Relationship Id="rId8" Type="http://schemas.openxmlformats.org/officeDocument/2006/relationships/customXml" Target="../ink/ink735.xml"/><Relationship Id="rId98" Type="http://schemas.openxmlformats.org/officeDocument/2006/relationships/customXml" Target="../ink/ink780.xml"/><Relationship Id="rId121" Type="http://schemas.openxmlformats.org/officeDocument/2006/relationships/image" Target="../media/image781.png"/><Relationship Id="rId142" Type="http://schemas.openxmlformats.org/officeDocument/2006/relationships/customXml" Target="../ink/ink802.xml"/><Relationship Id="rId163" Type="http://schemas.openxmlformats.org/officeDocument/2006/relationships/image" Target="../media/image802.png"/><Relationship Id="rId184" Type="http://schemas.openxmlformats.org/officeDocument/2006/relationships/customXml" Target="../ink/ink823.xml"/><Relationship Id="rId219" Type="http://schemas.openxmlformats.org/officeDocument/2006/relationships/customXml" Target="../ink/ink841.xml"/><Relationship Id="rId230" Type="http://schemas.openxmlformats.org/officeDocument/2006/relationships/image" Target="../media/image834.png"/><Relationship Id="rId25" Type="http://schemas.openxmlformats.org/officeDocument/2006/relationships/image" Target="../media/image734.png"/><Relationship Id="rId46" Type="http://schemas.openxmlformats.org/officeDocument/2006/relationships/customXml" Target="../ink/ink754.xml"/><Relationship Id="rId67" Type="http://schemas.openxmlformats.org/officeDocument/2006/relationships/image" Target="../media/image754.png"/><Relationship Id="rId20" Type="http://schemas.openxmlformats.org/officeDocument/2006/relationships/customXml" Target="../ink/ink741.xml"/><Relationship Id="rId41" Type="http://schemas.openxmlformats.org/officeDocument/2006/relationships/image" Target="../media/image742.png"/><Relationship Id="rId62" Type="http://schemas.openxmlformats.org/officeDocument/2006/relationships/customXml" Target="../ink/ink762.xml"/><Relationship Id="rId83" Type="http://schemas.openxmlformats.org/officeDocument/2006/relationships/image" Target="../media/image762.png"/><Relationship Id="rId88" Type="http://schemas.openxmlformats.org/officeDocument/2006/relationships/customXml" Target="../ink/ink775.xml"/><Relationship Id="rId111" Type="http://schemas.openxmlformats.org/officeDocument/2006/relationships/image" Target="../media/image776.png"/><Relationship Id="rId132" Type="http://schemas.openxmlformats.org/officeDocument/2006/relationships/customXml" Target="../ink/ink797.xml"/><Relationship Id="rId153" Type="http://schemas.openxmlformats.org/officeDocument/2006/relationships/image" Target="../media/image797.png"/><Relationship Id="rId174" Type="http://schemas.openxmlformats.org/officeDocument/2006/relationships/customXml" Target="../ink/ink818.xml"/><Relationship Id="rId179" Type="http://schemas.openxmlformats.org/officeDocument/2006/relationships/image" Target="../media/image809.png"/><Relationship Id="rId195" Type="http://schemas.openxmlformats.org/officeDocument/2006/relationships/image" Target="../media/image817.png"/><Relationship Id="rId209" Type="http://schemas.openxmlformats.org/officeDocument/2006/relationships/customXml" Target="../ink/ink836.xml"/><Relationship Id="rId190" Type="http://schemas.openxmlformats.org/officeDocument/2006/relationships/customXml" Target="../ink/ink826.xml"/><Relationship Id="rId204" Type="http://schemas.openxmlformats.org/officeDocument/2006/relationships/image" Target="../media/image821.png"/><Relationship Id="rId220" Type="http://schemas.openxmlformats.org/officeDocument/2006/relationships/image" Target="../media/image829.png"/><Relationship Id="rId225" Type="http://schemas.openxmlformats.org/officeDocument/2006/relationships/customXml" Target="../ink/ink844.xml"/><Relationship Id="rId15" Type="http://schemas.openxmlformats.org/officeDocument/2006/relationships/image" Target="../media/image729.png"/><Relationship Id="rId36" Type="http://schemas.openxmlformats.org/officeDocument/2006/relationships/customXml" Target="../ink/ink749.xml"/><Relationship Id="rId57" Type="http://schemas.openxmlformats.org/officeDocument/2006/relationships/image" Target="../media/image529.png"/><Relationship Id="rId106" Type="http://schemas.openxmlformats.org/officeDocument/2006/relationships/customXml" Target="../ink/ink784.xml"/><Relationship Id="rId127" Type="http://schemas.openxmlformats.org/officeDocument/2006/relationships/image" Target="../media/image784.png"/><Relationship Id="rId10" Type="http://schemas.openxmlformats.org/officeDocument/2006/relationships/customXml" Target="../ink/ink736.xml"/><Relationship Id="rId31" Type="http://schemas.openxmlformats.org/officeDocument/2006/relationships/image" Target="../media/image737.png"/><Relationship Id="rId52" Type="http://schemas.openxmlformats.org/officeDocument/2006/relationships/customXml" Target="../ink/ink757.xml"/><Relationship Id="rId73" Type="http://schemas.openxmlformats.org/officeDocument/2006/relationships/image" Target="../media/image757.png"/><Relationship Id="rId78" Type="http://schemas.openxmlformats.org/officeDocument/2006/relationships/customXml" Target="../ink/ink770.xml"/><Relationship Id="rId94" Type="http://schemas.openxmlformats.org/officeDocument/2006/relationships/customXml" Target="../ink/ink778.xml"/><Relationship Id="rId99" Type="http://schemas.openxmlformats.org/officeDocument/2006/relationships/image" Target="../media/image770.png"/><Relationship Id="rId101" Type="http://schemas.openxmlformats.org/officeDocument/2006/relationships/image" Target="../media/image771.png"/><Relationship Id="rId122" Type="http://schemas.openxmlformats.org/officeDocument/2006/relationships/customXml" Target="../ink/ink792.xml"/><Relationship Id="rId143" Type="http://schemas.openxmlformats.org/officeDocument/2006/relationships/image" Target="../media/image792.png"/><Relationship Id="rId148" Type="http://schemas.openxmlformats.org/officeDocument/2006/relationships/customXml" Target="../ink/ink805.xml"/><Relationship Id="rId164" Type="http://schemas.openxmlformats.org/officeDocument/2006/relationships/customXml" Target="../ink/ink813.xml"/><Relationship Id="rId169" Type="http://schemas.openxmlformats.org/officeDocument/2006/relationships/image" Target="../media/image805.png"/><Relationship Id="rId185" Type="http://schemas.openxmlformats.org/officeDocument/2006/relationships/image" Target="../media/image812.png"/><Relationship Id="rId4" Type="http://schemas.openxmlformats.org/officeDocument/2006/relationships/customXml" Target="../ink/ink733.xml"/><Relationship Id="rId9" Type="http://schemas.openxmlformats.org/officeDocument/2006/relationships/image" Target="../media/image726.png"/><Relationship Id="rId180" Type="http://schemas.openxmlformats.org/officeDocument/2006/relationships/customXml" Target="../ink/ink821.xml"/><Relationship Id="rId210" Type="http://schemas.openxmlformats.org/officeDocument/2006/relationships/image" Target="../media/image824.png"/><Relationship Id="rId215" Type="http://schemas.openxmlformats.org/officeDocument/2006/relationships/customXml" Target="../ink/ink839.xml"/><Relationship Id="rId26" Type="http://schemas.openxmlformats.org/officeDocument/2006/relationships/customXml" Target="../ink/ink744.xml"/><Relationship Id="rId231" Type="http://schemas.openxmlformats.org/officeDocument/2006/relationships/customXml" Target="../ink/ink847.xml"/><Relationship Id="rId47" Type="http://schemas.openxmlformats.org/officeDocument/2006/relationships/image" Target="../media/image745.png"/><Relationship Id="rId68" Type="http://schemas.openxmlformats.org/officeDocument/2006/relationships/customXml" Target="../ink/ink765.xml"/><Relationship Id="rId89" Type="http://schemas.openxmlformats.org/officeDocument/2006/relationships/image" Target="../media/image765.png"/><Relationship Id="rId112" Type="http://schemas.openxmlformats.org/officeDocument/2006/relationships/customXml" Target="../ink/ink787.xml"/><Relationship Id="rId133" Type="http://schemas.openxmlformats.org/officeDocument/2006/relationships/image" Target="../media/image787.png"/><Relationship Id="rId154" Type="http://schemas.openxmlformats.org/officeDocument/2006/relationships/customXml" Target="../ink/ink808.xml"/><Relationship Id="rId175" Type="http://schemas.openxmlformats.org/officeDocument/2006/relationships/image" Target="../media/image359.png"/><Relationship Id="rId196" Type="http://schemas.openxmlformats.org/officeDocument/2006/relationships/customXml" Target="../ink/ink829.xml"/><Relationship Id="rId200" Type="http://schemas.openxmlformats.org/officeDocument/2006/relationships/image" Target="../media/image819.png"/><Relationship Id="rId16" Type="http://schemas.openxmlformats.org/officeDocument/2006/relationships/customXml" Target="../ink/ink739.xml"/><Relationship Id="rId221" Type="http://schemas.openxmlformats.org/officeDocument/2006/relationships/customXml" Target="../ink/ink842.xml"/><Relationship Id="rId37" Type="http://schemas.openxmlformats.org/officeDocument/2006/relationships/image" Target="../media/image740.png"/><Relationship Id="rId58" Type="http://schemas.openxmlformats.org/officeDocument/2006/relationships/customXml" Target="../ink/ink760.xml"/><Relationship Id="rId79" Type="http://schemas.openxmlformats.org/officeDocument/2006/relationships/image" Target="../media/image760.png"/><Relationship Id="rId102" Type="http://schemas.openxmlformats.org/officeDocument/2006/relationships/customXml" Target="../ink/ink782.xml"/><Relationship Id="rId123" Type="http://schemas.openxmlformats.org/officeDocument/2006/relationships/image" Target="../media/image782.png"/><Relationship Id="rId144" Type="http://schemas.openxmlformats.org/officeDocument/2006/relationships/customXml" Target="../ink/ink803.xml"/><Relationship Id="rId90" Type="http://schemas.openxmlformats.org/officeDocument/2006/relationships/customXml" Target="../ink/ink776.xml"/><Relationship Id="rId165" Type="http://schemas.openxmlformats.org/officeDocument/2006/relationships/image" Target="../media/image803.png"/><Relationship Id="rId186" Type="http://schemas.openxmlformats.org/officeDocument/2006/relationships/customXml" Target="../ink/ink824.xml"/><Relationship Id="rId211" Type="http://schemas.openxmlformats.org/officeDocument/2006/relationships/customXml" Target="../ink/ink837.xml"/><Relationship Id="rId232" Type="http://schemas.openxmlformats.org/officeDocument/2006/relationships/image" Target="../media/image835.png"/><Relationship Id="rId27" Type="http://schemas.openxmlformats.org/officeDocument/2006/relationships/image" Target="../media/image735.png"/><Relationship Id="rId48" Type="http://schemas.openxmlformats.org/officeDocument/2006/relationships/customXml" Target="../ink/ink755.xml"/><Relationship Id="rId69" Type="http://schemas.openxmlformats.org/officeDocument/2006/relationships/image" Target="../media/image755.png"/><Relationship Id="rId113" Type="http://schemas.openxmlformats.org/officeDocument/2006/relationships/image" Target="../media/image777.png"/><Relationship Id="rId134" Type="http://schemas.openxmlformats.org/officeDocument/2006/relationships/customXml" Target="../ink/ink798.xml"/><Relationship Id="rId80" Type="http://schemas.openxmlformats.org/officeDocument/2006/relationships/customXml" Target="../ink/ink771.xml"/><Relationship Id="rId155" Type="http://schemas.openxmlformats.org/officeDocument/2006/relationships/image" Target="../media/image798.png"/><Relationship Id="rId176" Type="http://schemas.openxmlformats.org/officeDocument/2006/relationships/customXml" Target="../ink/ink819.xml"/><Relationship Id="rId197" Type="http://schemas.openxmlformats.org/officeDocument/2006/relationships/customXml" Target="../ink/ink830.xml"/><Relationship Id="rId201" Type="http://schemas.openxmlformats.org/officeDocument/2006/relationships/customXml" Target="../ink/ink832.xml"/><Relationship Id="rId222" Type="http://schemas.openxmlformats.org/officeDocument/2006/relationships/image" Target="../media/image830.png"/><Relationship Id="rId17" Type="http://schemas.openxmlformats.org/officeDocument/2006/relationships/image" Target="../media/image730.png"/><Relationship Id="rId38" Type="http://schemas.openxmlformats.org/officeDocument/2006/relationships/customXml" Target="../ink/ink750.xml"/><Relationship Id="rId59" Type="http://schemas.openxmlformats.org/officeDocument/2006/relationships/image" Target="../media/image750.png"/><Relationship Id="rId103" Type="http://schemas.openxmlformats.org/officeDocument/2006/relationships/image" Target="../media/image772.png"/><Relationship Id="rId124" Type="http://schemas.openxmlformats.org/officeDocument/2006/relationships/customXml" Target="../ink/ink793.xml"/><Relationship Id="rId70" Type="http://schemas.openxmlformats.org/officeDocument/2006/relationships/customXml" Target="../ink/ink766.xml"/><Relationship Id="rId91" Type="http://schemas.openxmlformats.org/officeDocument/2006/relationships/image" Target="../media/image766.png"/><Relationship Id="rId145" Type="http://schemas.openxmlformats.org/officeDocument/2006/relationships/image" Target="../media/image793.png"/><Relationship Id="rId166" Type="http://schemas.openxmlformats.org/officeDocument/2006/relationships/customXml" Target="../ink/ink814.xml"/><Relationship Id="rId187" Type="http://schemas.openxmlformats.org/officeDocument/2006/relationships/image" Target="../media/image813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825.png"/><Relationship Id="rId233" Type="http://schemas.openxmlformats.org/officeDocument/2006/relationships/customXml" Target="../ink/ink848.xml"/><Relationship Id="rId28" Type="http://schemas.openxmlformats.org/officeDocument/2006/relationships/customXml" Target="../ink/ink745.xml"/><Relationship Id="rId49" Type="http://schemas.openxmlformats.org/officeDocument/2006/relationships/image" Target="../media/image746.png"/><Relationship Id="rId114" Type="http://schemas.openxmlformats.org/officeDocument/2006/relationships/customXml" Target="../ink/ink788.xml"/><Relationship Id="rId60" Type="http://schemas.openxmlformats.org/officeDocument/2006/relationships/customXml" Target="../ink/ink761.xml"/><Relationship Id="rId81" Type="http://schemas.openxmlformats.org/officeDocument/2006/relationships/image" Target="../media/image761.png"/><Relationship Id="rId135" Type="http://schemas.openxmlformats.org/officeDocument/2006/relationships/image" Target="../media/image788.png"/><Relationship Id="rId156" Type="http://schemas.openxmlformats.org/officeDocument/2006/relationships/customXml" Target="../ink/ink809.xml"/><Relationship Id="rId177" Type="http://schemas.openxmlformats.org/officeDocument/2006/relationships/image" Target="../media/image808.png"/><Relationship Id="rId198" Type="http://schemas.openxmlformats.org/officeDocument/2006/relationships/image" Target="../media/image818.png"/><Relationship Id="rId202" Type="http://schemas.openxmlformats.org/officeDocument/2006/relationships/image" Target="../media/image820.png"/><Relationship Id="rId223" Type="http://schemas.openxmlformats.org/officeDocument/2006/relationships/customXml" Target="../ink/ink843.xml"/><Relationship Id="rId18" Type="http://schemas.openxmlformats.org/officeDocument/2006/relationships/customXml" Target="../ink/ink740.xml"/><Relationship Id="rId39" Type="http://schemas.openxmlformats.org/officeDocument/2006/relationships/image" Target="../media/image741.png"/><Relationship Id="rId50" Type="http://schemas.openxmlformats.org/officeDocument/2006/relationships/customXml" Target="../ink/ink756.xml"/><Relationship Id="rId104" Type="http://schemas.openxmlformats.org/officeDocument/2006/relationships/customXml" Target="../ink/ink783.xml"/><Relationship Id="rId125" Type="http://schemas.openxmlformats.org/officeDocument/2006/relationships/image" Target="../media/image783.png"/><Relationship Id="rId146" Type="http://schemas.openxmlformats.org/officeDocument/2006/relationships/customXml" Target="../ink/ink804.xml"/><Relationship Id="rId167" Type="http://schemas.openxmlformats.org/officeDocument/2006/relationships/image" Target="../media/image804.png"/><Relationship Id="rId188" Type="http://schemas.openxmlformats.org/officeDocument/2006/relationships/customXml" Target="../ink/ink825.xml"/><Relationship Id="rId71" Type="http://schemas.openxmlformats.org/officeDocument/2006/relationships/image" Target="../media/image756.png"/><Relationship Id="rId92" Type="http://schemas.openxmlformats.org/officeDocument/2006/relationships/customXml" Target="../ink/ink777.xml"/><Relationship Id="rId213" Type="http://schemas.openxmlformats.org/officeDocument/2006/relationships/customXml" Target="../ink/ink838.xml"/><Relationship Id="rId234" Type="http://schemas.openxmlformats.org/officeDocument/2006/relationships/image" Target="../media/image836.png"/><Relationship Id="rId2" Type="http://schemas.openxmlformats.org/officeDocument/2006/relationships/customXml" Target="../ink/ink732.xml"/><Relationship Id="rId29" Type="http://schemas.openxmlformats.org/officeDocument/2006/relationships/image" Target="../media/image736.png"/><Relationship Id="rId40" Type="http://schemas.openxmlformats.org/officeDocument/2006/relationships/customXml" Target="../ink/ink751.xml"/><Relationship Id="rId115" Type="http://schemas.openxmlformats.org/officeDocument/2006/relationships/image" Target="../media/image778.png"/><Relationship Id="rId136" Type="http://schemas.openxmlformats.org/officeDocument/2006/relationships/customXml" Target="../ink/ink799.xml"/><Relationship Id="rId157" Type="http://schemas.openxmlformats.org/officeDocument/2006/relationships/image" Target="../media/image799.png"/><Relationship Id="rId178" Type="http://schemas.openxmlformats.org/officeDocument/2006/relationships/customXml" Target="../ink/ink820.xml"/><Relationship Id="rId61" Type="http://schemas.openxmlformats.org/officeDocument/2006/relationships/image" Target="../media/image751.png"/><Relationship Id="rId82" Type="http://schemas.openxmlformats.org/officeDocument/2006/relationships/customXml" Target="../ink/ink772.xml"/><Relationship Id="rId199" Type="http://schemas.openxmlformats.org/officeDocument/2006/relationships/customXml" Target="../ink/ink831.xml"/><Relationship Id="rId203" Type="http://schemas.openxmlformats.org/officeDocument/2006/relationships/customXml" Target="../ink/ink833.xml"/><Relationship Id="rId19" Type="http://schemas.openxmlformats.org/officeDocument/2006/relationships/image" Target="../media/image731.png"/><Relationship Id="rId224" Type="http://schemas.openxmlformats.org/officeDocument/2006/relationships/image" Target="../media/image831.png"/><Relationship Id="rId30" Type="http://schemas.openxmlformats.org/officeDocument/2006/relationships/customXml" Target="../ink/ink746.xml"/><Relationship Id="rId105" Type="http://schemas.openxmlformats.org/officeDocument/2006/relationships/image" Target="../media/image773.png"/><Relationship Id="rId126" Type="http://schemas.openxmlformats.org/officeDocument/2006/relationships/customXml" Target="../ink/ink794.xml"/><Relationship Id="rId147" Type="http://schemas.openxmlformats.org/officeDocument/2006/relationships/image" Target="../media/image794.png"/><Relationship Id="rId168" Type="http://schemas.openxmlformats.org/officeDocument/2006/relationships/customXml" Target="../ink/ink815.xml"/><Relationship Id="rId51" Type="http://schemas.openxmlformats.org/officeDocument/2006/relationships/image" Target="../media/image747.png"/><Relationship Id="rId72" Type="http://schemas.openxmlformats.org/officeDocument/2006/relationships/customXml" Target="../ink/ink767.xml"/><Relationship Id="rId93" Type="http://schemas.openxmlformats.org/officeDocument/2006/relationships/image" Target="../media/image767.png"/><Relationship Id="rId189" Type="http://schemas.openxmlformats.org/officeDocument/2006/relationships/image" Target="../media/image814.png"/><Relationship Id="rId3" Type="http://schemas.openxmlformats.org/officeDocument/2006/relationships/image" Target="../media/image724.png"/><Relationship Id="rId214" Type="http://schemas.openxmlformats.org/officeDocument/2006/relationships/image" Target="../media/image826.png"/><Relationship Id="rId116" Type="http://schemas.openxmlformats.org/officeDocument/2006/relationships/customXml" Target="../ink/ink789.xml"/><Relationship Id="rId137" Type="http://schemas.openxmlformats.org/officeDocument/2006/relationships/image" Target="../media/image789.png"/><Relationship Id="rId158" Type="http://schemas.openxmlformats.org/officeDocument/2006/relationships/customXml" Target="../ink/ink810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58.xml"/><Relationship Id="rId21" Type="http://schemas.openxmlformats.org/officeDocument/2006/relationships/image" Target="../media/image842.png"/><Relationship Id="rId42" Type="http://schemas.openxmlformats.org/officeDocument/2006/relationships/customXml" Target="../ink/ink863.xml"/><Relationship Id="rId47" Type="http://schemas.openxmlformats.org/officeDocument/2006/relationships/image" Target="../media/image858.png"/><Relationship Id="rId63" Type="http://schemas.openxmlformats.org/officeDocument/2006/relationships/image" Target="../media/image866.png"/><Relationship Id="rId68" Type="http://schemas.openxmlformats.org/officeDocument/2006/relationships/customXml" Target="../ink/ink876.xml"/><Relationship Id="rId84" Type="http://schemas.openxmlformats.org/officeDocument/2006/relationships/customXml" Target="../ink/ink884.xml"/><Relationship Id="rId89" Type="http://schemas.openxmlformats.org/officeDocument/2006/relationships/image" Target="../media/image878.png"/><Relationship Id="rId16" Type="http://schemas.openxmlformats.org/officeDocument/2006/relationships/customXml" Target="../ink/ink853.xml"/><Relationship Id="rId11" Type="http://schemas.openxmlformats.org/officeDocument/2006/relationships/image" Target="../media/image838.png"/><Relationship Id="rId32" Type="http://schemas.openxmlformats.org/officeDocument/2006/relationships/image" Target="../media/image541.emf"/><Relationship Id="rId37" Type="http://schemas.openxmlformats.org/officeDocument/2006/relationships/image" Target="../media/image853.png"/><Relationship Id="rId53" Type="http://schemas.openxmlformats.org/officeDocument/2006/relationships/image" Target="../media/image861.png"/><Relationship Id="rId58" Type="http://schemas.openxmlformats.org/officeDocument/2006/relationships/customXml" Target="../ink/ink871.xml"/><Relationship Id="rId74" Type="http://schemas.openxmlformats.org/officeDocument/2006/relationships/customXml" Target="../ink/ink879.xml"/><Relationship Id="rId79" Type="http://schemas.openxmlformats.org/officeDocument/2006/relationships/image" Target="../media/image874.png"/><Relationship Id="rId5" Type="http://schemas.openxmlformats.org/officeDocument/2006/relationships/tags" Target="../tags/tag51.xml"/><Relationship Id="rId14" Type="http://schemas.openxmlformats.org/officeDocument/2006/relationships/customXml" Target="../ink/ink852.xml"/><Relationship Id="rId22" Type="http://schemas.openxmlformats.org/officeDocument/2006/relationships/customXml" Target="../ink/ink856.xml"/><Relationship Id="rId27" Type="http://schemas.openxmlformats.org/officeDocument/2006/relationships/image" Target="../media/image845.png"/><Relationship Id="rId30" Type="http://schemas.openxmlformats.org/officeDocument/2006/relationships/image" Target="../media/image539.emf"/><Relationship Id="rId35" Type="http://schemas.openxmlformats.org/officeDocument/2006/relationships/image" Target="../media/image544.emf"/><Relationship Id="rId43" Type="http://schemas.openxmlformats.org/officeDocument/2006/relationships/image" Target="../media/image856.png"/><Relationship Id="rId48" Type="http://schemas.openxmlformats.org/officeDocument/2006/relationships/customXml" Target="../ink/ink866.xml"/><Relationship Id="rId56" Type="http://schemas.openxmlformats.org/officeDocument/2006/relationships/customXml" Target="../ink/ink870.xml"/><Relationship Id="rId64" Type="http://schemas.openxmlformats.org/officeDocument/2006/relationships/customXml" Target="../ink/ink874.xml"/><Relationship Id="rId69" Type="http://schemas.openxmlformats.org/officeDocument/2006/relationships/image" Target="../media/image869.png"/><Relationship Id="rId77" Type="http://schemas.openxmlformats.org/officeDocument/2006/relationships/image" Target="../media/image873.png"/><Relationship Id="rId8" Type="http://schemas.openxmlformats.org/officeDocument/2006/relationships/customXml" Target="../ink/ink849.xml"/><Relationship Id="rId51" Type="http://schemas.openxmlformats.org/officeDocument/2006/relationships/image" Target="../media/image860.png"/><Relationship Id="rId72" Type="http://schemas.openxmlformats.org/officeDocument/2006/relationships/customXml" Target="../ink/ink878.xml"/><Relationship Id="rId80" Type="http://schemas.openxmlformats.org/officeDocument/2006/relationships/customXml" Target="../ink/ink882.xml"/><Relationship Id="rId85" Type="http://schemas.openxmlformats.org/officeDocument/2006/relationships/image" Target="../media/image231.png"/><Relationship Id="rId3" Type="http://schemas.openxmlformats.org/officeDocument/2006/relationships/tags" Target="../tags/tag49.xml"/><Relationship Id="rId12" Type="http://schemas.openxmlformats.org/officeDocument/2006/relationships/customXml" Target="../ink/ink851.xml"/><Relationship Id="rId17" Type="http://schemas.openxmlformats.org/officeDocument/2006/relationships/image" Target="../media/image840.png"/><Relationship Id="rId25" Type="http://schemas.openxmlformats.org/officeDocument/2006/relationships/image" Target="../media/image844.png"/><Relationship Id="rId33" Type="http://schemas.openxmlformats.org/officeDocument/2006/relationships/image" Target="../media/image542.emf"/><Relationship Id="rId38" Type="http://schemas.openxmlformats.org/officeDocument/2006/relationships/customXml" Target="../ink/ink861.xml"/><Relationship Id="rId46" Type="http://schemas.openxmlformats.org/officeDocument/2006/relationships/customXml" Target="../ink/ink865.xml"/><Relationship Id="rId59" Type="http://schemas.openxmlformats.org/officeDocument/2006/relationships/image" Target="../media/image864.png"/><Relationship Id="rId67" Type="http://schemas.openxmlformats.org/officeDocument/2006/relationships/image" Target="../media/image868.png"/><Relationship Id="rId20" Type="http://schemas.openxmlformats.org/officeDocument/2006/relationships/customXml" Target="../ink/ink855.xml"/><Relationship Id="rId41" Type="http://schemas.openxmlformats.org/officeDocument/2006/relationships/image" Target="../media/image855.png"/><Relationship Id="rId54" Type="http://schemas.openxmlformats.org/officeDocument/2006/relationships/customXml" Target="../ink/ink869.xml"/><Relationship Id="rId62" Type="http://schemas.openxmlformats.org/officeDocument/2006/relationships/customXml" Target="../ink/ink873.xml"/><Relationship Id="rId70" Type="http://schemas.openxmlformats.org/officeDocument/2006/relationships/customXml" Target="../ink/ink877.xml"/><Relationship Id="rId75" Type="http://schemas.openxmlformats.org/officeDocument/2006/relationships/image" Target="../media/image872.png"/><Relationship Id="rId83" Type="http://schemas.openxmlformats.org/officeDocument/2006/relationships/image" Target="../media/image876.png"/><Relationship Id="rId88" Type="http://schemas.openxmlformats.org/officeDocument/2006/relationships/customXml" Target="../ink/ink886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5" Type="http://schemas.openxmlformats.org/officeDocument/2006/relationships/image" Target="../media/image839.png"/><Relationship Id="rId23" Type="http://schemas.openxmlformats.org/officeDocument/2006/relationships/image" Target="../media/image843.png"/><Relationship Id="rId28" Type="http://schemas.openxmlformats.org/officeDocument/2006/relationships/customXml" Target="../ink/ink859.xml"/><Relationship Id="rId36" Type="http://schemas.openxmlformats.org/officeDocument/2006/relationships/customXml" Target="../ink/ink860.xml"/><Relationship Id="rId49" Type="http://schemas.openxmlformats.org/officeDocument/2006/relationships/image" Target="../media/image859.png"/><Relationship Id="rId57" Type="http://schemas.openxmlformats.org/officeDocument/2006/relationships/image" Target="../media/image863.png"/><Relationship Id="rId10" Type="http://schemas.openxmlformats.org/officeDocument/2006/relationships/customXml" Target="../ink/ink850.xml"/><Relationship Id="rId31" Type="http://schemas.openxmlformats.org/officeDocument/2006/relationships/image" Target="../media/image540.emf"/><Relationship Id="rId44" Type="http://schemas.openxmlformats.org/officeDocument/2006/relationships/customXml" Target="../ink/ink864.xml"/><Relationship Id="rId52" Type="http://schemas.openxmlformats.org/officeDocument/2006/relationships/customXml" Target="../ink/ink868.xml"/><Relationship Id="rId60" Type="http://schemas.openxmlformats.org/officeDocument/2006/relationships/customXml" Target="../ink/ink872.xml"/><Relationship Id="rId65" Type="http://schemas.openxmlformats.org/officeDocument/2006/relationships/image" Target="../media/image867.png"/><Relationship Id="rId73" Type="http://schemas.openxmlformats.org/officeDocument/2006/relationships/image" Target="../media/image871.png"/><Relationship Id="rId78" Type="http://schemas.openxmlformats.org/officeDocument/2006/relationships/customXml" Target="../ink/ink881.xml"/><Relationship Id="rId81" Type="http://schemas.openxmlformats.org/officeDocument/2006/relationships/image" Target="../media/image875.png"/><Relationship Id="rId86" Type="http://schemas.openxmlformats.org/officeDocument/2006/relationships/customXml" Target="../ink/ink885.xml"/><Relationship Id="rId4" Type="http://schemas.openxmlformats.org/officeDocument/2006/relationships/tags" Target="../tags/tag50.xml"/><Relationship Id="rId9" Type="http://schemas.openxmlformats.org/officeDocument/2006/relationships/image" Target="../media/image837.png"/><Relationship Id="rId13" Type="http://schemas.openxmlformats.org/officeDocument/2006/relationships/image" Target="../media/image1980.png"/><Relationship Id="rId18" Type="http://schemas.openxmlformats.org/officeDocument/2006/relationships/customXml" Target="../ink/ink854.xml"/><Relationship Id="rId39" Type="http://schemas.openxmlformats.org/officeDocument/2006/relationships/image" Target="../media/image854.png"/><Relationship Id="rId34" Type="http://schemas.openxmlformats.org/officeDocument/2006/relationships/image" Target="../media/image543.emf"/><Relationship Id="rId50" Type="http://schemas.openxmlformats.org/officeDocument/2006/relationships/customXml" Target="../ink/ink867.xml"/><Relationship Id="rId55" Type="http://schemas.openxmlformats.org/officeDocument/2006/relationships/image" Target="../media/image862.png"/><Relationship Id="rId76" Type="http://schemas.openxmlformats.org/officeDocument/2006/relationships/customXml" Target="../ink/ink880.xml"/><Relationship Id="rId7" Type="http://schemas.openxmlformats.org/officeDocument/2006/relationships/slideLayout" Target="../slideLayouts/slideLayout7.xml"/><Relationship Id="rId71" Type="http://schemas.openxmlformats.org/officeDocument/2006/relationships/image" Target="../media/image870.png"/><Relationship Id="rId2" Type="http://schemas.openxmlformats.org/officeDocument/2006/relationships/tags" Target="../tags/tag48.xml"/><Relationship Id="rId29" Type="http://schemas.openxmlformats.org/officeDocument/2006/relationships/image" Target="../media/image846.png"/><Relationship Id="rId24" Type="http://schemas.openxmlformats.org/officeDocument/2006/relationships/customXml" Target="../ink/ink857.xml"/><Relationship Id="rId40" Type="http://schemas.openxmlformats.org/officeDocument/2006/relationships/customXml" Target="../ink/ink862.xml"/><Relationship Id="rId45" Type="http://schemas.openxmlformats.org/officeDocument/2006/relationships/image" Target="../media/image857.png"/><Relationship Id="rId66" Type="http://schemas.openxmlformats.org/officeDocument/2006/relationships/customXml" Target="../ink/ink875.xml"/><Relationship Id="rId87" Type="http://schemas.openxmlformats.org/officeDocument/2006/relationships/image" Target="../media/image877.png"/><Relationship Id="rId61" Type="http://schemas.openxmlformats.org/officeDocument/2006/relationships/image" Target="../media/image865.png"/><Relationship Id="rId82" Type="http://schemas.openxmlformats.org/officeDocument/2006/relationships/customXml" Target="../ink/ink883.xml"/><Relationship Id="rId19" Type="http://schemas.openxmlformats.org/officeDocument/2006/relationships/image" Target="../media/image841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35.png"/><Relationship Id="rId21" Type="http://schemas.openxmlformats.org/officeDocument/2006/relationships/image" Target="../media/image888.png"/><Relationship Id="rId42" Type="http://schemas.openxmlformats.org/officeDocument/2006/relationships/customXml" Target="../ink/ink906.xml"/><Relationship Id="rId63" Type="http://schemas.openxmlformats.org/officeDocument/2006/relationships/image" Target="../media/image909.png"/><Relationship Id="rId84" Type="http://schemas.openxmlformats.org/officeDocument/2006/relationships/customXml" Target="../ink/ink927.xml"/><Relationship Id="rId138" Type="http://schemas.openxmlformats.org/officeDocument/2006/relationships/customXml" Target="../ink/ink954.xml"/><Relationship Id="rId159" Type="http://schemas.openxmlformats.org/officeDocument/2006/relationships/image" Target="../media/image956.png"/><Relationship Id="rId170" Type="http://schemas.openxmlformats.org/officeDocument/2006/relationships/customXml" Target="../ink/ink970.xml"/><Relationship Id="rId191" Type="http://schemas.openxmlformats.org/officeDocument/2006/relationships/image" Target="../media/image972.png"/><Relationship Id="rId107" Type="http://schemas.openxmlformats.org/officeDocument/2006/relationships/image" Target="../media/image930.png"/><Relationship Id="rId11" Type="http://schemas.openxmlformats.org/officeDocument/2006/relationships/image" Target="../media/image884.png"/><Relationship Id="rId32" Type="http://schemas.openxmlformats.org/officeDocument/2006/relationships/customXml" Target="../ink/ink901.xml"/><Relationship Id="rId53" Type="http://schemas.openxmlformats.org/officeDocument/2006/relationships/image" Target="../media/image904.png"/><Relationship Id="rId74" Type="http://schemas.openxmlformats.org/officeDocument/2006/relationships/customXml" Target="../ink/ink922.xml"/><Relationship Id="rId128" Type="http://schemas.openxmlformats.org/officeDocument/2006/relationships/customXml" Target="../ink/ink949.xml"/><Relationship Id="rId149" Type="http://schemas.openxmlformats.org/officeDocument/2006/relationships/image" Target="../media/image951.png"/><Relationship Id="rId5" Type="http://schemas.openxmlformats.org/officeDocument/2006/relationships/image" Target="../media/image881.png"/><Relationship Id="rId95" Type="http://schemas.openxmlformats.org/officeDocument/2006/relationships/image" Target="../media/image924.png"/><Relationship Id="rId160" Type="http://schemas.openxmlformats.org/officeDocument/2006/relationships/customXml" Target="../ink/ink965.xml"/><Relationship Id="rId181" Type="http://schemas.openxmlformats.org/officeDocument/2006/relationships/image" Target="../media/image967.png"/><Relationship Id="rId22" Type="http://schemas.openxmlformats.org/officeDocument/2006/relationships/customXml" Target="../ink/ink896.xml"/><Relationship Id="rId43" Type="http://schemas.openxmlformats.org/officeDocument/2006/relationships/image" Target="../media/image899.png"/><Relationship Id="rId64" Type="http://schemas.openxmlformats.org/officeDocument/2006/relationships/customXml" Target="../ink/ink917.xml"/><Relationship Id="rId118" Type="http://schemas.openxmlformats.org/officeDocument/2006/relationships/customXml" Target="../ink/ink944.xml"/><Relationship Id="rId139" Type="http://schemas.openxmlformats.org/officeDocument/2006/relationships/image" Target="../media/image946.png"/><Relationship Id="rId85" Type="http://schemas.openxmlformats.org/officeDocument/2006/relationships/image" Target="../media/image919.png"/><Relationship Id="rId150" Type="http://schemas.openxmlformats.org/officeDocument/2006/relationships/customXml" Target="../ink/ink960.xml"/><Relationship Id="rId171" Type="http://schemas.openxmlformats.org/officeDocument/2006/relationships/image" Target="../media/image962.png"/><Relationship Id="rId192" Type="http://schemas.openxmlformats.org/officeDocument/2006/relationships/customXml" Target="../ink/ink981.xml"/><Relationship Id="rId12" Type="http://schemas.openxmlformats.org/officeDocument/2006/relationships/customXml" Target="../ink/ink891.xml"/><Relationship Id="rId33" Type="http://schemas.openxmlformats.org/officeDocument/2006/relationships/image" Target="../media/image894.png"/><Relationship Id="rId108" Type="http://schemas.openxmlformats.org/officeDocument/2006/relationships/customXml" Target="../ink/ink939.xml"/><Relationship Id="rId129" Type="http://schemas.openxmlformats.org/officeDocument/2006/relationships/image" Target="../media/image941.png"/><Relationship Id="rId54" Type="http://schemas.openxmlformats.org/officeDocument/2006/relationships/customXml" Target="../ink/ink912.xml"/><Relationship Id="rId75" Type="http://schemas.openxmlformats.org/officeDocument/2006/relationships/image" Target="../media/image359.png"/><Relationship Id="rId96" Type="http://schemas.openxmlformats.org/officeDocument/2006/relationships/customXml" Target="../ink/ink933.xml"/><Relationship Id="rId140" Type="http://schemas.openxmlformats.org/officeDocument/2006/relationships/customXml" Target="../ink/ink955.xml"/><Relationship Id="rId161" Type="http://schemas.openxmlformats.org/officeDocument/2006/relationships/image" Target="../media/image957.png"/><Relationship Id="rId182" Type="http://schemas.openxmlformats.org/officeDocument/2006/relationships/customXml" Target="../ink/ink976.xml"/><Relationship Id="rId6" Type="http://schemas.openxmlformats.org/officeDocument/2006/relationships/customXml" Target="../ink/ink888.xml"/><Relationship Id="rId23" Type="http://schemas.openxmlformats.org/officeDocument/2006/relationships/image" Target="../media/image889.png"/><Relationship Id="rId119" Type="http://schemas.openxmlformats.org/officeDocument/2006/relationships/image" Target="../media/image936.png"/><Relationship Id="rId44" Type="http://schemas.openxmlformats.org/officeDocument/2006/relationships/customXml" Target="../ink/ink907.xml"/><Relationship Id="rId65" Type="http://schemas.openxmlformats.org/officeDocument/2006/relationships/image" Target="../media/image910.png"/><Relationship Id="rId86" Type="http://schemas.openxmlformats.org/officeDocument/2006/relationships/customXml" Target="../ink/ink928.xml"/><Relationship Id="rId130" Type="http://schemas.openxmlformats.org/officeDocument/2006/relationships/customXml" Target="../ink/ink950.xml"/><Relationship Id="rId151" Type="http://schemas.openxmlformats.org/officeDocument/2006/relationships/image" Target="../media/image952.png"/><Relationship Id="rId172" Type="http://schemas.openxmlformats.org/officeDocument/2006/relationships/customXml" Target="../ink/ink971.xml"/><Relationship Id="rId193" Type="http://schemas.openxmlformats.org/officeDocument/2006/relationships/image" Target="../media/image973.png"/><Relationship Id="rId13" Type="http://schemas.openxmlformats.org/officeDocument/2006/relationships/image" Target="../media/image885.png"/><Relationship Id="rId109" Type="http://schemas.openxmlformats.org/officeDocument/2006/relationships/image" Target="../media/image931.png"/><Relationship Id="rId34" Type="http://schemas.openxmlformats.org/officeDocument/2006/relationships/customXml" Target="../ink/ink902.xml"/><Relationship Id="rId55" Type="http://schemas.openxmlformats.org/officeDocument/2006/relationships/image" Target="../media/image905.png"/><Relationship Id="rId76" Type="http://schemas.openxmlformats.org/officeDocument/2006/relationships/customXml" Target="../ink/ink923.xml"/><Relationship Id="rId97" Type="http://schemas.openxmlformats.org/officeDocument/2006/relationships/image" Target="../media/image925.png"/><Relationship Id="rId120" Type="http://schemas.openxmlformats.org/officeDocument/2006/relationships/customXml" Target="../ink/ink945.xml"/><Relationship Id="rId141" Type="http://schemas.openxmlformats.org/officeDocument/2006/relationships/image" Target="../media/image947.png"/><Relationship Id="rId7" Type="http://schemas.openxmlformats.org/officeDocument/2006/relationships/image" Target="../media/image882.png"/><Relationship Id="rId162" Type="http://schemas.openxmlformats.org/officeDocument/2006/relationships/customXml" Target="../ink/ink966.xml"/><Relationship Id="rId183" Type="http://schemas.openxmlformats.org/officeDocument/2006/relationships/image" Target="../media/image968.png"/><Relationship Id="rId2" Type="http://schemas.openxmlformats.org/officeDocument/2006/relationships/image" Target="../media/image545.png"/><Relationship Id="rId29" Type="http://schemas.openxmlformats.org/officeDocument/2006/relationships/image" Target="../media/image892.png"/><Relationship Id="rId24" Type="http://schemas.openxmlformats.org/officeDocument/2006/relationships/customXml" Target="../ink/ink897.xml"/><Relationship Id="rId40" Type="http://schemas.openxmlformats.org/officeDocument/2006/relationships/customXml" Target="../ink/ink905.xml"/><Relationship Id="rId45" Type="http://schemas.openxmlformats.org/officeDocument/2006/relationships/image" Target="../media/image900.png"/><Relationship Id="rId66" Type="http://schemas.openxmlformats.org/officeDocument/2006/relationships/customXml" Target="../ink/ink918.xml"/><Relationship Id="rId87" Type="http://schemas.openxmlformats.org/officeDocument/2006/relationships/image" Target="../media/image920.png"/><Relationship Id="rId110" Type="http://schemas.openxmlformats.org/officeDocument/2006/relationships/customXml" Target="../ink/ink940.xml"/><Relationship Id="rId115" Type="http://schemas.openxmlformats.org/officeDocument/2006/relationships/image" Target="../media/image934.png"/><Relationship Id="rId131" Type="http://schemas.openxmlformats.org/officeDocument/2006/relationships/image" Target="../media/image942.png"/><Relationship Id="rId136" Type="http://schemas.openxmlformats.org/officeDocument/2006/relationships/customXml" Target="../ink/ink953.xml"/><Relationship Id="rId157" Type="http://schemas.openxmlformats.org/officeDocument/2006/relationships/image" Target="../media/image955.png"/><Relationship Id="rId178" Type="http://schemas.openxmlformats.org/officeDocument/2006/relationships/customXml" Target="../ink/ink974.xml"/><Relationship Id="rId61" Type="http://schemas.openxmlformats.org/officeDocument/2006/relationships/image" Target="../media/image908.png"/><Relationship Id="rId82" Type="http://schemas.openxmlformats.org/officeDocument/2006/relationships/customXml" Target="../ink/ink926.xml"/><Relationship Id="rId152" Type="http://schemas.openxmlformats.org/officeDocument/2006/relationships/customXml" Target="../ink/ink961.xml"/><Relationship Id="rId173" Type="http://schemas.openxmlformats.org/officeDocument/2006/relationships/image" Target="../media/image963.png"/><Relationship Id="rId194" Type="http://schemas.openxmlformats.org/officeDocument/2006/relationships/customXml" Target="../ink/ink982.xml"/><Relationship Id="rId199" Type="http://schemas.openxmlformats.org/officeDocument/2006/relationships/image" Target="../media/image976.png"/><Relationship Id="rId203" Type="http://schemas.openxmlformats.org/officeDocument/2006/relationships/image" Target="../media/image978.png"/><Relationship Id="rId19" Type="http://schemas.openxmlformats.org/officeDocument/2006/relationships/image" Target="../media/image297.png"/><Relationship Id="rId14" Type="http://schemas.openxmlformats.org/officeDocument/2006/relationships/customXml" Target="../ink/ink892.xml"/><Relationship Id="rId30" Type="http://schemas.openxmlformats.org/officeDocument/2006/relationships/customXml" Target="../ink/ink900.xml"/><Relationship Id="rId35" Type="http://schemas.openxmlformats.org/officeDocument/2006/relationships/image" Target="../media/image895.png"/><Relationship Id="rId56" Type="http://schemas.openxmlformats.org/officeDocument/2006/relationships/customXml" Target="../ink/ink913.xml"/><Relationship Id="rId77" Type="http://schemas.openxmlformats.org/officeDocument/2006/relationships/image" Target="../media/image915.png"/><Relationship Id="rId100" Type="http://schemas.openxmlformats.org/officeDocument/2006/relationships/customXml" Target="../ink/ink935.xml"/><Relationship Id="rId105" Type="http://schemas.openxmlformats.org/officeDocument/2006/relationships/image" Target="../media/image929.png"/><Relationship Id="rId126" Type="http://schemas.openxmlformats.org/officeDocument/2006/relationships/customXml" Target="../ink/ink948.xml"/><Relationship Id="rId147" Type="http://schemas.openxmlformats.org/officeDocument/2006/relationships/image" Target="../media/image950.png"/><Relationship Id="rId168" Type="http://schemas.openxmlformats.org/officeDocument/2006/relationships/customXml" Target="../ink/ink969.xml"/><Relationship Id="rId8" Type="http://schemas.openxmlformats.org/officeDocument/2006/relationships/customXml" Target="../ink/ink889.xml"/><Relationship Id="rId51" Type="http://schemas.openxmlformats.org/officeDocument/2006/relationships/image" Target="../media/image903.png"/><Relationship Id="rId72" Type="http://schemas.openxmlformats.org/officeDocument/2006/relationships/customXml" Target="../ink/ink921.xml"/><Relationship Id="rId93" Type="http://schemas.openxmlformats.org/officeDocument/2006/relationships/image" Target="../media/image923.png"/><Relationship Id="rId98" Type="http://schemas.openxmlformats.org/officeDocument/2006/relationships/customXml" Target="../ink/ink934.xml"/><Relationship Id="rId121" Type="http://schemas.openxmlformats.org/officeDocument/2006/relationships/image" Target="../media/image937.png"/><Relationship Id="rId142" Type="http://schemas.openxmlformats.org/officeDocument/2006/relationships/customXml" Target="../ink/ink956.xml"/><Relationship Id="rId163" Type="http://schemas.openxmlformats.org/officeDocument/2006/relationships/image" Target="../media/image958.png"/><Relationship Id="rId184" Type="http://schemas.openxmlformats.org/officeDocument/2006/relationships/customXml" Target="../ink/ink977.xml"/><Relationship Id="rId189" Type="http://schemas.openxmlformats.org/officeDocument/2006/relationships/image" Target="../media/image971.png"/><Relationship Id="rId3" Type="http://schemas.openxmlformats.org/officeDocument/2006/relationships/image" Target="../media/image546.png"/><Relationship Id="rId25" Type="http://schemas.openxmlformats.org/officeDocument/2006/relationships/image" Target="../media/image890.png"/><Relationship Id="rId46" Type="http://schemas.openxmlformats.org/officeDocument/2006/relationships/customXml" Target="../ink/ink908.xml"/><Relationship Id="rId67" Type="http://schemas.openxmlformats.org/officeDocument/2006/relationships/image" Target="../media/image911.png"/><Relationship Id="rId116" Type="http://schemas.openxmlformats.org/officeDocument/2006/relationships/customXml" Target="../ink/ink943.xml"/><Relationship Id="rId137" Type="http://schemas.openxmlformats.org/officeDocument/2006/relationships/image" Target="../media/image945.png"/><Relationship Id="rId158" Type="http://schemas.openxmlformats.org/officeDocument/2006/relationships/customXml" Target="../ink/ink964.xml"/><Relationship Id="rId20" Type="http://schemas.openxmlformats.org/officeDocument/2006/relationships/customXml" Target="../ink/ink895.xml"/><Relationship Id="rId41" Type="http://schemas.openxmlformats.org/officeDocument/2006/relationships/image" Target="../media/image898.png"/><Relationship Id="rId62" Type="http://schemas.openxmlformats.org/officeDocument/2006/relationships/customXml" Target="../ink/ink916.xml"/><Relationship Id="rId83" Type="http://schemas.openxmlformats.org/officeDocument/2006/relationships/image" Target="../media/image918.png"/><Relationship Id="rId88" Type="http://schemas.openxmlformats.org/officeDocument/2006/relationships/customXml" Target="../ink/ink929.xml"/><Relationship Id="rId111" Type="http://schemas.openxmlformats.org/officeDocument/2006/relationships/image" Target="../media/image932.png"/><Relationship Id="rId132" Type="http://schemas.openxmlformats.org/officeDocument/2006/relationships/customXml" Target="../ink/ink951.xml"/><Relationship Id="rId153" Type="http://schemas.openxmlformats.org/officeDocument/2006/relationships/image" Target="../media/image953.png"/><Relationship Id="rId174" Type="http://schemas.openxmlformats.org/officeDocument/2006/relationships/customXml" Target="../ink/ink972.xml"/><Relationship Id="rId179" Type="http://schemas.openxmlformats.org/officeDocument/2006/relationships/image" Target="../media/image966.png"/><Relationship Id="rId195" Type="http://schemas.openxmlformats.org/officeDocument/2006/relationships/image" Target="../media/image974.png"/><Relationship Id="rId190" Type="http://schemas.openxmlformats.org/officeDocument/2006/relationships/customXml" Target="../ink/ink980.xml"/><Relationship Id="rId15" Type="http://schemas.openxmlformats.org/officeDocument/2006/relationships/image" Target="../media/image886.png"/><Relationship Id="rId36" Type="http://schemas.openxmlformats.org/officeDocument/2006/relationships/customXml" Target="../ink/ink903.xml"/><Relationship Id="rId57" Type="http://schemas.openxmlformats.org/officeDocument/2006/relationships/image" Target="../media/image906.png"/><Relationship Id="rId106" Type="http://schemas.openxmlformats.org/officeDocument/2006/relationships/customXml" Target="../ink/ink938.xml"/><Relationship Id="rId127" Type="http://schemas.openxmlformats.org/officeDocument/2006/relationships/image" Target="../media/image940.png"/><Relationship Id="rId10" Type="http://schemas.openxmlformats.org/officeDocument/2006/relationships/customXml" Target="../ink/ink890.xml"/><Relationship Id="rId31" Type="http://schemas.openxmlformats.org/officeDocument/2006/relationships/image" Target="../media/image893.png"/><Relationship Id="rId52" Type="http://schemas.openxmlformats.org/officeDocument/2006/relationships/customXml" Target="../ink/ink911.xml"/><Relationship Id="rId73" Type="http://schemas.openxmlformats.org/officeDocument/2006/relationships/image" Target="../media/image914.png"/><Relationship Id="rId78" Type="http://schemas.openxmlformats.org/officeDocument/2006/relationships/customXml" Target="../ink/ink924.xml"/><Relationship Id="rId94" Type="http://schemas.openxmlformats.org/officeDocument/2006/relationships/customXml" Target="../ink/ink932.xml"/><Relationship Id="rId99" Type="http://schemas.openxmlformats.org/officeDocument/2006/relationships/image" Target="../media/image926.png"/><Relationship Id="rId101" Type="http://schemas.openxmlformats.org/officeDocument/2006/relationships/image" Target="../media/image927.png"/><Relationship Id="rId122" Type="http://schemas.openxmlformats.org/officeDocument/2006/relationships/customXml" Target="../ink/ink946.xml"/><Relationship Id="rId143" Type="http://schemas.openxmlformats.org/officeDocument/2006/relationships/image" Target="../media/image948.png"/><Relationship Id="rId148" Type="http://schemas.openxmlformats.org/officeDocument/2006/relationships/customXml" Target="../ink/ink959.xml"/><Relationship Id="rId164" Type="http://schemas.openxmlformats.org/officeDocument/2006/relationships/customXml" Target="../ink/ink967.xml"/><Relationship Id="rId169" Type="http://schemas.openxmlformats.org/officeDocument/2006/relationships/image" Target="../media/image961.png"/><Relationship Id="rId185" Type="http://schemas.openxmlformats.org/officeDocument/2006/relationships/image" Target="../media/image969.png"/><Relationship Id="rId4" Type="http://schemas.openxmlformats.org/officeDocument/2006/relationships/customXml" Target="../ink/ink887.xml"/><Relationship Id="rId9" Type="http://schemas.openxmlformats.org/officeDocument/2006/relationships/image" Target="../media/image883.png"/><Relationship Id="rId180" Type="http://schemas.openxmlformats.org/officeDocument/2006/relationships/customXml" Target="../ink/ink975.xml"/><Relationship Id="rId26" Type="http://schemas.openxmlformats.org/officeDocument/2006/relationships/customXml" Target="../ink/ink898.xml"/><Relationship Id="rId47" Type="http://schemas.openxmlformats.org/officeDocument/2006/relationships/image" Target="../media/image901.png"/><Relationship Id="rId68" Type="http://schemas.openxmlformats.org/officeDocument/2006/relationships/customXml" Target="../ink/ink919.xml"/><Relationship Id="rId89" Type="http://schemas.openxmlformats.org/officeDocument/2006/relationships/image" Target="../media/image921.png"/><Relationship Id="rId112" Type="http://schemas.openxmlformats.org/officeDocument/2006/relationships/customXml" Target="../ink/ink941.xml"/><Relationship Id="rId133" Type="http://schemas.openxmlformats.org/officeDocument/2006/relationships/image" Target="../media/image943.png"/><Relationship Id="rId154" Type="http://schemas.openxmlformats.org/officeDocument/2006/relationships/customXml" Target="../ink/ink962.xml"/><Relationship Id="rId175" Type="http://schemas.openxmlformats.org/officeDocument/2006/relationships/image" Target="../media/image964.png"/><Relationship Id="rId196" Type="http://schemas.openxmlformats.org/officeDocument/2006/relationships/customXml" Target="../ink/ink983.xml"/><Relationship Id="rId200" Type="http://schemas.openxmlformats.org/officeDocument/2006/relationships/customXml" Target="../ink/ink985.xml"/><Relationship Id="rId16" Type="http://schemas.openxmlformats.org/officeDocument/2006/relationships/customXml" Target="../ink/ink893.xml"/><Relationship Id="rId37" Type="http://schemas.openxmlformats.org/officeDocument/2006/relationships/image" Target="../media/image896.png"/><Relationship Id="rId58" Type="http://schemas.openxmlformats.org/officeDocument/2006/relationships/customXml" Target="../ink/ink914.xml"/><Relationship Id="rId79" Type="http://schemas.openxmlformats.org/officeDocument/2006/relationships/image" Target="../media/image916.png"/><Relationship Id="rId102" Type="http://schemas.openxmlformats.org/officeDocument/2006/relationships/customXml" Target="../ink/ink936.xml"/><Relationship Id="rId123" Type="http://schemas.openxmlformats.org/officeDocument/2006/relationships/image" Target="../media/image938.png"/><Relationship Id="rId144" Type="http://schemas.openxmlformats.org/officeDocument/2006/relationships/customXml" Target="../ink/ink957.xml"/><Relationship Id="rId90" Type="http://schemas.openxmlformats.org/officeDocument/2006/relationships/customXml" Target="../ink/ink930.xml"/><Relationship Id="rId165" Type="http://schemas.openxmlformats.org/officeDocument/2006/relationships/image" Target="../media/image959.png"/><Relationship Id="rId186" Type="http://schemas.openxmlformats.org/officeDocument/2006/relationships/customXml" Target="../ink/ink978.xml"/><Relationship Id="rId27" Type="http://schemas.openxmlformats.org/officeDocument/2006/relationships/image" Target="../media/image891.png"/><Relationship Id="rId48" Type="http://schemas.openxmlformats.org/officeDocument/2006/relationships/customXml" Target="../ink/ink909.xml"/><Relationship Id="rId69" Type="http://schemas.openxmlformats.org/officeDocument/2006/relationships/image" Target="../media/image912.png"/><Relationship Id="rId113" Type="http://schemas.openxmlformats.org/officeDocument/2006/relationships/image" Target="../media/image933.png"/><Relationship Id="rId134" Type="http://schemas.openxmlformats.org/officeDocument/2006/relationships/customXml" Target="../ink/ink952.xml"/><Relationship Id="rId80" Type="http://schemas.openxmlformats.org/officeDocument/2006/relationships/customXml" Target="../ink/ink925.xml"/><Relationship Id="rId155" Type="http://schemas.openxmlformats.org/officeDocument/2006/relationships/image" Target="../media/image954.png"/><Relationship Id="rId176" Type="http://schemas.openxmlformats.org/officeDocument/2006/relationships/customXml" Target="../ink/ink973.xml"/><Relationship Id="rId197" Type="http://schemas.openxmlformats.org/officeDocument/2006/relationships/image" Target="../media/image975.png"/><Relationship Id="rId201" Type="http://schemas.openxmlformats.org/officeDocument/2006/relationships/image" Target="../media/image977.png"/><Relationship Id="rId17" Type="http://schemas.openxmlformats.org/officeDocument/2006/relationships/image" Target="../media/image887.png"/><Relationship Id="rId38" Type="http://schemas.openxmlformats.org/officeDocument/2006/relationships/customXml" Target="../ink/ink904.xml"/><Relationship Id="rId59" Type="http://schemas.openxmlformats.org/officeDocument/2006/relationships/image" Target="../media/image907.png"/><Relationship Id="rId103" Type="http://schemas.openxmlformats.org/officeDocument/2006/relationships/image" Target="../media/image928.png"/><Relationship Id="rId124" Type="http://schemas.openxmlformats.org/officeDocument/2006/relationships/customXml" Target="../ink/ink947.xml"/><Relationship Id="rId70" Type="http://schemas.openxmlformats.org/officeDocument/2006/relationships/customXml" Target="../ink/ink920.xml"/><Relationship Id="rId91" Type="http://schemas.openxmlformats.org/officeDocument/2006/relationships/image" Target="../media/image922.png"/><Relationship Id="rId145" Type="http://schemas.openxmlformats.org/officeDocument/2006/relationships/image" Target="../media/image949.png"/><Relationship Id="rId166" Type="http://schemas.openxmlformats.org/officeDocument/2006/relationships/customXml" Target="../ink/ink968.xml"/><Relationship Id="rId187" Type="http://schemas.openxmlformats.org/officeDocument/2006/relationships/image" Target="../media/image970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899.xml"/><Relationship Id="rId49" Type="http://schemas.openxmlformats.org/officeDocument/2006/relationships/image" Target="../media/image902.png"/><Relationship Id="rId114" Type="http://schemas.openxmlformats.org/officeDocument/2006/relationships/customXml" Target="../ink/ink942.xml"/><Relationship Id="rId60" Type="http://schemas.openxmlformats.org/officeDocument/2006/relationships/customXml" Target="../ink/ink915.xml"/><Relationship Id="rId81" Type="http://schemas.openxmlformats.org/officeDocument/2006/relationships/image" Target="../media/image917.png"/><Relationship Id="rId135" Type="http://schemas.openxmlformats.org/officeDocument/2006/relationships/image" Target="../media/image944.png"/><Relationship Id="rId156" Type="http://schemas.openxmlformats.org/officeDocument/2006/relationships/customXml" Target="../ink/ink963.xml"/><Relationship Id="rId177" Type="http://schemas.openxmlformats.org/officeDocument/2006/relationships/image" Target="../media/image965.png"/><Relationship Id="rId198" Type="http://schemas.openxmlformats.org/officeDocument/2006/relationships/customXml" Target="../ink/ink984.xml"/><Relationship Id="rId202" Type="http://schemas.openxmlformats.org/officeDocument/2006/relationships/customXml" Target="../ink/ink986.xml"/><Relationship Id="rId18" Type="http://schemas.openxmlformats.org/officeDocument/2006/relationships/customXml" Target="../ink/ink894.xml"/><Relationship Id="rId39" Type="http://schemas.openxmlformats.org/officeDocument/2006/relationships/image" Target="../media/image897.png"/><Relationship Id="rId50" Type="http://schemas.openxmlformats.org/officeDocument/2006/relationships/customXml" Target="../ink/ink910.xml"/><Relationship Id="rId104" Type="http://schemas.openxmlformats.org/officeDocument/2006/relationships/customXml" Target="../ink/ink937.xml"/><Relationship Id="rId125" Type="http://schemas.openxmlformats.org/officeDocument/2006/relationships/image" Target="../media/image939.png"/><Relationship Id="rId146" Type="http://schemas.openxmlformats.org/officeDocument/2006/relationships/customXml" Target="../ink/ink958.xml"/><Relationship Id="rId167" Type="http://schemas.openxmlformats.org/officeDocument/2006/relationships/image" Target="../media/image960.png"/><Relationship Id="rId188" Type="http://schemas.openxmlformats.org/officeDocument/2006/relationships/customXml" Target="../ink/ink979.xml"/><Relationship Id="rId71" Type="http://schemas.openxmlformats.org/officeDocument/2006/relationships/image" Target="../media/image913.png"/><Relationship Id="rId92" Type="http://schemas.openxmlformats.org/officeDocument/2006/relationships/customXml" Target="../ink/ink93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90.png"/><Relationship Id="rId21" Type="http://schemas.openxmlformats.org/officeDocument/2006/relationships/customXml" Target="../ink/ink996.xml"/><Relationship Id="rId42" Type="http://schemas.openxmlformats.org/officeDocument/2006/relationships/image" Target="../media/image998.png"/><Relationship Id="rId47" Type="http://schemas.openxmlformats.org/officeDocument/2006/relationships/customXml" Target="../ink/ink1009.xml"/><Relationship Id="rId63" Type="http://schemas.openxmlformats.org/officeDocument/2006/relationships/customXml" Target="../ink/ink1017.xml"/><Relationship Id="rId68" Type="http://schemas.openxmlformats.org/officeDocument/2006/relationships/image" Target="../media/image1011.png"/><Relationship Id="rId2" Type="http://schemas.openxmlformats.org/officeDocument/2006/relationships/image" Target="../media/image547.png"/><Relationship Id="rId16" Type="http://schemas.openxmlformats.org/officeDocument/2006/relationships/image" Target="../media/image359.png"/><Relationship Id="rId29" Type="http://schemas.openxmlformats.org/officeDocument/2006/relationships/customXml" Target="../ink/ink1000.xml"/><Relationship Id="rId11" Type="http://schemas.openxmlformats.org/officeDocument/2006/relationships/customXml" Target="../ink/ink991.xml"/><Relationship Id="rId24" Type="http://schemas.openxmlformats.org/officeDocument/2006/relationships/image" Target="../media/image989.png"/><Relationship Id="rId32" Type="http://schemas.openxmlformats.org/officeDocument/2006/relationships/image" Target="../media/image993.png"/><Relationship Id="rId37" Type="http://schemas.openxmlformats.org/officeDocument/2006/relationships/customXml" Target="../ink/ink1004.xml"/><Relationship Id="rId40" Type="http://schemas.openxmlformats.org/officeDocument/2006/relationships/image" Target="../media/image997.png"/><Relationship Id="rId45" Type="http://schemas.openxmlformats.org/officeDocument/2006/relationships/customXml" Target="../ink/ink1008.xml"/><Relationship Id="rId53" Type="http://schemas.openxmlformats.org/officeDocument/2006/relationships/customXml" Target="../ink/ink1012.xml"/><Relationship Id="rId58" Type="http://schemas.openxmlformats.org/officeDocument/2006/relationships/image" Target="../media/image1006.png"/><Relationship Id="rId66" Type="http://schemas.openxmlformats.org/officeDocument/2006/relationships/image" Target="../media/image1010.png"/><Relationship Id="rId74" Type="http://schemas.openxmlformats.org/officeDocument/2006/relationships/image" Target="../media/image1014.png"/><Relationship Id="rId5" Type="http://schemas.openxmlformats.org/officeDocument/2006/relationships/customXml" Target="../ink/ink988.xml"/><Relationship Id="rId61" Type="http://schemas.openxmlformats.org/officeDocument/2006/relationships/customXml" Target="../ink/ink1016.xml"/><Relationship Id="rId19" Type="http://schemas.openxmlformats.org/officeDocument/2006/relationships/customXml" Target="../ink/ink995.xml"/><Relationship Id="rId14" Type="http://schemas.openxmlformats.org/officeDocument/2006/relationships/image" Target="../media/image985.png"/><Relationship Id="rId22" Type="http://schemas.openxmlformats.org/officeDocument/2006/relationships/image" Target="../media/image988.png"/><Relationship Id="rId27" Type="http://schemas.openxmlformats.org/officeDocument/2006/relationships/customXml" Target="../ink/ink999.xml"/><Relationship Id="rId30" Type="http://schemas.openxmlformats.org/officeDocument/2006/relationships/image" Target="../media/image992.png"/><Relationship Id="rId35" Type="http://schemas.openxmlformats.org/officeDocument/2006/relationships/customXml" Target="../ink/ink1003.xml"/><Relationship Id="rId43" Type="http://schemas.openxmlformats.org/officeDocument/2006/relationships/customXml" Target="../ink/ink1007.xml"/><Relationship Id="rId48" Type="http://schemas.openxmlformats.org/officeDocument/2006/relationships/image" Target="../media/image1001.png"/><Relationship Id="rId56" Type="http://schemas.openxmlformats.org/officeDocument/2006/relationships/image" Target="../media/image1005.png"/><Relationship Id="rId64" Type="http://schemas.openxmlformats.org/officeDocument/2006/relationships/image" Target="../media/image1009.png"/><Relationship Id="rId69" Type="http://schemas.openxmlformats.org/officeDocument/2006/relationships/customXml" Target="../ink/ink1020.xml"/><Relationship Id="rId8" Type="http://schemas.openxmlformats.org/officeDocument/2006/relationships/image" Target="../media/image982.png"/><Relationship Id="rId51" Type="http://schemas.openxmlformats.org/officeDocument/2006/relationships/customXml" Target="../ink/ink1011.xml"/><Relationship Id="rId72" Type="http://schemas.openxmlformats.org/officeDocument/2006/relationships/image" Target="../media/image1013.png"/><Relationship Id="rId3" Type="http://schemas.openxmlformats.org/officeDocument/2006/relationships/customXml" Target="../ink/ink987.xml"/><Relationship Id="rId12" Type="http://schemas.openxmlformats.org/officeDocument/2006/relationships/image" Target="../media/image984.png"/><Relationship Id="rId17" Type="http://schemas.openxmlformats.org/officeDocument/2006/relationships/customXml" Target="../ink/ink994.xml"/><Relationship Id="rId25" Type="http://schemas.openxmlformats.org/officeDocument/2006/relationships/customXml" Target="../ink/ink998.xml"/><Relationship Id="rId33" Type="http://schemas.openxmlformats.org/officeDocument/2006/relationships/customXml" Target="../ink/ink1002.xml"/><Relationship Id="rId38" Type="http://schemas.openxmlformats.org/officeDocument/2006/relationships/image" Target="../media/image996.png"/><Relationship Id="rId46" Type="http://schemas.openxmlformats.org/officeDocument/2006/relationships/image" Target="../media/image1000.png"/><Relationship Id="rId59" Type="http://schemas.openxmlformats.org/officeDocument/2006/relationships/customXml" Target="../ink/ink1015.xml"/><Relationship Id="rId67" Type="http://schemas.openxmlformats.org/officeDocument/2006/relationships/customXml" Target="../ink/ink1019.xml"/><Relationship Id="rId20" Type="http://schemas.openxmlformats.org/officeDocument/2006/relationships/image" Target="../media/image987.png"/><Relationship Id="rId41" Type="http://schemas.openxmlformats.org/officeDocument/2006/relationships/customXml" Target="../ink/ink1006.xml"/><Relationship Id="rId54" Type="http://schemas.openxmlformats.org/officeDocument/2006/relationships/image" Target="../media/image1004.png"/><Relationship Id="rId62" Type="http://schemas.openxmlformats.org/officeDocument/2006/relationships/image" Target="../media/image1008.png"/><Relationship Id="rId70" Type="http://schemas.openxmlformats.org/officeDocument/2006/relationships/image" Target="../media/image10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1.png"/><Relationship Id="rId15" Type="http://schemas.openxmlformats.org/officeDocument/2006/relationships/customXml" Target="../ink/ink993.xml"/><Relationship Id="rId23" Type="http://schemas.openxmlformats.org/officeDocument/2006/relationships/customXml" Target="../ink/ink997.xml"/><Relationship Id="rId28" Type="http://schemas.openxmlformats.org/officeDocument/2006/relationships/image" Target="../media/image991.png"/><Relationship Id="rId36" Type="http://schemas.openxmlformats.org/officeDocument/2006/relationships/image" Target="../media/image995.png"/><Relationship Id="rId49" Type="http://schemas.openxmlformats.org/officeDocument/2006/relationships/customXml" Target="../ink/ink1010.xml"/><Relationship Id="rId57" Type="http://schemas.openxmlformats.org/officeDocument/2006/relationships/customXml" Target="../ink/ink1014.xml"/><Relationship Id="rId10" Type="http://schemas.openxmlformats.org/officeDocument/2006/relationships/image" Target="../media/image983.png"/><Relationship Id="rId31" Type="http://schemas.openxmlformats.org/officeDocument/2006/relationships/customXml" Target="../ink/ink1001.xml"/><Relationship Id="rId44" Type="http://schemas.openxmlformats.org/officeDocument/2006/relationships/image" Target="../media/image999.png"/><Relationship Id="rId52" Type="http://schemas.openxmlformats.org/officeDocument/2006/relationships/image" Target="../media/image1003.png"/><Relationship Id="rId60" Type="http://schemas.openxmlformats.org/officeDocument/2006/relationships/image" Target="../media/image1007.png"/><Relationship Id="rId65" Type="http://schemas.openxmlformats.org/officeDocument/2006/relationships/customXml" Target="../ink/ink1018.xml"/><Relationship Id="rId73" Type="http://schemas.openxmlformats.org/officeDocument/2006/relationships/customXml" Target="../ink/ink1022.xml"/><Relationship Id="rId4" Type="http://schemas.openxmlformats.org/officeDocument/2006/relationships/image" Target="../media/image980.png"/><Relationship Id="rId9" Type="http://schemas.openxmlformats.org/officeDocument/2006/relationships/customXml" Target="../ink/ink990.xml"/><Relationship Id="rId13" Type="http://schemas.openxmlformats.org/officeDocument/2006/relationships/customXml" Target="../ink/ink992.xml"/><Relationship Id="rId18" Type="http://schemas.openxmlformats.org/officeDocument/2006/relationships/image" Target="../media/image986.png"/><Relationship Id="rId39" Type="http://schemas.openxmlformats.org/officeDocument/2006/relationships/customXml" Target="../ink/ink1005.xml"/><Relationship Id="rId34" Type="http://schemas.openxmlformats.org/officeDocument/2006/relationships/image" Target="../media/image994.png"/><Relationship Id="rId50" Type="http://schemas.openxmlformats.org/officeDocument/2006/relationships/image" Target="../media/image1002.png"/><Relationship Id="rId55" Type="http://schemas.openxmlformats.org/officeDocument/2006/relationships/customXml" Target="../ink/ink1013.xml"/><Relationship Id="rId7" Type="http://schemas.openxmlformats.org/officeDocument/2006/relationships/customXml" Target="../ink/ink989.xml"/><Relationship Id="rId71" Type="http://schemas.openxmlformats.org/officeDocument/2006/relationships/customXml" Target="../ink/ink10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42" Type="http://schemas.openxmlformats.org/officeDocument/2006/relationships/image" Target="../media/image21.png"/><Relationship Id="rId47" Type="http://schemas.openxmlformats.org/officeDocument/2006/relationships/customXml" Target="../ink/ink14.xml"/><Relationship Id="rId63" Type="http://schemas.openxmlformats.org/officeDocument/2006/relationships/customXml" Target="../ink/ink22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35.xml"/><Relationship Id="rId16" Type="http://schemas.openxmlformats.org/officeDocument/2006/relationships/image" Target="../media/image7.emf"/><Relationship Id="rId11" Type="http://schemas.openxmlformats.org/officeDocument/2006/relationships/image" Target="../media/image2.emf"/><Relationship Id="rId32" Type="http://schemas.openxmlformats.org/officeDocument/2006/relationships/image" Target="../media/image16.png"/><Relationship Id="rId37" Type="http://schemas.openxmlformats.org/officeDocument/2006/relationships/customXml" Target="../ink/ink9.xml"/><Relationship Id="rId53" Type="http://schemas.openxmlformats.org/officeDocument/2006/relationships/customXml" Target="../ink/ink17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0.xml"/><Relationship Id="rId5" Type="http://schemas.openxmlformats.org/officeDocument/2006/relationships/tags" Target="../tags/tag5.xml"/><Relationship Id="rId90" Type="http://schemas.openxmlformats.org/officeDocument/2006/relationships/image" Target="../media/image45.png"/><Relationship Id="rId95" Type="http://schemas.openxmlformats.org/officeDocument/2006/relationships/customXml" Target="../ink/ink38.xml"/><Relationship Id="rId22" Type="http://schemas.openxmlformats.org/officeDocument/2006/relationships/image" Target="../media/image11.png"/><Relationship Id="rId27" Type="http://schemas.openxmlformats.org/officeDocument/2006/relationships/customXml" Target="../ink/ink4.xml"/><Relationship Id="rId43" Type="http://schemas.openxmlformats.org/officeDocument/2006/relationships/customXml" Target="../ink/ink12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25.xml"/><Relationship Id="rId8" Type="http://schemas.openxmlformats.org/officeDocument/2006/relationships/tags" Target="../tags/tag8.xml"/><Relationship Id="rId51" Type="http://schemas.openxmlformats.org/officeDocument/2006/relationships/customXml" Target="../ink/ink16.xml"/><Relationship Id="rId72" Type="http://schemas.openxmlformats.org/officeDocument/2006/relationships/image" Target="../media/image36.png"/><Relationship Id="rId80" Type="http://schemas.openxmlformats.org/officeDocument/2006/relationships/image" Target="../media/image40.png"/><Relationship Id="rId85" Type="http://schemas.openxmlformats.org/officeDocument/2006/relationships/customXml" Target="../ink/ink33.xml"/><Relationship Id="rId93" Type="http://schemas.openxmlformats.org/officeDocument/2006/relationships/customXml" Target="../ink/ink37.xml"/><Relationship Id="rId3" Type="http://schemas.openxmlformats.org/officeDocument/2006/relationships/tags" Target="../tags/tag3.xml"/><Relationship Id="rId12" Type="http://schemas.openxmlformats.org/officeDocument/2006/relationships/image" Target="../media/image3.emf"/><Relationship Id="rId17" Type="http://schemas.openxmlformats.org/officeDocument/2006/relationships/image" Target="../media/image8.emf"/><Relationship Id="rId25" Type="http://schemas.openxmlformats.org/officeDocument/2006/relationships/customXml" Target="../ink/ink3.xml"/><Relationship Id="rId33" Type="http://schemas.openxmlformats.org/officeDocument/2006/relationships/customXml" Target="../ink/ink7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0.xml"/><Relationship Id="rId67" Type="http://schemas.openxmlformats.org/officeDocument/2006/relationships/customXml" Target="../ink/ink24.xml"/><Relationship Id="rId41" Type="http://schemas.openxmlformats.org/officeDocument/2006/relationships/customXml" Target="../ink/ink11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28.xml"/><Relationship Id="rId83" Type="http://schemas.openxmlformats.org/officeDocument/2006/relationships/customXml" Target="../ink/ink32.xml"/><Relationship Id="rId88" Type="http://schemas.openxmlformats.org/officeDocument/2006/relationships/image" Target="../media/image44.png"/><Relationship Id="rId91" Type="http://schemas.openxmlformats.org/officeDocument/2006/relationships/customXml" Target="../ink/ink36.xml"/><Relationship Id="rId96" Type="http://schemas.openxmlformats.org/officeDocument/2006/relationships/image" Target="../media/image4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image" Target="../media/image6.emf"/><Relationship Id="rId23" Type="http://schemas.openxmlformats.org/officeDocument/2006/relationships/customXml" Target="../ink/ink2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15.xml"/><Relationship Id="rId57" Type="http://schemas.openxmlformats.org/officeDocument/2006/relationships/customXml" Target="../ink/ink19.xml"/><Relationship Id="rId10" Type="http://schemas.openxmlformats.org/officeDocument/2006/relationships/image" Target="../media/image1.png"/><Relationship Id="rId31" Type="http://schemas.openxmlformats.org/officeDocument/2006/relationships/customXml" Target="../ink/ink6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23.xml"/><Relationship Id="rId73" Type="http://schemas.openxmlformats.org/officeDocument/2006/relationships/customXml" Target="../ink/ink27.xml"/><Relationship Id="rId78" Type="http://schemas.openxmlformats.org/officeDocument/2006/relationships/image" Target="../media/image39.png"/><Relationship Id="rId81" Type="http://schemas.openxmlformats.org/officeDocument/2006/relationships/customXml" Target="../ink/ink31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Relationship Id="rId13" Type="http://schemas.openxmlformats.org/officeDocument/2006/relationships/image" Target="../media/image4.emf"/><Relationship Id="rId18" Type="http://schemas.openxmlformats.org/officeDocument/2006/relationships/image" Target="../media/image9.emf"/><Relationship Id="rId39" Type="http://schemas.openxmlformats.org/officeDocument/2006/relationships/customXml" Target="../ink/ink10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18.xml"/><Relationship Id="rId76" Type="http://schemas.openxmlformats.org/officeDocument/2006/relationships/image" Target="../media/image38.png"/><Relationship Id="rId7" Type="http://schemas.openxmlformats.org/officeDocument/2006/relationships/tags" Target="../tags/tag7.xml"/><Relationship Id="rId71" Type="http://schemas.openxmlformats.org/officeDocument/2006/relationships/customXml" Target="../ink/ink26.xml"/><Relationship Id="rId92" Type="http://schemas.openxmlformats.org/officeDocument/2006/relationships/image" Target="../media/image46.png"/><Relationship Id="rId2" Type="http://schemas.openxmlformats.org/officeDocument/2006/relationships/tags" Target="../tags/tag2.xml"/><Relationship Id="rId29" Type="http://schemas.openxmlformats.org/officeDocument/2006/relationships/customXml" Target="../ink/ink5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13.xml"/><Relationship Id="rId66" Type="http://schemas.openxmlformats.org/officeDocument/2006/relationships/image" Target="../media/image33.png"/><Relationship Id="rId87" Type="http://schemas.openxmlformats.org/officeDocument/2006/relationships/customXml" Target="../ink/ink34.xml"/><Relationship Id="rId61" Type="http://schemas.openxmlformats.org/officeDocument/2006/relationships/customXml" Target="../ink/ink21.xml"/><Relationship Id="rId82" Type="http://schemas.openxmlformats.org/officeDocument/2006/relationships/image" Target="../media/image41.png"/><Relationship Id="rId19" Type="http://schemas.openxmlformats.org/officeDocument/2006/relationships/customXml" Target="../ink/ink1.xml"/><Relationship Id="rId14" Type="http://schemas.openxmlformats.org/officeDocument/2006/relationships/image" Target="../media/image5.emf"/><Relationship Id="rId30" Type="http://schemas.openxmlformats.org/officeDocument/2006/relationships/image" Target="../media/image15.png"/><Relationship Id="rId35" Type="http://schemas.openxmlformats.org/officeDocument/2006/relationships/customXml" Target="../ink/ink8.xml"/><Relationship Id="rId56" Type="http://schemas.openxmlformats.org/officeDocument/2006/relationships/image" Target="../media/image28.png"/><Relationship Id="rId77" Type="http://schemas.openxmlformats.org/officeDocument/2006/relationships/customXml" Target="../ink/ink29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29.xml"/><Relationship Id="rId21" Type="http://schemas.openxmlformats.org/officeDocument/2006/relationships/image" Target="../media/image847.png"/><Relationship Id="rId34" Type="http://schemas.openxmlformats.org/officeDocument/2006/relationships/customXml" Target="../ink/ink1033.xml"/><Relationship Id="rId42" Type="http://schemas.openxmlformats.org/officeDocument/2006/relationships/customXml" Target="../ink/ink1037.xml"/><Relationship Id="rId47" Type="http://schemas.openxmlformats.org/officeDocument/2006/relationships/image" Target="../media/image1019.png"/><Relationship Id="rId50" Type="http://schemas.openxmlformats.org/officeDocument/2006/relationships/customXml" Target="../ink/ink1041.xml"/><Relationship Id="rId55" Type="http://schemas.openxmlformats.org/officeDocument/2006/relationships/image" Target="../media/image1023.png"/><Relationship Id="rId63" Type="http://schemas.openxmlformats.org/officeDocument/2006/relationships/image" Target="../media/image1027.png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6" Type="http://schemas.openxmlformats.org/officeDocument/2006/relationships/customXml" Target="../ink/ink1024.xml"/><Relationship Id="rId29" Type="http://schemas.openxmlformats.org/officeDocument/2006/relationships/image" Target="../media/image851.png"/><Relationship Id="rId11" Type="http://schemas.openxmlformats.org/officeDocument/2006/relationships/image" Target="../media/image550.emf"/><Relationship Id="rId24" Type="http://schemas.openxmlformats.org/officeDocument/2006/relationships/customXml" Target="../ink/ink1028.xml"/><Relationship Id="rId32" Type="http://schemas.openxmlformats.org/officeDocument/2006/relationships/customXml" Target="../ink/ink1032.xml"/><Relationship Id="rId37" Type="http://schemas.openxmlformats.org/officeDocument/2006/relationships/image" Target="../media/image979.png"/><Relationship Id="rId40" Type="http://schemas.openxmlformats.org/officeDocument/2006/relationships/customXml" Target="../ink/ink1036.xml"/><Relationship Id="rId45" Type="http://schemas.openxmlformats.org/officeDocument/2006/relationships/image" Target="../media/image1018.png"/><Relationship Id="rId53" Type="http://schemas.openxmlformats.org/officeDocument/2006/relationships/image" Target="../media/image1022.png"/><Relationship Id="rId58" Type="http://schemas.openxmlformats.org/officeDocument/2006/relationships/customXml" Target="../ink/ink1045.xml"/><Relationship Id="rId5" Type="http://schemas.openxmlformats.org/officeDocument/2006/relationships/tags" Target="../tags/tag57.xml"/><Relationship Id="rId61" Type="http://schemas.openxmlformats.org/officeDocument/2006/relationships/image" Target="../media/image1026.png"/><Relationship Id="rId19" Type="http://schemas.openxmlformats.org/officeDocument/2006/relationships/image" Target="../media/image680.png"/><Relationship Id="rId14" Type="http://schemas.openxmlformats.org/officeDocument/2006/relationships/customXml" Target="../ink/ink1023.xml"/><Relationship Id="rId22" Type="http://schemas.openxmlformats.org/officeDocument/2006/relationships/customXml" Target="../ink/ink1027.xml"/><Relationship Id="rId27" Type="http://schemas.openxmlformats.org/officeDocument/2006/relationships/image" Target="../media/image850.png"/><Relationship Id="rId30" Type="http://schemas.openxmlformats.org/officeDocument/2006/relationships/customXml" Target="../ink/ink1031.xml"/><Relationship Id="rId35" Type="http://schemas.openxmlformats.org/officeDocument/2006/relationships/image" Target="../media/image880.png"/><Relationship Id="rId43" Type="http://schemas.openxmlformats.org/officeDocument/2006/relationships/image" Target="../media/image1017.png"/><Relationship Id="rId48" Type="http://schemas.openxmlformats.org/officeDocument/2006/relationships/customXml" Target="../ink/ink1040.xml"/><Relationship Id="rId56" Type="http://schemas.openxmlformats.org/officeDocument/2006/relationships/customXml" Target="../ink/ink1044.xml"/><Relationship Id="rId64" Type="http://schemas.openxmlformats.org/officeDocument/2006/relationships/customXml" Target="../ink/ink1048.xml"/><Relationship Id="rId8" Type="http://schemas.openxmlformats.org/officeDocument/2006/relationships/image" Target="../media/image539.emf"/><Relationship Id="rId51" Type="http://schemas.openxmlformats.org/officeDocument/2006/relationships/image" Target="../media/image1021.png"/><Relationship Id="rId3" Type="http://schemas.openxmlformats.org/officeDocument/2006/relationships/tags" Target="../tags/tag55.xml"/><Relationship Id="rId12" Type="http://schemas.openxmlformats.org/officeDocument/2006/relationships/image" Target="../media/image551.emf"/><Relationship Id="rId17" Type="http://schemas.openxmlformats.org/officeDocument/2006/relationships/image" Target="../media/image593.png"/><Relationship Id="rId25" Type="http://schemas.openxmlformats.org/officeDocument/2006/relationships/image" Target="../media/image849.png"/><Relationship Id="rId33" Type="http://schemas.openxmlformats.org/officeDocument/2006/relationships/image" Target="../media/image879.png"/><Relationship Id="rId38" Type="http://schemas.openxmlformats.org/officeDocument/2006/relationships/customXml" Target="../ink/ink1035.xml"/><Relationship Id="rId46" Type="http://schemas.openxmlformats.org/officeDocument/2006/relationships/customXml" Target="../ink/ink1039.xml"/><Relationship Id="rId59" Type="http://schemas.openxmlformats.org/officeDocument/2006/relationships/image" Target="../media/image1025.png"/><Relationship Id="rId20" Type="http://schemas.openxmlformats.org/officeDocument/2006/relationships/customXml" Target="../ink/ink1026.xml"/><Relationship Id="rId41" Type="http://schemas.openxmlformats.org/officeDocument/2006/relationships/image" Target="../media/image1016.png"/><Relationship Id="rId54" Type="http://schemas.openxmlformats.org/officeDocument/2006/relationships/customXml" Target="../ink/ink1043.xml"/><Relationship Id="rId62" Type="http://schemas.openxmlformats.org/officeDocument/2006/relationships/customXml" Target="../ink/ink1047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5" Type="http://schemas.openxmlformats.org/officeDocument/2006/relationships/image" Target="../media/image592.png"/><Relationship Id="rId23" Type="http://schemas.openxmlformats.org/officeDocument/2006/relationships/image" Target="../media/image848.png"/><Relationship Id="rId28" Type="http://schemas.openxmlformats.org/officeDocument/2006/relationships/customXml" Target="../ink/ink1030.xml"/><Relationship Id="rId36" Type="http://schemas.openxmlformats.org/officeDocument/2006/relationships/customXml" Target="../ink/ink1034.xml"/><Relationship Id="rId49" Type="http://schemas.openxmlformats.org/officeDocument/2006/relationships/image" Target="../media/image1020.png"/><Relationship Id="rId57" Type="http://schemas.openxmlformats.org/officeDocument/2006/relationships/image" Target="../media/image1024.png"/><Relationship Id="rId10" Type="http://schemas.openxmlformats.org/officeDocument/2006/relationships/image" Target="../media/image549.emf"/><Relationship Id="rId31" Type="http://schemas.openxmlformats.org/officeDocument/2006/relationships/image" Target="../media/image852.png"/><Relationship Id="rId44" Type="http://schemas.openxmlformats.org/officeDocument/2006/relationships/customXml" Target="../ink/ink1038.xml"/><Relationship Id="rId52" Type="http://schemas.openxmlformats.org/officeDocument/2006/relationships/customXml" Target="../ink/ink1042.xml"/><Relationship Id="rId60" Type="http://schemas.openxmlformats.org/officeDocument/2006/relationships/customXml" Target="../ink/ink1046.xml"/><Relationship Id="rId65" Type="http://schemas.openxmlformats.org/officeDocument/2006/relationships/image" Target="../media/image1028.png"/><Relationship Id="rId4" Type="http://schemas.openxmlformats.org/officeDocument/2006/relationships/tags" Target="../tags/tag56.xml"/><Relationship Id="rId9" Type="http://schemas.openxmlformats.org/officeDocument/2006/relationships/image" Target="../media/image540.emf"/><Relationship Id="rId13" Type="http://schemas.openxmlformats.org/officeDocument/2006/relationships/image" Target="../media/image552.emf"/><Relationship Id="rId18" Type="http://schemas.openxmlformats.org/officeDocument/2006/relationships/customXml" Target="../ink/ink1025.xml"/><Relationship Id="rId39" Type="http://schemas.openxmlformats.org/officeDocument/2006/relationships/image" Target="../media/image1015.png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87.png"/><Relationship Id="rId21" Type="http://schemas.openxmlformats.org/officeDocument/2006/relationships/image" Target="../media/image1038.png"/><Relationship Id="rId42" Type="http://schemas.openxmlformats.org/officeDocument/2006/relationships/customXml" Target="../ink/ink1064.xml"/><Relationship Id="rId63" Type="http://schemas.openxmlformats.org/officeDocument/2006/relationships/image" Target="../media/image1059.png"/><Relationship Id="rId84" Type="http://schemas.openxmlformats.org/officeDocument/2006/relationships/customXml" Target="../ink/ink1085.xml"/><Relationship Id="rId16" Type="http://schemas.openxmlformats.org/officeDocument/2006/relationships/customXml" Target="../ink/ink1051.xml"/><Relationship Id="rId107" Type="http://schemas.openxmlformats.org/officeDocument/2006/relationships/image" Target="../media/image1082.png"/><Relationship Id="rId11" Type="http://schemas.openxmlformats.org/officeDocument/2006/relationships/image" Target="../media/image1033.emf"/><Relationship Id="rId32" Type="http://schemas.openxmlformats.org/officeDocument/2006/relationships/customXml" Target="../ink/ink1059.xml"/><Relationship Id="rId37" Type="http://schemas.openxmlformats.org/officeDocument/2006/relationships/image" Target="../media/image1046.png"/><Relationship Id="rId53" Type="http://schemas.openxmlformats.org/officeDocument/2006/relationships/image" Target="../media/image1054.png"/><Relationship Id="rId58" Type="http://schemas.openxmlformats.org/officeDocument/2006/relationships/customXml" Target="../ink/ink1072.xml"/><Relationship Id="rId74" Type="http://schemas.openxmlformats.org/officeDocument/2006/relationships/customXml" Target="../ink/ink1080.xml"/><Relationship Id="rId79" Type="http://schemas.openxmlformats.org/officeDocument/2006/relationships/image" Target="../media/image1067.png"/><Relationship Id="rId102" Type="http://schemas.openxmlformats.org/officeDocument/2006/relationships/customXml" Target="../ink/ink1094.xml"/><Relationship Id="rId123" Type="http://schemas.openxmlformats.org/officeDocument/2006/relationships/image" Target="../media/image1091.png"/><Relationship Id="rId128" Type="http://schemas.openxmlformats.org/officeDocument/2006/relationships/customXml" Target="../ink/ink1107.xml"/><Relationship Id="rId5" Type="http://schemas.openxmlformats.org/officeDocument/2006/relationships/tags" Target="../tags/tag63.xml"/><Relationship Id="rId90" Type="http://schemas.openxmlformats.org/officeDocument/2006/relationships/customXml" Target="../ink/ink1088.xml"/><Relationship Id="rId95" Type="http://schemas.openxmlformats.org/officeDocument/2006/relationships/image" Target="../media/image1075.png"/><Relationship Id="rId22" Type="http://schemas.openxmlformats.org/officeDocument/2006/relationships/customXml" Target="../ink/ink1054.xml"/><Relationship Id="rId27" Type="http://schemas.openxmlformats.org/officeDocument/2006/relationships/image" Target="../media/image1041.png"/><Relationship Id="rId43" Type="http://schemas.openxmlformats.org/officeDocument/2006/relationships/image" Target="../media/image1049.png"/><Relationship Id="rId48" Type="http://schemas.openxmlformats.org/officeDocument/2006/relationships/customXml" Target="../ink/ink1067.xml"/><Relationship Id="rId64" Type="http://schemas.openxmlformats.org/officeDocument/2006/relationships/customXml" Target="../ink/ink1075.xml"/><Relationship Id="rId69" Type="http://schemas.openxmlformats.org/officeDocument/2006/relationships/image" Target="../media/image1062.png"/><Relationship Id="rId113" Type="http://schemas.openxmlformats.org/officeDocument/2006/relationships/image" Target="../media/image1085.png"/><Relationship Id="rId118" Type="http://schemas.openxmlformats.org/officeDocument/2006/relationships/customXml" Target="../ink/ink1102.xml"/><Relationship Id="rId134" Type="http://schemas.openxmlformats.org/officeDocument/2006/relationships/customXml" Target="../ink/ink1110.xml"/><Relationship Id="rId80" Type="http://schemas.openxmlformats.org/officeDocument/2006/relationships/customXml" Target="../ink/ink1083.xml"/><Relationship Id="rId85" Type="http://schemas.openxmlformats.org/officeDocument/2006/relationships/image" Target="../media/image1070.png"/><Relationship Id="rId12" Type="http://schemas.openxmlformats.org/officeDocument/2006/relationships/customXml" Target="../ink/ink1049.xml"/><Relationship Id="rId17" Type="http://schemas.openxmlformats.org/officeDocument/2006/relationships/image" Target="../media/image1036.png"/><Relationship Id="rId33" Type="http://schemas.openxmlformats.org/officeDocument/2006/relationships/image" Target="../media/image1044.png"/><Relationship Id="rId38" Type="http://schemas.openxmlformats.org/officeDocument/2006/relationships/customXml" Target="../ink/ink1062.xml"/><Relationship Id="rId59" Type="http://schemas.openxmlformats.org/officeDocument/2006/relationships/image" Target="../media/image1057.png"/><Relationship Id="rId103" Type="http://schemas.openxmlformats.org/officeDocument/2006/relationships/image" Target="../media/image1079.png"/><Relationship Id="rId108" Type="http://schemas.openxmlformats.org/officeDocument/2006/relationships/customXml" Target="../ink/ink1097.xml"/><Relationship Id="rId124" Type="http://schemas.openxmlformats.org/officeDocument/2006/relationships/customXml" Target="../ink/ink1105.xml"/><Relationship Id="rId129" Type="http://schemas.openxmlformats.org/officeDocument/2006/relationships/image" Target="../media/image1094.png"/><Relationship Id="rId54" Type="http://schemas.openxmlformats.org/officeDocument/2006/relationships/customXml" Target="../ink/ink1070.xml"/><Relationship Id="rId70" Type="http://schemas.openxmlformats.org/officeDocument/2006/relationships/customXml" Target="../ink/ink1078.xml"/><Relationship Id="rId75" Type="http://schemas.openxmlformats.org/officeDocument/2006/relationships/image" Target="../media/image1065.png"/><Relationship Id="rId91" Type="http://schemas.openxmlformats.org/officeDocument/2006/relationships/image" Target="../media/image1073.png"/><Relationship Id="rId96" Type="http://schemas.openxmlformats.org/officeDocument/2006/relationships/customXml" Target="../ink/ink1091.xml"/><Relationship Id="rId1" Type="http://schemas.openxmlformats.org/officeDocument/2006/relationships/tags" Target="../tags/tag59.xml"/><Relationship Id="rId6" Type="http://schemas.openxmlformats.org/officeDocument/2006/relationships/slideLayout" Target="../slideLayouts/slideLayout7.xml"/><Relationship Id="rId23" Type="http://schemas.openxmlformats.org/officeDocument/2006/relationships/image" Target="../media/image1039.png"/><Relationship Id="rId28" Type="http://schemas.openxmlformats.org/officeDocument/2006/relationships/customXml" Target="../ink/ink1057.xml"/><Relationship Id="rId49" Type="http://schemas.openxmlformats.org/officeDocument/2006/relationships/image" Target="../media/image1052.png"/><Relationship Id="rId114" Type="http://schemas.openxmlformats.org/officeDocument/2006/relationships/customXml" Target="../ink/ink1100.xml"/><Relationship Id="rId119" Type="http://schemas.openxmlformats.org/officeDocument/2006/relationships/image" Target="../media/image1088.png"/><Relationship Id="rId44" Type="http://schemas.openxmlformats.org/officeDocument/2006/relationships/customXml" Target="../ink/ink1065.xml"/><Relationship Id="rId60" Type="http://schemas.openxmlformats.org/officeDocument/2006/relationships/customXml" Target="../ink/ink1073.xml"/><Relationship Id="rId65" Type="http://schemas.openxmlformats.org/officeDocument/2006/relationships/image" Target="../media/image1060.png"/><Relationship Id="rId81" Type="http://schemas.openxmlformats.org/officeDocument/2006/relationships/image" Target="../media/image1068.png"/><Relationship Id="rId86" Type="http://schemas.openxmlformats.org/officeDocument/2006/relationships/customXml" Target="../ink/ink1086.xml"/><Relationship Id="rId130" Type="http://schemas.openxmlformats.org/officeDocument/2006/relationships/customXml" Target="../ink/ink1108.xml"/><Relationship Id="rId135" Type="http://schemas.openxmlformats.org/officeDocument/2006/relationships/image" Target="../media/image1097.png"/><Relationship Id="rId13" Type="http://schemas.openxmlformats.org/officeDocument/2006/relationships/image" Target="../media/image1034.png"/><Relationship Id="rId18" Type="http://schemas.openxmlformats.org/officeDocument/2006/relationships/customXml" Target="../ink/ink1052.xml"/><Relationship Id="rId39" Type="http://schemas.openxmlformats.org/officeDocument/2006/relationships/image" Target="../media/image1047.png"/><Relationship Id="rId109" Type="http://schemas.openxmlformats.org/officeDocument/2006/relationships/image" Target="../media/image1083.png"/><Relationship Id="rId34" Type="http://schemas.openxmlformats.org/officeDocument/2006/relationships/customXml" Target="../ink/ink1060.xml"/><Relationship Id="rId50" Type="http://schemas.openxmlformats.org/officeDocument/2006/relationships/customXml" Target="../ink/ink1068.xml"/><Relationship Id="rId55" Type="http://schemas.openxmlformats.org/officeDocument/2006/relationships/image" Target="../media/image1055.png"/><Relationship Id="rId76" Type="http://schemas.openxmlformats.org/officeDocument/2006/relationships/customXml" Target="../ink/ink1081.xml"/><Relationship Id="rId97" Type="http://schemas.openxmlformats.org/officeDocument/2006/relationships/image" Target="../media/image1076.png"/><Relationship Id="rId104" Type="http://schemas.openxmlformats.org/officeDocument/2006/relationships/customXml" Target="../ink/ink1095.xml"/><Relationship Id="rId120" Type="http://schemas.openxmlformats.org/officeDocument/2006/relationships/customXml" Target="../ink/ink1103.xml"/><Relationship Id="rId125" Type="http://schemas.openxmlformats.org/officeDocument/2006/relationships/image" Target="../media/image1092.png"/><Relationship Id="rId7" Type="http://schemas.openxmlformats.org/officeDocument/2006/relationships/image" Target="../media/image1029.emf"/><Relationship Id="rId71" Type="http://schemas.openxmlformats.org/officeDocument/2006/relationships/image" Target="../media/image1063.png"/><Relationship Id="rId92" Type="http://schemas.openxmlformats.org/officeDocument/2006/relationships/customXml" Target="../ink/ink1089.xml"/><Relationship Id="rId2" Type="http://schemas.openxmlformats.org/officeDocument/2006/relationships/tags" Target="../tags/tag60.xml"/><Relationship Id="rId29" Type="http://schemas.openxmlformats.org/officeDocument/2006/relationships/image" Target="../media/image1042.png"/><Relationship Id="rId24" Type="http://schemas.openxmlformats.org/officeDocument/2006/relationships/customXml" Target="../ink/ink1055.xml"/><Relationship Id="rId40" Type="http://schemas.openxmlformats.org/officeDocument/2006/relationships/customXml" Target="../ink/ink1063.xml"/><Relationship Id="rId45" Type="http://schemas.openxmlformats.org/officeDocument/2006/relationships/image" Target="../media/image1050.png"/><Relationship Id="rId66" Type="http://schemas.openxmlformats.org/officeDocument/2006/relationships/customXml" Target="../ink/ink1076.xml"/><Relationship Id="rId87" Type="http://schemas.openxmlformats.org/officeDocument/2006/relationships/image" Target="../media/image1071.png"/><Relationship Id="rId110" Type="http://schemas.openxmlformats.org/officeDocument/2006/relationships/customXml" Target="../ink/ink1098.xml"/><Relationship Id="rId115" Type="http://schemas.openxmlformats.org/officeDocument/2006/relationships/image" Target="../media/image1086.png"/><Relationship Id="rId131" Type="http://schemas.openxmlformats.org/officeDocument/2006/relationships/image" Target="../media/image1095.png"/><Relationship Id="rId61" Type="http://schemas.openxmlformats.org/officeDocument/2006/relationships/image" Target="../media/image1058.png"/><Relationship Id="rId82" Type="http://schemas.openxmlformats.org/officeDocument/2006/relationships/customXml" Target="../ink/ink1084.xml"/><Relationship Id="rId19" Type="http://schemas.openxmlformats.org/officeDocument/2006/relationships/image" Target="../media/image1037.png"/><Relationship Id="rId14" Type="http://schemas.openxmlformats.org/officeDocument/2006/relationships/customXml" Target="../ink/ink1050.xml"/><Relationship Id="rId30" Type="http://schemas.openxmlformats.org/officeDocument/2006/relationships/customXml" Target="../ink/ink1058.xml"/><Relationship Id="rId35" Type="http://schemas.openxmlformats.org/officeDocument/2006/relationships/image" Target="../media/image1045.png"/><Relationship Id="rId56" Type="http://schemas.openxmlformats.org/officeDocument/2006/relationships/customXml" Target="../ink/ink1071.xml"/><Relationship Id="rId77" Type="http://schemas.openxmlformats.org/officeDocument/2006/relationships/image" Target="../media/image1066.png"/><Relationship Id="rId100" Type="http://schemas.openxmlformats.org/officeDocument/2006/relationships/customXml" Target="../ink/ink1093.xml"/><Relationship Id="rId105" Type="http://schemas.openxmlformats.org/officeDocument/2006/relationships/image" Target="../media/image1081.png"/><Relationship Id="rId126" Type="http://schemas.openxmlformats.org/officeDocument/2006/relationships/customXml" Target="../ink/ink1106.xml"/><Relationship Id="rId8" Type="http://schemas.openxmlformats.org/officeDocument/2006/relationships/image" Target="../media/image1030.emf"/><Relationship Id="rId51" Type="http://schemas.openxmlformats.org/officeDocument/2006/relationships/image" Target="../media/image1053.png"/><Relationship Id="rId72" Type="http://schemas.openxmlformats.org/officeDocument/2006/relationships/customXml" Target="../ink/ink1079.xml"/><Relationship Id="rId93" Type="http://schemas.openxmlformats.org/officeDocument/2006/relationships/image" Target="../media/image1074.png"/><Relationship Id="rId98" Type="http://schemas.openxmlformats.org/officeDocument/2006/relationships/customXml" Target="../ink/ink1092.xml"/><Relationship Id="rId121" Type="http://schemas.openxmlformats.org/officeDocument/2006/relationships/image" Target="../media/image1089.png"/><Relationship Id="rId3" Type="http://schemas.openxmlformats.org/officeDocument/2006/relationships/tags" Target="../tags/tag61.xml"/><Relationship Id="rId25" Type="http://schemas.openxmlformats.org/officeDocument/2006/relationships/image" Target="../media/image1040.png"/><Relationship Id="rId46" Type="http://schemas.openxmlformats.org/officeDocument/2006/relationships/customXml" Target="../ink/ink1066.xml"/><Relationship Id="rId67" Type="http://schemas.openxmlformats.org/officeDocument/2006/relationships/image" Target="../media/image1061.png"/><Relationship Id="rId116" Type="http://schemas.openxmlformats.org/officeDocument/2006/relationships/customXml" Target="../ink/ink1101.xml"/><Relationship Id="rId20" Type="http://schemas.openxmlformats.org/officeDocument/2006/relationships/customXml" Target="../ink/ink1053.xml"/><Relationship Id="rId41" Type="http://schemas.openxmlformats.org/officeDocument/2006/relationships/image" Target="../media/image1048.png"/><Relationship Id="rId62" Type="http://schemas.openxmlformats.org/officeDocument/2006/relationships/customXml" Target="../ink/ink1074.xml"/><Relationship Id="rId83" Type="http://schemas.openxmlformats.org/officeDocument/2006/relationships/image" Target="../media/image1069.png"/><Relationship Id="rId88" Type="http://schemas.openxmlformats.org/officeDocument/2006/relationships/customXml" Target="../ink/ink1087.xml"/><Relationship Id="rId111" Type="http://schemas.openxmlformats.org/officeDocument/2006/relationships/image" Target="../media/image1084.png"/><Relationship Id="rId132" Type="http://schemas.openxmlformats.org/officeDocument/2006/relationships/customXml" Target="../ink/ink1109.xml"/><Relationship Id="rId15" Type="http://schemas.openxmlformats.org/officeDocument/2006/relationships/image" Target="../media/image1035.png"/><Relationship Id="rId36" Type="http://schemas.openxmlformats.org/officeDocument/2006/relationships/customXml" Target="../ink/ink1061.xml"/><Relationship Id="rId57" Type="http://schemas.openxmlformats.org/officeDocument/2006/relationships/image" Target="../media/image1056.png"/><Relationship Id="rId106" Type="http://schemas.openxmlformats.org/officeDocument/2006/relationships/customXml" Target="../ink/ink1096.xml"/><Relationship Id="rId127" Type="http://schemas.openxmlformats.org/officeDocument/2006/relationships/image" Target="../media/image1093.png"/><Relationship Id="rId10" Type="http://schemas.openxmlformats.org/officeDocument/2006/relationships/image" Target="../media/image1032.emf"/><Relationship Id="rId31" Type="http://schemas.openxmlformats.org/officeDocument/2006/relationships/image" Target="../media/image1043.png"/><Relationship Id="rId52" Type="http://schemas.openxmlformats.org/officeDocument/2006/relationships/customXml" Target="../ink/ink1069.xml"/><Relationship Id="rId73" Type="http://schemas.openxmlformats.org/officeDocument/2006/relationships/image" Target="../media/image1064.png"/><Relationship Id="rId78" Type="http://schemas.openxmlformats.org/officeDocument/2006/relationships/customXml" Target="../ink/ink1082.xml"/><Relationship Id="rId94" Type="http://schemas.openxmlformats.org/officeDocument/2006/relationships/customXml" Target="../ink/ink1090.xml"/><Relationship Id="rId99" Type="http://schemas.openxmlformats.org/officeDocument/2006/relationships/image" Target="../media/image1077.png"/><Relationship Id="rId101" Type="http://schemas.openxmlformats.org/officeDocument/2006/relationships/image" Target="../media/image1078.png"/><Relationship Id="rId122" Type="http://schemas.openxmlformats.org/officeDocument/2006/relationships/customXml" Target="../ink/ink1104.xml"/><Relationship Id="rId4" Type="http://schemas.openxmlformats.org/officeDocument/2006/relationships/tags" Target="../tags/tag62.xml"/><Relationship Id="rId9" Type="http://schemas.openxmlformats.org/officeDocument/2006/relationships/image" Target="../media/image1031.emf"/><Relationship Id="rId26" Type="http://schemas.openxmlformats.org/officeDocument/2006/relationships/customXml" Target="../ink/ink1056.xml"/><Relationship Id="rId47" Type="http://schemas.openxmlformats.org/officeDocument/2006/relationships/image" Target="../media/image1051.png"/><Relationship Id="rId68" Type="http://schemas.openxmlformats.org/officeDocument/2006/relationships/customXml" Target="../ink/ink1077.xml"/><Relationship Id="rId89" Type="http://schemas.openxmlformats.org/officeDocument/2006/relationships/image" Target="../media/image1072.png"/><Relationship Id="rId112" Type="http://schemas.openxmlformats.org/officeDocument/2006/relationships/customXml" Target="../ink/ink1099.xml"/><Relationship Id="rId133" Type="http://schemas.openxmlformats.org/officeDocument/2006/relationships/image" Target="../media/image1096.png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62.xml"/><Relationship Id="rId21" Type="http://schemas.openxmlformats.org/officeDocument/2006/relationships/customXml" Target="../ink/ink1114.xml"/><Relationship Id="rId42" Type="http://schemas.openxmlformats.org/officeDocument/2006/relationships/image" Target="../media/image1119.png"/><Relationship Id="rId63" Type="http://schemas.openxmlformats.org/officeDocument/2006/relationships/customXml" Target="../ink/ink1135.xml"/><Relationship Id="rId84" Type="http://schemas.openxmlformats.org/officeDocument/2006/relationships/image" Target="../media/image1143.png"/><Relationship Id="rId138" Type="http://schemas.openxmlformats.org/officeDocument/2006/relationships/image" Target="../media/image1173.png"/><Relationship Id="rId159" Type="http://schemas.openxmlformats.org/officeDocument/2006/relationships/customXml" Target="../ink/ink1183.xml"/><Relationship Id="rId170" Type="http://schemas.openxmlformats.org/officeDocument/2006/relationships/image" Target="../media/image1189.png"/><Relationship Id="rId191" Type="http://schemas.openxmlformats.org/officeDocument/2006/relationships/image" Target="../media/image1200.png"/><Relationship Id="rId205" Type="http://schemas.openxmlformats.org/officeDocument/2006/relationships/image" Target="../media/image1207.png"/><Relationship Id="rId226" Type="http://schemas.openxmlformats.org/officeDocument/2006/relationships/customXml" Target="../ink/ink1216.xml"/><Relationship Id="rId107" Type="http://schemas.openxmlformats.org/officeDocument/2006/relationships/customXml" Target="../ink/ink1157.xml"/><Relationship Id="rId11" Type="http://schemas.openxmlformats.org/officeDocument/2006/relationships/image" Target="../media/image1101.emf"/><Relationship Id="rId32" Type="http://schemas.openxmlformats.org/officeDocument/2006/relationships/image" Target="../media/image1114.png"/><Relationship Id="rId53" Type="http://schemas.openxmlformats.org/officeDocument/2006/relationships/customXml" Target="../ink/ink1130.xml"/><Relationship Id="rId74" Type="http://schemas.openxmlformats.org/officeDocument/2006/relationships/image" Target="../media/image1137.png"/><Relationship Id="rId128" Type="http://schemas.openxmlformats.org/officeDocument/2006/relationships/image" Target="../media/image1167.png"/><Relationship Id="rId149" Type="http://schemas.openxmlformats.org/officeDocument/2006/relationships/customXml" Target="../ink/ink1178.xml"/><Relationship Id="rId5" Type="http://schemas.openxmlformats.org/officeDocument/2006/relationships/tags" Target="../tags/tag68.xml"/><Relationship Id="rId95" Type="http://schemas.openxmlformats.org/officeDocument/2006/relationships/customXml" Target="../ink/ink1151.xml"/><Relationship Id="rId160" Type="http://schemas.openxmlformats.org/officeDocument/2006/relationships/image" Target="../media/image1184.png"/><Relationship Id="rId181" Type="http://schemas.openxmlformats.org/officeDocument/2006/relationships/image" Target="../media/image1195.png"/><Relationship Id="rId216" Type="http://schemas.openxmlformats.org/officeDocument/2006/relationships/customXml" Target="../ink/ink1211.xml"/><Relationship Id="rId237" Type="http://schemas.openxmlformats.org/officeDocument/2006/relationships/image" Target="../media/image1223.png"/><Relationship Id="rId22" Type="http://schemas.openxmlformats.org/officeDocument/2006/relationships/image" Target="../media/image1108.png"/><Relationship Id="rId43" Type="http://schemas.openxmlformats.org/officeDocument/2006/relationships/customXml" Target="../ink/ink1125.xml"/><Relationship Id="rId64" Type="http://schemas.openxmlformats.org/officeDocument/2006/relationships/image" Target="../media/image1132.png"/><Relationship Id="rId118" Type="http://schemas.openxmlformats.org/officeDocument/2006/relationships/image" Target="../media/image1162.png"/><Relationship Id="rId139" Type="http://schemas.openxmlformats.org/officeDocument/2006/relationships/customXml" Target="../ink/ink1173.xml"/><Relationship Id="rId85" Type="http://schemas.openxmlformats.org/officeDocument/2006/relationships/customXml" Target="../ink/ink1146.xml"/><Relationship Id="rId150" Type="http://schemas.openxmlformats.org/officeDocument/2006/relationships/image" Target="../media/image1178.png"/><Relationship Id="rId171" Type="http://schemas.openxmlformats.org/officeDocument/2006/relationships/customXml" Target="../ink/ink1189.xml"/><Relationship Id="rId192" Type="http://schemas.openxmlformats.org/officeDocument/2006/relationships/customXml" Target="../ink/ink1199.xml"/><Relationship Id="rId206" Type="http://schemas.openxmlformats.org/officeDocument/2006/relationships/customXml" Target="../ink/ink1206.xml"/><Relationship Id="rId227" Type="http://schemas.openxmlformats.org/officeDocument/2006/relationships/image" Target="../media/image1218.png"/><Relationship Id="rId12" Type="http://schemas.openxmlformats.org/officeDocument/2006/relationships/image" Target="../media/image1102.emf"/><Relationship Id="rId33" Type="http://schemas.openxmlformats.org/officeDocument/2006/relationships/customXml" Target="../ink/ink1120.xml"/><Relationship Id="rId108" Type="http://schemas.openxmlformats.org/officeDocument/2006/relationships/image" Target="../media/image1156.png"/><Relationship Id="rId129" Type="http://schemas.openxmlformats.org/officeDocument/2006/relationships/customXml" Target="../ink/ink1168.xml"/><Relationship Id="rId54" Type="http://schemas.openxmlformats.org/officeDocument/2006/relationships/image" Target="../media/image1126.png"/><Relationship Id="rId75" Type="http://schemas.openxmlformats.org/officeDocument/2006/relationships/customXml" Target="../ink/ink1141.xml"/><Relationship Id="rId96" Type="http://schemas.openxmlformats.org/officeDocument/2006/relationships/image" Target="../media/image1149.png"/><Relationship Id="rId140" Type="http://schemas.openxmlformats.org/officeDocument/2006/relationships/image" Target="../media/image1174.png"/><Relationship Id="rId161" Type="http://schemas.openxmlformats.org/officeDocument/2006/relationships/customXml" Target="../ink/ink1184.xml"/><Relationship Id="rId182" Type="http://schemas.openxmlformats.org/officeDocument/2006/relationships/customXml" Target="../ink/ink1194.xml"/><Relationship Id="rId217" Type="http://schemas.openxmlformats.org/officeDocument/2006/relationships/image" Target="../media/image1213.png"/><Relationship Id="rId6" Type="http://schemas.openxmlformats.org/officeDocument/2006/relationships/tags" Target="../tags/tag69.xml"/><Relationship Id="rId238" Type="http://schemas.openxmlformats.org/officeDocument/2006/relationships/customXml" Target="../ink/ink1222.xml"/><Relationship Id="rId23" Type="http://schemas.openxmlformats.org/officeDocument/2006/relationships/customXml" Target="../ink/ink1115.xml"/><Relationship Id="rId119" Type="http://schemas.openxmlformats.org/officeDocument/2006/relationships/customXml" Target="../ink/ink1163.xml"/><Relationship Id="rId44" Type="http://schemas.openxmlformats.org/officeDocument/2006/relationships/image" Target="../media/image1121.png"/><Relationship Id="rId65" Type="http://schemas.openxmlformats.org/officeDocument/2006/relationships/customXml" Target="../ink/ink1136.xml"/><Relationship Id="rId86" Type="http://schemas.openxmlformats.org/officeDocument/2006/relationships/image" Target="../media/image1144.png"/><Relationship Id="rId130" Type="http://schemas.openxmlformats.org/officeDocument/2006/relationships/image" Target="../media/image1168.png"/><Relationship Id="rId151" Type="http://schemas.openxmlformats.org/officeDocument/2006/relationships/customXml" Target="../ink/ink1179.xml"/><Relationship Id="rId172" Type="http://schemas.openxmlformats.org/officeDocument/2006/relationships/image" Target="../media/image1190.png"/><Relationship Id="rId193" Type="http://schemas.openxmlformats.org/officeDocument/2006/relationships/image" Target="../media/image1201.png"/><Relationship Id="rId207" Type="http://schemas.openxmlformats.org/officeDocument/2006/relationships/image" Target="../media/image1208.png"/><Relationship Id="rId228" Type="http://schemas.openxmlformats.org/officeDocument/2006/relationships/customXml" Target="../ink/ink1217.xml"/><Relationship Id="rId13" Type="http://schemas.openxmlformats.org/officeDocument/2006/relationships/image" Target="../media/image1103.emf"/><Relationship Id="rId109" Type="http://schemas.openxmlformats.org/officeDocument/2006/relationships/customXml" Target="../ink/ink1158.xml"/><Relationship Id="rId34" Type="http://schemas.openxmlformats.org/officeDocument/2006/relationships/image" Target="../media/image1115.png"/><Relationship Id="rId55" Type="http://schemas.openxmlformats.org/officeDocument/2006/relationships/customXml" Target="../ink/ink1131.xml"/><Relationship Id="rId76" Type="http://schemas.openxmlformats.org/officeDocument/2006/relationships/image" Target="../media/image1138.png"/><Relationship Id="rId97" Type="http://schemas.openxmlformats.org/officeDocument/2006/relationships/customXml" Target="../ink/ink1152.xml"/><Relationship Id="rId120" Type="http://schemas.openxmlformats.org/officeDocument/2006/relationships/image" Target="../media/image1163.png"/><Relationship Id="rId141" Type="http://schemas.openxmlformats.org/officeDocument/2006/relationships/customXml" Target="../ink/ink1174.xml"/><Relationship Id="rId7" Type="http://schemas.openxmlformats.org/officeDocument/2006/relationships/slideLayout" Target="../slideLayouts/slideLayout7.xml"/><Relationship Id="rId162" Type="http://schemas.openxmlformats.org/officeDocument/2006/relationships/image" Target="../media/image1185.png"/><Relationship Id="rId183" Type="http://schemas.openxmlformats.org/officeDocument/2006/relationships/image" Target="../media/image1196.png"/><Relationship Id="rId218" Type="http://schemas.openxmlformats.org/officeDocument/2006/relationships/customXml" Target="../ink/ink1212.xml"/><Relationship Id="rId239" Type="http://schemas.openxmlformats.org/officeDocument/2006/relationships/image" Target="../media/image1224.png"/><Relationship Id="rId24" Type="http://schemas.openxmlformats.org/officeDocument/2006/relationships/image" Target="../media/image1109.png"/><Relationship Id="rId45" Type="http://schemas.openxmlformats.org/officeDocument/2006/relationships/customXml" Target="../ink/ink1126.xml"/><Relationship Id="rId66" Type="http://schemas.openxmlformats.org/officeDocument/2006/relationships/image" Target="../media/image1133.png"/><Relationship Id="rId87" Type="http://schemas.openxmlformats.org/officeDocument/2006/relationships/customXml" Target="../ink/ink1147.xml"/><Relationship Id="rId110" Type="http://schemas.openxmlformats.org/officeDocument/2006/relationships/image" Target="../media/image1157.png"/><Relationship Id="rId131" Type="http://schemas.openxmlformats.org/officeDocument/2006/relationships/customXml" Target="../ink/ink1169.xml"/><Relationship Id="rId152" Type="http://schemas.openxmlformats.org/officeDocument/2006/relationships/image" Target="../media/image1179.png"/><Relationship Id="rId173" Type="http://schemas.openxmlformats.org/officeDocument/2006/relationships/customXml" Target="../ink/ink1190.xml"/><Relationship Id="rId194" Type="http://schemas.openxmlformats.org/officeDocument/2006/relationships/customXml" Target="../ink/ink1200.xml"/><Relationship Id="rId208" Type="http://schemas.openxmlformats.org/officeDocument/2006/relationships/customXml" Target="../ink/ink1207.xml"/><Relationship Id="rId229" Type="http://schemas.openxmlformats.org/officeDocument/2006/relationships/image" Target="../media/image1219.png"/><Relationship Id="rId240" Type="http://schemas.openxmlformats.org/officeDocument/2006/relationships/customXml" Target="../ink/ink1223.xml"/><Relationship Id="rId14" Type="http://schemas.openxmlformats.org/officeDocument/2006/relationships/image" Target="../media/image1104.png"/><Relationship Id="rId35" Type="http://schemas.openxmlformats.org/officeDocument/2006/relationships/customXml" Target="../ink/ink1121.xml"/><Relationship Id="rId56" Type="http://schemas.openxmlformats.org/officeDocument/2006/relationships/image" Target="../media/image1127.png"/><Relationship Id="rId77" Type="http://schemas.openxmlformats.org/officeDocument/2006/relationships/customXml" Target="../ink/ink1142.xml"/><Relationship Id="rId100" Type="http://schemas.openxmlformats.org/officeDocument/2006/relationships/image" Target="../media/image1152.png"/><Relationship Id="rId8" Type="http://schemas.openxmlformats.org/officeDocument/2006/relationships/image" Target="../media/image1098.emf"/><Relationship Id="rId98" Type="http://schemas.openxmlformats.org/officeDocument/2006/relationships/image" Target="../media/image1151.png"/><Relationship Id="rId121" Type="http://schemas.openxmlformats.org/officeDocument/2006/relationships/customXml" Target="../ink/ink1164.xml"/><Relationship Id="rId142" Type="http://schemas.openxmlformats.org/officeDocument/2006/relationships/image" Target="../media/image1175.png"/><Relationship Id="rId163" Type="http://schemas.openxmlformats.org/officeDocument/2006/relationships/customXml" Target="../ink/ink1185.xml"/><Relationship Id="rId184" Type="http://schemas.openxmlformats.org/officeDocument/2006/relationships/customXml" Target="../ink/ink1195.xml"/><Relationship Id="rId219" Type="http://schemas.openxmlformats.org/officeDocument/2006/relationships/image" Target="../media/image1214.png"/><Relationship Id="rId230" Type="http://schemas.openxmlformats.org/officeDocument/2006/relationships/customXml" Target="../ink/ink1218.xml"/><Relationship Id="rId25" Type="http://schemas.openxmlformats.org/officeDocument/2006/relationships/customXml" Target="../ink/ink1116.xml"/><Relationship Id="rId46" Type="http://schemas.openxmlformats.org/officeDocument/2006/relationships/image" Target="../media/image1122.png"/><Relationship Id="rId67" Type="http://schemas.openxmlformats.org/officeDocument/2006/relationships/customXml" Target="../ink/ink1137.xml"/><Relationship Id="rId88" Type="http://schemas.openxmlformats.org/officeDocument/2006/relationships/image" Target="../media/image1145.png"/><Relationship Id="rId111" Type="http://schemas.openxmlformats.org/officeDocument/2006/relationships/customXml" Target="../ink/ink1159.xml"/><Relationship Id="rId132" Type="http://schemas.openxmlformats.org/officeDocument/2006/relationships/image" Target="../media/image1169.png"/><Relationship Id="rId153" Type="http://schemas.openxmlformats.org/officeDocument/2006/relationships/customXml" Target="../ink/ink1180.xml"/><Relationship Id="rId174" Type="http://schemas.openxmlformats.org/officeDocument/2006/relationships/image" Target="../media/image1191.png"/><Relationship Id="rId195" Type="http://schemas.openxmlformats.org/officeDocument/2006/relationships/image" Target="../media/image1202.png"/><Relationship Id="rId209" Type="http://schemas.openxmlformats.org/officeDocument/2006/relationships/image" Target="../media/image1209.png"/><Relationship Id="rId220" Type="http://schemas.openxmlformats.org/officeDocument/2006/relationships/customXml" Target="../ink/ink1213.xml"/><Relationship Id="rId241" Type="http://schemas.openxmlformats.org/officeDocument/2006/relationships/image" Target="../media/image1225.png"/><Relationship Id="rId15" Type="http://schemas.openxmlformats.org/officeDocument/2006/relationships/customXml" Target="../ink/ink1111.xml"/><Relationship Id="rId36" Type="http://schemas.openxmlformats.org/officeDocument/2006/relationships/image" Target="../media/image1116.png"/><Relationship Id="rId57" Type="http://schemas.openxmlformats.org/officeDocument/2006/relationships/customXml" Target="../ink/ink1132.xml"/><Relationship Id="rId10" Type="http://schemas.openxmlformats.org/officeDocument/2006/relationships/image" Target="../media/image1100.emf"/><Relationship Id="rId31" Type="http://schemas.openxmlformats.org/officeDocument/2006/relationships/customXml" Target="../ink/ink1119.xml"/><Relationship Id="rId52" Type="http://schemas.openxmlformats.org/officeDocument/2006/relationships/image" Target="../media/image1125.png"/><Relationship Id="rId73" Type="http://schemas.openxmlformats.org/officeDocument/2006/relationships/customXml" Target="../ink/ink1140.xml"/><Relationship Id="rId78" Type="http://schemas.openxmlformats.org/officeDocument/2006/relationships/image" Target="../media/image1139.png"/><Relationship Id="rId94" Type="http://schemas.openxmlformats.org/officeDocument/2006/relationships/image" Target="../media/image1148.png"/><Relationship Id="rId99" Type="http://schemas.openxmlformats.org/officeDocument/2006/relationships/customXml" Target="../ink/ink1153.xml"/><Relationship Id="rId101" Type="http://schemas.openxmlformats.org/officeDocument/2006/relationships/customXml" Target="../ink/ink1154.xml"/><Relationship Id="rId122" Type="http://schemas.openxmlformats.org/officeDocument/2006/relationships/image" Target="../media/image1164.png"/><Relationship Id="rId143" Type="http://schemas.openxmlformats.org/officeDocument/2006/relationships/customXml" Target="../ink/ink1175.xml"/><Relationship Id="rId148" Type="http://schemas.openxmlformats.org/officeDocument/2006/relationships/image" Target="../media/image1085.png"/><Relationship Id="rId164" Type="http://schemas.openxmlformats.org/officeDocument/2006/relationships/image" Target="../media/image1186.png"/><Relationship Id="rId169" Type="http://schemas.openxmlformats.org/officeDocument/2006/relationships/customXml" Target="../ink/ink1188.xml"/><Relationship Id="rId185" Type="http://schemas.openxmlformats.org/officeDocument/2006/relationships/image" Target="../media/image1197.png"/><Relationship Id="rId4" Type="http://schemas.openxmlformats.org/officeDocument/2006/relationships/tags" Target="../tags/tag67.xml"/><Relationship Id="rId9" Type="http://schemas.openxmlformats.org/officeDocument/2006/relationships/image" Target="../media/image1099.emf"/><Relationship Id="rId180" Type="http://schemas.openxmlformats.org/officeDocument/2006/relationships/image" Target="../media/image1194.png"/><Relationship Id="rId210" Type="http://schemas.openxmlformats.org/officeDocument/2006/relationships/customXml" Target="../ink/ink1208.xml"/><Relationship Id="rId215" Type="http://schemas.openxmlformats.org/officeDocument/2006/relationships/image" Target="../media/image1212.png"/><Relationship Id="rId236" Type="http://schemas.openxmlformats.org/officeDocument/2006/relationships/customXml" Target="../ink/ink1221.xml"/><Relationship Id="rId26" Type="http://schemas.openxmlformats.org/officeDocument/2006/relationships/image" Target="../media/image1111.png"/><Relationship Id="rId231" Type="http://schemas.openxmlformats.org/officeDocument/2006/relationships/image" Target="../media/image1220.png"/><Relationship Id="rId47" Type="http://schemas.openxmlformats.org/officeDocument/2006/relationships/customXml" Target="../ink/ink1127.xml"/><Relationship Id="rId68" Type="http://schemas.openxmlformats.org/officeDocument/2006/relationships/image" Target="../media/image1134.png"/><Relationship Id="rId89" Type="http://schemas.openxmlformats.org/officeDocument/2006/relationships/customXml" Target="../ink/ink1148.xml"/><Relationship Id="rId112" Type="http://schemas.openxmlformats.org/officeDocument/2006/relationships/image" Target="../media/image1158.png"/><Relationship Id="rId133" Type="http://schemas.openxmlformats.org/officeDocument/2006/relationships/customXml" Target="../ink/ink1170.xml"/><Relationship Id="rId154" Type="http://schemas.openxmlformats.org/officeDocument/2006/relationships/image" Target="../media/image1181.png"/><Relationship Id="rId175" Type="http://schemas.openxmlformats.org/officeDocument/2006/relationships/customXml" Target="../ink/ink1191.xml"/><Relationship Id="rId196" Type="http://schemas.openxmlformats.org/officeDocument/2006/relationships/customXml" Target="../ink/ink1201.xml"/><Relationship Id="rId200" Type="http://schemas.openxmlformats.org/officeDocument/2006/relationships/customXml" Target="../ink/ink1203.xml"/><Relationship Id="rId16" Type="http://schemas.openxmlformats.org/officeDocument/2006/relationships/image" Target="../media/image1105.png"/><Relationship Id="rId221" Type="http://schemas.openxmlformats.org/officeDocument/2006/relationships/image" Target="../media/image1215.png"/><Relationship Id="rId242" Type="http://schemas.openxmlformats.org/officeDocument/2006/relationships/customXml" Target="../ink/ink1224.xml"/><Relationship Id="rId37" Type="http://schemas.openxmlformats.org/officeDocument/2006/relationships/customXml" Target="../ink/ink1122.xml"/><Relationship Id="rId58" Type="http://schemas.openxmlformats.org/officeDocument/2006/relationships/image" Target="../media/image1128.png"/><Relationship Id="rId79" Type="http://schemas.openxmlformats.org/officeDocument/2006/relationships/customXml" Target="../ink/ink1143.xml"/><Relationship Id="rId102" Type="http://schemas.openxmlformats.org/officeDocument/2006/relationships/image" Target="../media/image1153.png"/><Relationship Id="rId123" Type="http://schemas.openxmlformats.org/officeDocument/2006/relationships/customXml" Target="../ink/ink1165.xml"/><Relationship Id="rId144" Type="http://schemas.openxmlformats.org/officeDocument/2006/relationships/image" Target="../media/image1176.png"/><Relationship Id="rId90" Type="http://schemas.openxmlformats.org/officeDocument/2006/relationships/image" Target="../media/image1146.png"/><Relationship Id="rId165" Type="http://schemas.openxmlformats.org/officeDocument/2006/relationships/customXml" Target="../ink/ink1186.xml"/><Relationship Id="rId186" Type="http://schemas.openxmlformats.org/officeDocument/2006/relationships/customXml" Target="../ink/ink1196.xml"/><Relationship Id="rId211" Type="http://schemas.openxmlformats.org/officeDocument/2006/relationships/image" Target="../media/image1210.png"/><Relationship Id="rId232" Type="http://schemas.openxmlformats.org/officeDocument/2006/relationships/customXml" Target="../ink/ink1219.xml"/><Relationship Id="rId27" Type="http://schemas.openxmlformats.org/officeDocument/2006/relationships/customXml" Target="../ink/ink1117.xml"/><Relationship Id="rId48" Type="http://schemas.openxmlformats.org/officeDocument/2006/relationships/image" Target="../media/image1123.png"/><Relationship Id="rId69" Type="http://schemas.openxmlformats.org/officeDocument/2006/relationships/customXml" Target="../ink/ink1138.xml"/><Relationship Id="rId113" Type="http://schemas.openxmlformats.org/officeDocument/2006/relationships/customXml" Target="../ink/ink1160.xml"/><Relationship Id="rId134" Type="http://schemas.openxmlformats.org/officeDocument/2006/relationships/image" Target="../media/image1171.png"/><Relationship Id="rId80" Type="http://schemas.openxmlformats.org/officeDocument/2006/relationships/image" Target="../media/image1141.png"/><Relationship Id="rId155" Type="http://schemas.openxmlformats.org/officeDocument/2006/relationships/customXml" Target="../ink/ink1181.xml"/><Relationship Id="rId176" Type="http://schemas.openxmlformats.org/officeDocument/2006/relationships/image" Target="../media/image1192.png"/><Relationship Id="rId197" Type="http://schemas.openxmlformats.org/officeDocument/2006/relationships/image" Target="../media/image1203.png"/><Relationship Id="rId201" Type="http://schemas.openxmlformats.org/officeDocument/2006/relationships/image" Target="../media/image1205.png"/><Relationship Id="rId222" Type="http://schemas.openxmlformats.org/officeDocument/2006/relationships/customXml" Target="../ink/ink1214.xml"/><Relationship Id="rId243" Type="http://schemas.openxmlformats.org/officeDocument/2006/relationships/image" Target="../media/image1226.png"/><Relationship Id="rId17" Type="http://schemas.openxmlformats.org/officeDocument/2006/relationships/customXml" Target="../ink/ink1112.xml"/><Relationship Id="rId38" Type="http://schemas.openxmlformats.org/officeDocument/2006/relationships/image" Target="../media/image1117.png"/><Relationship Id="rId59" Type="http://schemas.openxmlformats.org/officeDocument/2006/relationships/customXml" Target="../ink/ink1133.xml"/><Relationship Id="rId103" Type="http://schemas.openxmlformats.org/officeDocument/2006/relationships/customXml" Target="../ink/ink1155.xml"/><Relationship Id="rId124" Type="http://schemas.openxmlformats.org/officeDocument/2006/relationships/image" Target="../media/image1165.png"/><Relationship Id="rId70" Type="http://schemas.openxmlformats.org/officeDocument/2006/relationships/image" Target="../media/image1135.png"/><Relationship Id="rId91" Type="http://schemas.openxmlformats.org/officeDocument/2006/relationships/customXml" Target="../ink/ink1149.xml"/><Relationship Id="rId145" Type="http://schemas.openxmlformats.org/officeDocument/2006/relationships/customXml" Target="../ink/ink1176.xml"/><Relationship Id="rId166" Type="http://schemas.openxmlformats.org/officeDocument/2006/relationships/image" Target="../media/image1187.png"/><Relationship Id="rId187" Type="http://schemas.openxmlformats.org/officeDocument/2006/relationships/image" Target="../media/image1198.png"/><Relationship Id="rId1" Type="http://schemas.openxmlformats.org/officeDocument/2006/relationships/tags" Target="../tags/tag64.xml"/><Relationship Id="rId212" Type="http://schemas.openxmlformats.org/officeDocument/2006/relationships/customXml" Target="../ink/ink1209.xml"/><Relationship Id="rId233" Type="http://schemas.openxmlformats.org/officeDocument/2006/relationships/image" Target="../media/image1221.png"/><Relationship Id="rId28" Type="http://schemas.openxmlformats.org/officeDocument/2006/relationships/image" Target="../media/image1112.png"/><Relationship Id="rId49" Type="http://schemas.openxmlformats.org/officeDocument/2006/relationships/customXml" Target="../ink/ink1128.xml"/><Relationship Id="rId114" Type="http://schemas.openxmlformats.org/officeDocument/2006/relationships/image" Target="../media/image1159.png"/><Relationship Id="rId60" Type="http://schemas.openxmlformats.org/officeDocument/2006/relationships/image" Target="../media/image1129.png"/><Relationship Id="rId81" Type="http://schemas.openxmlformats.org/officeDocument/2006/relationships/customXml" Target="../ink/ink1144.xml"/><Relationship Id="rId135" Type="http://schemas.openxmlformats.org/officeDocument/2006/relationships/customXml" Target="../ink/ink1171.xml"/><Relationship Id="rId156" Type="http://schemas.openxmlformats.org/officeDocument/2006/relationships/image" Target="../media/image1182.png"/><Relationship Id="rId177" Type="http://schemas.openxmlformats.org/officeDocument/2006/relationships/customXml" Target="../ink/ink1192.xml"/><Relationship Id="rId198" Type="http://schemas.openxmlformats.org/officeDocument/2006/relationships/customXml" Target="../ink/ink1202.xml"/><Relationship Id="rId202" Type="http://schemas.openxmlformats.org/officeDocument/2006/relationships/customXml" Target="../ink/ink1204.xml"/><Relationship Id="rId223" Type="http://schemas.openxmlformats.org/officeDocument/2006/relationships/image" Target="../media/image1216.png"/><Relationship Id="rId244" Type="http://schemas.openxmlformats.org/officeDocument/2006/relationships/customXml" Target="../ink/ink1225.xml"/><Relationship Id="rId18" Type="http://schemas.openxmlformats.org/officeDocument/2006/relationships/image" Target="../media/image1106.png"/><Relationship Id="rId39" Type="http://schemas.openxmlformats.org/officeDocument/2006/relationships/customXml" Target="../ink/ink1123.xml"/><Relationship Id="rId50" Type="http://schemas.openxmlformats.org/officeDocument/2006/relationships/image" Target="../media/image1124.png"/><Relationship Id="rId104" Type="http://schemas.openxmlformats.org/officeDocument/2006/relationships/image" Target="../media/image1154.png"/><Relationship Id="rId125" Type="http://schemas.openxmlformats.org/officeDocument/2006/relationships/customXml" Target="../ink/ink1166.xml"/><Relationship Id="rId146" Type="http://schemas.openxmlformats.org/officeDocument/2006/relationships/image" Target="../media/image1177.png"/><Relationship Id="rId167" Type="http://schemas.openxmlformats.org/officeDocument/2006/relationships/customXml" Target="../ink/ink1187.xml"/><Relationship Id="rId188" Type="http://schemas.openxmlformats.org/officeDocument/2006/relationships/customXml" Target="../ink/ink1197.xml"/><Relationship Id="rId71" Type="http://schemas.openxmlformats.org/officeDocument/2006/relationships/customXml" Target="../ink/ink1139.xml"/><Relationship Id="rId92" Type="http://schemas.openxmlformats.org/officeDocument/2006/relationships/image" Target="../media/image1147.png"/><Relationship Id="rId213" Type="http://schemas.openxmlformats.org/officeDocument/2006/relationships/image" Target="../media/image1211.png"/><Relationship Id="rId234" Type="http://schemas.openxmlformats.org/officeDocument/2006/relationships/customXml" Target="../ink/ink1220.xml"/><Relationship Id="rId2" Type="http://schemas.openxmlformats.org/officeDocument/2006/relationships/tags" Target="../tags/tag65.xml"/><Relationship Id="rId29" Type="http://schemas.openxmlformats.org/officeDocument/2006/relationships/customXml" Target="../ink/ink1118.xml"/><Relationship Id="rId40" Type="http://schemas.openxmlformats.org/officeDocument/2006/relationships/image" Target="../media/image1118.png"/><Relationship Id="rId115" Type="http://schemas.openxmlformats.org/officeDocument/2006/relationships/customXml" Target="../ink/ink1161.xml"/><Relationship Id="rId136" Type="http://schemas.openxmlformats.org/officeDocument/2006/relationships/image" Target="../media/image1172.png"/><Relationship Id="rId157" Type="http://schemas.openxmlformats.org/officeDocument/2006/relationships/customXml" Target="../ink/ink1182.xml"/><Relationship Id="rId178" Type="http://schemas.openxmlformats.org/officeDocument/2006/relationships/image" Target="../media/image1193.png"/><Relationship Id="rId61" Type="http://schemas.openxmlformats.org/officeDocument/2006/relationships/customXml" Target="../ink/ink1134.xml"/><Relationship Id="rId82" Type="http://schemas.openxmlformats.org/officeDocument/2006/relationships/image" Target="../media/image1142.png"/><Relationship Id="rId199" Type="http://schemas.openxmlformats.org/officeDocument/2006/relationships/image" Target="../media/image1204.png"/><Relationship Id="rId203" Type="http://schemas.openxmlformats.org/officeDocument/2006/relationships/image" Target="../media/image1206.png"/><Relationship Id="rId19" Type="http://schemas.openxmlformats.org/officeDocument/2006/relationships/customXml" Target="../ink/ink1113.xml"/><Relationship Id="rId224" Type="http://schemas.openxmlformats.org/officeDocument/2006/relationships/customXml" Target="../ink/ink1215.xml"/><Relationship Id="rId245" Type="http://schemas.openxmlformats.org/officeDocument/2006/relationships/image" Target="../media/image1227.png"/><Relationship Id="rId30" Type="http://schemas.openxmlformats.org/officeDocument/2006/relationships/image" Target="../media/image1113.png"/><Relationship Id="rId105" Type="http://schemas.openxmlformats.org/officeDocument/2006/relationships/customXml" Target="../ink/ink1156.xml"/><Relationship Id="rId126" Type="http://schemas.openxmlformats.org/officeDocument/2006/relationships/image" Target="../media/image1166.png"/><Relationship Id="rId147" Type="http://schemas.openxmlformats.org/officeDocument/2006/relationships/customXml" Target="../ink/ink1177.xml"/><Relationship Id="rId168" Type="http://schemas.openxmlformats.org/officeDocument/2006/relationships/image" Target="../media/image1188.png"/><Relationship Id="rId51" Type="http://schemas.openxmlformats.org/officeDocument/2006/relationships/customXml" Target="../ink/ink1129.xml"/><Relationship Id="rId72" Type="http://schemas.openxmlformats.org/officeDocument/2006/relationships/image" Target="../media/image1136.png"/><Relationship Id="rId93" Type="http://schemas.openxmlformats.org/officeDocument/2006/relationships/customXml" Target="../ink/ink1150.xml"/><Relationship Id="rId189" Type="http://schemas.openxmlformats.org/officeDocument/2006/relationships/image" Target="../media/image1199.png"/><Relationship Id="rId3" Type="http://schemas.openxmlformats.org/officeDocument/2006/relationships/tags" Target="../tags/tag66.xml"/><Relationship Id="rId214" Type="http://schemas.openxmlformats.org/officeDocument/2006/relationships/customXml" Target="../ink/ink1210.xml"/><Relationship Id="rId235" Type="http://schemas.openxmlformats.org/officeDocument/2006/relationships/image" Target="../media/image1222.png"/><Relationship Id="rId116" Type="http://schemas.openxmlformats.org/officeDocument/2006/relationships/image" Target="../media/image1161.png"/><Relationship Id="rId137" Type="http://schemas.openxmlformats.org/officeDocument/2006/relationships/customXml" Target="../ink/ink1172.xml"/><Relationship Id="rId158" Type="http://schemas.openxmlformats.org/officeDocument/2006/relationships/image" Target="../media/image1183.png"/><Relationship Id="rId20" Type="http://schemas.openxmlformats.org/officeDocument/2006/relationships/image" Target="../media/image1107.png"/><Relationship Id="rId41" Type="http://schemas.openxmlformats.org/officeDocument/2006/relationships/customXml" Target="../ink/ink1124.xml"/><Relationship Id="rId62" Type="http://schemas.openxmlformats.org/officeDocument/2006/relationships/image" Target="../media/image1131.png"/><Relationship Id="rId83" Type="http://schemas.openxmlformats.org/officeDocument/2006/relationships/customXml" Target="../ink/ink1145.xml"/><Relationship Id="rId179" Type="http://schemas.openxmlformats.org/officeDocument/2006/relationships/customXml" Target="../ink/ink1193.xml"/><Relationship Id="rId190" Type="http://schemas.openxmlformats.org/officeDocument/2006/relationships/customXml" Target="../ink/ink1198.xml"/><Relationship Id="rId204" Type="http://schemas.openxmlformats.org/officeDocument/2006/relationships/customXml" Target="../ink/ink1205.xml"/><Relationship Id="rId225" Type="http://schemas.openxmlformats.org/officeDocument/2006/relationships/image" Target="../media/image1217.png"/><Relationship Id="rId106" Type="http://schemas.openxmlformats.org/officeDocument/2006/relationships/image" Target="../media/image1155.png"/><Relationship Id="rId127" Type="http://schemas.openxmlformats.org/officeDocument/2006/relationships/customXml" Target="../ink/ink116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2.png"/><Relationship Id="rId18" Type="http://schemas.openxmlformats.org/officeDocument/2006/relationships/image" Target="../media/image57.emf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51.png"/><Relationship Id="rId17" Type="http://schemas.openxmlformats.org/officeDocument/2006/relationships/image" Target="../media/image56.emf"/><Relationship Id="rId2" Type="http://schemas.openxmlformats.org/officeDocument/2006/relationships/tags" Target="../tags/tag10.xml"/><Relationship Id="rId16" Type="http://schemas.openxmlformats.org/officeDocument/2006/relationships/image" Target="../media/image55.emf"/><Relationship Id="rId20" Type="http://schemas.openxmlformats.org/officeDocument/2006/relationships/image" Target="../media/image59.emf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50.png"/><Relationship Id="rId5" Type="http://schemas.openxmlformats.org/officeDocument/2006/relationships/tags" Target="../tags/tag13.xml"/><Relationship Id="rId15" Type="http://schemas.openxmlformats.org/officeDocument/2006/relationships/image" Target="../media/image54.emf"/><Relationship Id="rId10" Type="http://schemas.openxmlformats.org/officeDocument/2006/relationships/image" Target="../media/image49.png"/><Relationship Id="rId19" Type="http://schemas.openxmlformats.org/officeDocument/2006/relationships/image" Target="../media/image58.emf"/><Relationship Id="rId4" Type="http://schemas.openxmlformats.org/officeDocument/2006/relationships/tags" Target="../tags/tag12.xml"/><Relationship Id="rId9" Type="http://schemas.openxmlformats.org/officeDocument/2006/relationships/image" Target="../media/image10.png"/><Relationship Id="rId14" Type="http://schemas.openxmlformats.org/officeDocument/2006/relationships/image" Target="../media/image53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.emf"/><Relationship Id="rId18" Type="http://schemas.openxmlformats.org/officeDocument/2006/relationships/image" Target="../media/image70.png"/><Relationship Id="rId26" Type="http://schemas.openxmlformats.org/officeDocument/2006/relationships/image" Target="../media/image74.png"/><Relationship Id="rId39" Type="http://schemas.openxmlformats.org/officeDocument/2006/relationships/customXml" Target="../ink/ink51.xml"/><Relationship Id="rId21" Type="http://schemas.openxmlformats.org/officeDocument/2006/relationships/customXml" Target="../ink/ink42.xml"/><Relationship Id="rId34" Type="http://schemas.openxmlformats.org/officeDocument/2006/relationships/image" Target="../media/image78.png"/><Relationship Id="rId42" Type="http://schemas.openxmlformats.org/officeDocument/2006/relationships/image" Target="../media/image82.png"/><Relationship Id="rId47" Type="http://schemas.openxmlformats.org/officeDocument/2006/relationships/customXml" Target="../ink/ink55.xml"/><Relationship Id="rId50" Type="http://schemas.openxmlformats.org/officeDocument/2006/relationships/image" Target="../media/image86.png"/><Relationship Id="rId55" Type="http://schemas.openxmlformats.org/officeDocument/2006/relationships/customXml" Target="../ink/ink59.xml"/><Relationship Id="rId7" Type="http://schemas.openxmlformats.org/officeDocument/2006/relationships/image" Target="../media/image60.emf"/><Relationship Id="rId2" Type="http://schemas.openxmlformats.org/officeDocument/2006/relationships/tags" Target="../tags/tag17.xml"/><Relationship Id="rId16" Type="http://schemas.openxmlformats.org/officeDocument/2006/relationships/image" Target="../media/image69.png"/><Relationship Id="rId29" Type="http://schemas.openxmlformats.org/officeDocument/2006/relationships/customXml" Target="../ink/ink46.xml"/><Relationship Id="rId11" Type="http://schemas.openxmlformats.org/officeDocument/2006/relationships/image" Target="../media/image64.png"/><Relationship Id="rId24" Type="http://schemas.openxmlformats.org/officeDocument/2006/relationships/image" Target="../media/image73.png"/><Relationship Id="rId32" Type="http://schemas.openxmlformats.org/officeDocument/2006/relationships/image" Target="../media/image77.png"/><Relationship Id="rId37" Type="http://schemas.openxmlformats.org/officeDocument/2006/relationships/customXml" Target="../ink/ink50.xml"/><Relationship Id="rId40" Type="http://schemas.openxmlformats.org/officeDocument/2006/relationships/image" Target="../media/image81.png"/><Relationship Id="rId45" Type="http://schemas.openxmlformats.org/officeDocument/2006/relationships/customXml" Target="../ink/ink54.xml"/><Relationship Id="rId53" Type="http://schemas.openxmlformats.org/officeDocument/2006/relationships/customXml" Target="../ink/ink58.xml"/><Relationship Id="rId58" Type="http://schemas.openxmlformats.org/officeDocument/2006/relationships/image" Target="../media/image90.png"/><Relationship Id="rId5" Type="http://schemas.openxmlformats.org/officeDocument/2006/relationships/tags" Target="../tags/tag20.xml"/><Relationship Id="rId61" Type="http://schemas.openxmlformats.org/officeDocument/2006/relationships/customXml" Target="../ink/ink62.xml"/><Relationship Id="rId19" Type="http://schemas.openxmlformats.org/officeDocument/2006/relationships/customXml" Target="../ink/ink41.xml"/><Relationship Id="rId14" Type="http://schemas.openxmlformats.org/officeDocument/2006/relationships/image" Target="../media/image67.emf"/><Relationship Id="rId22" Type="http://schemas.openxmlformats.org/officeDocument/2006/relationships/image" Target="../media/image72.png"/><Relationship Id="rId27" Type="http://schemas.openxmlformats.org/officeDocument/2006/relationships/customXml" Target="../ink/ink45.xml"/><Relationship Id="rId30" Type="http://schemas.openxmlformats.org/officeDocument/2006/relationships/image" Target="../media/image76.png"/><Relationship Id="rId35" Type="http://schemas.openxmlformats.org/officeDocument/2006/relationships/customXml" Target="../ink/ink49.xml"/><Relationship Id="rId43" Type="http://schemas.openxmlformats.org/officeDocument/2006/relationships/customXml" Target="../ink/ink53.xml"/><Relationship Id="rId48" Type="http://schemas.openxmlformats.org/officeDocument/2006/relationships/image" Target="../media/image85.png"/><Relationship Id="rId56" Type="http://schemas.openxmlformats.org/officeDocument/2006/relationships/image" Target="../media/image89.png"/><Relationship Id="rId8" Type="http://schemas.openxmlformats.org/officeDocument/2006/relationships/image" Target="../media/image61.emf"/><Relationship Id="rId51" Type="http://schemas.openxmlformats.org/officeDocument/2006/relationships/customXml" Target="../ink/ink57.xml"/><Relationship Id="rId3" Type="http://schemas.openxmlformats.org/officeDocument/2006/relationships/tags" Target="../tags/tag18.xml"/><Relationship Id="rId12" Type="http://schemas.openxmlformats.org/officeDocument/2006/relationships/image" Target="../media/image65.emf"/><Relationship Id="rId17" Type="http://schemas.openxmlformats.org/officeDocument/2006/relationships/customXml" Target="../ink/ink40.xml"/><Relationship Id="rId25" Type="http://schemas.openxmlformats.org/officeDocument/2006/relationships/customXml" Target="../ink/ink44.xml"/><Relationship Id="rId33" Type="http://schemas.openxmlformats.org/officeDocument/2006/relationships/customXml" Target="../ink/ink48.xml"/><Relationship Id="rId38" Type="http://schemas.openxmlformats.org/officeDocument/2006/relationships/image" Target="../media/image80.png"/><Relationship Id="rId46" Type="http://schemas.openxmlformats.org/officeDocument/2006/relationships/image" Target="../media/image84.png"/><Relationship Id="rId59" Type="http://schemas.openxmlformats.org/officeDocument/2006/relationships/customXml" Target="../ink/ink61.xml"/><Relationship Id="rId20" Type="http://schemas.openxmlformats.org/officeDocument/2006/relationships/image" Target="../media/image71.png"/><Relationship Id="rId41" Type="http://schemas.openxmlformats.org/officeDocument/2006/relationships/customXml" Target="../ink/ink52.xml"/><Relationship Id="rId54" Type="http://schemas.openxmlformats.org/officeDocument/2006/relationships/image" Target="../media/image88.png"/><Relationship Id="rId62" Type="http://schemas.openxmlformats.org/officeDocument/2006/relationships/image" Target="../media/image92.png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15" Type="http://schemas.openxmlformats.org/officeDocument/2006/relationships/customXml" Target="../ink/ink39.xml"/><Relationship Id="rId23" Type="http://schemas.openxmlformats.org/officeDocument/2006/relationships/customXml" Target="../ink/ink43.xml"/><Relationship Id="rId28" Type="http://schemas.openxmlformats.org/officeDocument/2006/relationships/image" Target="../media/image75.png"/><Relationship Id="rId36" Type="http://schemas.openxmlformats.org/officeDocument/2006/relationships/image" Target="../media/image79.png"/><Relationship Id="rId49" Type="http://schemas.openxmlformats.org/officeDocument/2006/relationships/customXml" Target="../ink/ink56.xml"/><Relationship Id="rId57" Type="http://schemas.openxmlformats.org/officeDocument/2006/relationships/customXml" Target="../ink/ink60.xml"/><Relationship Id="rId10" Type="http://schemas.openxmlformats.org/officeDocument/2006/relationships/image" Target="../media/image63.png"/><Relationship Id="rId31" Type="http://schemas.openxmlformats.org/officeDocument/2006/relationships/customXml" Target="../ink/ink47.xml"/><Relationship Id="rId44" Type="http://schemas.openxmlformats.org/officeDocument/2006/relationships/image" Target="../media/image83.png"/><Relationship Id="rId52" Type="http://schemas.openxmlformats.org/officeDocument/2006/relationships/image" Target="../media/image87.png"/><Relationship Id="rId60" Type="http://schemas.openxmlformats.org/officeDocument/2006/relationships/image" Target="../media/image91.png"/><Relationship Id="rId4" Type="http://schemas.openxmlformats.org/officeDocument/2006/relationships/tags" Target="../tags/tag19.xml"/><Relationship Id="rId9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tags" Target="../tags/tag23.xml"/><Relationship Id="rId7" Type="http://schemas.openxmlformats.org/officeDocument/2006/relationships/image" Target="../media/image93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96.emf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95.emf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9.png"/><Relationship Id="rId21" Type="http://schemas.openxmlformats.org/officeDocument/2006/relationships/customXml" Target="../ink/ink72.xml"/><Relationship Id="rId42" Type="http://schemas.openxmlformats.org/officeDocument/2006/relationships/image" Target="../media/image117.png"/><Relationship Id="rId47" Type="http://schemas.openxmlformats.org/officeDocument/2006/relationships/customXml" Target="../ink/ink85.xml"/><Relationship Id="rId63" Type="http://schemas.openxmlformats.org/officeDocument/2006/relationships/customXml" Target="../ink/ink93.xml"/><Relationship Id="rId68" Type="http://schemas.openxmlformats.org/officeDocument/2006/relationships/image" Target="../media/image130.png"/><Relationship Id="rId84" Type="http://schemas.openxmlformats.org/officeDocument/2006/relationships/image" Target="../media/image138.png"/><Relationship Id="rId89" Type="http://schemas.openxmlformats.org/officeDocument/2006/relationships/customXml" Target="../ink/ink106.xml"/><Relationship Id="rId16" Type="http://schemas.openxmlformats.org/officeDocument/2006/relationships/image" Target="../media/image104.png"/><Relationship Id="rId11" Type="http://schemas.openxmlformats.org/officeDocument/2006/relationships/customXml" Target="../ink/ink67.xml"/><Relationship Id="rId32" Type="http://schemas.openxmlformats.org/officeDocument/2006/relationships/image" Target="../media/image112.png"/><Relationship Id="rId37" Type="http://schemas.openxmlformats.org/officeDocument/2006/relationships/customXml" Target="../ink/ink80.xml"/><Relationship Id="rId53" Type="http://schemas.openxmlformats.org/officeDocument/2006/relationships/customXml" Target="../ink/ink88.xml"/><Relationship Id="rId58" Type="http://schemas.openxmlformats.org/officeDocument/2006/relationships/image" Target="../media/image125.png"/><Relationship Id="rId74" Type="http://schemas.openxmlformats.org/officeDocument/2006/relationships/image" Target="../media/image133.png"/><Relationship Id="rId79" Type="http://schemas.openxmlformats.org/officeDocument/2006/relationships/customXml" Target="../ink/ink101.xml"/><Relationship Id="rId5" Type="http://schemas.openxmlformats.org/officeDocument/2006/relationships/customXml" Target="../ink/ink64.xml"/><Relationship Id="rId90" Type="http://schemas.openxmlformats.org/officeDocument/2006/relationships/image" Target="../media/image141.png"/><Relationship Id="rId14" Type="http://schemas.openxmlformats.org/officeDocument/2006/relationships/image" Target="../media/image103.png"/><Relationship Id="rId22" Type="http://schemas.openxmlformats.org/officeDocument/2006/relationships/image" Target="../media/image107.png"/><Relationship Id="rId27" Type="http://schemas.openxmlformats.org/officeDocument/2006/relationships/customXml" Target="../ink/ink75.xml"/><Relationship Id="rId30" Type="http://schemas.openxmlformats.org/officeDocument/2006/relationships/image" Target="../media/image111.png"/><Relationship Id="rId35" Type="http://schemas.openxmlformats.org/officeDocument/2006/relationships/customXml" Target="../ink/ink79.xml"/><Relationship Id="rId43" Type="http://schemas.openxmlformats.org/officeDocument/2006/relationships/customXml" Target="../ink/ink83.xml"/><Relationship Id="rId48" Type="http://schemas.openxmlformats.org/officeDocument/2006/relationships/image" Target="../media/image120.png"/><Relationship Id="rId56" Type="http://schemas.openxmlformats.org/officeDocument/2006/relationships/image" Target="../media/image124.png"/><Relationship Id="rId64" Type="http://schemas.openxmlformats.org/officeDocument/2006/relationships/image" Target="../media/image128.png"/><Relationship Id="rId69" Type="http://schemas.openxmlformats.org/officeDocument/2006/relationships/customXml" Target="../ink/ink96.xml"/><Relationship Id="rId77" Type="http://schemas.openxmlformats.org/officeDocument/2006/relationships/customXml" Target="../ink/ink100.xml"/><Relationship Id="rId8" Type="http://schemas.openxmlformats.org/officeDocument/2006/relationships/image" Target="../media/image100.png"/><Relationship Id="rId51" Type="http://schemas.openxmlformats.org/officeDocument/2006/relationships/customXml" Target="../ink/ink87.xml"/><Relationship Id="rId72" Type="http://schemas.openxmlformats.org/officeDocument/2006/relationships/image" Target="../media/image132.png"/><Relationship Id="rId80" Type="http://schemas.openxmlformats.org/officeDocument/2006/relationships/image" Target="../media/image136.png"/><Relationship Id="rId85" Type="http://schemas.openxmlformats.org/officeDocument/2006/relationships/customXml" Target="../ink/ink104.xml"/><Relationship Id="rId3" Type="http://schemas.openxmlformats.org/officeDocument/2006/relationships/customXml" Target="../ink/ink63.xml"/><Relationship Id="rId12" Type="http://schemas.openxmlformats.org/officeDocument/2006/relationships/image" Target="../media/image102.png"/><Relationship Id="rId17" Type="http://schemas.openxmlformats.org/officeDocument/2006/relationships/customXml" Target="../ink/ink70.xml"/><Relationship Id="rId25" Type="http://schemas.openxmlformats.org/officeDocument/2006/relationships/customXml" Target="../ink/ink74.xml"/><Relationship Id="rId33" Type="http://schemas.openxmlformats.org/officeDocument/2006/relationships/customXml" Target="../ink/ink78.xml"/><Relationship Id="rId38" Type="http://schemas.openxmlformats.org/officeDocument/2006/relationships/image" Target="../media/image115.png"/><Relationship Id="rId46" Type="http://schemas.openxmlformats.org/officeDocument/2006/relationships/image" Target="../media/image119.png"/><Relationship Id="rId59" Type="http://schemas.openxmlformats.org/officeDocument/2006/relationships/customXml" Target="../ink/ink91.xml"/><Relationship Id="rId67" Type="http://schemas.openxmlformats.org/officeDocument/2006/relationships/customXml" Target="../ink/ink95.xml"/><Relationship Id="rId20" Type="http://schemas.openxmlformats.org/officeDocument/2006/relationships/image" Target="../media/image106.png"/><Relationship Id="rId41" Type="http://schemas.openxmlformats.org/officeDocument/2006/relationships/customXml" Target="../ink/ink82.xml"/><Relationship Id="rId54" Type="http://schemas.openxmlformats.org/officeDocument/2006/relationships/image" Target="../media/image123.png"/><Relationship Id="rId62" Type="http://schemas.openxmlformats.org/officeDocument/2006/relationships/image" Target="../media/image127.png"/><Relationship Id="rId70" Type="http://schemas.openxmlformats.org/officeDocument/2006/relationships/image" Target="../media/image131.png"/><Relationship Id="rId75" Type="http://schemas.openxmlformats.org/officeDocument/2006/relationships/customXml" Target="../ink/ink99.xml"/><Relationship Id="rId83" Type="http://schemas.openxmlformats.org/officeDocument/2006/relationships/customXml" Target="../ink/ink103.xml"/><Relationship Id="rId88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5" Type="http://schemas.openxmlformats.org/officeDocument/2006/relationships/customXml" Target="../ink/ink69.xml"/><Relationship Id="rId23" Type="http://schemas.openxmlformats.org/officeDocument/2006/relationships/customXml" Target="../ink/ink73.xml"/><Relationship Id="rId28" Type="http://schemas.openxmlformats.org/officeDocument/2006/relationships/image" Target="../media/image110.png"/><Relationship Id="rId36" Type="http://schemas.openxmlformats.org/officeDocument/2006/relationships/image" Target="../media/image114.png"/><Relationship Id="rId49" Type="http://schemas.openxmlformats.org/officeDocument/2006/relationships/customXml" Target="../ink/ink86.xml"/><Relationship Id="rId57" Type="http://schemas.openxmlformats.org/officeDocument/2006/relationships/customXml" Target="../ink/ink90.xml"/><Relationship Id="rId10" Type="http://schemas.openxmlformats.org/officeDocument/2006/relationships/image" Target="../media/image101.png"/><Relationship Id="rId31" Type="http://schemas.openxmlformats.org/officeDocument/2006/relationships/customXml" Target="../ink/ink77.xml"/><Relationship Id="rId44" Type="http://schemas.openxmlformats.org/officeDocument/2006/relationships/image" Target="../media/image118.png"/><Relationship Id="rId52" Type="http://schemas.openxmlformats.org/officeDocument/2006/relationships/image" Target="../media/image122.png"/><Relationship Id="rId60" Type="http://schemas.openxmlformats.org/officeDocument/2006/relationships/image" Target="../media/image126.png"/><Relationship Id="rId65" Type="http://schemas.openxmlformats.org/officeDocument/2006/relationships/customXml" Target="../ink/ink94.xml"/><Relationship Id="rId73" Type="http://schemas.openxmlformats.org/officeDocument/2006/relationships/customXml" Target="../ink/ink98.xml"/><Relationship Id="rId78" Type="http://schemas.openxmlformats.org/officeDocument/2006/relationships/image" Target="../media/image135.png"/><Relationship Id="rId81" Type="http://schemas.openxmlformats.org/officeDocument/2006/relationships/customXml" Target="../ink/ink102.xml"/><Relationship Id="rId86" Type="http://schemas.openxmlformats.org/officeDocument/2006/relationships/image" Target="../media/image139.png"/><Relationship Id="rId4" Type="http://schemas.openxmlformats.org/officeDocument/2006/relationships/image" Target="../media/image98.png"/><Relationship Id="rId9" Type="http://schemas.openxmlformats.org/officeDocument/2006/relationships/customXml" Target="../ink/ink66.xml"/><Relationship Id="rId13" Type="http://schemas.openxmlformats.org/officeDocument/2006/relationships/customXml" Target="../ink/ink68.xml"/><Relationship Id="rId18" Type="http://schemas.openxmlformats.org/officeDocument/2006/relationships/image" Target="../media/image105.png"/><Relationship Id="rId39" Type="http://schemas.openxmlformats.org/officeDocument/2006/relationships/customXml" Target="../ink/ink81.xml"/><Relationship Id="rId34" Type="http://schemas.openxmlformats.org/officeDocument/2006/relationships/image" Target="../media/image113.png"/><Relationship Id="rId50" Type="http://schemas.openxmlformats.org/officeDocument/2006/relationships/image" Target="../media/image121.png"/><Relationship Id="rId55" Type="http://schemas.openxmlformats.org/officeDocument/2006/relationships/customXml" Target="../ink/ink89.xml"/><Relationship Id="rId76" Type="http://schemas.openxmlformats.org/officeDocument/2006/relationships/image" Target="../media/image134.png"/><Relationship Id="rId7" Type="http://schemas.openxmlformats.org/officeDocument/2006/relationships/customXml" Target="../ink/ink65.xml"/><Relationship Id="rId71" Type="http://schemas.openxmlformats.org/officeDocument/2006/relationships/customXml" Target="../ink/ink97.xml"/><Relationship Id="rId2" Type="http://schemas.openxmlformats.org/officeDocument/2006/relationships/image" Target="../media/image97.png"/><Relationship Id="rId29" Type="http://schemas.openxmlformats.org/officeDocument/2006/relationships/customXml" Target="../ink/ink76.xml"/><Relationship Id="rId24" Type="http://schemas.openxmlformats.org/officeDocument/2006/relationships/image" Target="../media/image108.png"/><Relationship Id="rId40" Type="http://schemas.openxmlformats.org/officeDocument/2006/relationships/image" Target="../media/image116.png"/><Relationship Id="rId45" Type="http://schemas.openxmlformats.org/officeDocument/2006/relationships/customXml" Target="../ink/ink84.xml"/><Relationship Id="rId66" Type="http://schemas.openxmlformats.org/officeDocument/2006/relationships/image" Target="../media/image129.png"/><Relationship Id="rId87" Type="http://schemas.openxmlformats.org/officeDocument/2006/relationships/customXml" Target="../ink/ink105.xml"/><Relationship Id="rId61" Type="http://schemas.openxmlformats.org/officeDocument/2006/relationships/customXml" Target="../ink/ink92.xml"/><Relationship Id="rId82" Type="http://schemas.openxmlformats.org/officeDocument/2006/relationships/image" Target="../media/image137.png"/><Relationship Id="rId19" Type="http://schemas.openxmlformats.org/officeDocument/2006/relationships/customXml" Target="../ink/ink71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1.png"/><Relationship Id="rId21" Type="http://schemas.openxmlformats.org/officeDocument/2006/relationships/image" Target="../media/image153.png"/><Relationship Id="rId42" Type="http://schemas.openxmlformats.org/officeDocument/2006/relationships/customXml" Target="../ink/ink125.xml"/><Relationship Id="rId47" Type="http://schemas.openxmlformats.org/officeDocument/2006/relationships/image" Target="../media/image166.png"/><Relationship Id="rId63" Type="http://schemas.openxmlformats.org/officeDocument/2006/relationships/image" Target="../media/image174.png"/><Relationship Id="rId68" Type="http://schemas.openxmlformats.org/officeDocument/2006/relationships/customXml" Target="../ink/ink138.xml"/><Relationship Id="rId84" Type="http://schemas.openxmlformats.org/officeDocument/2006/relationships/customXml" Target="../ink/ink146.xml"/><Relationship Id="rId89" Type="http://schemas.openxmlformats.org/officeDocument/2006/relationships/image" Target="../media/image187.png"/><Relationship Id="rId112" Type="http://schemas.openxmlformats.org/officeDocument/2006/relationships/customXml" Target="../ink/ink160.xml"/><Relationship Id="rId16" Type="http://schemas.openxmlformats.org/officeDocument/2006/relationships/customXml" Target="../ink/ink112.xml"/><Relationship Id="rId107" Type="http://schemas.openxmlformats.org/officeDocument/2006/relationships/image" Target="../media/image196.png"/><Relationship Id="rId11" Type="http://schemas.openxmlformats.org/officeDocument/2006/relationships/image" Target="../media/image148.png"/><Relationship Id="rId32" Type="http://schemas.openxmlformats.org/officeDocument/2006/relationships/customXml" Target="../ink/ink120.xml"/><Relationship Id="rId37" Type="http://schemas.openxmlformats.org/officeDocument/2006/relationships/image" Target="../media/image161.png"/><Relationship Id="rId53" Type="http://schemas.openxmlformats.org/officeDocument/2006/relationships/image" Target="../media/image169.png"/><Relationship Id="rId58" Type="http://schemas.openxmlformats.org/officeDocument/2006/relationships/customXml" Target="../ink/ink133.xml"/><Relationship Id="rId74" Type="http://schemas.openxmlformats.org/officeDocument/2006/relationships/customXml" Target="../ink/ink141.xml"/><Relationship Id="rId79" Type="http://schemas.openxmlformats.org/officeDocument/2006/relationships/image" Target="../media/image182.png"/><Relationship Id="rId102" Type="http://schemas.openxmlformats.org/officeDocument/2006/relationships/customXml" Target="../ink/ink155.xml"/><Relationship Id="rId123" Type="http://schemas.openxmlformats.org/officeDocument/2006/relationships/image" Target="../media/image204.png"/><Relationship Id="rId128" Type="http://schemas.openxmlformats.org/officeDocument/2006/relationships/customXml" Target="../ink/ink168.xml"/><Relationship Id="rId5" Type="http://schemas.openxmlformats.org/officeDocument/2006/relationships/image" Target="../media/image145.png"/><Relationship Id="rId90" Type="http://schemas.openxmlformats.org/officeDocument/2006/relationships/customXml" Target="../ink/ink149.xml"/><Relationship Id="rId95" Type="http://schemas.openxmlformats.org/officeDocument/2006/relationships/image" Target="../media/image190.png"/><Relationship Id="rId22" Type="http://schemas.openxmlformats.org/officeDocument/2006/relationships/customXml" Target="../ink/ink115.xml"/><Relationship Id="rId27" Type="http://schemas.openxmlformats.org/officeDocument/2006/relationships/image" Target="../media/image156.png"/><Relationship Id="rId43" Type="http://schemas.openxmlformats.org/officeDocument/2006/relationships/image" Target="../media/image164.png"/><Relationship Id="rId48" Type="http://schemas.openxmlformats.org/officeDocument/2006/relationships/customXml" Target="../ink/ink128.xml"/><Relationship Id="rId64" Type="http://schemas.openxmlformats.org/officeDocument/2006/relationships/customXml" Target="../ink/ink136.xml"/><Relationship Id="rId69" Type="http://schemas.openxmlformats.org/officeDocument/2006/relationships/image" Target="../media/image177.png"/><Relationship Id="rId113" Type="http://schemas.openxmlformats.org/officeDocument/2006/relationships/image" Target="../media/image199.png"/><Relationship Id="rId118" Type="http://schemas.openxmlformats.org/officeDocument/2006/relationships/customXml" Target="../ink/ink163.xml"/><Relationship Id="rId80" Type="http://schemas.openxmlformats.org/officeDocument/2006/relationships/customXml" Target="../ink/ink144.xml"/><Relationship Id="rId85" Type="http://schemas.openxmlformats.org/officeDocument/2006/relationships/image" Target="../media/image185.png"/><Relationship Id="rId12" Type="http://schemas.openxmlformats.org/officeDocument/2006/relationships/customXml" Target="../ink/ink110.xml"/><Relationship Id="rId17" Type="http://schemas.openxmlformats.org/officeDocument/2006/relationships/image" Target="../media/image151.png"/><Relationship Id="rId33" Type="http://schemas.openxmlformats.org/officeDocument/2006/relationships/image" Target="../media/image159.png"/><Relationship Id="rId38" Type="http://schemas.openxmlformats.org/officeDocument/2006/relationships/customXml" Target="../ink/ink123.xml"/><Relationship Id="rId59" Type="http://schemas.openxmlformats.org/officeDocument/2006/relationships/image" Target="../media/image172.png"/><Relationship Id="rId103" Type="http://schemas.openxmlformats.org/officeDocument/2006/relationships/image" Target="../media/image194.png"/><Relationship Id="rId108" Type="http://schemas.openxmlformats.org/officeDocument/2006/relationships/customXml" Target="../ink/ink158.xml"/><Relationship Id="rId124" Type="http://schemas.openxmlformats.org/officeDocument/2006/relationships/customXml" Target="../ink/ink166.xml"/><Relationship Id="rId129" Type="http://schemas.openxmlformats.org/officeDocument/2006/relationships/image" Target="../media/image207.png"/><Relationship Id="rId54" Type="http://schemas.openxmlformats.org/officeDocument/2006/relationships/customXml" Target="../ink/ink131.xml"/><Relationship Id="rId70" Type="http://schemas.openxmlformats.org/officeDocument/2006/relationships/customXml" Target="../ink/ink139.xml"/><Relationship Id="rId75" Type="http://schemas.openxmlformats.org/officeDocument/2006/relationships/image" Target="../media/image180.png"/><Relationship Id="rId91" Type="http://schemas.openxmlformats.org/officeDocument/2006/relationships/image" Target="../media/image188.png"/><Relationship Id="rId96" Type="http://schemas.openxmlformats.org/officeDocument/2006/relationships/customXml" Target="../ink/ink15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7.xml"/><Relationship Id="rId23" Type="http://schemas.openxmlformats.org/officeDocument/2006/relationships/image" Target="../media/image154.png"/><Relationship Id="rId28" Type="http://schemas.openxmlformats.org/officeDocument/2006/relationships/customXml" Target="../ink/ink118.xml"/><Relationship Id="rId49" Type="http://schemas.openxmlformats.org/officeDocument/2006/relationships/image" Target="../media/image167.png"/><Relationship Id="rId114" Type="http://schemas.openxmlformats.org/officeDocument/2006/relationships/customXml" Target="../ink/ink161.xml"/><Relationship Id="rId119" Type="http://schemas.openxmlformats.org/officeDocument/2006/relationships/image" Target="../media/image202.png"/><Relationship Id="rId44" Type="http://schemas.openxmlformats.org/officeDocument/2006/relationships/customXml" Target="../ink/ink126.xml"/><Relationship Id="rId60" Type="http://schemas.openxmlformats.org/officeDocument/2006/relationships/customXml" Target="../ink/ink134.xml"/><Relationship Id="rId65" Type="http://schemas.openxmlformats.org/officeDocument/2006/relationships/image" Target="../media/image175.png"/><Relationship Id="rId81" Type="http://schemas.openxmlformats.org/officeDocument/2006/relationships/image" Target="../media/image183.png"/><Relationship Id="rId86" Type="http://schemas.openxmlformats.org/officeDocument/2006/relationships/customXml" Target="../ink/ink147.xml"/><Relationship Id="rId13" Type="http://schemas.openxmlformats.org/officeDocument/2006/relationships/image" Target="../media/image149.png"/><Relationship Id="rId18" Type="http://schemas.openxmlformats.org/officeDocument/2006/relationships/customXml" Target="../ink/ink113.xml"/><Relationship Id="rId39" Type="http://schemas.openxmlformats.org/officeDocument/2006/relationships/image" Target="../media/image162.png"/><Relationship Id="rId109" Type="http://schemas.openxmlformats.org/officeDocument/2006/relationships/image" Target="../media/image197.png"/><Relationship Id="rId34" Type="http://schemas.openxmlformats.org/officeDocument/2006/relationships/customXml" Target="../ink/ink121.xml"/><Relationship Id="rId50" Type="http://schemas.openxmlformats.org/officeDocument/2006/relationships/customXml" Target="../ink/ink129.xml"/><Relationship Id="rId55" Type="http://schemas.openxmlformats.org/officeDocument/2006/relationships/image" Target="../media/image170.png"/><Relationship Id="rId76" Type="http://schemas.openxmlformats.org/officeDocument/2006/relationships/customXml" Target="../ink/ink142.xml"/><Relationship Id="rId97" Type="http://schemas.openxmlformats.org/officeDocument/2006/relationships/image" Target="../media/image191.png"/><Relationship Id="rId104" Type="http://schemas.openxmlformats.org/officeDocument/2006/relationships/customXml" Target="../ink/ink156.xml"/><Relationship Id="rId120" Type="http://schemas.openxmlformats.org/officeDocument/2006/relationships/customXml" Target="../ink/ink164.xml"/><Relationship Id="rId125" Type="http://schemas.openxmlformats.org/officeDocument/2006/relationships/image" Target="../media/image205.png"/><Relationship Id="rId7" Type="http://schemas.openxmlformats.org/officeDocument/2006/relationships/image" Target="../media/image146.png"/><Relationship Id="rId71" Type="http://schemas.openxmlformats.org/officeDocument/2006/relationships/image" Target="../media/image178.png"/><Relationship Id="rId92" Type="http://schemas.openxmlformats.org/officeDocument/2006/relationships/customXml" Target="../ink/ink150.xml"/><Relationship Id="rId2" Type="http://schemas.openxmlformats.org/officeDocument/2006/relationships/image" Target="../media/image142.png"/><Relationship Id="rId29" Type="http://schemas.openxmlformats.org/officeDocument/2006/relationships/image" Target="../media/image157.png"/><Relationship Id="rId24" Type="http://schemas.openxmlformats.org/officeDocument/2006/relationships/customXml" Target="../ink/ink116.xml"/><Relationship Id="rId40" Type="http://schemas.openxmlformats.org/officeDocument/2006/relationships/customXml" Target="../ink/ink124.xml"/><Relationship Id="rId45" Type="http://schemas.openxmlformats.org/officeDocument/2006/relationships/image" Target="../media/image165.png"/><Relationship Id="rId66" Type="http://schemas.openxmlformats.org/officeDocument/2006/relationships/customXml" Target="../ink/ink137.xml"/><Relationship Id="rId87" Type="http://schemas.openxmlformats.org/officeDocument/2006/relationships/image" Target="../media/image186.png"/><Relationship Id="rId110" Type="http://schemas.openxmlformats.org/officeDocument/2006/relationships/customXml" Target="../ink/ink159.xml"/><Relationship Id="rId115" Type="http://schemas.openxmlformats.org/officeDocument/2006/relationships/image" Target="../media/image200.png"/><Relationship Id="rId61" Type="http://schemas.openxmlformats.org/officeDocument/2006/relationships/image" Target="../media/image173.png"/><Relationship Id="rId82" Type="http://schemas.openxmlformats.org/officeDocument/2006/relationships/customXml" Target="../ink/ink145.xml"/><Relationship Id="rId19" Type="http://schemas.openxmlformats.org/officeDocument/2006/relationships/image" Target="../media/image152.png"/><Relationship Id="rId14" Type="http://schemas.openxmlformats.org/officeDocument/2006/relationships/customXml" Target="../ink/ink111.xml"/><Relationship Id="rId30" Type="http://schemas.openxmlformats.org/officeDocument/2006/relationships/customXml" Target="../ink/ink119.xml"/><Relationship Id="rId35" Type="http://schemas.openxmlformats.org/officeDocument/2006/relationships/image" Target="../media/image160.png"/><Relationship Id="rId56" Type="http://schemas.openxmlformats.org/officeDocument/2006/relationships/customXml" Target="../ink/ink132.xml"/><Relationship Id="rId77" Type="http://schemas.openxmlformats.org/officeDocument/2006/relationships/image" Target="../media/image181.png"/><Relationship Id="rId100" Type="http://schemas.openxmlformats.org/officeDocument/2006/relationships/customXml" Target="../ink/ink154.xml"/><Relationship Id="rId105" Type="http://schemas.openxmlformats.org/officeDocument/2006/relationships/image" Target="../media/image195.png"/><Relationship Id="rId126" Type="http://schemas.openxmlformats.org/officeDocument/2006/relationships/customXml" Target="../ink/ink167.xml"/><Relationship Id="rId8" Type="http://schemas.openxmlformats.org/officeDocument/2006/relationships/customXml" Target="../ink/ink108.xml"/><Relationship Id="rId51" Type="http://schemas.openxmlformats.org/officeDocument/2006/relationships/image" Target="../media/image168.png"/><Relationship Id="rId72" Type="http://schemas.openxmlformats.org/officeDocument/2006/relationships/customXml" Target="../ink/ink140.xml"/><Relationship Id="rId93" Type="http://schemas.openxmlformats.org/officeDocument/2006/relationships/image" Target="../media/image189.png"/><Relationship Id="rId98" Type="http://schemas.openxmlformats.org/officeDocument/2006/relationships/customXml" Target="../ink/ink153.xml"/><Relationship Id="rId121" Type="http://schemas.openxmlformats.org/officeDocument/2006/relationships/image" Target="../media/image203.png"/><Relationship Id="rId3" Type="http://schemas.openxmlformats.org/officeDocument/2006/relationships/image" Target="../media/image143.png"/><Relationship Id="rId25" Type="http://schemas.openxmlformats.org/officeDocument/2006/relationships/image" Target="../media/image155.png"/><Relationship Id="rId46" Type="http://schemas.openxmlformats.org/officeDocument/2006/relationships/customXml" Target="../ink/ink127.xml"/><Relationship Id="rId67" Type="http://schemas.openxmlformats.org/officeDocument/2006/relationships/image" Target="../media/image176.png"/><Relationship Id="rId116" Type="http://schemas.openxmlformats.org/officeDocument/2006/relationships/customXml" Target="../ink/ink162.xml"/><Relationship Id="rId20" Type="http://schemas.openxmlformats.org/officeDocument/2006/relationships/customXml" Target="../ink/ink114.xml"/><Relationship Id="rId41" Type="http://schemas.openxmlformats.org/officeDocument/2006/relationships/image" Target="../media/image163.png"/><Relationship Id="rId62" Type="http://schemas.openxmlformats.org/officeDocument/2006/relationships/customXml" Target="../ink/ink135.xml"/><Relationship Id="rId83" Type="http://schemas.openxmlformats.org/officeDocument/2006/relationships/image" Target="../media/image184.png"/><Relationship Id="rId88" Type="http://schemas.openxmlformats.org/officeDocument/2006/relationships/customXml" Target="../ink/ink148.xml"/><Relationship Id="rId111" Type="http://schemas.openxmlformats.org/officeDocument/2006/relationships/image" Target="../media/image198.png"/><Relationship Id="rId15" Type="http://schemas.openxmlformats.org/officeDocument/2006/relationships/image" Target="../media/image150.png"/><Relationship Id="rId36" Type="http://schemas.openxmlformats.org/officeDocument/2006/relationships/customXml" Target="../ink/ink122.xml"/><Relationship Id="rId57" Type="http://schemas.openxmlformats.org/officeDocument/2006/relationships/image" Target="../media/image171.png"/><Relationship Id="rId106" Type="http://schemas.openxmlformats.org/officeDocument/2006/relationships/customXml" Target="../ink/ink157.xml"/><Relationship Id="rId127" Type="http://schemas.openxmlformats.org/officeDocument/2006/relationships/image" Target="../media/image206.png"/><Relationship Id="rId10" Type="http://schemas.openxmlformats.org/officeDocument/2006/relationships/customXml" Target="../ink/ink109.xml"/><Relationship Id="rId31" Type="http://schemas.openxmlformats.org/officeDocument/2006/relationships/image" Target="../media/image158.png"/><Relationship Id="rId52" Type="http://schemas.openxmlformats.org/officeDocument/2006/relationships/customXml" Target="../ink/ink130.xml"/><Relationship Id="rId73" Type="http://schemas.openxmlformats.org/officeDocument/2006/relationships/image" Target="../media/image179.png"/><Relationship Id="rId78" Type="http://schemas.openxmlformats.org/officeDocument/2006/relationships/customXml" Target="../ink/ink143.xml"/><Relationship Id="rId94" Type="http://schemas.openxmlformats.org/officeDocument/2006/relationships/customXml" Target="../ink/ink151.xml"/><Relationship Id="rId99" Type="http://schemas.openxmlformats.org/officeDocument/2006/relationships/image" Target="../media/image192.png"/><Relationship Id="rId101" Type="http://schemas.openxmlformats.org/officeDocument/2006/relationships/image" Target="../media/image193.png"/><Relationship Id="rId122" Type="http://schemas.openxmlformats.org/officeDocument/2006/relationships/customXml" Target="../ink/ink165.xml"/><Relationship Id="rId4" Type="http://schemas.openxmlformats.org/officeDocument/2006/relationships/image" Target="../media/image144.png"/><Relationship Id="rId9" Type="http://schemas.openxmlformats.org/officeDocument/2006/relationships/image" Target="../media/image147.png"/><Relationship Id="rId26" Type="http://schemas.openxmlformats.org/officeDocument/2006/relationships/customXml" Target="../ink/ink11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80.png"/><Relationship Id="rId18" Type="http://schemas.openxmlformats.org/officeDocument/2006/relationships/customXml" Target="../ink/ink176.xml"/><Relationship Id="rId26" Type="http://schemas.openxmlformats.org/officeDocument/2006/relationships/customXml" Target="../ink/ink180.xml"/><Relationship Id="rId3" Type="http://schemas.openxmlformats.org/officeDocument/2006/relationships/image" Target="../media/image209.png"/><Relationship Id="rId21" Type="http://schemas.openxmlformats.org/officeDocument/2006/relationships/image" Target="../media/image1520.png"/><Relationship Id="rId34" Type="http://schemas.openxmlformats.org/officeDocument/2006/relationships/customXml" Target="../ink/ink184.xml"/><Relationship Id="rId7" Type="http://schemas.openxmlformats.org/officeDocument/2006/relationships/image" Target="../media/image1450.png"/><Relationship Id="rId12" Type="http://schemas.openxmlformats.org/officeDocument/2006/relationships/customXml" Target="../ink/ink173.xml"/><Relationship Id="rId17" Type="http://schemas.openxmlformats.org/officeDocument/2006/relationships/image" Target="../media/image1500.png"/><Relationship Id="rId25" Type="http://schemas.openxmlformats.org/officeDocument/2006/relationships/image" Target="../media/image1540.png"/><Relationship Id="rId33" Type="http://schemas.openxmlformats.org/officeDocument/2006/relationships/image" Target="../media/image1580.png"/><Relationship Id="rId2" Type="http://schemas.openxmlformats.org/officeDocument/2006/relationships/image" Target="../media/image208.png"/><Relationship Id="rId16" Type="http://schemas.openxmlformats.org/officeDocument/2006/relationships/customXml" Target="../ink/ink175.xml"/><Relationship Id="rId20" Type="http://schemas.openxmlformats.org/officeDocument/2006/relationships/customXml" Target="../ink/ink177.xml"/><Relationship Id="rId29" Type="http://schemas.openxmlformats.org/officeDocument/2006/relationships/image" Target="../media/image156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0.xml"/><Relationship Id="rId11" Type="http://schemas.openxmlformats.org/officeDocument/2006/relationships/image" Target="../media/image1470.png"/><Relationship Id="rId24" Type="http://schemas.openxmlformats.org/officeDocument/2006/relationships/customXml" Target="../ink/ink179.xml"/><Relationship Id="rId32" Type="http://schemas.openxmlformats.org/officeDocument/2006/relationships/customXml" Target="../ink/ink183.xml"/><Relationship Id="rId5" Type="http://schemas.openxmlformats.org/officeDocument/2006/relationships/image" Target="../media/image1440.png"/><Relationship Id="rId15" Type="http://schemas.openxmlformats.org/officeDocument/2006/relationships/image" Target="../media/image1490.png"/><Relationship Id="rId23" Type="http://schemas.openxmlformats.org/officeDocument/2006/relationships/image" Target="../media/image1530.png"/><Relationship Id="rId28" Type="http://schemas.openxmlformats.org/officeDocument/2006/relationships/customXml" Target="../ink/ink181.xml"/><Relationship Id="rId10" Type="http://schemas.openxmlformats.org/officeDocument/2006/relationships/customXml" Target="../ink/ink172.xml"/><Relationship Id="rId19" Type="http://schemas.openxmlformats.org/officeDocument/2006/relationships/image" Target="../media/image1510.png"/><Relationship Id="rId31" Type="http://schemas.openxmlformats.org/officeDocument/2006/relationships/image" Target="../media/image1570.png"/><Relationship Id="rId4" Type="http://schemas.openxmlformats.org/officeDocument/2006/relationships/customXml" Target="../ink/ink169.xml"/><Relationship Id="rId9" Type="http://schemas.openxmlformats.org/officeDocument/2006/relationships/image" Target="../media/image1460.png"/><Relationship Id="rId14" Type="http://schemas.openxmlformats.org/officeDocument/2006/relationships/customXml" Target="../ink/ink174.xml"/><Relationship Id="rId22" Type="http://schemas.openxmlformats.org/officeDocument/2006/relationships/customXml" Target="../ink/ink178.xml"/><Relationship Id="rId27" Type="http://schemas.openxmlformats.org/officeDocument/2006/relationships/image" Target="../media/image1550.png"/><Relationship Id="rId30" Type="http://schemas.openxmlformats.org/officeDocument/2006/relationships/customXml" Target="../ink/ink182.xml"/><Relationship Id="rId35" Type="http://schemas.openxmlformats.org/officeDocument/2006/relationships/image" Target="../media/image1590.png"/><Relationship Id="rId8" Type="http://schemas.openxmlformats.org/officeDocument/2006/relationships/customXml" Target="../ink/ink171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8.png"/><Relationship Id="rId21" Type="http://schemas.openxmlformats.org/officeDocument/2006/relationships/image" Target="../media/image1690.png"/><Relationship Id="rId42" Type="http://schemas.openxmlformats.org/officeDocument/2006/relationships/customXml" Target="../ink/ink205.xml"/><Relationship Id="rId63" Type="http://schemas.openxmlformats.org/officeDocument/2006/relationships/image" Target="../media/image1900.png"/><Relationship Id="rId84" Type="http://schemas.openxmlformats.org/officeDocument/2006/relationships/customXml" Target="../ink/ink226.xml"/><Relationship Id="rId138" Type="http://schemas.openxmlformats.org/officeDocument/2006/relationships/customXml" Target="../ink/ink252.xml"/><Relationship Id="rId159" Type="http://schemas.openxmlformats.org/officeDocument/2006/relationships/customXml" Target="../ink/ink262.xml"/><Relationship Id="rId170" Type="http://schemas.openxmlformats.org/officeDocument/2006/relationships/image" Target="../media/image245.png"/><Relationship Id="rId191" Type="http://schemas.openxmlformats.org/officeDocument/2006/relationships/customXml" Target="../ink/ink278.xml"/><Relationship Id="rId205" Type="http://schemas.openxmlformats.org/officeDocument/2006/relationships/customXml" Target="../ink/ink285.xml"/><Relationship Id="rId226" Type="http://schemas.openxmlformats.org/officeDocument/2006/relationships/image" Target="../media/image273.png"/><Relationship Id="rId107" Type="http://schemas.openxmlformats.org/officeDocument/2006/relationships/image" Target="../media/image213.png"/><Relationship Id="rId11" Type="http://schemas.openxmlformats.org/officeDocument/2006/relationships/image" Target="../media/image1640.png"/><Relationship Id="rId32" Type="http://schemas.openxmlformats.org/officeDocument/2006/relationships/customXml" Target="../ink/ink200.xml"/><Relationship Id="rId53" Type="http://schemas.openxmlformats.org/officeDocument/2006/relationships/image" Target="../media/image1850.png"/><Relationship Id="rId74" Type="http://schemas.openxmlformats.org/officeDocument/2006/relationships/customXml" Target="../ink/ink221.xml"/><Relationship Id="rId128" Type="http://schemas.openxmlformats.org/officeDocument/2006/relationships/customXml" Target="../ink/ink247.xml"/><Relationship Id="rId149" Type="http://schemas.openxmlformats.org/officeDocument/2006/relationships/image" Target="../media/image234.png"/><Relationship Id="rId5" Type="http://schemas.openxmlformats.org/officeDocument/2006/relationships/image" Target="../media/image1610.png"/><Relationship Id="rId95" Type="http://schemas.openxmlformats.org/officeDocument/2006/relationships/image" Target="../media/image2070.png"/><Relationship Id="rId160" Type="http://schemas.openxmlformats.org/officeDocument/2006/relationships/image" Target="../media/image240.png"/><Relationship Id="rId181" Type="http://schemas.openxmlformats.org/officeDocument/2006/relationships/customXml" Target="../ink/ink273.xml"/><Relationship Id="rId216" Type="http://schemas.openxmlformats.org/officeDocument/2006/relationships/image" Target="../media/image268.png"/><Relationship Id="rId237" Type="http://schemas.openxmlformats.org/officeDocument/2006/relationships/customXml" Target="../ink/ink301.xml"/><Relationship Id="rId22" Type="http://schemas.openxmlformats.org/officeDocument/2006/relationships/customXml" Target="../ink/ink195.xml"/><Relationship Id="rId43" Type="http://schemas.openxmlformats.org/officeDocument/2006/relationships/image" Target="../media/image1800.png"/><Relationship Id="rId64" Type="http://schemas.openxmlformats.org/officeDocument/2006/relationships/customXml" Target="../ink/ink216.xml"/><Relationship Id="rId118" Type="http://schemas.openxmlformats.org/officeDocument/2006/relationships/customXml" Target="../ink/ink242.xml"/><Relationship Id="rId139" Type="http://schemas.openxmlformats.org/officeDocument/2006/relationships/image" Target="../media/image229.png"/><Relationship Id="rId85" Type="http://schemas.openxmlformats.org/officeDocument/2006/relationships/image" Target="../media/image2010.png"/><Relationship Id="rId150" Type="http://schemas.openxmlformats.org/officeDocument/2006/relationships/customXml" Target="../ink/ink258.xml"/><Relationship Id="rId171" Type="http://schemas.openxmlformats.org/officeDocument/2006/relationships/customXml" Target="../ink/ink268.xml"/><Relationship Id="rId192" Type="http://schemas.openxmlformats.org/officeDocument/2006/relationships/image" Target="../media/image256.png"/><Relationship Id="rId206" Type="http://schemas.openxmlformats.org/officeDocument/2006/relationships/image" Target="../media/image263.png"/><Relationship Id="rId227" Type="http://schemas.openxmlformats.org/officeDocument/2006/relationships/customXml" Target="../ink/ink296.xml"/><Relationship Id="rId12" Type="http://schemas.openxmlformats.org/officeDocument/2006/relationships/customXml" Target="../ink/ink190.xml"/><Relationship Id="rId33" Type="http://schemas.openxmlformats.org/officeDocument/2006/relationships/image" Target="../media/image1750.png"/><Relationship Id="rId108" Type="http://schemas.openxmlformats.org/officeDocument/2006/relationships/customXml" Target="../ink/ink237.xml"/><Relationship Id="rId129" Type="http://schemas.openxmlformats.org/officeDocument/2006/relationships/image" Target="../media/image224.png"/><Relationship Id="rId54" Type="http://schemas.openxmlformats.org/officeDocument/2006/relationships/customXml" Target="../ink/ink211.xml"/><Relationship Id="rId75" Type="http://schemas.openxmlformats.org/officeDocument/2006/relationships/image" Target="../media/image1960.png"/><Relationship Id="rId96" Type="http://schemas.openxmlformats.org/officeDocument/2006/relationships/customXml" Target="../ink/ink231.xml"/><Relationship Id="rId140" Type="http://schemas.openxmlformats.org/officeDocument/2006/relationships/customXml" Target="../ink/ink253.xml"/><Relationship Id="rId161" Type="http://schemas.openxmlformats.org/officeDocument/2006/relationships/customXml" Target="../ink/ink263.xml"/><Relationship Id="rId182" Type="http://schemas.openxmlformats.org/officeDocument/2006/relationships/image" Target="../media/image251.png"/><Relationship Id="rId217" Type="http://schemas.openxmlformats.org/officeDocument/2006/relationships/customXml" Target="../ink/ink291.xml"/><Relationship Id="rId6" Type="http://schemas.openxmlformats.org/officeDocument/2006/relationships/customXml" Target="../ink/ink187.xml"/><Relationship Id="rId238" Type="http://schemas.openxmlformats.org/officeDocument/2006/relationships/image" Target="../media/image279.png"/><Relationship Id="rId23" Type="http://schemas.openxmlformats.org/officeDocument/2006/relationships/image" Target="../media/image1700.png"/><Relationship Id="rId119" Type="http://schemas.openxmlformats.org/officeDocument/2006/relationships/image" Target="../media/image219.png"/><Relationship Id="rId44" Type="http://schemas.openxmlformats.org/officeDocument/2006/relationships/customXml" Target="../ink/ink206.xml"/><Relationship Id="rId65" Type="http://schemas.openxmlformats.org/officeDocument/2006/relationships/image" Target="../media/image1910.png"/><Relationship Id="rId86" Type="http://schemas.openxmlformats.org/officeDocument/2006/relationships/customXml" Target="../ink/ink227.xml"/><Relationship Id="rId130" Type="http://schemas.openxmlformats.org/officeDocument/2006/relationships/customXml" Target="../ink/ink248.xml"/><Relationship Id="rId151" Type="http://schemas.openxmlformats.org/officeDocument/2006/relationships/image" Target="../media/image235.png"/><Relationship Id="rId172" Type="http://schemas.openxmlformats.org/officeDocument/2006/relationships/image" Target="../media/image246.png"/><Relationship Id="rId193" Type="http://schemas.openxmlformats.org/officeDocument/2006/relationships/customXml" Target="../ink/ink279.xml"/><Relationship Id="rId207" Type="http://schemas.openxmlformats.org/officeDocument/2006/relationships/customXml" Target="../ink/ink286.xml"/><Relationship Id="rId228" Type="http://schemas.openxmlformats.org/officeDocument/2006/relationships/image" Target="../media/image274.png"/><Relationship Id="rId13" Type="http://schemas.openxmlformats.org/officeDocument/2006/relationships/image" Target="../media/image1650.png"/><Relationship Id="rId109" Type="http://schemas.openxmlformats.org/officeDocument/2006/relationships/image" Target="../media/image214.png"/><Relationship Id="rId34" Type="http://schemas.openxmlformats.org/officeDocument/2006/relationships/customXml" Target="../ink/ink201.xml"/><Relationship Id="rId55" Type="http://schemas.openxmlformats.org/officeDocument/2006/relationships/image" Target="../media/image1860.png"/><Relationship Id="rId76" Type="http://schemas.openxmlformats.org/officeDocument/2006/relationships/customXml" Target="../ink/ink222.xml"/><Relationship Id="rId97" Type="http://schemas.openxmlformats.org/officeDocument/2006/relationships/image" Target="../media/image2080.png"/><Relationship Id="rId120" Type="http://schemas.openxmlformats.org/officeDocument/2006/relationships/customXml" Target="../ink/ink243.xml"/><Relationship Id="rId141" Type="http://schemas.openxmlformats.org/officeDocument/2006/relationships/image" Target="../media/image230.png"/><Relationship Id="rId7" Type="http://schemas.openxmlformats.org/officeDocument/2006/relationships/image" Target="../media/image1620.png"/><Relationship Id="rId162" Type="http://schemas.openxmlformats.org/officeDocument/2006/relationships/image" Target="../media/image241.png"/><Relationship Id="rId183" Type="http://schemas.openxmlformats.org/officeDocument/2006/relationships/customXml" Target="../ink/ink274.xml"/><Relationship Id="rId218" Type="http://schemas.openxmlformats.org/officeDocument/2006/relationships/image" Target="../media/image269.png"/><Relationship Id="rId239" Type="http://schemas.openxmlformats.org/officeDocument/2006/relationships/customXml" Target="../ink/ink302.xml"/><Relationship Id="rId24" Type="http://schemas.openxmlformats.org/officeDocument/2006/relationships/customXml" Target="../ink/ink196.xml"/><Relationship Id="rId45" Type="http://schemas.openxmlformats.org/officeDocument/2006/relationships/image" Target="../media/image1810.png"/><Relationship Id="rId66" Type="http://schemas.openxmlformats.org/officeDocument/2006/relationships/customXml" Target="../ink/ink217.xml"/><Relationship Id="rId87" Type="http://schemas.openxmlformats.org/officeDocument/2006/relationships/image" Target="../media/image2020.png"/><Relationship Id="rId110" Type="http://schemas.openxmlformats.org/officeDocument/2006/relationships/customXml" Target="../ink/ink238.xml"/><Relationship Id="rId131" Type="http://schemas.openxmlformats.org/officeDocument/2006/relationships/image" Target="../media/image225.png"/><Relationship Id="rId152" Type="http://schemas.openxmlformats.org/officeDocument/2006/relationships/customXml" Target="../ink/ink259.xml"/><Relationship Id="rId173" Type="http://schemas.openxmlformats.org/officeDocument/2006/relationships/customXml" Target="../ink/ink269.xml"/><Relationship Id="rId194" Type="http://schemas.openxmlformats.org/officeDocument/2006/relationships/image" Target="../media/image257.png"/><Relationship Id="rId208" Type="http://schemas.openxmlformats.org/officeDocument/2006/relationships/image" Target="../media/image264.png"/><Relationship Id="rId229" Type="http://schemas.openxmlformats.org/officeDocument/2006/relationships/customXml" Target="../ink/ink297.xml"/><Relationship Id="rId240" Type="http://schemas.openxmlformats.org/officeDocument/2006/relationships/image" Target="../media/image280.png"/><Relationship Id="rId14" Type="http://schemas.openxmlformats.org/officeDocument/2006/relationships/customXml" Target="../ink/ink191.xml"/><Relationship Id="rId35" Type="http://schemas.openxmlformats.org/officeDocument/2006/relationships/image" Target="../media/image1760.png"/><Relationship Id="rId56" Type="http://schemas.openxmlformats.org/officeDocument/2006/relationships/customXml" Target="../ink/ink212.xml"/><Relationship Id="rId77" Type="http://schemas.openxmlformats.org/officeDocument/2006/relationships/image" Target="../media/image1970.png"/><Relationship Id="rId100" Type="http://schemas.openxmlformats.org/officeDocument/2006/relationships/customXml" Target="../ink/ink233.xml"/><Relationship Id="rId8" Type="http://schemas.openxmlformats.org/officeDocument/2006/relationships/customXml" Target="../ink/ink188.xml"/><Relationship Id="rId98" Type="http://schemas.openxmlformats.org/officeDocument/2006/relationships/customXml" Target="../ink/ink232.xml"/><Relationship Id="rId121" Type="http://schemas.openxmlformats.org/officeDocument/2006/relationships/image" Target="../media/image220.png"/><Relationship Id="rId142" Type="http://schemas.openxmlformats.org/officeDocument/2006/relationships/customXml" Target="../ink/ink254.xml"/><Relationship Id="rId163" Type="http://schemas.openxmlformats.org/officeDocument/2006/relationships/customXml" Target="../ink/ink264.xml"/><Relationship Id="rId184" Type="http://schemas.openxmlformats.org/officeDocument/2006/relationships/image" Target="../media/image252.png"/><Relationship Id="rId219" Type="http://schemas.openxmlformats.org/officeDocument/2006/relationships/customXml" Target="../ink/ink292.xml"/><Relationship Id="rId230" Type="http://schemas.openxmlformats.org/officeDocument/2006/relationships/image" Target="../media/image275.png"/><Relationship Id="rId25" Type="http://schemas.openxmlformats.org/officeDocument/2006/relationships/image" Target="../media/image1710.png"/><Relationship Id="rId46" Type="http://schemas.openxmlformats.org/officeDocument/2006/relationships/customXml" Target="../ink/ink207.xml"/><Relationship Id="rId67" Type="http://schemas.openxmlformats.org/officeDocument/2006/relationships/image" Target="../media/image1920.png"/><Relationship Id="rId88" Type="http://schemas.openxmlformats.org/officeDocument/2006/relationships/image" Target="../media/image210.png"/><Relationship Id="rId111" Type="http://schemas.openxmlformats.org/officeDocument/2006/relationships/image" Target="../media/image215.png"/><Relationship Id="rId132" Type="http://schemas.openxmlformats.org/officeDocument/2006/relationships/customXml" Target="../ink/ink249.xml"/><Relationship Id="rId153" Type="http://schemas.openxmlformats.org/officeDocument/2006/relationships/image" Target="../media/image236.png"/><Relationship Id="rId174" Type="http://schemas.openxmlformats.org/officeDocument/2006/relationships/image" Target="../media/image247.png"/><Relationship Id="rId195" Type="http://schemas.openxmlformats.org/officeDocument/2006/relationships/customXml" Target="../ink/ink280.xml"/><Relationship Id="rId209" Type="http://schemas.openxmlformats.org/officeDocument/2006/relationships/customXml" Target="../ink/ink287.xml"/><Relationship Id="rId190" Type="http://schemas.openxmlformats.org/officeDocument/2006/relationships/image" Target="../media/image255.png"/><Relationship Id="rId204" Type="http://schemas.openxmlformats.org/officeDocument/2006/relationships/image" Target="../media/image262.png"/><Relationship Id="rId220" Type="http://schemas.openxmlformats.org/officeDocument/2006/relationships/image" Target="../media/image270.png"/><Relationship Id="rId225" Type="http://schemas.openxmlformats.org/officeDocument/2006/relationships/customXml" Target="../ink/ink295.xml"/><Relationship Id="rId15" Type="http://schemas.openxmlformats.org/officeDocument/2006/relationships/image" Target="../media/image1660.png"/><Relationship Id="rId36" Type="http://schemas.openxmlformats.org/officeDocument/2006/relationships/customXml" Target="../ink/ink202.xml"/><Relationship Id="rId57" Type="http://schemas.openxmlformats.org/officeDocument/2006/relationships/image" Target="../media/image1870.png"/><Relationship Id="rId106" Type="http://schemas.openxmlformats.org/officeDocument/2006/relationships/customXml" Target="../ink/ink236.xml"/><Relationship Id="rId127" Type="http://schemas.openxmlformats.org/officeDocument/2006/relationships/image" Target="../media/image223.png"/><Relationship Id="rId10" Type="http://schemas.openxmlformats.org/officeDocument/2006/relationships/customXml" Target="../ink/ink189.xml"/><Relationship Id="rId31" Type="http://schemas.openxmlformats.org/officeDocument/2006/relationships/image" Target="../media/image1740.png"/><Relationship Id="rId52" Type="http://schemas.openxmlformats.org/officeDocument/2006/relationships/customXml" Target="../ink/ink210.xml"/><Relationship Id="rId73" Type="http://schemas.openxmlformats.org/officeDocument/2006/relationships/image" Target="../media/image1950.png"/><Relationship Id="rId78" Type="http://schemas.openxmlformats.org/officeDocument/2006/relationships/customXml" Target="../ink/ink223.xml"/><Relationship Id="rId94" Type="http://schemas.openxmlformats.org/officeDocument/2006/relationships/customXml" Target="../ink/ink230.xml"/><Relationship Id="rId99" Type="http://schemas.openxmlformats.org/officeDocument/2006/relationships/image" Target="../media/image2090.png"/><Relationship Id="rId101" Type="http://schemas.openxmlformats.org/officeDocument/2006/relationships/image" Target="../media/image2100.png"/><Relationship Id="rId122" Type="http://schemas.openxmlformats.org/officeDocument/2006/relationships/customXml" Target="../ink/ink244.xml"/><Relationship Id="rId143" Type="http://schemas.openxmlformats.org/officeDocument/2006/relationships/image" Target="../media/image231.png"/><Relationship Id="rId148" Type="http://schemas.openxmlformats.org/officeDocument/2006/relationships/customXml" Target="../ink/ink257.xml"/><Relationship Id="rId164" Type="http://schemas.openxmlformats.org/officeDocument/2006/relationships/image" Target="../media/image242.png"/><Relationship Id="rId169" Type="http://schemas.openxmlformats.org/officeDocument/2006/relationships/customXml" Target="../ink/ink267.xml"/><Relationship Id="rId185" Type="http://schemas.openxmlformats.org/officeDocument/2006/relationships/customXml" Target="../ink/ink275.xml"/><Relationship Id="rId4" Type="http://schemas.openxmlformats.org/officeDocument/2006/relationships/customXml" Target="../ink/ink186.xml"/><Relationship Id="rId9" Type="http://schemas.openxmlformats.org/officeDocument/2006/relationships/image" Target="../media/image1630.png"/><Relationship Id="rId180" Type="http://schemas.openxmlformats.org/officeDocument/2006/relationships/image" Target="../media/image250.png"/><Relationship Id="rId210" Type="http://schemas.openxmlformats.org/officeDocument/2006/relationships/image" Target="../media/image265.png"/><Relationship Id="rId215" Type="http://schemas.openxmlformats.org/officeDocument/2006/relationships/customXml" Target="../ink/ink290.xml"/><Relationship Id="rId236" Type="http://schemas.openxmlformats.org/officeDocument/2006/relationships/image" Target="../media/image278.png"/><Relationship Id="rId26" Type="http://schemas.openxmlformats.org/officeDocument/2006/relationships/customXml" Target="../ink/ink197.xml"/><Relationship Id="rId231" Type="http://schemas.openxmlformats.org/officeDocument/2006/relationships/customXml" Target="../ink/ink298.xml"/><Relationship Id="rId47" Type="http://schemas.openxmlformats.org/officeDocument/2006/relationships/image" Target="../media/image1820.png"/><Relationship Id="rId68" Type="http://schemas.openxmlformats.org/officeDocument/2006/relationships/customXml" Target="../ink/ink218.xml"/><Relationship Id="rId89" Type="http://schemas.openxmlformats.org/officeDocument/2006/relationships/image" Target="../media/image211.png"/><Relationship Id="rId112" Type="http://schemas.openxmlformats.org/officeDocument/2006/relationships/customXml" Target="../ink/ink239.xml"/><Relationship Id="rId133" Type="http://schemas.openxmlformats.org/officeDocument/2006/relationships/image" Target="../media/image226.png"/><Relationship Id="rId154" Type="http://schemas.openxmlformats.org/officeDocument/2006/relationships/customXml" Target="../ink/ink260.xml"/><Relationship Id="rId175" Type="http://schemas.openxmlformats.org/officeDocument/2006/relationships/customXml" Target="../ink/ink270.xml"/><Relationship Id="rId196" Type="http://schemas.openxmlformats.org/officeDocument/2006/relationships/image" Target="../media/image258.png"/><Relationship Id="rId200" Type="http://schemas.openxmlformats.org/officeDocument/2006/relationships/image" Target="../media/image260.png"/><Relationship Id="rId16" Type="http://schemas.openxmlformats.org/officeDocument/2006/relationships/customXml" Target="../ink/ink192.xml"/><Relationship Id="rId221" Type="http://schemas.openxmlformats.org/officeDocument/2006/relationships/customXml" Target="../ink/ink293.xml"/><Relationship Id="rId37" Type="http://schemas.openxmlformats.org/officeDocument/2006/relationships/image" Target="../media/image1770.png"/><Relationship Id="rId58" Type="http://schemas.openxmlformats.org/officeDocument/2006/relationships/customXml" Target="../ink/ink213.xml"/><Relationship Id="rId79" Type="http://schemas.openxmlformats.org/officeDocument/2006/relationships/image" Target="../media/image1980.png"/><Relationship Id="rId102" Type="http://schemas.openxmlformats.org/officeDocument/2006/relationships/customXml" Target="../ink/ink234.xml"/><Relationship Id="rId123" Type="http://schemas.openxmlformats.org/officeDocument/2006/relationships/image" Target="../media/image221.png"/><Relationship Id="rId144" Type="http://schemas.openxmlformats.org/officeDocument/2006/relationships/customXml" Target="../ink/ink255.xml"/><Relationship Id="rId90" Type="http://schemas.openxmlformats.org/officeDocument/2006/relationships/customXml" Target="../ink/ink228.xml"/><Relationship Id="rId165" Type="http://schemas.openxmlformats.org/officeDocument/2006/relationships/customXml" Target="../ink/ink265.xml"/><Relationship Id="rId186" Type="http://schemas.openxmlformats.org/officeDocument/2006/relationships/image" Target="../media/image253.png"/><Relationship Id="rId211" Type="http://schemas.openxmlformats.org/officeDocument/2006/relationships/customXml" Target="../ink/ink288.xml"/><Relationship Id="rId232" Type="http://schemas.openxmlformats.org/officeDocument/2006/relationships/image" Target="../media/image276.png"/><Relationship Id="rId27" Type="http://schemas.openxmlformats.org/officeDocument/2006/relationships/image" Target="../media/image1720.png"/><Relationship Id="rId48" Type="http://schemas.openxmlformats.org/officeDocument/2006/relationships/customXml" Target="../ink/ink208.xml"/><Relationship Id="rId69" Type="http://schemas.openxmlformats.org/officeDocument/2006/relationships/image" Target="../media/image1930.png"/><Relationship Id="rId113" Type="http://schemas.openxmlformats.org/officeDocument/2006/relationships/image" Target="../media/image216.png"/><Relationship Id="rId134" Type="http://schemas.openxmlformats.org/officeDocument/2006/relationships/customXml" Target="../ink/ink250.xml"/><Relationship Id="rId80" Type="http://schemas.openxmlformats.org/officeDocument/2006/relationships/customXml" Target="../ink/ink224.xml"/><Relationship Id="rId155" Type="http://schemas.openxmlformats.org/officeDocument/2006/relationships/image" Target="../media/image237.png"/><Relationship Id="rId176" Type="http://schemas.openxmlformats.org/officeDocument/2006/relationships/image" Target="../media/image248.png"/><Relationship Id="rId197" Type="http://schemas.openxmlformats.org/officeDocument/2006/relationships/customXml" Target="../ink/ink281.xml"/><Relationship Id="rId201" Type="http://schemas.openxmlformats.org/officeDocument/2006/relationships/customXml" Target="../ink/ink283.xml"/><Relationship Id="rId222" Type="http://schemas.openxmlformats.org/officeDocument/2006/relationships/image" Target="../media/image271.png"/><Relationship Id="rId17" Type="http://schemas.openxmlformats.org/officeDocument/2006/relationships/image" Target="../media/image1670.png"/><Relationship Id="rId38" Type="http://schemas.openxmlformats.org/officeDocument/2006/relationships/customXml" Target="../ink/ink203.xml"/><Relationship Id="rId59" Type="http://schemas.openxmlformats.org/officeDocument/2006/relationships/image" Target="../media/image1880.png"/><Relationship Id="rId103" Type="http://schemas.openxmlformats.org/officeDocument/2006/relationships/image" Target="../media/image2110.png"/><Relationship Id="rId124" Type="http://schemas.openxmlformats.org/officeDocument/2006/relationships/customXml" Target="../ink/ink245.xml"/><Relationship Id="rId70" Type="http://schemas.openxmlformats.org/officeDocument/2006/relationships/customXml" Target="../ink/ink219.xml"/><Relationship Id="rId91" Type="http://schemas.openxmlformats.org/officeDocument/2006/relationships/image" Target="../media/image2050.png"/><Relationship Id="rId145" Type="http://schemas.openxmlformats.org/officeDocument/2006/relationships/image" Target="../media/image232.png"/><Relationship Id="rId166" Type="http://schemas.openxmlformats.org/officeDocument/2006/relationships/image" Target="../media/image243.png"/><Relationship Id="rId187" Type="http://schemas.openxmlformats.org/officeDocument/2006/relationships/customXml" Target="../ink/ink276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66.png"/><Relationship Id="rId233" Type="http://schemas.openxmlformats.org/officeDocument/2006/relationships/customXml" Target="../ink/ink299.xml"/><Relationship Id="rId28" Type="http://schemas.openxmlformats.org/officeDocument/2006/relationships/customXml" Target="../ink/ink198.xml"/><Relationship Id="rId49" Type="http://schemas.openxmlformats.org/officeDocument/2006/relationships/image" Target="../media/image1830.png"/><Relationship Id="rId114" Type="http://schemas.openxmlformats.org/officeDocument/2006/relationships/customXml" Target="../ink/ink240.xml"/><Relationship Id="rId60" Type="http://schemas.openxmlformats.org/officeDocument/2006/relationships/customXml" Target="../ink/ink214.xml"/><Relationship Id="rId81" Type="http://schemas.openxmlformats.org/officeDocument/2006/relationships/image" Target="../media/image1990.png"/><Relationship Id="rId135" Type="http://schemas.openxmlformats.org/officeDocument/2006/relationships/image" Target="../media/image227.png"/><Relationship Id="rId156" Type="http://schemas.openxmlformats.org/officeDocument/2006/relationships/image" Target="../media/image238.png"/><Relationship Id="rId177" Type="http://schemas.openxmlformats.org/officeDocument/2006/relationships/customXml" Target="../ink/ink271.xml"/><Relationship Id="rId198" Type="http://schemas.openxmlformats.org/officeDocument/2006/relationships/image" Target="../media/image259.png"/><Relationship Id="rId202" Type="http://schemas.openxmlformats.org/officeDocument/2006/relationships/image" Target="../media/image261.png"/><Relationship Id="rId223" Type="http://schemas.openxmlformats.org/officeDocument/2006/relationships/customXml" Target="../ink/ink294.xml"/><Relationship Id="rId18" Type="http://schemas.openxmlformats.org/officeDocument/2006/relationships/customXml" Target="../ink/ink193.xml"/><Relationship Id="rId39" Type="http://schemas.openxmlformats.org/officeDocument/2006/relationships/image" Target="../media/image1780.png"/><Relationship Id="rId50" Type="http://schemas.openxmlformats.org/officeDocument/2006/relationships/customXml" Target="../ink/ink209.xml"/><Relationship Id="rId104" Type="http://schemas.openxmlformats.org/officeDocument/2006/relationships/customXml" Target="../ink/ink235.xml"/><Relationship Id="rId125" Type="http://schemas.openxmlformats.org/officeDocument/2006/relationships/image" Target="../media/image222.png"/><Relationship Id="rId146" Type="http://schemas.openxmlformats.org/officeDocument/2006/relationships/customXml" Target="../ink/ink256.xml"/><Relationship Id="rId167" Type="http://schemas.openxmlformats.org/officeDocument/2006/relationships/customXml" Target="../ink/ink266.xml"/><Relationship Id="rId188" Type="http://schemas.openxmlformats.org/officeDocument/2006/relationships/image" Target="../media/image254.png"/><Relationship Id="rId71" Type="http://schemas.openxmlformats.org/officeDocument/2006/relationships/image" Target="../media/image1940.png"/><Relationship Id="rId92" Type="http://schemas.openxmlformats.org/officeDocument/2006/relationships/customXml" Target="../ink/ink229.xml"/><Relationship Id="rId213" Type="http://schemas.openxmlformats.org/officeDocument/2006/relationships/customXml" Target="../ink/ink289.xml"/><Relationship Id="rId234" Type="http://schemas.openxmlformats.org/officeDocument/2006/relationships/image" Target="../media/image277.png"/><Relationship Id="rId2" Type="http://schemas.openxmlformats.org/officeDocument/2006/relationships/customXml" Target="../ink/ink185.xml"/><Relationship Id="rId29" Type="http://schemas.openxmlformats.org/officeDocument/2006/relationships/image" Target="../media/image1730.png"/><Relationship Id="rId40" Type="http://schemas.openxmlformats.org/officeDocument/2006/relationships/customXml" Target="../ink/ink204.xml"/><Relationship Id="rId115" Type="http://schemas.openxmlformats.org/officeDocument/2006/relationships/image" Target="../media/image217.png"/><Relationship Id="rId136" Type="http://schemas.openxmlformats.org/officeDocument/2006/relationships/customXml" Target="../ink/ink251.xml"/><Relationship Id="rId157" Type="http://schemas.openxmlformats.org/officeDocument/2006/relationships/customXml" Target="../ink/ink261.xml"/><Relationship Id="rId178" Type="http://schemas.openxmlformats.org/officeDocument/2006/relationships/image" Target="../media/image249.png"/><Relationship Id="rId61" Type="http://schemas.openxmlformats.org/officeDocument/2006/relationships/image" Target="../media/image1890.png"/><Relationship Id="rId82" Type="http://schemas.openxmlformats.org/officeDocument/2006/relationships/customXml" Target="../ink/ink225.xml"/><Relationship Id="rId199" Type="http://schemas.openxmlformats.org/officeDocument/2006/relationships/customXml" Target="../ink/ink282.xml"/><Relationship Id="rId203" Type="http://schemas.openxmlformats.org/officeDocument/2006/relationships/customXml" Target="../ink/ink284.xml"/><Relationship Id="rId19" Type="http://schemas.openxmlformats.org/officeDocument/2006/relationships/image" Target="../media/image1680.png"/><Relationship Id="rId224" Type="http://schemas.openxmlformats.org/officeDocument/2006/relationships/image" Target="../media/image272.png"/><Relationship Id="rId30" Type="http://schemas.openxmlformats.org/officeDocument/2006/relationships/customXml" Target="../ink/ink199.xml"/><Relationship Id="rId105" Type="http://schemas.openxmlformats.org/officeDocument/2006/relationships/image" Target="../media/image212.png"/><Relationship Id="rId126" Type="http://schemas.openxmlformats.org/officeDocument/2006/relationships/customXml" Target="../ink/ink246.xml"/><Relationship Id="rId147" Type="http://schemas.openxmlformats.org/officeDocument/2006/relationships/image" Target="../media/image233.png"/><Relationship Id="rId168" Type="http://schemas.openxmlformats.org/officeDocument/2006/relationships/image" Target="../media/image244.png"/><Relationship Id="rId51" Type="http://schemas.openxmlformats.org/officeDocument/2006/relationships/image" Target="../media/image1840.png"/><Relationship Id="rId72" Type="http://schemas.openxmlformats.org/officeDocument/2006/relationships/customXml" Target="../ink/ink220.xml"/><Relationship Id="rId93" Type="http://schemas.openxmlformats.org/officeDocument/2006/relationships/image" Target="../media/image2060.png"/><Relationship Id="rId189" Type="http://schemas.openxmlformats.org/officeDocument/2006/relationships/customXml" Target="../ink/ink277.xml"/><Relationship Id="rId3" Type="http://schemas.openxmlformats.org/officeDocument/2006/relationships/image" Target="../media/image1600.png"/><Relationship Id="rId214" Type="http://schemas.openxmlformats.org/officeDocument/2006/relationships/image" Target="../media/image267.png"/><Relationship Id="rId235" Type="http://schemas.openxmlformats.org/officeDocument/2006/relationships/customXml" Target="../ink/ink300.xml"/><Relationship Id="rId116" Type="http://schemas.openxmlformats.org/officeDocument/2006/relationships/customXml" Target="../ink/ink241.xml"/><Relationship Id="rId137" Type="http://schemas.openxmlformats.org/officeDocument/2006/relationships/image" Target="../media/image228.png"/><Relationship Id="rId158" Type="http://schemas.openxmlformats.org/officeDocument/2006/relationships/image" Target="../media/image239.png"/><Relationship Id="rId20" Type="http://schemas.openxmlformats.org/officeDocument/2006/relationships/customXml" Target="../ink/ink194.xml"/><Relationship Id="rId41" Type="http://schemas.openxmlformats.org/officeDocument/2006/relationships/image" Target="../media/image1790.png"/><Relationship Id="rId62" Type="http://schemas.openxmlformats.org/officeDocument/2006/relationships/customXml" Target="../ink/ink215.xml"/><Relationship Id="rId83" Type="http://schemas.openxmlformats.org/officeDocument/2006/relationships/image" Target="../media/image2000.png"/><Relationship Id="rId179" Type="http://schemas.openxmlformats.org/officeDocument/2006/relationships/customXml" Target="../ink/ink2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F8C6-63EF-D348-FE13-749ABF181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947EB-D590-21A4-8367-64EBD6F69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6/12/22</a:t>
            </a:r>
          </a:p>
        </p:txBody>
      </p:sp>
    </p:spTree>
    <p:extLst>
      <p:ext uri="{BB962C8B-B14F-4D97-AF65-F5344CB8AC3E}">
        <p14:creationId xmlns:p14="http://schemas.microsoft.com/office/powerpoint/2010/main" val="1299538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9D529F0-4014-95D0-7810-0DA13FE03780}"/>
              </a:ext>
            </a:extLst>
          </p:cNvPr>
          <p:cNvGrpSpPr/>
          <p:nvPr/>
        </p:nvGrpSpPr>
        <p:grpSpPr>
          <a:xfrm>
            <a:off x="735600" y="284280"/>
            <a:ext cx="475920" cy="444960"/>
            <a:chOff x="735600" y="284280"/>
            <a:chExt cx="475920" cy="4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55324B2-1EB7-36C2-EE1B-E8749F26599F}"/>
                    </a:ext>
                  </a:extLst>
                </p14:cNvPr>
                <p14:cNvContentPartPr/>
                <p14:nvPr/>
              </p14:nvContentPartPr>
              <p14:xfrm>
                <a:off x="735600" y="412440"/>
                <a:ext cx="180360" cy="316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55324B2-1EB7-36C2-EE1B-E8749F26599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0480" y="397320"/>
                  <a:ext cx="2109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07FFE01-1771-ABE6-F369-632FA99E6BE8}"/>
                    </a:ext>
                  </a:extLst>
                </p14:cNvPr>
                <p14:cNvContentPartPr/>
                <p14:nvPr/>
              </p14:nvContentPartPr>
              <p14:xfrm>
                <a:off x="984720" y="395160"/>
                <a:ext cx="70560" cy="107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07FFE01-1771-ABE6-F369-632FA99E6BE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9240" y="380040"/>
                  <a:ext cx="1011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6F95B64-21DF-095F-F608-021FC5A6924E}"/>
                    </a:ext>
                  </a:extLst>
                </p14:cNvPr>
                <p14:cNvContentPartPr/>
                <p14:nvPr/>
              </p14:nvContentPartPr>
              <p14:xfrm>
                <a:off x="1079760" y="284280"/>
                <a:ext cx="131760" cy="233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6F95B64-21DF-095F-F608-021FC5A692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64640" y="269160"/>
                  <a:ext cx="16200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A8CB25-F25A-617D-CB06-737CB7BA3482}"/>
              </a:ext>
            </a:extLst>
          </p:cNvPr>
          <p:cNvGrpSpPr/>
          <p:nvPr/>
        </p:nvGrpSpPr>
        <p:grpSpPr>
          <a:xfrm>
            <a:off x="1422840" y="536640"/>
            <a:ext cx="1907640" cy="397440"/>
            <a:chOff x="1422840" y="536640"/>
            <a:chExt cx="190764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A6D1191-EA82-92D1-3136-799DB382C16A}"/>
                    </a:ext>
                  </a:extLst>
                </p14:cNvPr>
                <p14:cNvContentPartPr/>
                <p14:nvPr/>
              </p14:nvContentPartPr>
              <p14:xfrm>
                <a:off x="1422840" y="575880"/>
                <a:ext cx="242640" cy="20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A6D1191-EA82-92D1-3136-799DB382C1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07720" y="560400"/>
                  <a:ext cx="2732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9E6EDF9-EB81-3940-7F69-26315B019035}"/>
                    </a:ext>
                  </a:extLst>
                </p14:cNvPr>
                <p14:cNvContentPartPr/>
                <p14:nvPr/>
              </p14:nvContentPartPr>
              <p14:xfrm>
                <a:off x="1684920" y="625200"/>
                <a:ext cx="172440" cy="132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9E6EDF9-EB81-3940-7F69-26315B01903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69440" y="609720"/>
                  <a:ext cx="202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312D1D3-5859-F01E-AA6F-69D2A72BC144}"/>
                    </a:ext>
                  </a:extLst>
                </p14:cNvPr>
                <p14:cNvContentPartPr/>
                <p14:nvPr/>
              </p14:nvContentPartPr>
              <p14:xfrm>
                <a:off x="1739640" y="637440"/>
                <a:ext cx="75240" cy="177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312D1D3-5859-F01E-AA6F-69D2A72BC1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24160" y="622320"/>
                  <a:ext cx="1058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7D4D0D0-B535-D251-4BA9-B4A40990D4FF}"/>
                    </a:ext>
                  </a:extLst>
                </p14:cNvPr>
                <p14:cNvContentPartPr/>
                <p14:nvPr/>
              </p14:nvContentPartPr>
              <p14:xfrm>
                <a:off x="1908480" y="654360"/>
                <a:ext cx="119160" cy="279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7D4D0D0-B535-D251-4BA9-B4A40990D4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93000" y="638880"/>
                  <a:ext cx="1497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0CFF953-6980-D65C-FDF2-0E8AE591ED20}"/>
                    </a:ext>
                  </a:extLst>
                </p14:cNvPr>
                <p14:cNvContentPartPr/>
                <p14:nvPr/>
              </p14:nvContentPartPr>
              <p14:xfrm>
                <a:off x="2050680" y="614400"/>
                <a:ext cx="198720" cy="151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0CFF953-6980-D65C-FDF2-0E8AE591ED2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5200" y="599280"/>
                  <a:ext cx="2293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CCDED7D-D158-53DF-3213-5FC029D3B2FA}"/>
                    </a:ext>
                  </a:extLst>
                </p14:cNvPr>
                <p14:cNvContentPartPr/>
                <p14:nvPr/>
              </p14:nvContentPartPr>
              <p14:xfrm>
                <a:off x="2328600" y="635280"/>
                <a:ext cx="109800" cy="145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CCDED7D-D158-53DF-3213-5FC029D3B2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13480" y="619800"/>
                  <a:ext cx="1404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4C6CD9D-1EC4-52F8-F69E-C4EA29AC71EE}"/>
                    </a:ext>
                  </a:extLst>
                </p14:cNvPr>
                <p14:cNvContentPartPr/>
                <p14:nvPr/>
              </p14:nvContentPartPr>
              <p14:xfrm>
                <a:off x="2492760" y="644640"/>
                <a:ext cx="32400" cy="133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4C6CD9D-1EC4-52F8-F69E-C4EA29AC71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77640" y="629520"/>
                  <a:ext cx="630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09AC324-DAFC-73EA-ED97-5953E909768A}"/>
                    </a:ext>
                  </a:extLst>
                </p14:cNvPr>
                <p14:cNvContentPartPr/>
                <p14:nvPr/>
              </p14:nvContentPartPr>
              <p14:xfrm>
                <a:off x="2503200" y="536640"/>
                <a:ext cx="4320" cy="1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09AC324-DAFC-73EA-ED97-5953E90976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87720" y="521520"/>
                  <a:ext cx="349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87C1063-8AE2-07A7-D893-4F965757FF1C}"/>
                    </a:ext>
                  </a:extLst>
                </p14:cNvPr>
                <p14:cNvContentPartPr/>
                <p14:nvPr/>
              </p14:nvContentPartPr>
              <p14:xfrm>
                <a:off x="2614800" y="657240"/>
                <a:ext cx="225360" cy="147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87C1063-8AE2-07A7-D893-4F965757FF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99680" y="641760"/>
                  <a:ext cx="255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8FD0B15-9ED4-5119-98F6-782A01693E93}"/>
                    </a:ext>
                  </a:extLst>
                </p14:cNvPr>
                <p14:cNvContentPartPr/>
                <p14:nvPr/>
              </p14:nvContentPartPr>
              <p14:xfrm>
                <a:off x="2873640" y="642840"/>
                <a:ext cx="169200" cy="140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8FD0B15-9ED4-5119-98F6-782A01693E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58160" y="627720"/>
                  <a:ext cx="199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57B673A-BA69-76E7-2255-D1CEE37D4AF9}"/>
                    </a:ext>
                  </a:extLst>
                </p14:cNvPr>
                <p14:cNvContentPartPr/>
                <p14:nvPr/>
              </p14:nvContentPartPr>
              <p14:xfrm>
                <a:off x="3068040" y="648600"/>
                <a:ext cx="136440" cy="153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57B673A-BA69-76E7-2255-D1CEE37D4AF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52920" y="633120"/>
                  <a:ext cx="167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2AC8E0F-5B27-753E-D74C-F9F6BE52EF82}"/>
                    </a:ext>
                  </a:extLst>
                </p14:cNvPr>
                <p14:cNvContentPartPr/>
                <p14:nvPr/>
              </p14:nvContentPartPr>
              <p14:xfrm>
                <a:off x="3288360" y="588480"/>
                <a:ext cx="31680" cy="172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2AC8E0F-5B27-753E-D74C-F9F6BE52EF8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73240" y="573000"/>
                  <a:ext cx="62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C757EA3-FCEC-4DF5-4DAE-DCFE438E319C}"/>
                    </a:ext>
                  </a:extLst>
                </p14:cNvPr>
                <p14:cNvContentPartPr/>
                <p14:nvPr/>
              </p14:nvContentPartPr>
              <p14:xfrm>
                <a:off x="3258120" y="678480"/>
                <a:ext cx="72360" cy="8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C757EA3-FCEC-4DF5-4DAE-DCFE438E31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42640" y="663360"/>
                  <a:ext cx="10296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0E81817-51D4-2B83-7729-B6A31C6E8947}"/>
                  </a:ext>
                </a:extLst>
              </p14:cNvPr>
              <p14:cNvContentPartPr/>
              <p14:nvPr/>
            </p14:nvContentPartPr>
            <p14:xfrm>
              <a:off x="3597240" y="564000"/>
              <a:ext cx="1080" cy="8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0E81817-51D4-2B83-7729-B6A31C6E894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82120" y="548880"/>
                <a:ext cx="316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EEE696D-3D86-61C3-C9CF-A451CF3BF41F}"/>
                  </a:ext>
                </a:extLst>
              </p14:cNvPr>
              <p14:cNvContentPartPr/>
              <p14:nvPr/>
            </p14:nvContentPartPr>
            <p14:xfrm>
              <a:off x="3571320" y="726720"/>
              <a:ext cx="2520" cy="1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EEE696D-3D86-61C3-C9CF-A451CF3BF41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56200" y="711240"/>
                <a:ext cx="331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32075158-7902-1065-42E7-072ACBB6E3E3}"/>
              </a:ext>
            </a:extLst>
          </p:cNvPr>
          <p:cNvGrpSpPr/>
          <p:nvPr/>
        </p:nvGrpSpPr>
        <p:grpSpPr>
          <a:xfrm>
            <a:off x="3944280" y="543120"/>
            <a:ext cx="1132920" cy="442080"/>
            <a:chOff x="3944280" y="543120"/>
            <a:chExt cx="1132920" cy="44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53E8575-76BB-CFBD-986A-E2A46A2849D1}"/>
                    </a:ext>
                  </a:extLst>
                </p14:cNvPr>
                <p14:cNvContentPartPr/>
                <p14:nvPr/>
              </p14:nvContentPartPr>
              <p14:xfrm>
                <a:off x="3944280" y="543120"/>
                <a:ext cx="133200" cy="187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53E8575-76BB-CFBD-986A-E2A46A2849D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28800" y="527640"/>
                  <a:ext cx="1638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E5830CE-9983-9450-F318-05F6F73F8838}"/>
                    </a:ext>
                  </a:extLst>
                </p14:cNvPr>
                <p14:cNvContentPartPr/>
                <p14:nvPr/>
              </p14:nvContentPartPr>
              <p14:xfrm>
                <a:off x="4118160" y="605400"/>
                <a:ext cx="160920" cy="137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E5830CE-9983-9450-F318-05F6F73F883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02680" y="590280"/>
                  <a:ext cx="191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BBF2D51-320A-D3C4-15A3-B2EF2FFFE332}"/>
                    </a:ext>
                  </a:extLst>
                </p14:cNvPr>
                <p14:cNvContentPartPr/>
                <p14:nvPr/>
              </p14:nvContentPartPr>
              <p14:xfrm>
                <a:off x="4319400" y="609360"/>
                <a:ext cx="90360" cy="137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BBF2D51-320A-D3C4-15A3-B2EF2FFFE33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04280" y="594240"/>
                  <a:ext cx="120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39A431B-E316-5077-674A-5151A7E2C8B6}"/>
                    </a:ext>
                  </a:extLst>
                </p14:cNvPr>
                <p14:cNvContentPartPr/>
                <p14:nvPr/>
              </p14:nvContentPartPr>
              <p14:xfrm>
                <a:off x="4332000" y="650400"/>
                <a:ext cx="195840" cy="334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39A431B-E316-5077-674A-5151A7E2C8B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16520" y="635280"/>
                  <a:ext cx="2260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FB93105-3BAA-75D3-BC58-40A2D67FD50C}"/>
                    </a:ext>
                  </a:extLst>
                </p14:cNvPr>
                <p14:cNvContentPartPr/>
                <p14:nvPr/>
              </p14:nvContentPartPr>
              <p14:xfrm>
                <a:off x="4620360" y="637440"/>
                <a:ext cx="27720" cy="127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FB93105-3BAA-75D3-BC58-40A2D67FD50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04880" y="622320"/>
                  <a:ext cx="583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7BB5BFE-C70B-D549-0D53-4CA431B33F1F}"/>
                    </a:ext>
                  </a:extLst>
                </p14:cNvPr>
                <p14:cNvContentPartPr/>
                <p14:nvPr/>
              </p14:nvContentPartPr>
              <p14:xfrm>
                <a:off x="4629000" y="578760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7BB5BFE-C70B-D549-0D53-4CA431B33F1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13520" y="56364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D963AF1-5E12-CF3D-30DF-8376F398BEA0}"/>
                    </a:ext>
                  </a:extLst>
                </p14:cNvPr>
                <p14:cNvContentPartPr/>
                <p14:nvPr/>
              </p14:nvContentPartPr>
              <p14:xfrm>
                <a:off x="4726560" y="593880"/>
                <a:ext cx="126000" cy="145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D963AF1-5E12-CF3D-30DF-8376F398BE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11440" y="578400"/>
                  <a:ext cx="1566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88D806B-91F5-DE9B-B4BA-C15F331AF9AF}"/>
                    </a:ext>
                  </a:extLst>
                </p14:cNvPr>
                <p14:cNvContentPartPr/>
                <p14:nvPr/>
              </p14:nvContentPartPr>
              <p14:xfrm>
                <a:off x="4897200" y="629880"/>
                <a:ext cx="180000" cy="340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88D806B-91F5-DE9B-B4BA-C15F331AF9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82080" y="614400"/>
                  <a:ext cx="210240" cy="37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6DA3458-EACD-CFCC-224B-37735E5F1F6E}"/>
              </a:ext>
            </a:extLst>
          </p:cNvPr>
          <p:cNvGrpSpPr/>
          <p:nvPr/>
        </p:nvGrpSpPr>
        <p:grpSpPr>
          <a:xfrm>
            <a:off x="5219760" y="546720"/>
            <a:ext cx="995040" cy="416520"/>
            <a:chOff x="5219760" y="546720"/>
            <a:chExt cx="995040" cy="41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977B347-1B4F-1A9A-8102-0DC7CFE3D305}"/>
                    </a:ext>
                  </a:extLst>
                </p14:cNvPr>
                <p14:cNvContentPartPr/>
                <p14:nvPr/>
              </p14:nvContentPartPr>
              <p14:xfrm>
                <a:off x="5257200" y="546720"/>
                <a:ext cx="123840" cy="176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977B347-1B4F-1A9A-8102-0DC7CFE3D30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42080" y="531600"/>
                  <a:ext cx="1544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D273D2E-DBFD-818C-F88D-FFE10C810EB0}"/>
                    </a:ext>
                  </a:extLst>
                </p14:cNvPr>
                <p14:cNvContentPartPr/>
                <p14:nvPr/>
              </p14:nvContentPartPr>
              <p14:xfrm>
                <a:off x="5219760" y="617280"/>
                <a:ext cx="124560" cy="13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D273D2E-DBFD-818C-F88D-FFE10C810E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04280" y="601800"/>
                  <a:ext cx="155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E1F10B2-2E8D-C53F-EB5D-BC02845D91CB}"/>
                    </a:ext>
                  </a:extLst>
                </p14:cNvPr>
                <p14:cNvContentPartPr/>
                <p14:nvPr/>
              </p14:nvContentPartPr>
              <p14:xfrm>
                <a:off x="5441520" y="614760"/>
                <a:ext cx="133200" cy="122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E1F10B2-2E8D-C53F-EB5D-BC02845D91C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26400" y="599640"/>
                  <a:ext cx="1638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18D0049-816D-9602-1E75-6AA35D5395B3}"/>
                    </a:ext>
                  </a:extLst>
                </p14:cNvPr>
                <p14:cNvContentPartPr/>
                <p14:nvPr/>
              </p14:nvContentPartPr>
              <p14:xfrm>
                <a:off x="5599560" y="646800"/>
                <a:ext cx="82440" cy="83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18D0049-816D-9602-1E75-6AA35D5395B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84440" y="631680"/>
                  <a:ext cx="1130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8DD7B1E-B0E4-299B-A288-4708B8629868}"/>
                    </a:ext>
                  </a:extLst>
                </p14:cNvPr>
                <p14:cNvContentPartPr/>
                <p14:nvPr/>
              </p14:nvContentPartPr>
              <p14:xfrm>
                <a:off x="5690280" y="647880"/>
                <a:ext cx="150480" cy="315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8DD7B1E-B0E4-299B-A288-4708B862986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74800" y="632400"/>
                  <a:ext cx="1810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427E44D-57B2-6945-7EA8-F445D8B22C5F}"/>
                    </a:ext>
                  </a:extLst>
                </p14:cNvPr>
                <p14:cNvContentPartPr/>
                <p14:nvPr/>
              </p14:nvContentPartPr>
              <p14:xfrm>
                <a:off x="5894760" y="650040"/>
                <a:ext cx="102600" cy="119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427E44D-57B2-6945-7EA8-F445D8B22C5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79640" y="634920"/>
                  <a:ext cx="1332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6A93D90-E56C-E466-D575-DEFA4C871C43}"/>
                    </a:ext>
                  </a:extLst>
                </p14:cNvPr>
                <p14:cNvContentPartPr/>
                <p14:nvPr/>
              </p14:nvContentPartPr>
              <p14:xfrm>
                <a:off x="6076920" y="599280"/>
                <a:ext cx="137880" cy="161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6A93D90-E56C-E466-D575-DEFA4C871C4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61800" y="584160"/>
                  <a:ext cx="1684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8A0D5D2-A64E-6156-2EE3-27A9A5CCF98D}"/>
                    </a:ext>
                  </a:extLst>
                </p14:cNvPr>
                <p14:cNvContentPartPr/>
                <p14:nvPr/>
              </p14:nvContentPartPr>
              <p14:xfrm>
                <a:off x="6094200" y="617280"/>
                <a:ext cx="9576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8A0D5D2-A64E-6156-2EE3-27A9A5CCF98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79080" y="601800"/>
                  <a:ext cx="12636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3050961-728B-B43B-0D7E-7C43AC5948C2}"/>
              </a:ext>
            </a:extLst>
          </p:cNvPr>
          <p:cNvGrpSpPr/>
          <p:nvPr/>
        </p:nvGrpSpPr>
        <p:grpSpPr>
          <a:xfrm>
            <a:off x="6369240" y="538080"/>
            <a:ext cx="1141560" cy="248400"/>
            <a:chOff x="6369240" y="538080"/>
            <a:chExt cx="114156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0BCC648-7794-1A28-5F60-D0939C326665}"/>
                    </a:ext>
                  </a:extLst>
                </p14:cNvPr>
                <p14:cNvContentPartPr/>
                <p14:nvPr/>
              </p14:nvContentPartPr>
              <p14:xfrm>
                <a:off x="6369240" y="621960"/>
                <a:ext cx="107280" cy="151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0BCC648-7794-1A28-5F60-D0939C32666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54120" y="606840"/>
                  <a:ext cx="1378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3D0FC3B-308B-20C6-6030-788ABB1C2347}"/>
                    </a:ext>
                  </a:extLst>
                </p14:cNvPr>
                <p14:cNvContentPartPr/>
                <p14:nvPr/>
              </p14:nvContentPartPr>
              <p14:xfrm>
                <a:off x="6510720" y="639240"/>
                <a:ext cx="158040" cy="113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3D0FC3B-308B-20C6-6030-788ABB1C234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95600" y="623760"/>
                  <a:ext cx="1886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E3B5EBA-9EA9-8E95-5959-5E0FF52735A5}"/>
                    </a:ext>
                  </a:extLst>
                </p14:cNvPr>
                <p14:cNvContentPartPr/>
                <p14:nvPr/>
              </p14:nvContentPartPr>
              <p14:xfrm>
                <a:off x="6709440" y="631320"/>
                <a:ext cx="196560" cy="155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E3B5EBA-9EA9-8E95-5959-5E0FF52735A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93960" y="615840"/>
                  <a:ext cx="2271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8655969-5FC0-B364-5B32-ED2B61CE3643}"/>
                    </a:ext>
                  </a:extLst>
                </p14:cNvPr>
                <p14:cNvContentPartPr/>
                <p14:nvPr/>
              </p14:nvContentPartPr>
              <p14:xfrm>
                <a:off x="6981960" y="538080"/>
                <a:ext cx="125280" cy="222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8655969-5FC0-B364-5B32-ED2B61CE364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66840" y="522960"/>
                  <a:ext cx="1558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D73FAC0-E626-007D-1EC7-C7F209BF3EDA}"/>
                    </a:ext>
                  </a:extLst>
                </p14:cNvPr>
                <p14:cNvContentPartPr/>
                <p14:nvPr/>
              </p14:nvContentPartPr>
              <p14:xfrm>
                <a:off x="7115880" y="660120"/>
                <a:ext cx="126000" cy="88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D73FAC0-E626-007D-1EC7-C7F209BF3ED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00400" y="645000"/>
                  <a:ext cx="156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447C6B2-1591-2205-E195-B70DE10052FD}"/>
                    </a:ext>
                  </a:extLst>
                </p14:cNvPr>
                <p14:cNvContentPartPr/>
                <p14:nvPr/>
              </p14:nvContentPartPr>
              <p14:xfrm>
                <a:off x="7284360" y="630600"/>
                <a:ext cx="77760" cy="112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447C6B2-1591-2205-E195-B70DE10052F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69240" y="615120"/>
                  <a:ext cx="1083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FBF122A-D542-A123-50B8-D42F26004B75}"/>
                    </a:ext>
                  </a:extLst>
                </p14:cNvPr>
                <p14:cNvContentPartPr/>
                <p14:nvPr/>
              </p14:nvContentPartPr>
              <p14:xfrm>
                <a:off x="7396320" y="625200"/>
                <a:ext cx="114480" cy="87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FBF122A-D542-A123-50B8-D42F26004B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80840" y="609720"/>
                  <a:ext cx="14508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F6FAF7C-3D7E-1F64-E733-33E9CD2A7D43}"/>
              </a:ext>
            </a:extLst>
          </p:cNvPr>
          <p:cNvGrpSpPr/>
          <p:nvPr/>
        </p:nvGrpSpPr>
        <p:grpSpPr>
          <a:xfrm>
            <a:off x="7802040" y="426480"/>
            <a:ext cx="446400" cy="350640"/>
            <a:chOff x="7802040" y="426480"/>
            <a:chExt cx="44640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A59A4D9-8F4F-EF97-B60F-528C9863C058}"/>
                    </a:ext>
                  </a:extLst>
                </p14:cNvPr>
                <p14:cNvContentPartPr/>
                <p14:nvPr/>
              </p14:nvContentPartPr>
              <p14:xfrm>
                <a:off x="7802040" y="426480"/>
                <a:ext cx="147960" cy="350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A59A4D9-8F4F-EF97-B60F-528C9863C05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86920" y="411360"/>
                  <a:ext cx="1785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1466014-0A69-47DF-28AA-996CBD2726A5}"/>
                    </a:ext>
                  </a:extLst>
                </p14:cNvPr>
                <p14:cNvContentPartPr/>
                <p14:nvPr/>
              </p14:nvContentPartPr>
              <p14:xfrm>
                <a:off x="7959000" y="667320"/>
                <a:ext cx="136440" cy="109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1466014-0A69-47DF-28AA-996CBD2726A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943880" y="651840"/>
                  <a:ext cx="167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AA7DE76-8C9F-1645-DA3D-22B2E15139BC}"/>
                    </a:ext>
                  </a:extLst>
                </p14:cNvPr>
                <p14:cNvContentPartPr/>
                <p14:nvPr/>
              </p14:nvContentPartPr>
              <p14:xfrm>
                <a:off x="8138640" y="692160"/>
                <a:ext cx="109800" cy="77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AA7DE76-8C9F-1645-DA3D-22B2E15139B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123520" y="677040"/>
                  <a:ext cx="14040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9F05F3C-FB17-174A-7C3D-DA5EF0078ADA}"/>
              </a:ext>
            </a:extLst>
          </p:cNvPr>
          <p:cNvGrpSpPr/>
          <p:nvPr/>
        </p:nvGrpSpPr>
        <p:grpSpPr>
          <a:xfrm>
            <a:off x="8559120" y="521880"/>
            <a:ext cx="988560" cy="255960"/>
            <a:chOff x="8559120" y="521880"/>
            <a:chExt cx="988560" cy="2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38107EC-0FD4-F0AB-F78C-C01E4A39AE02}"/>
                    </a:ext>
                  </a:extLst>
                </p14:cNvPr>
                <p14:cNvContentPartPr/>
                <p14:nvPr/>
              </p14:nvContentPartPr>
              <p14:xfrm>
                <a:off x="8559120" y="635280"/>
                <a:ext cx="163800" cy="142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38107EC-0FD4-F0AB-F78C-C01E4A39AE0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44000" y="619800"/>
                  <a:ext cx="194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3B060E4-31C7-2542-9607-B7F7E32FA952}"/>
                    </a:ext>
                  </a:extLst>
                </p14:cNvPr>
                <p14:cNvContentPartPr/>
                <p14:nvPr/>
              </p14:nvContentPartPr>
              <p14:xfrm>
                <a:off x="8808600" y="705480"/>
                <a:ext cx="1800" cy="51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3B060E4-31C7-2542-9607-B7F7E32FA95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93120" y="690360"/>
                  <a:ext cx="324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BAEEAC6-D539-3D9A-3A84-752B50CDDDDC}"/>
                    </a:ext>
                  </a:extLst>
                </p14:cNvPr>
                <p14:cNvContentPartPr/>
                <p14:nvPr/>
              </p14:nvContentPartPr>
              <p14:xfrm>
                <a:off x="8788080" y="585240"/>
                <a:ext cx="252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BAEEAC6-D539-3D9A-3A84-752B50CDDDD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72960" y="569760"/>
                  <a:ext cx="331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52115E1-06C6-9575-BC9E-D349F0082DFD}"/>
                    </a:ext>
                  </a:extLst>
                </p14:cNvPr>
                <p14:cNvContentPartPr/>
                <p14:nvPr/>
              </p14:nvContentPartPr>
              <p14:xfrm>
                <a:off x="8862600" y="660120"/>
                <a:ext cx="91800" cy="111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52115E1-06C6-9575-BC9E-D349F0082DF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47120" y="645000"/>
                  <a:ext cx="1224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8FEE2E5-1114-535D-7473-EE234E5F0B63}"/>
                    </a:ext>
                  </a:extLst>
                </p14:cNvPr>
                <p14:cNvContentPartPr/>
                <p14:nvPr/>
              </p14:nvContentPartPr>
              <p14:xfrm>
                <a:off x="9029640" y="694680"/>
                <a:ext cx="22320" cy="66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8FEE2E5-1114-535D-7473-EE234E5F0B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14520" y="679200"/>
                  <a:ext cx="52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0F7F83E-D5E1-3941-5E60-A03C91E638F6}"/>
                    </a:ext>
                  </a:extLst>
                </p14:cNvPr>
                <p14:cNvContentPartPr/>
                <p14:nvPr/>
              </p14:nvContentPartPr>
              <p14:xfrm>
                <a:off x="9040800" y="603960"/>
                <a:ext cx="5760" cy="2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0F7F83E-D5E1-3941-5E60-A03C91E638F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25320" y="588840"/>
                  <a:ext cx="36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4E69C3A-E3D1-4050-3B04-6E42A5599405}"/>
                    </a:ext>
                  </a:extLst>
                </p14:cNvPr>
                <p14:cNvContentPartPr/>
                <p14:nvPr/>
              </p14:nvContentPartPr>
              <p14:xfrm>
                <a:off x="9121800" y="689280"/>
                <a:ext cx="165960" cy="85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4E69C3A-E3D1-4050-3B04-6E42A559940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06680" y="673800"/>
                  <a:ext cx="196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4B3ED45-28AF-F650-EBAE-E8B98DFCAA1E}"/>
                    </a:ext>
                  </a:extLst>
                </p14:cNvPr>
                <p14:cNvContentPartPr/>
                <p14:nvPr/>
              </p14:nvContentPartPr>
              <p14:xfrm>
                <a:off x="9344640" y="668040"/>
                <a:ext cx="109080" cy="84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4B3ED45-28AF-F650-EBAE-E8B98DFCAA1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29520" y="652920"/>
                  <a:ext cx="1393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2AD0465-CD84-16F0-7B01-19BC4D4EC802}"/>
                    </a:ext>
                  </a:extLst>
                </p14:cNvPr>
                <p14:cNvContentPartPr/>
                <p14:nvPr/>
              </p14:nvContentPartPr>
              <p14:xfrm>
                <a:off x="9517440" y="521880"/>
                <a:ext cx="30240" cy="248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2AD0465-CD84-16F0-7B01-19BC4D4EC80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01960" y="506760"/>
                  <a:ext cx="60480" cy="27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7083C33-16A5-8C6C-7A7B-3CB796F65D43}"/>
              </a:ext>
            </a:extLst>
          </p:cNvPr>
          <p:cNvGrpSpPr/>
          <p:nvPr/>
        </p:nvGrpSpPr>
        <p:grpSpPr>
          <a:xfrm>
            <a:off x="9803280" y="497040"/>
            <a:ext cx="1065600" cy="308160"/>
            <a:chOff x="9803280" y="497040"/>
            <a:chExt cx="106560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9B93A80-120E-0384-581D-953F5B91FFFD}"/>
                    </a:ext>
                  </a:extLst>
                </p14:cNvPr>
                <p14:cNvContentPartPr/>
                <p14:nvPr/>
              </p14:nvContentPartPr>
              <p14:xfrm>
                <a:off x="9803280" y="614760"/>
                <a:ext cx="183240" cy="165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9B93A80-120E-0384-581D-953F5B91FFF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88160" y="599640"/>
                  <a:ext cx="2138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9F55753-D897-EF84-FCD2-A59766F7AAD8}"/>
                    </a:ext>
                  </a:extLst>
                </p14:cNvPr>
                <p14:cNvContentPartPr/>
                <p14:nvPr/>
              </p14:nvContentPartPr>
              <p14:xfrm>
                <a:off x="10080840" y="497040"/>
                <a:ext cx="120600" cy="277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9F55753-D897-EF84-FCD2-A59766F7AAD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065720" y="481560"/>
                  <a:ext cx="1512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0558E40-D084-EF34-7E9A-CCEC9855E392}"/>
                    </a:ext>
                  </a:extLst>
                </p14:cNvPr>
                <p14:cNvContentPartPr/>
                <p14:nvPr/>
              </p14:nvContentPartPr>
              <p14:xfrm>
                <a:off x="10102800" y="644640"/>
                <a:ext cx="147960" cy="14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0558E40-D084-EF34-7E9A-CCEC9855E39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87320" y="629520"/>
                  <a:ext cx="1785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FA676E7-3791-CF77-2781-DC9FE7C9AB91}"/>
                    </a:ext>
                  </a:extLst>
                </p14:cNvPr>
                <p14:cNvContentPartPr/>
                <p14:nvPr/>
              </p14:nvContentPartPr>
              <p14:xfrm>
                <a:off x="10244280" y="549240"/>
                <a:ext cx="159840" cy="255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FA676E7-3791-CF77-2781-DC9FE7C9AB9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228800" y="534120"/>
                  <a:ext cx="1904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4498CC9-8B88-0EF8-1254-3945E4FCD1BE}"/>
                    </a:ext>
                  </a:extLst>
                </p14:cNvPr>
                <p14:cNvContentPartPr/>
                <p14:nvPr/>
              </p14:nvContentPartPr>
              <p14:xfrm>
                <a:off x="10302960" y="696120"/>
                <a:ext cx="147240" cy="17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4498CC9-8B88-0EF8-1254-3945E4FCD1B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287480" y="680640"/>
                  <a:ext cx="1778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FAE5541-207A-C0BF-5508-C7C56D39F5DB}"/>
                    </a:ext>
                  </a:extLst>
                </p14:cNvPr>
                <p14:cNvContentPartPr/>
                <p14:nvPr/>
              </p14:nvContentPartPr>
              <p14:xfrm>
                <a:off x="10395120" y="691440"/>
                <a:ext cx="144360" cy="100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FAE5541-207A-C0BF-5508-C7C56D39F5D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379640" y="676320"/>
                  <a:ext cx="174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DF42C31-9B5F-9CE1-A40D-B28982654EF6}"/>
                    </a:ext>
                  </a:extLst>
                </p14:cNvPr>
                <p14:cNvContentPartPr/>
                <p14:nvPr/>
              </p14:nvContentPartPr>
              <p14:xfrm>
                <a:off x="10590600" y="670200"/>
                <a:ext cx="77400" cy="123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DF42C31-9B5F-9CE1-A40D-B28982654EF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575480" y="655080"/>
                  <a:ext cx="1080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C0CD7F9-CED3-EAA7-75BF-89233037B0A7}"/>
                    </a:ext>
                  </a:extLst>
                </p14:cNvPr>
                <p14:cNvContentPartPr/>
                <p14:nvPr/>
              </p14:nvContentPartPr>
              <p14:xfrm>
                <a:off x="10749000" y="636720"/>
                <a:ext cx="10440" cy="163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C0CD7F9-CED3-EAA7-75BF-89233037B0A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33880" y="621600"/>
                  <a:ext cx="410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10E9D2C-5E35-66A6-4DF2-4828FF4EBD51}"/>
                    </a:ext>
                  </a:extLst>
                </p14:cNvPr>
                <p14:cNvContentPartPr/>
                <p14:nvPr/>
              </p14:nvContentPartPr>
              <p14:xfrm>
                <a:off x="10731720" y="669480"/>
                <a:ext cx="137160" cy="18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10E9D2C-5E35-66A6-4DF2-4828FF4EBD5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16600" y="654360"/>
                  <a:ext cx="16776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EE5BAB6-2AA4-5947-FD35-74DFAC9D8FFD}"/>
                  </a:ext>
                </a:extLst>
              </p14:cNvPr>
              <p14:cNvContentPartPr/>
              <p14:nvPr/>
            </p14:nvContentPartPr>
            <p14:xfrm>
              <a:off x="11100000" y="436560"/>
              <a:ext cx="474840" cy="3186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EE5BAB6-2AA4-5947-FD35-74DFAC9D8FF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084880" y="421440"/>
                <a:ext cx="505440" cy="34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9192C5A7-50EB-99AE-596F-49DF18BD0D59}"/>
              </a:ext>
            </a:extLst>
          </p:cNvPr>
          <p:cNvGrpSpPr/>
          <p:nvPr/>
        </p:nvGrpSpPr>
        <p:grpSpPr>
          <a:xfrm>
            <a:off x="1443360" y="1040640"/>
            <a:ext cx="754200" cy="554040"/>
            <a:chOff x="1443360" y="1040640"/>
            <a:chExt cx="754200" cy="55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8F8634F-31CB-2568-F3E0-B439DABFAC7C}"/>
                    </a:ext>
                  </a:extLst>
                </p14:cNvPr>
                <p14:cNvContentPartPr/>
                <p14:nvPr/>
              </p14:nvContentPartPr>
              <p14:xfrm>
                <a:off x="1443360" y="1090680"/>
                <a:ext cx="151920" cy="258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8F8634F-31CB-2568-F3E0-B439DABFAC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428240" y="1075560"/>
                  <a:ext cx="1825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6A00208-FAA3-C700-DB9B-23CD5C2FA651}"/>
                    </a:ext>
                  </a:extLst>
                </p14:cNvPr>
                <p14:cNvContentPartPr/>
                <p14:nvPr/>
              </p14:nvContentPartPr>
              <p14:xfrm>
                <a:off x="1717680" y="1040640"/>
                <a:ext cx="123120" cy="338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6A00208-FAA3-C700-DB9B-23CD5C2FA65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02200" y="1025520"/>
                  <a:ext cx="1537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9505B04-F892-571B-0671-5E996C401AE2}"/>
                    </a:ext>
                  </a:extLst>
                </p14:cNvPr>
                <p14:cNvContentPartPr/>
                <p14:nvPr/>
              </p14:nvContentPartPr>
              <p14:xfrm>
                <a:off x="1765200" y="1304880"/>
                <a:ext cx="83160" cy="7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9505B04-F892-571B-0671-5E996C401AE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750080" y="1289760"/>
                  <a:ext cx="113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E45E868-13D9-523A-D985-72D98ED6D6B7}"/>
                    </a:ext>
                  </a:extLst>
                </p14:cNvPr>
                <p14:cNvContentPartPr/>
                <p14:nvPr/>
              </p14:nvContentPartPr>
              <p14:xfrm>
                <a:off x="1935840" y="1255920"/>
                <a:ext cx="26280" cy="92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E45E868-13D9-523A-D985-72D98ED6D6B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20360" y="1240440"/>
                  <a:ext cx="565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7B1B2AC-023F-600C-EF6B-BD2B3358F996}"/>
                    </a:ext>
                  </a:extLst>
                </p14:cNvPr>
                <p14:cNvContentPartPr/>
                <p14:nvPr/>
              </p14:nvContentPartPr>
              <p14:xfrm>
                <a:off x="1962120" y="1216680"/>
                <a:ext cx="6480" cy="12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7B1B2AC-023F-600C-EF6B-BD2B3358F99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47000" y="1201560"/>
                  <a:ext cx="37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AE49321-4731-88C6-DA5F-6D3AFA1CBD8C}"/>
                    </a:ext>
                  </a:extLst>
                </p14:cNvPr>
                <p14:cNvContentPartPr/>
                <p14:nvPr/>
              </p14:nvContentPartPr>
              <p14:xfrm>
                <a:off x="1974000" y="1238640"/>
                <a:ext cx="223560" cy="356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AE49321-4731-88C6-DA5F-6D3AFA1CBD8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58880" y="1223160"/>
                  <a:ext cx="2541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CD8790D-9575-007C-A07D-374C26061B87}"/>
                    </a:ext>
                  </a:extLst>
                </p14:cNvPr>
                <p14:cNvContentPartPr/>
                <p14:nvPr/>
              </p14:nvContentPartPr>
              <p14:xfrm>
                <a:off x="2030880" y="1240800"/>
                <a:ext cx="39600" cy="67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CD8790D-9575-007C-A07D-374C26061B8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015760" y="1225680"/>
                  <a:ext cx="6984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4664320-15C8-F98B-2CD2-A567EDAD6914}"/>
              </a:ext>
            </a:extLst>
          </p:cNvPr>
          <p:cNvGrpSpPr/>
          <p:nvPr/>
        </p:nvGrpSpPr>
        <p:grpSpPr>
          <a:xfrm>
            <a:off x="2468640" y="1100040"/>
            <a:ext cx="1537560" cy="462600"/>
            <a:chOff x="2468640" y="1100040"/>
            <a:chExt cx="1537560" cy="46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CEFAFC6-72CF-4176-6431-7D3222EEB460}"/>
                    </a:ext>
                  </a:extLst>
                </p14:cNvPr>
                <p14:cNvContentPartPr/>
                <p14:nvPr/>
              </p14:nvContentPartPr>
              <p14:xfrm>
                <a:off x="2468640" y="1222080"/>
                <a:ext cx="123120" cy="175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CEFAFC6-72CF-4176-6431-7D3222EEB46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53520" y="1206960"/>
                  <a:ext cx="1537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184201D-E01C-DF26-AACD-179C697E83CD}"/>
                    </a:ext>
                  </a:extLst>
                </p14:cNvPr>
                <p14:cNvContentPartPr/>
                <p14:nvPr/>
              </p14:nvContentPartPr>
              <p14:xfrm>
                <a:off x="2648280" y="1255920"/>
                <a:ext cx="125280" cy="97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184201D-E01C-DF26-AACD-179C697E83C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633160" y="1240440"/>
                  <a:ext cx="1558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85D4AA4-A261-981B-EAD8-B10CE357D589}"/>
                    </a:ext>
                  </a:extLst>
                </p14:cNvPr>
                <p14:cNvContentPartPr/>
                <p14:nvPr/>
              </p14:nvContentPartPr>
              <p14:xfrm>
                <a:off x="2838360" y="1251960"/>
                <a:ext cx="97200" cy="109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85D4AA4-A261-981B-EAD8-B10CE357D58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823240" y="1236480"/>
                  <a:ext cx="1278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BFF4198-378C-C539-0825-ED434C95D8D6}"/>
                    </a:ext>
                  </a:extLst>
                </p14:cNvPr>
                <p14:cNvContentPartPr/>
                <p14:nvPr/>
              </p14:nvContentPartPr>
              <p14:xfrm>
                <a:off x="2993160" y="1241520"/>
                <a:ext cx="97200" cy="106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BFF4198-378C-C539-0825-ED434C95D8D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977680" y="1226400"/>
                  <a:ext cx="127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CFADE14-B3B6-BD40-DCD5-9B1C40B9DCE6}"/>
                    </a:ext>
                  </a:extLst>
                </p14:cNvPr>
                <p14:cNvContentPartPr/>
                <p14:nvPr/>
              </p14:nvContentPartPr>
              <p14:xfrm>
                <a:off x="3122040" y="1234680"/>
                <a:ext cx="97200" cy="111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CFADE14-B3B6-BD40-DCD5-9B1C40B9DCE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106920" y="1219560"/>
                  <a:ext cx="127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848EE4D-1D47-E419-298E-D598AA0D04A8}"/>
                    </a:ext>
                  </a:extLst>
                </p14:cNvPr>
                <p14:cNvContentPartPr/>
                <p14:nvPr/>
              </p14:nvContentPartPr>
              <p14:xfrm>
                <a:off x="3310320" y="1211280"/>
                <a:ext cx="35640" cy="133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848EE4D-1D47-E419-298E-D598AA0D04A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95200" y="1195800"/>
                  <a:ext cx="658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34F2AB7-442C-67F8-3454-F8308DCE8A03}"/>
                    </a:ext>
                  </a:extLst>
                </p14:cNvPr>
                <p14:cNvContentPartPr/>
                <p14:nvPr/>
              </p14:nvContentPartPr>
              <p14:xfrm>
                <a:off x="3294840" y="1264920"/>
                <a:ext cx="7704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34F2AB7-442C-67F8-3454-F8308DCE8A0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279360" y="1249800"/>
                  <a:ext cx="1072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01B1EB9-3CC5-C7AA-D7E6-912ACB4A4D8D}"/>
                    </a:ext>
                  </a:extLst>
                </p14:cNvPr>
                <p14:cNvContentPartPr/>
                <p14:nvPr/>
              </p14:nvContentPartPr>
              <p14:xfrm>
                <a:off x="3443160" y="1232160"/>
                <a:ext cx="12960" cy="74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01B1EB9-3CC5-C7AA-D7E6-912ACB4A4D8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428040" y="1217040"/>
                  <a:ext cx="43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0B7736C-7DB5-B995-1942-456D6C8EFABD}"/>
                    </a:ext>
                  </a:extLst>
                </p14:cNvPr>
                <p14:cNvContentPartPr/>
                <p14:nvPr/>
              </p14:nvContentPartPr>
              <p14:xfrm>
                <a:off x="3451800" y="1170600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0B7736C-7DB5-B995-1942-456D6C8EFAB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436680" y="115512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5B832E0-C7BB-C9A6-13CC-979A8C37493F}"/>
                    </a:ext>
                  </a:extLst>
                </p14:cNvPr>
                <p14:cNvContentPartPr/>
                <p14:nvPr/>
              </p14:nvContentPartPr>
              <p14:xfrm>
                <a:off x="3517680" y="1231440"/>
                <a:ext cx="140400" cy="119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5B832E0-C7BB-C9A6-13CC-979A8C37493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502200" y="1216320"/>
                  <a:ext cx="170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DA2CF7-57B8-9963-FE70-8715EB9512C2}"/>
                    </a:ext>
                  </a:extLst>
                </p14:cNvPr>
                <p14:cNvContentPartPr/>
                <p14:nvPr/>
              </p14:nvContentPartPr>
              <p14:xfrm>
                <a:off x="3695880" y="1135320"/>
                <a:ext cx="29160" cy="2325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DA2CF7-57B8-9963-FE70-8715EB9512C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80400" y="1120200"/>
                  <a:ext cx="597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D038011-9CEF-D55B-92FB-99B560553C6A}"/>
                    </a:ext>
                  </a:extLst>
                </p14:cNvPr>
                <p14:cNvContentPartPr/>
                <p14:nvPr/>
              </p14:nvContentPartPr>
              <p14:xfrm>
                <a:off x="3771480" y="1100040"/>
                <a:ext cx="41760" cy="255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D038011-9CEF-D55B-92FB-99B560553C6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756360" y="1084920"/>
                  <a:ext cx="723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7510AE1-C5CE-9944-3F51-50CC72E2050A}"/>
                    </a:ext>
                  </a:extLst>
                </p14:cNvPr>
                <p14:cNvContentPartPr/>
                <p14:nvPr/>
              </p14:nvContentPartPr>
              <p14:xfrm>
                <a:off x="3793440" y="1266720"/>
                <a:ext cx="212760" cy="295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7510AE1-C5CE-9944-3F51-50CC72E2050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777960" y="1251600"/>
                  <a:ext cx="243360" cy="32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ED70717-A008-353D-E63C-D0D118E2A289}"/>
              </a:ext>
            </a:extLst>
          </p:cNvPr>
          <p:cNvGrpSpPr/>
          <p:nvPr/>
        </p:nvGrpSpPr>
        <p:grpSpPr>
          <a:xfrm>
            <a:off x="4258560" y="1212360"/>
            <a:ext cx="825840" cy="160920"/>
            <a:chOff x="4258560" y="1212360"/>
            <a:chExt cx="825840" cy="1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534FAF4-F657-DF0D-0366-9C6831BDC08D}"/>
                    </a:ext>
                  </a:extLst>
                </p14:cNvPr>
                <p14:cNvContentPartPr/>
                <p14:nvPr/>
              </p14:nvContentPartPr>
              <p14:xfrm>
                <a:off x="4258560" y="1212360"/>
                <a:ext cx="165960" cy="116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534FAF4-F657-DF0D-0366-9C6831BDC08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43080" y="1197240"/>
                  <a:ext cx="1965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3AECA2D-3B1C-4EC6-2A64-287F0D2E5F8E}"/>
                    </a:ext>
                  </a:extLst>
                </p14:cNvPr>
                <p14:cNvContentPartPr/>
                <p14:nvPr/>
              </p14:nvContentPartPr>
              <p14:xfrm>
                <a:off x="4462320" y="1240080"/>
                <a:ext cx="132480" cy="102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3AECA2D-3B1C-4EC6-2A64-287F0D2E5F8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447200" y="1224960"/>
                  <a:ext cx="163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47069AD-510C-145F-E65B-1BB17BD367B0}"/>
                    </a:ext>
                  </a:extLst>
                </p14:cNvPr>
                <p14:cNvContentPartPr/>
                <p14:nvPr/>
              </p14:nvContentPartPr>
              <p14:xfrm>
                <a:off x="4635840" y="1258080"/>
                <a:ext cx="202680" cy="11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47069AD-510C-145F-E65B-1BB17BD367B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620720" y="1242960"/>
                  <a:ext cx="2332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F4411C6-62EF-0148-82C0-EF222D18F0EA}"/>
                    </a:ext>
                  </a:extLst>
                </p14:cNvPr>
                <p14:cNvContentPartPr/>
                <p14:nvPr/>
              </p14:nvContentPartPr>
              <p14:xfrm>
                <a:off x="4933560" y="1262040"/>
                <a:ext cx="150840" cy="90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F4411C6-62EF-0148-82C0-EF222D18F0E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918440" y="1246560"/>
                  <a:ext cx="181440" cy="12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13C78F9-9EB6-46C1-4E38-4F5926116ADD}"/>
                  </a:ext>
                </a:extLst>
              </p14:cNvPr>
              <p14:cNvContentPartPr/>
              <p14:nvPr/>
            </p14:nvContentPartPr>
            <p14:xfrm>
              <a:off x="5273760" y="1240800"/>
              <a:ext cx="285480" cy="108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13C78F9-9EB6-46C1-4E38-4F5926116ADD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258280" y="1225680"/>
                <a:ext cx="316080" cy="13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8B7D7B3-083D-9D42-DEE8-B15E1AA17E0F}"/>
              </a:ext>
            </a:extLst>
          </p:cNvPr>
          <p:cNvGrpSpPr/>
          <p:nvPr/>
        </p:nvGrpSpPr>
        <p:grpSpPr>
          <a:xfrm>
            <a:off x="6038760" y="1163400"/>
            <a:ext cx="1161720" cy="318600"/>
            <a:chOff x="6038760" y="1163400"/>
            <a:chExt cx="116172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B41F3F1-3834-5A64-0532-03BBDC483D40}"/>
                    </a:ext>
                  </a:extLst>
                </p14:cNvPr>
                <p14:cNvContentPartPr/>
                <p14:nvPr/>
              </p14:nvContentPartPr>
              <p14:xfrm>
                <a:off x="6038760" y="1226760"/>
                <a:ext cx="94680" cy="255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B41F3F1-3834-5A64-0532-03BBDC483D4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023640" y="1211640"/>
                  <a:ext cx="1249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0CBF031-6732-7A65-6F29-9F57734261AE}"/>
                    </a:ext>
                  </a:extLst>
                </p14:cNvPr>
                <p14:cNvContentPartPr/>
                <p14:nvPr/>
              </p14:nvContentPartPr>
              <p14:xfrm>
                <a:off x="6259080" y="1205520"/>
                <a:ext cx="97920" cy="127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0CBF031-6732-7A65-6F29-9F57734261A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243960" y="1190400"/>
                  <a:ext cx="1285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B9CE98A-7EEF-B860-3E06-D1CA236235B7}"/>
                    </a:ext>
                  </a:extLst>
                </p14:cNvPr>
                <p14:cNvContentPartPr/>
                <p14:nvPr/>
              </p14:nvContentPartPr>
              <p14:xfrm>
                <a:off x="6355200" y="1222800"/>
                <a:ext cx="158040" cy="119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B9CE98A-7EEF-B860-3E06-D1CA236235B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340080" y="1207680"/>
                  <a:ext cx="188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CC70563-8AC4-8177-E1F3-886B786A26D3}"/>
                    </a:ext>
                  </a:extLst>
                </p14:cNvPr>
                <p14:cNvContentPartPr/>
                <p14:nvPr/>
              </p14:nvContentPartPr>
              <p14:xfrm>
                <a:off x="6563280" y="1238640"/>
                <a:ext cx="79920" cy="108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CC70563-8AC4-8177-E1F3-886B786A26D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547800" y="1223160"/>
                  <a:ext cx="1105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9E7C18C-4D88-5E22-41A4-5C7FBB41B97C}"/>
                    </a:ext>
                  </a:extLst>
                </p14:cNvPr>
                <p14:cNvContentPartPr/>
                <p14:nvPr/>
              </p14:nvContentPartPr>
              <p14:xfrm>
                <a:off x="6698280" y="1231440"/>
                <a:ext cx="18360" cy="95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9E7C18C-4D88-5E22-41A4-5C7FBB41B97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683160" y="1216320"/>
                  <a:ext cx="489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5418573-6119-BBFF-B15C-5767230FD471}"/>
                    </a:ext>
                  </a:extLst>
                </p14:cNvPr>
                <p14:cNvContentPartPr/>
                <p14:nvPr/>
              </p14:nvContentPartPr>
              <p14:xfrm>
                <a:off x="6738240" y="1163400"/>
                <a:ext cx="36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5418573-6119-BBFF-B15C-5767230FD47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23120" y="114828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61D299B-0EBA-4593-46C8-25D19A9DE8BA}"/>
                    </a:ext>
                  </a:extLst>
                </p14:cNvPr>
                <p14:cNvContentPartPr/>
                <p14:nvPr/>
              </p14:nvContentPartPr>
              <p14:xfrm>
                <a:off x="6789720" y="1218120"/>
                <a:ext cx="98640" cy="92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61D299B-0EBA-4593-46C8-25D19A9DE8B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774600" y="1203000"/>
                  <a:ext cx="129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6733AE0-E439-0EEC-F8E3-304F329437F7}"/>
                    </a:ext>
                  </a:extLst>
                </p14:cNvPr>
                <p14:cNvContentPartPr/>
                <p14:nvPr/>
              </p14:nvContentPartPr>
              <p14:xfrm>
                <a:off x="6929040" y="1222800"/>
                <a:ext cx="138600" cy="94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6733AE0-E439-0EEC-F8E3-304F329437F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913560" y="1207680"/>
                  <a:ext cx="169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7C3F646-44F9-CCAC-344E-BFD54F2A6814}"/>
                    </a:ext>
                  </a:extLst>
                </p14:cNvPr>
                <p14:cNvContentPartPr/>
                <p14:nvPr/>
              </p14:nvContentPartPr>
              <p14:xfrm>
                <a:off x="7099320" y="1220640"/>
                <a:ext cx="101160" cy="90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7C3F646-44F9-CCAC-344E-BFD54F2A681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084200" y="1205160"/>
                  <a:ext cx="13176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4FFDDEF-EBD4-1479-51CE-EB7E2963832D}"/>
              </a:ext>
            </a:extLst>
          </p:cNvPr>
          <p:cNvGrpSpPr/>
          <p:nvPr/>
        </p:nvGrpSpPr>
        <p:grpSpPr>
          <a:xfrm>
            <a:off x="7506480" y="1005000"/>
            <a:ext cx="992160" cy="376920"/>
            <a:chOff x="7506480" y="1005000"/>
            <a:chExt cx="992160" cy="3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D68E654-23A9-8AE0-561B-C704AF88BC1A}"/>
                    </a:ext>
                  </a:extLst>
                </p14:cNvPr>
                <p14:cNvContentPartPr/>
                <p14:nvPr/>
              </p14:nvContentPartPr>
              <p14:xfrm>
                <a:off x="7506480" y="1198680"/>
                <a:ext cx="115200" cy="115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D68E654-23A9-8AE0-561B-C704AF88BC1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491360" y="1183560"/>
                  <a:ext cx="145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4F6BDCD-38E7-CF41-3D34-7AFE898BD0DF}"/>
                    </a:ext>
                  </a:extLst>
                </p14:cNvPr>
                <p14:cNvContentPartPr/>
                <p14:nvPr/>
              </p14:nvContentPartPr>
              <p14:xfrm>
                <a:off x="7737960" y="1129200"/>
                <a:ext cx="16920" cy="220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4F6BDCD-38E7-CF41-3D34-7AFE898BD0D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722480" y="1113720"/>
                  <a:ext cx="471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68D640C-6B8E-8DCC-2A10-5B5E42588454}"/>
                    </a:ext>
                  </a:extLst>
                </p14:cNvPr>
                <p14:cNvContentPartPr/>
                <p14:nvPr/>
              </p14:nvContentPartPr>
              <p14:xfrm>
                <a:off x="7876200" y="1243320"/>
                <a:ext cx="9720" cy="997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68D640C-6B8E-8DCC-2A10-5B5E4258845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860720" y="1227840"/>
                  <a:ext cx="40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6BAD5F7-0C1B-B307-26DA-4420B7BD52C9}"/>
                    </a:ext>
                  </a:extLst>
                </p14:cNvPr>
                <p14:cNvContentPartPr/>
                <p14:nvPr/>
              </p14:nvContentPartPr>
              <p14:xfrm>
                <a:off x="7880880" y="1204800"/>
                <a:ext cx="3600" cy="18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6BAD5F7-0C1B-B307-26DA-4420B7BD52C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865760" y="1189680"/>
                  <a:ext cx="33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49A5160-A35E-FE86-CCE7-A2EF24877642}"/>
                    </a:ext>
                  </a:extLst>
                </p14:cNvPr>
                <p14:cNvContentPartPr/>
                <p14:nvPr/>
              </p14:nvContentPartPr>
              <p14:xfrm>
                <a:off x="7961520" y="1129920"/>
                <a:ext cx="331560" cy="214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49A5160-A35E-FE86-CCE7-A2EF2487764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946040" y="1114800"/>
                  <a:ext cx="3621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87998C3-0DB7-4EE8-3CBA-D169AB4AAE0A}"/>
                    </a:ext>
                  </a:extLst>
                </p14:cNvPr>
                <p14:cNvContentPartPr/>
                <p14:nvPr/>
              </p14:nvContentPartPr>
              <p14:xfrm>
                <a:off x="8346000" y="1005000"/>
                <a:ext cx="152640" cy="376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87998C3-0DB7-4EE8-3CBA-D169AB4AAE0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330520" y="989520"/>
                  <a:ext cx="183240" cy="40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841F764-9165-7C87-DA41-20A31DAAA8EA}"/>
                  </a:ext>
                </a:extLst>
              </p14:cNvPr>
              <p14:cNvContentPartPr/>
              <p14:nvPr/>
            </p14:nvContentPartPr>
            <p14:xfrm>
              <a:off x="94440" y="1830120"/>
              <a:ext cx="1842480" cy="550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841F764-9165-7C87-DA41-20A31DAAA8EA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78960" y="1815000"/>
                <a:ext cx="1873080" cy="8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320EC60-80E4-BB9C-3756-417C0BFD62F0}"/>
              </a:ext>
            </a:extLst>
          </p:cNvPr>
          <p:cNvGrpSpPr/>
          <p:nvPr/>
        </p:nvGrpSpPr>
        <p:grpSpPr>
          <a:xfrm>
            <a:off x="745320" y="2001480"/>
            <a:ext cx="496800" cy="312840"/>
            <a:chOff x="745320" y="2001480"/>
            <a:chExt cx="496800" cy="31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FADD574-AED0-1E76-D9AC-FFACCB932FB2}"/>
                    </a:ext>
                  </a:extLst>
                </p14:cNvPr>
                <p14:cNvContentPartPr/>
                <p14:nvPr/>
              </p14:nvContentPartPr>
              <p14:xfrm>
                <a:off x="745320" y="2084640"/>
                <a:ext cx="153360" cy="2296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FADD574-AED0-1E76-D9AC-FFACCB932FB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30200" y="2069160"/>
                  <a:ext cx="1839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BA10429-D592-4C1C-36B0-90BA4A57DF84}"/>
                    </a:ext>
                  </a:extLst>
                </p14:cNvPr>
                <p14:cNvContentPartPr/>
                <p14:nvPr/>
              </p14:nvContentPartPr>
              <p14:xfrm>
                <a:off x="964920" y="2065560"/>
                <a:ext cx="82440" cy="871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BA10429-D592-4C1C-36B0-90BA4A57DF8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49800" y="2050080"/>
                  <a:ext cx="1130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EF375BB-E825-2DF2-13FF-0309FEBC82FA}"/>
                    </a:ext>
                  </a:extLst>
                </p14:cNvPr>
                <p14:cNvContentPartPr/>
                <p14:nvPr/>
              </p14:nvContentPartPr>
              <p14:xfrm>
                <a:off x="1078320" y="2001480"/>
                <a:ext cx="163800" cy="179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EF375BB-E825-2DF2-13FF-0309FEBC82F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63200" y="1986000"/>
                  <a:ext cx="19404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D378287-F886-DFF1-A455-B739CAD2365B}"/>
              </a:ext>
            </a:extLst>
          </p:cNvPr>
          <p:cNvGrpSpPr/>
          <p:nvPr/>
        </p:nvGrpSpPr>
        <p:grpSpPr>
          <a:xfrm>
            <a:off x="1496280" y="2173200"/>
            <a:ext cx="1738800" cy="316800"/>
            <a:chOff x="1496280" y="2173200"/>
            <a:chExt cx="1738800" cy="3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2C5120A-D92C-AD2B-6E59-CFFAC9DC6BF4}"/>
                    </a:ext>
                  </a:extLst>
                </p14:cNvPr>
                <p14:cNvContentPartPr/>
                <p14:nvPr/>
              </p14:nvContentPartPr>
              <p14:xfrm>
                <a:off x="1496280" y="2196600"/>
                <a:ext cx="195840" cy="1746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2C5120A-D92C-AD2B-6E59-CFFAC9DC6BF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481160" y="2181480"/>
                  <a:ext cx="2260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20692CF-B13D-47D1-5398-88E9927B195B}"/>
                    </a:ext>
                  </a:extLst>
                </p14:cNvPr>
                <p14:cNvContentPartPr/>
                <p14:nvPr/>
              </p14:nvContentPartPr>
              <p14:xfrm>
                <a:off x="1719120" y="2232600"/>
                <a:ext cx="128520" cy="90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20692CF-B13D-47D1-5398-88E9927B195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704000" y="2217480"/>
                  <a:ext cx="1591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49701BA-FB1B-1052-D55D-1856F9A4DE15}"/>
                    </a:ext>
                  </a:extLst>
                </p14:cNvPr>
                <p14:cNvContentPartPr/>
                <p14:nvPr/>
              </p14:nvContentPartPr>
              <p14:xfrm>
                <a:off x="1771680" y="2224680"/>
                <a:ext cx="77760" cy="1299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49701BA-FB1B-1052-D55D-1856F9A4DE1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756200" y="2209560"/>
                  <a:ext cx="1083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41A5F30-4E93-2EEA-786B-A57A6154D3B5}"/>
                    </a:ext>
                  </a:extLst>
                </p14:cNvPr>
                <p14:cNvContentPartPr/>
                <p14:nvPr/>
              </p14:nvContentPartPr>
              <p14:xfrm>
                <a:off x="1974720" y="2223960"/>
                <a:ext cx="101520" cy="266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41A5F30-4E93-2EEA-786B-A57A6154D3B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959600" y="2208840"/>
                  <a:ext cx="1321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4245691-B641-9B11-123C-74201B5E008A}"/>
                    </a:ext>
                  </a:extLst>
                </p14:cNvPr>
                <p14:cNvContentPartPr/>
                <p14:nvPr/>
              </p14:nvContentPartPr>
              <p14:xfrm>
                <a:off x="2146080" y="2226120"/>
                <a:ext cx="140400" cy="132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4245691-B641-9B11-123C-74201B5E008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130600" y="2210640"/>
                  <a:ext cx="170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B6F7330-2AA7-00F5-A656-11658702C9CB}"/>
                    </a:ext>
                  </a:extLst>
                </p14:cNvPr>
                <p14:cNvContentPartPr/>
                <p14:nvPr/>
              </p14:nvContentPartPr>
              <p14:xfrm>
                <a:off x="2328600" y="2251320"/>
                <a:ext cx="68400" cy="98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B6F7330-2AA7-00F5-A656-11658702C9C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313480" y="2236200"/>
                  <a:ext cx="99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2144240-F733-922D-D808-F29DAF5780EA}"/>
                    </a:ext>
                  </a:extLst>
                </p14:cNvPr>
                <p14:cNvContentPartPr/>
                <p14:nvPr/>
              </p14:nvContentPartPr>
              <p14:xfrm>
                <a:off x="2465400" y="2250600"/>
                <a:ext cx="14400" cy="109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2144240-F733-922D-D808-F29DAF5780E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450280" y="2235480"/>
                  <a:ext cx="45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87A02B9-ACBB-0032-1F88-16899C031EA5}"/>
                    </a:ext>
                  </a:extLst>
                </p14:cNvPr>
                <p14:cNvContentPartPr/>
                <p14:nvPr/>
              </p14:nvContentPartPr>
              <p14:xfrm>
                <a:off x="2465400" y="2177160"/>
                <a:ext cx="1800" cy="18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87A02B9-ACBB-0032-1F88-16899C031EA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450280" y="2162040"/>
                  <a:ext cx="324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0B95B8A-7795-F79E-A00E-4B06D46EC1F2}"/>
                    </a:ext>
                  </a:extLst>
                </p14:cNvPr>
                <p14:cNvContentPartPr/>
                <p14:nvPr/>
              </p14:nvContentPartPr>
              <p14:xfrm>
                <a:off x="2588160" y="2247360"/>
                <a:ext cx="197280" cy="115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0B95B8A-7795-F79E-A00E-4B06D46EC1F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573040" y="2232240"/>
                  <a:ext cx="227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FBF811A-436C-EE0F-311A-FCBDD33249FE}"/>
                    </a:ext>
                  </a:extLst>
                </p14:cNvPr>
                <p14:cNvContentPartPr/>
                <p14:nvPr/>
              </p14:nvContentPartPr>
              <p14:xfrm>
                <a:off x="2857080" y="2245200"/>
                <a:ext cx="100440" cy="1213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FBF811A-436C-EE0F-311A-FCBDD33249F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841960" y="2229720"/>
                  <a:ext cx="1310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382C247-2DF0-58BF-9E02-FAD8780638D5}"/>
                    </a:ext>
                  </a:extLst>
                </p14:cNvPr>
                <p14:cNvContentPartPr/>
                <p14:nvPr/>
              </p14:nvContentPartPr>
              <p14:xfrm>
                <a:off x="2983080" y="2249520"/>
                <a:ext cx="105120" cy="1155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382C247-2DF0-58BF-9E02-FAD8780638D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967600" y="2234040"/>
                  <a:ext cx="135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7C889A4-4D7E-D6AF-25C0-8EC917890426}"/>
                    </a:ext>
                  </a:extLst>
                </p14:cNvPr>
                <p14:cNvContentPartPr/>
                <p14:nvPr/>
              </p14:nvContentPartPr>
              <p14:xfrm>
                <a:off x="3198000" y="2173200"/>
                <a:ext cx="3600" cy="1706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7C889A4-4D7E-D6AF-25C0-8EC91789042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182520" y="2158080"/>
                  <a:ext cx="338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30DFE0D-E699-65AC-5964-8FB0ADAD236C}"/>
                    </a:ext>
                  </a:extLst>
                </p14:cNvPr>
                <p14:cNvContentPartPr/>
                <p14:nvPr/>
              </p14:nvContentPartPr>
              <p14:xfrm>
                <a:off x="3156600" y="2226480"/>
                <a:ext cx="78480" cy="57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30DFE0D-E699-65AC-5964-8FB0ADAD236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141120" y="2211000"/>
                  <a:ext cx="10908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1B3DF5C-6A96-B98F-A08F-330793B2A625}"/>
              </a:ext>
            </a:extLst>
          </p:cNvPr>
          <p:cNvGrpSpPr/>
          <p:nvPr/>
        </p:nvGrpSpPr>
        <p:grpSpPr>
          <a:xfrm>
            <a:off x="3456480" y="2217840"/>
            <a:ext cx="30240" cy="92520"/>
            <a:chOff x="3456480" y="2217840"/>
            <a:chExt cx="30240" cy="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0B026E6-C0E2-15AA-A616-B63B620885E4}"/>
                    </a:ext>
                  </a:extLst>
                </p14:cNvPr>
                <p14:cNvContentPartPr/>
                <p14:nvPr/>
              </p14:nvContentPartPr>
              <p14:xfrm>
                <a:off x="3473760" y="2217840"/>
                <a:ext cx="12960" cy="8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0B026E6-C0E2-15AA-A616-B63B620885E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458640" y="2202720"/>
                  <a:ext cx="432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E9B9D77-67B8-74DA-9A28-3DAFF0620066}"/>
                    </a:ext>
                  </a:extLst>
                </p14:cNvPr>
                <p14:cNvContentPartPr/>
                <p14:nvPr/>
              </p14:nvContentPartPr>
              <p14:xfrm>
                <a:off x="3456480" y="2309280"/>
                <a:ext cx="7560" cy="1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E9B9D77-67B8-74DA-9A28-3DAFF062006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441360" y="2294160"/>
                  <a:ext cx="3780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B1DA574-9315-4D12-F033-EA3A9830E1E0}"/>
              </a:ext>
            </a:extLst>
          </p:cNvPr>
          <p:cNvGrpSpPr/>
          <p:nvPr/>
        </p:nvGrpSpPr>
        <p:grpSpPr>
          <a:xfrm>
            <a:off x="3787320" y="2107680"/>
            <a:ext cx="1635840" cy="501840"/>
            <a:chOff x="3787320" y="2107680"/>
            <a:chExt cx="1635840" cy="50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A2C312C-665C-CBD3-DDEE-B183CDE1CA9A}"/>
                    </a:ext>
                  </a:extLst>
                </p14:cNvPr>
                <p14:cNvContentPartPr/>
                <p14:nvPr/>
              </p14:nvContentPartPr>
              <p14:xfrm>
                <a:off x="3787320" y="2181840"/>
                <a:ext cx="190440" cy="1465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A2C312C-665C-CBD3-DDEE-B183CDE1CA9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771840" y="2166720"/>
                  <a:ext cx="2206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167F52F-67E3-4F61-118A-DA102119D75A}"/>
                    </a:ext>
                  </a:extLst>
                </p14:cNvPr>
                <p14:cNvContentPartPr/>
                <p14:nvPr/>
              </p14:nvContentPartPr>
              <p14:xfrm>
                <a:off x="4008360" y="2200560"/>
                <a:ext cx="93240" cy="925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167F52F-67E3-4F61-118A-DA102119D75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992880" y="2185440"/>
                  <a:ext cx="1238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3599F37-6D7D-AAD2-DA83-C210EC5431A5}"/>
                    </a:ext>
                  </a:extLst>
                </p14:cNvPr>
                <p14:cNvContentPartPr/>
                <p14:nvPr/>
              </p14:nvContentPartPr>
              <p14:xfrm>
                <a:off x="4160640" y="2186520"/>
                <a:ext cx="93240" cy="1465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3599F37-6D7D-AAD2-DA83-C210EC5431A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145520" y="2171400"/>
                  <a:ext cx="123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1AF5332-06A4-82AE-A692-75E7A569312A}"/>
                    </a:ext>
                  </a:extLst>
                </p14:cNvPr>
                <p14:cNvContentPartPr/>
                <p14:nvPr/>
              </p14:nvContentPartPr>
              <p14:xfrm>
                <a:off x="4264680" y="2220000"/>
                <a:ext cx="108360" cy="979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1AF5332-06A4-82AE-A692-75E7A569312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249560" y="2204880"/>
                  <a:ext cx="1386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D6511B7-FA0E-30A6-2A26-E98AB25B83AA}"/>
                    </a:ext>
                  </a:extLst>
                </p14:cNvPr>
                <p14:cNvContentPartPr/>
                <p14:nvPr/>
              </p14:nvContentPartPr>
              <p14:xfrm>
                <a:off x="4418760" y="2210640"/>
                <a:ext cx="69840" cy="106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D6511B7-FA0E-30A6-2A26-E98AB25B83A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403280" y="2195520"/>
                  <a:ext cx="1004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15FFF19-083C-AD7C-0327-68AAA42393BA}"/>
                    </a:ext>
                  </a:extLst>
                </p14:cNvPr>
                <p14:cNvContentPartPr/>
                <p14:nvPr/>
              </p14:nvContentPartPr>
              <p14:xfrm>
                <a:off x="4538280" y="2200560"/>
                <a:ext cx="139320" cy="1404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15FFF19-083C-AD7C-0327-68AAA42393B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522800" y="2185440"/>
                  <a:ext cx="1699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A033843-BE59-3487-CEFB-6FAE174619B2}"/>
                    </a:ext>
                  </a:extLst>
                </p14:cNvPr>
                <p14:cNvContentPartPr/>
                <p14:nvPr/>
              </p14:nvContentPartPr>
              <p14:xfrm>
                <a:off x="4691280" y="2107680"/>
                <a:ext cx="53640" cy="255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A033843-BE59-3487-CEFB-6FAE174619B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676160" y="2092200"/>
                  <a:ext cx="838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72ECB35-D10D-4A9F-D658-598E47BDBBA0}"/>
                    </a:ext>
                  </a:extLst>
                </p14:cNvPr>
                <p14:cNvContentPartPr/>
                <p14:nvPr/>
              </p14:nvContentPartPr>
              <p14:xfrm>
                <a:off x="4760040" y="2227920"/>
                <a:ext cx="154800" cy="150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72ECB35-D10D-4A9F-D658-598E47BDBBA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744920" y="2212800"/>
                  <a:ext cx="1854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85F61E1-267B-61E4-D65B-1182AB0A4A3A}"/>
                    </a:ext>
                  </a:extLst>
                </p14:cNvPr>
                <p14:cNvContentPartPr/>
                <p14:nvPr/>
              </p14:nvContentPartPr>
              <p14:xfrm>
                <a:off x="4943640" y="2219280"/>
                <a:ext cx="120240" cy="143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85F61E1-267B-61E4-D65B-1182AB0A4A3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928160" y="2204160"/>
                  <a:ext cx="1508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0B5518D-CD5E-7312-FDF6-80D2C9937372}"/>
                    </a:ext>
                  </a:extLst>
                </p14:cNvPr>
                <p14:cNvContentPartPr/>
                <p14:nvPr/>
              </p14:nvContentPartPr>
              <p14:xfrm>
                <a:off x="5107080" y="2235840"/>
                <a:ext cx="92520" cy="124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0B5518D-CD5E-7312-FDF6-80D2C993737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091960" y="2220360"/>
                  <a:ext cx="1231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F09BE1F-760B-987F-92F2-45B691FDA289}"/>
                    </a:ext>
                  </a:extLst>
                </p14:cNvPr>
                <p14:cNvContentPartPr/>
                <p14:nvPr/>
              </p14:nvContentPartPr>
              <p14:xfrm>
                <a:off x="5175840" y="2256720"/>
                <a:ext cx="247320" cy="3528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F09BE1F-760B-987F-92F2-45B691FDA289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160720" y="2241600"/>
                  <a:ext cx="277920" cy="38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E20C81C4-86E6-22C9-E93E-23F97C82B2FC}"/>
                  </a:ext>
                </a:extLst>
              </p14:cNvPr>
              <p14:cNvContentPartPr/>
              <p14:nvPr/>
            </p14:nvContentPartPr>
            <p14:xfrm>
              <a:off x="5640240" y="2239080"/>
              <a:ext cx="9000" cy="1198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E20C81C4-86E6-22C9-E93E-23F97C82B2FC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5624760" y="2223600"/>
                <a:ext cx="396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681D9F11-665C-A1E9-FC09-9BAB25006CBB}"/>
                  </a:ext>
                </a:extLst>
              </p14:cNvPr>
              <p14:cNvContentPartPr/>
              <p14:nvPr/>
            </p14:nvContentPartPr>
            <p14:xfrm>
              <a:off x="5640960" y="2166000"/>
              <a:ext cx="26280" cy="21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681D9F11-665C-A1E9-FC09-9BAB25006CBB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5625840" y="2150520"/>
                <a:ext cx="565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1615524F-1337-B64D-ABA0-6388A7087379}"/>
                  </a:ext>
                </a:extLst>
              </p14:cNvPr>
              <p14:cNvContentPartPr/>
              <p14:nvPr/>
            </p14:nvContentPartPr>
            <p14:xfrm>
              <a:off x="5716920" y="2211720"/>
              <a:ext cx="155880" cy="1256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1615524F-1337-B64D-ABA0-6388A7087379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5701440" y="2196240"/>
                <a:ext cx="186480" cy="15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B4634C6-822C-9E4C-C987-AB4EA286C023}"/>
              </a:ext>
            </a:extLst>
          </p:cNvPr>
          <p:cNvGrpSpPr/>
          <p:nvPr/>
        </p:nvGrpSpPr>
        <p:grpSpPr>
          <a:xfrm>
            <a:off x="6170880" y="2117760"/>
            <a:ext cx="856080" cy="315360"/>
            <a:chOff x="6170880" y="2117760"/>
            <a:chExt cx="85608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306540C-7894-417F-4D3E-5DF556450F43}"/>
                    </a:ext>
                  </a:extLst>
                </p14:cNvPr>
                <p14:cNvContentPartPr/>
                <p14:nvPr/>
              </p14:nvContentPartPr>
              <p14:xfrm>
                <a:off x="6170880" y="2117760"/>
                <a:ext cx="8280" cy="2826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306540C-7894-417F-4D3E-5DF556450F4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155760" y="2102640"/>
                  <a:ext cx="385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2C7B247-8083-B174-20B8-DD311E9BEBFE}"/>
                    </a:ext>
                  </a:extLst>
                </p14:cNvPr>
                <p14:cNvContentPartPr/>
                <p14:nvPr/>
              </p14:nvContentPartPr>
              <p14:xfrm>
                <a:off x="6263040" y="2270760"/>
                <a:ext cx="32400" cy="1198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2C7B247-8083-B174-20B8-DD311E9BEBF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247920" y="2255640"/>
                  <a:ext cx="63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74D18F2-C507-C589-8A6A-C366A60B48F8}"/>
                    </a:ext>
                  </a:extLst>
                </p14:cNvPr>
                <p14:cNvContentPartPr/>
                <p14:nvPr/>
              </p14:nvContentPartPr>
              <p14:xfrm>
                <a:off x="6295800" y="2235120"/>
                <a:ext cx="4320" cy="284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74D18F2-C507-C589-8A6A-C366A60B48F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280680" y="2219640"/>
                  <a:ext cx="34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BB3470A-D1B6-C0BF-F9ED-D4612B1BDD18}"/>
                    </a:ext>
                  </a:extLst>
                </p14:cNvPr>
                <p14:cNvContentPartPr/>
                <p14:nvPr/>
              </p14:nvContentPartPr>
              <p14:xfrm>
                <a:off x="6353040" y="2285160"/>
                <a:ext cx="123840" cy="129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BB3470A-D1B6-C0BF-F9ED-D4612B1BDD1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337560" y="2269680"/>
                  <a:ext cx="154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B027D1B-60CF-D2B1-7636-5D93DF4CF10C}"/>
                    </a:ext>
                  </a:extLst>
                </p14:cNvPr>
                <p14:cNvContentPartPr/>
                <p14:nvPr/>
              </p14:nvContentPartPr>
              <p14:xfrm>
                <a:off x="6534120" y="2151240"/>
                <a:ext cx="145080" cy="252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B027D1B-60CF-D2B1-7636-5D93DF4CF10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519000" y="2136120"/>
                  <a:ext cx="1753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31CAE17-AA35-1F13-3CEB-C5F822FBC369}"/>
                    </a:ext>
                  </a:extLst>
                </p14:cNvPr>
                <p14:cNvContentPartPr/>
                <p14:nvPr/>
              </p14:nvContentPartPr>
              <p14:xfrm>
                <a:off x="6718800" y="2299920"/>
                <a:ext cx="103320" cy="838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31CAE17-AA35-1F13-3CEB-C5F822FBC36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703320" y="2284800"/>
                  <a:ext cx="133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0F23936-F308-6BAF-150A-6A7A87F5D010}"/>
                    </a:ext>
                  </a:extLst>
                </p14:cNvPr>
                <p14:cNvContentPartPr/>
                <p14:nvPr/>
              </p14:nvContentPartPr>
              <p14:xfrm>
                <a:off x="6828240" y="2135760"/>
                <a:ext cx="198720" cy="297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0F23936-F308-6BAF-150A-6A7A87F5D01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812760" y="2120640"/>
                  <a:ext cx="229320" cy="32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9A22724-374F-6920-9834-EB5577CA5B31}"/>
              </a:ext>
            </a:extLst>
          </p:cNvPr>
          <p:cNvGrpSpPr/>
          <p:nvPr/>
        </p:nvGrpSpPr>
        <p:grpSpPr>
          <a:xfrm>
            <a:off x="7234680" y="2203080"/>
            <a:ext cx="668160" cy="263160"/>
            <a:chOff x="7234680" y="2203080"/>
            <a:chExt cx="66816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49659E1-B632-CEDF-7329-65B69B76289A}"/>
                    </a:ext>
                  </a:extLst>
                </p14:cNvPr>
                <p14:cNvContentPartPr/>
                <p14:nvPr/>
              </p14:nvContentPartPr>
              <p14:xfrm>
                <a:off x="7234680" y="2345280"/>
                <a:ext cx="160560" cy="925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49659E1-B632-CEDF-7329-65B69B76289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219200" y="2329800"/>
                  <a:ext cx="191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0CA7742-1F47-901B-1E30-C3AC677A3842}"/>
                    </a:ext>
                  </a:extLst>
                </p14:cNvPr>
                <p14:cNvContentPartPr/>
                <p14:nvPr/>
              </p14:nvContentPartPr>
              <p14:xfrm>
                <a:off x="7446360" y="2326560"/>
                <a:ext cx="25200" cy="1144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0CA7742-1F47-901B-1E30-C3AC677A384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431240" y="2311080"/>
                  <a:ext cx="558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2E574FC-F104-E327-6FBB-F442A0BFEACA}"/>
                    </a:ext>
                  </a:extLst>
                </p14:cNvPr>
                <p14:cNvContentPartPr/>
                <p14:nvPr/>
              </p14:nvContentPartPr>
              <p14:xfrm>
                <a:off x="7473000" y="2253840"/>
                <a:ext cx="9720" cy="2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2E574FC-F104-E327-6FBB-F442A0BFEAC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457520" y="2238360"/>
                  <a:ext cx="40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F3A4365-4BD6-85FE-68BD-85C0FCB76956}"/>
                    </a:ext>
                  </a:extLst>
                </p14:cNvPr>
                <p14:cNvContentPartPr/>
                <p14:nvPr/>
              </p14:nvContentPartPr>
              <p14:xfrm>
                <a:off x="7591800" y="2296680"/>
                <a:ext cx="22320" cy="1497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F3A4365-4BD6-85FE-68BD-85C0FCB76956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576320" y="2281560"/>
                  <a:ext cx="529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CE40AF0-E42D-548F-65F8-2D2BC98E5FCB}"/>
                    </a:ext>
                  </a:extLst>
                </p14:cNvPr>
                <p14:cNvContentPartPr/>
                <p14:nvPr/>
              </p14:nvContentPartPr>
              <p14:xfrm>
                <a:off x="7601880" y="2390640"/>
                <a:ext cx="91800" cy="75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CE40AF0-E42D-548F-65F8-2D2BC98E5FCB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586400" y="2375160"/>
                  <a:ext cx="1224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E9362CA-984B-24B8-3A1B-8417A2098BCC}"/>
                    </a:ext>
                  </a:extLst>
                </p14:cNvPr>
                <p14:cNvContentPartPr/>
                <p14:nvPr/>
              </p14:nvContentPartPr>
              <p14:xfrm>
                <a:off x="7763520" y="2203080"/>
                <a:ext cx="139320" cy="2631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E9362CA-984B-24B8-3A1B-8417A2098BC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748400" y="2187600"/>
                  <a:ext cx="1699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0065131-A8B6-7173-CC24-F1FAE394BE07}"/>
                    </a:ext>
                  </a:extLst>
                </p14:cNvPr>
                <p14:cNvContentPartPr/>
                <p14:nvPr/>
              </p14:nvContentPartPr>
              <p14:xfrm>
                <a:off x="7578480" y="2376600"/>
                <a:ext cx="50400" cy="25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0065131-A8B6-7173-CC24-F1FAE394BE0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563000" y="2361120"/>
                  <a:ext cx="8100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AFB89D56-D709-A262-3C40-439CCF14E5F0}"/>
              </a:ext>
            </a:extLst>
          </p:cNvPr>
          <p:cNvGrpSpPr/>
          <p:nvPr/>
        </p:nvGrpSpPr>
        <p:grpSpPr>
          <a:xfrm>
            <a:off x="8205960" y="2176440"/>
            <a:ext cx="1188000" cy="401040"/>
            <a:chOff x="8205960" y="2176440"/>
            <a:chExt cx="1188000" cy="40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3571D68-0878-6F83-862B-1B4753BD0594}"/>
                    </a:ext>
                  </a:extLst>
                </p14:cNvPr>
                <p14:cNvContentPartPr/>
                <p14:nvPr/>
              </p14:nvContentPartPr>
              <p14:xfrm>
                <a:off x="8236560" y="2338080"/>
                <a:ext cx="15840" cy="1652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3571D68-0878-6F83-862B-1B4753BD0594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221080" y="2322960"/>
                  <a:ext cx="464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FF8227B-86FA-EA8C-558A-D7D2F853C8A3}"/>
                    </a:ext>
                  </a:extLst>
                </p14:cNvPr>
                <p14:cNvContentPartPr/>
                <p14:nvPr/>
              </p14:nvContentPartPr>
              <p14:xfrm>
                <a:off x="8205960" y="2250240"/>
                <a:ext cx="19800" cy="115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FF8227B-86FA-EA8C-558A-D7D2F853C8A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190840" y="2235120"/>
                  <a:ext cx="504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C4E8404-ED8F-AC06-C0E0-95361D5CE5AB}"/>
                    </a:ext>
                  </a:extLst>
                </p14:cNvPr>
                <p14:cNvContentPartPr/>
                <p14:nvPr/>
              </p14:nvContentPartPr>
              <p14:xfrm>
                <a:off x="8326920" y="2343480"/>
                <a:ext cx="172440" cy="1450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C4E8404-ED8F-AC06-C0E0-95361D5CE5A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311800" y="2328360"/>
                  <a:ext cx="2026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ADAD8AF-DF23-C8C6-F02C-A0B2C27F0A6D}"/>
                    </a:ext>
                  </a:extLst>
                </p14:cNvPr>
                <p14:cNvContentPartPr/>
                <p14:nvPr/>
              </p14:nvContentPartPr>
              <p14:xfrm>
                <a:off x="8545800" y="2338080"/>
                <a:ext cx="123840" cy="2394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ADAD8AF-DF23-C8C6-F02C-A0B2C27F0A6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530680" y="2322960"/>
                  <a:ext cx="1544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B616E79-CA5B-C764-3979-7434B2006502}"/>
                    </a:ext>
                  </a:extLst>
                </p14:cNvPr>
                <p14:cNvContentPartPr/>
                <p14:nvPr/>
              </p14:nvContentPartPr>
              <p14:xfrm>
                <a:off x="8698440" y="2335920"/>
                <a:ext cx="105840" cy="1198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B616E79-CA5B-C764-3979-7434B2006502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682960" y="2320440"/>
                  <a:ext cx="1364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DFBDD83-03F2-6960-6A2C-CB4199F769C6}"/>
                    </a:ext>
                  </a:extLst>
                </p14:cNvPr>
                <p14:cNvContentPartPr/>
                <p14:nvPr/>
              </p14:nvContentPartPr>
              <p14:xfrm>
                <a:off x="8815440" y="2335920"/>
                <a:ext cx="82440" cy="1159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DFBDD83-03F2-6960-6A2C-CB4199F769C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800320" y="2320440"/>
                  <a:ext cx="1130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DD1A068-5D7E-0851-B7A1-42606DA8AFB7}"/>
                    </a:ext>
                  </a:extLst>
                </p14:cNvPr>
                <p14:cNvContentPartPr/>
                <p14:nvPr/>
              </p14:nvContentPartPr>
              <p14:xfrm>
                <a:off x="8922000" y="2333400"/>
                <a:ext cx="101160" cy="1044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DD1A068-5D7E-0851-B7A1-42606DA8AFB7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906520" y="2318280"/>
                  <a:ext cx="131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8ACEA13-B9D2-BE63-6C76-507F3D565381}"/>
                    </a:ext>
                  </a:extLst>
                </p14:cNvPr>
                <p14:cNvContentPartPr/>
                <p14:nvPr/>
              </p14:nvContentPartPr>
              <p14:xfrm>
                <a:off x="9065640" y="2330160"/>
                <a:ext cx="144360" cy="781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8ACEA13-B9D2-BE63-6C76-507F3D565381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050520" y="2315040"/>
                  <a:ext cx="174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93FDAD0-0F8A-6B60-A63B-287BD78AE068}"/>
                    </a:ext>
                  </a:extLst>
                </p14:cNvPr>
                <p14:cNvContentPartPr/>
                <p14:nvPr/>
              </p14:nvContentPartPr>
              <p14:xfrm>
                <a:off x="9209280" y="2176440"/>
                <a:ext cx="184680" cy="2620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93FDAD0-0F8A-6B60-A63B-287BD78AE06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194160" y="2160960"/>
                  <a:ext cx="215280" cy="29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A0FAF347-CFC8-61FB-85C4-5C834A3C4275}"/>
              </a:ext>
            </a:extLst>
          </p:cNvPr>
          <p:cNvGrpSpPr/>
          <p:nvPr/>
        </p:nvGrpSpPr>
        <p:grpSpPr>
          <a:xfrm>
            <a:off x="9640920" y="2176440"/>
            <a:ext cx="1045800" cy="301320"/>
            <a:chOff x="9640920" y="2176440"/>
            <a:chExt cx="104580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E697FFB-9390-C53E-29B2-10C8DA787A0F}"/>
                    </a:ext>
                  </a:extLst>
                </p14:cNvPr>
                <p14:cNvContentPartPr/>
                <p14:nvPr/>
              </p14:nvContentPartPr>
              <p14:xfrm>
                <a:off x="9640920" y="2281200"/>
                <a:ext cx="129960" cy="1810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E697FFB-9390-C53E-29B2-10C8DA787A0F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625440" y="2265720"/>
                  <a:ext cx="1605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2E8D433-855D-D9DD-C2FA-EF019DF2592D}"/>
                    </a:ext>
                  </a:extLst>
                </p14:cNvPr>
                <p14:cNvContentPartPr/>
                <p14:nvPr/>
              </p14:nvContentPartPr>
              <p14:xfrm>
                <a:off x="9785280" y="2176440"/>
                <a:ext cx="114480" cy="2451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2E8D433-855D-D9DD-C2FA-EF019DF2592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770160" y="2160960"/>
                  <a:ext cx="1450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66C0EDD-59AF-B933-1EA4-A0FFD10B0CB9}"/>
                    </a:ext>
                  </a:extLst>
                </p14:cNvPr>
                <p14:cNvContentPartPr/>
                <p14:nvPr/>
              </p14:nvContentPartPr>
              <p14:xfrm>
                <a:off x="9845760" y="2303160"/>
                <a:ext cx="86400" cy="270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66C0EDD-59AF-B933-1EA4-A0FFD10B0CB9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830280" y="2287680"/>
                  <a:ext cx="1170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759FCA6-E487-23CC-C5BE-AD5EE4F002B3}"/>
                    </a:ext>
                  </a:extLst>
                </p14:cNvPr>
                <p14:cNvContentPartPr/>
                <p14:nvPr/>
              </p14:nvContentPartPr>
              <p14:xfrm>
                <a:off x="9966000" y="2201280"/>
                <a:ext cx="134640" cy="266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759FCA6-E487-23CC-C5BE-AD5EE4F002B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950880" y="2186160"/>
                  <a:ext cx="1652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AB4F886-33F6-CF19-9BEF-F44A63C6FB08}"/>
                    </a:ext>
                  </a:extLst>
                </p14:cNvPr>
                <p14:cNvContentPartPr/>
                <p14:nvPr/>
              </p14:nvContentPartPr>
              <p14:xfrm>
                <a:off x="10026840" y="2379480"/>
                <a:ext cx="117720" cy="90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AB4F886-33F6-CF19-9BEF-F44A63C6FB08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011720" y="2364360"/>
                  <a:ext cx="1479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0ED14D5-0D86-AD38-2891-22CB9FA90598}"/>
                    </a:ext>
                  </a:extLst>
                </p14:cNvPr>
                <p14:cNvContentPartPr/>
                <p14:nvPr/>
              </p14:nvContentPartPr>
              <p14:xfrm>
                <a:off x="10124760" y="2330160"/>
                <a:ext cx="127800" cy="115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0ED14D5-0D86-AD38-2891-22CB9FA9059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109280" y="2315040"/>
                  <a:ext cx="1584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1F9EDD2-9DC9-4E52-647D-59E24F045380}"/>
                    </a:ext>
                  </a:extLst>
                </p14:cNvPr>
                <p14:cNvContentPartPr/>
                <p14:nvPr/>
              </p14:nvContentPartPr>
              <p14:xfrm>
                <a:off x="10264440" y="2335200"/>
                <a:ext cx="77760" cy="1191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1F9EDD2-9DC9-4E52-647D-59E24F045380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249320" y="2319720"/>
                  <a:ext cx="108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95A75B9-1FB6-669D-ADAA-39ED7678BEFE}"/>
                    </a:ext>
                  </a:extLst>
                </p14:cNvPr>
                <p14:cNvContentPartPr/>
                <p14:nvPr/>
              </p14:nvContentPartPr>
              <p14:xfrm>
                <a:off x="10385040" y="2277960"/>
                <a:ext cx="29880" cy="1998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95A75B9-1FB6-669D-ADAA-39ED7678BEFE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369920" y="2262840"/>
                  <a:ext cx="604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2FD651D-FB90-F15A-2598-D75AEFE76CFB}"/>
                    </a:ext>
                  </a:extLst>
                </p14:cNvPr>
                <p14:cNvContentPartPr/>
                <p14:nvPr/>
              </p14:nvContentPartPr>
              <p14:xfrm>
                <a:off x="10383960" y="2345280"/>
                <a:ext cx="96480" cy="19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2FD651D-FB90-F15A-2598-D75AEFE76CFB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368840" y="2329800"/>
                  <a:ext cx="127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E5CD578-DB59-7904-21A2-AC4834A5622D}"/>
                    </a:ext>
                  </a:extLst>
                </p14:cNvPr>
                <p14:cNvContentPartPr/>
                <p14:nvPr/>
              </p14:nvContentPartPr>
              <p14:xfrm>
                <a:off x="10484040" y="2332680"/>
                <a:ext cx="202680" cy="1252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E5CD578-DB59-7904-21A2-AC4834A5622D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468920" y="2317560"/>
                  <a:ext cx="23328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0B08FE53-FFB8-F063-DC9C-B02C95B62569}"/>
              </a:ext>
            </a:extLst>
          </p:cNvPr>
          <p:cNvGrpSpPr/>
          <p:nvPr/>
        </p:nvGrpSpPr>
        <p:grpSpPr>
          <a:xfrm>
            <a:off x="10923960" y="2199840"/>
            <a:ext cx="1042560" cy="280080"/>
            <a:chOff x="10923960" y="2199840"/>
            <a:chExt cx="1042560" cy="2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E1B065E-8BEF-031C-605A-76C00E9B7F3C}"/>
                    </a:ext>
                  </a:extLst>
                </p14:cNvPr>
                <p14:cNvContentPartPr/>
                <p14:nvPr/>
              </p14:nvContentPartPr>
              <p14:xfrm>
                <a:off x="10923960" y="2199840"/>
                <a:ext cx="102600" cy="277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E1B065E-8BEF-031C-605A-76C00E9B7F3C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0908840" y="2184720"/>
                  <a:ext cx="1332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0385A6F-543B-E93D-DC95-97DFFBB4C4DB}"/>
                    </a:ext>
                  </a:extLst>
                </p14:cNvPr>
                <p14:cNvContentPartPr/>
                <p14:nvPr/>
              </p14:nvContentPartPr>
              <p14:xfrm>
                <a:off x="10978680" y="2374800"/>
                <a:ext cx="98640" cy="205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0385A6F-543B-E93D-DC95-97DFFBB4C4D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963560" y="2359680"/>
                  <a:ext cx="1292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32F95BA-0745-BC74-0A96-C6A4E22ACC59}"/>
                    </a:ext>
                  </a:extLst>
                </p14:cNvPr>
                <p14:cNvContentPartPr/>
                <p14:nvPr/>
              </p14:nvContentPartPr>
              <p14:xfrm>
                <a:off x="11104680" y="2336640"/>
                <a:ext cx="86400" cy="997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32F95BA-0745-BC74-0A96-C6A4E22ACC5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089200" y="2321520"/>
                  <a:ext cx="117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F315FA3-EFA8-7CAA-9366-150C792FB7A1}"/>
                    </a:ext>
                  </a:extLst>
                </p14:cNvPr>
                <p14:cNvContentPartPr/>
                <p14:nvPr/>
              </p14:nvContentPartPr>
              <p14:xfrm>
                <a:off x="11230680" y="2331240"/>
                <a:ext cx="91080" cy="1130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F315FA3-EFA8-7CAA-9366-150C792FB7A1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215200" y="2315760"/>
                  <a:ext cx="121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B47C800-5EDA-AD7F-CFEB-7971C8122888}"/>
                    </a:ext>
                  </a:extLst>
                </p14:cNvPr>
                <p14:cNvContentPartPr/>
                <p14:nvPr/>
              </p14:nvContentPartPr>
              <p14:xfrm>
                <a:off x="11336880" y="2360040"/>
                <a:ext cx="59040" cy="799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B47C800-5EDA-AD7F-CFEB-7971C812288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1321400" y="2344920"/>
                  <a:ext cx="896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E0BF23E-D16E-4A0F-A5AE-FF3954932141}"/>
                    </a:ext>
                  </a:extLst>
                </p14:cNvPr>
                <p14:cNvContentPartPr/>
                <p14:nvPr/>
              </p14:nvContentPartPr>
              <p14:xfrm>
                <a:off x="11488440" y="2313240"/>
                <a:ext cx="9000" cy="1404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E0BF23E-D16E-4A0F-A5AE-FF3954932141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473320" y="2297760"/>
                  <a:ext cx="39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8C5EE5C-B136-15CB-681F-DE9436602258}"/>
                    </a:ext>
                  </a:extLst>
                </p14:cNvPr>
                <p14:cNvContentPartPr/>
                <p14:nvPr/>
              </p14:nvContentPartPr>
              <p14:xfrm>
                <a:off x="11459640" y="2378760"/>
                <a:ext cx="51120" cy="97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8C5EE5C-B136-15CB-681F-DE943660225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444160" y="2363640"/>
                  <a:ext cx="817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94C1AEB-CF56-2641-2D91-D8D37295E6F7}"/>
                    </a:ext>
                  </a:extLst>
                </p14:cNvPr>
                <p14:cNvContentPartPr/>
                <p14:nvPr/>
              </p14:nvContentPartPr>
              <p14:xfrm>
                <a:off x="11566560" y="2392800"/>
                <a:ext cx="1080" cy="716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94C1AEB-CF56-2641-2D91-D8D37295E6F7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551440" y="2377680"/>
                  <a:ext cx="316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15CEBC8-0CAC-F61F-4D64-811E374E345C}"/>
                    </a:ext>
                  </a:extLst>
                </p14:cNvPr>
                <p14:cNvContentPartPr/>
                <p14:nvPr/>
              </p14:nvContentPartPr>
              <p14:xfrm>
                <a:off x="11589240" y="2284080"/>
                <a:ext cx="1800" cy="277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15CEBC8-0CAC-F61F-4D64-811E374E345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574120" y="2268960"/>
                  <a:ext cx="324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EA312E3-812A-6C06-7445-95F83438299C}"/>
                    </a:ext>
                  </a:extLst>
                </p14:cNvPr>
                <p14:cNvContentPartPr/>
                <p14:nvPr/>
              </p14:nvContentPartPr>
              <p14:xfrm>
                <a:off x="11606520" y="2370120"/>
                <a:ext cx="360000" cy="1098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EA312E3-812A-6C06-7445-95F83438299C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1591040" y="2355000"/>
                  <a:ext cx="39024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720C9E9D-4741-0DD9-9D2E-349D18DCC5F3}"/>
                  </a:ext>
                </a:extLst>
              </p14:cNvPr>
              <p14:cNvContentPartPr/>
              <p14:nvPr/>
            </p14:nvContentPartPr>
            <p14:xfrm>
              <a:off x="472800" y="3315120"/>
              <a:ext cx="205920" cy="1587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720C9E9D-4741-0DD9-9D2E-349D18DCC5F3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457320" y="3300000"/>
                <a:ext cx="2365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8B2000D0-85C4-F714-44F5-F99B677DC2F3}"/>
                  </a:ext>
                </a:extLst>
              </p14:cNvPr>
              <p14:cNvContentPartPr/>
              <p14:nvPr/>
            </p14:nvContentPartPr>
            <p14:xfrm>
              <a:off x="709320" y="3303240"/>
              <a:ext cx="93240" cy="11844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8B2000D0-85C4-F714-44F5-F99B677DC2F3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694200" y="3288120"/>
                <a:ext cx="1238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CA8CCE38-ABF9-3026-F73A-580C073C01DF}"/>
                  </a:ext>
                </a:extLst>
              </p14:cNvPr>
              <p14:cNvContentPartPr/>
              <p14:nvPr/>
            </p14:nvContentPartPr>
            <p14:xfrm>
              <a:off x="869520" y="3275880"/>
              <a:ext cx="53640" cy="15516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CA8CCE38-ABF9-3026-F73A-580C073C01DF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854400" y="3260760"/>
                <a:ext cx="838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5BD34B72-CDDB-AB96-53A4-1194EFA56AD8}"/>
                  </a:ext>
                </a:extLst>
              </p14:cNvPr>
              <p14:cNvContentPartPr/>
              <p14:nvPr/>
            </p14:nvContentPartPr>
            <p14:xfrm>
              <a:off x="905520" y="3217560"/>
              <a:ext cx="5040" cy="360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5BD34B72-CDDB-AB96-53A4-1194EFA56AD8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890400" y="3202080"/>
                <a:ext cx="356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6F8D936A-8A18-F38C-7787-48D0A24C376F}"/>
                  </a:ext>
                </a:extLst>
              </p14:cNvPr>
              <p14:cNvContentPartPr/>
              <p14:nvPr/>
            </p14:nvContentPartPr>
            <p14:xfrm>
              <a:off x="1014240" y="3221160"/>
              <a:ext cx="154440" cy="23868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6F8D936A-8A18-F38C-7787-48D0A24C376F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999120" y="3206040"/>
                <a:ext cx="1846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C50654F6-F4C3-C66A-88EE-A3A0088EDC04}"/>
                  </a:ext>
                </a:extLst>
              </p14:cNvPr>
              <p14:cNvContentPartPr/>
              <p14:nvPr/>
            </p14:nvContentPartPr>
            <p14:xfrm>
              <a:off x="1236360" y="3321240"/>
              <a:ext cx="28440" cy="1206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C50654F6-F4C3-C66A-88EE-A3A0088EDC04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1220880" y="3306120"/>
                <a:ext cx="590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4E062FAA-0D9B-53DF-421B-43C49EE226ED}"/>
                  </a:ext>
                </a:extLst>
              </p14:cNvPr>
              <p14:cNvContentPartPr/>
              <p14:nvPr/>
            </p14:nvContentPartPr>
            <p14:xfrm>
              <a:off x="1250400" y="3255000"/>
              <a:ext cx="1800" cy="180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4E062FAA-0D9B-53DF-421B-43C49EE226ED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1234920" y="3239520"/>
                <a:ext cx="324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AE99875-ACC8-B6BB-8B3F-8DFE4D6BE50B}"/>
                  </a:ext>
                </a:extLst>
              </p14:cNvPr>
              <p14:cNvContentPartPr/>
              <p14:nvPr/>
            </p14:nvContentPartPr>
            <p14:xfrm>
              <a:off x="1387920" y="3236280"/>
              <a:ext cx="9000" cy="2034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AE99875-ACC8-B6BB-8B3F-8DFE4D6BE50B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1372440" y="3220800"/>
                <a:ext cx="396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604C129F-E3AF-4354-CF4A-65B30DBF9243}"/>
                  </a:ext>
                </a:extLst>
              </p14:cNvPr>
              <p14:cNvContentPartPr/>
              <p14:nvPr/>
            </p14:nvContentPartPr>
            <p14:xfrm>
              <a:off x="1359840" y="3325200"/>
              <a:ext cx="55800" cy="18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604C129F-E3AF-4354-CF4A-65B30DBF9243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1344360" y="3310080"/>
                <a:ext cx="864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669AA194-5CE6-DE01-3FD2-5B88BD4D0044}"/>
                  </a:ext>
                </a:extLst>
              </p14:cNvPr>
              <p14:cNvContentPartPr/>
              <p14:nvPr/>
            </p14:nvContentPartPr>
            <p14:xfrm>
              <a:off x="1436880" y="3323760"/>
              <a:ext cx="237240" cy="3942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669AA194-5CE6-DE01-3FD2-5B88BD4D0044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1421760" y="3308280"/>
                <a:ext cx="267480" cy="42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Group 247">
            <a:extLst>
              <a:ext uri="{FF2B5EF4-FFF2-40B4-BE49-F238E27FC236}">
                <a16:creationId xmlns:a16="http://schemas.microsoft.com/office/drawing/2014/main" id="{980C461F-D1C1-FC43-7D2A-615B94387F59}"/>
              </a:ext>
            </a:extLst>
          </p:cNvPr>
          <p:cNvGrpSpPr/>
          <p:nvPr/>
        </p:nvGrpSpPr>
        <p:grpSpPr>
          <a:xfrm>
            <a:off x="1986600" y="3175800"/>
            <a:ext cx="900720" cy="332640"/>
            <a:chOff x="1986600" y="3175800"/>
            <a:chExt cx="900720" cy="33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B20D323-19E8-39BD-ECF0-C8FD27473493}"/>
                    </a:ext>
                  </a:extLst>
                </p14:cNvPr>
                <p14:cNvContentPartPr/>
                <p14:nvPr/>
              </p14:nvContentPartPr>
              <p14:xfrm>
                <a:off x="1986600" y="3302520"/>
                <a:ext cx="152640" cy="1753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B20D323-19E8-39BD-ECF0-C8FD27473493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971120" y="3287400"/>
                  <a:ext cx="1832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DE056F1-08BB-ABD5-5455-9C8441071041}"/>
                    </a:ext>
                  </a:extLst>
                </p14:cNvPr>
                <p14:cNvContentPartPr/>
                <p14:nvPr/>
              </p14:nvContentPartPr>
              <p14:xfrm>
                <a:off x="2189640" y="3175800"/>
                <a:ext cx="139320" cy="3081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DE056F1-08BB-ABD5-5455-9C8441071041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174520" y="3160680"/>
                  <a:ext cx="1699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B7E7C51B-0B35-CA59-414D-57FD2962F8EF}"/>
                    </a:ext>
                  </a:extLst>
                </p14:cNvPr>
                <p14:cNvContentPartPr/>
                <p14:nvPr/>
              </p14:nvContentPartPr>
              <p14:xfrm>
                <a:off x="2388000" y="3402600"/>
                <a:ext cx="24480" cy="1044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B7E7C51B-0B35-CA59-414D-57FD2962F8EF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2372880" y="3387480"/>
                  <a:ext cx="55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8767D05-1E68-754D-93E4-1648757D4FFA}"/>
                    </a:ext>
                  </a:extLst>
                </p14:cNvPr>
                <p14:cNvContentPartPr/>
                <p14:nvPr/>
              </p14:nvContentPartPr>
              <p14:xfrm>
                <a:off x="2409240" y="3339240"/>
                <a:ext cx="5760" cy="57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8767D05-1E68-754D-93E4-1648757D4FFA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2394120" y="3324120"/>
                  <a:ext cx="36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4A4D83F-13A9-C20A-F987-5A39BA327047}"/>
                    </a:ext>
                  </a:extLst>
                </p14:cNvPr>
                <p14:cNvContentPartPr/>
                <p14:nvPr/>
              </p14:nvContentPartPr>
              <p14:xfrm>
                <a:off x="2499960" y="3230520"/>
                <a:ext cx="109800" cy="2779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4A4D83F-13A9-C20A-F987-5A39BA327047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2484840" y="3215400"/>
                  <a:ext cx="1404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3A7FA0B-3877-CD5B-CAD7-6C65F580C536}"/>
                    </a:ext>
                  </a:extLst>
                </p14:cNvPr>
                <p14:cNvContentPartPr/>
                <p14:nvPr/>
              </p14:nvContentPartPr>
              <p14:xfrm>
                <a:off x="2566200" y="3395400"/>
                <a:ext cx="95040" cy="75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3A7FA0B-3877-CD5B-CAD7-6C65F580C536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551080" y="3380280"/>
                  <a:ext cx="125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FBF2D590-D901-BCA8-EA4F-E51F18F835C1}"/>
                    </a:ext>
                  </a:extLst>
                </p14:cNvPr>
                <p14:cNvContentPartPr/>
                <p14:nvPr/>
              </p14:nvContentPartPr>
              <p14:xfrm>
                <a:off x="2778240" y="3275160"/>
                <a:ext cx="109080" cy="1951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FBF2D590-D901-BCA8-EA4F-E51F18F835C1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2763120" y="3260040"/>
                  <a:ext cx="1393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0D6AB5D-DDA4-C08A-DDA2-0CBAE9507CC7}"/>
                    </a:ext>
                  </a:extLst>
                </p14:cNvPr>
                <p14:cNvContentPartPr/>
                <p14:nvPr/>
              </p14:nvContentPartPr>
              <p14:xfrm>
                <a:off x="2752320" y="3375240"/>
                <a:ext cx="77760" cy="50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0D6AB5D-DDA4-C08A-DDA2-0CBAE9507CC7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2737200" y="3360120"/>
                  <a:ext cx="10836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FEB9A605-0FC8-4194-B592-F9EDD7237974}"/>
              </a:ext>
            </a:extLst>
          </p:cNvPr>
          <p:cNvGrpSpPr/>
          <p:nvPr/>
        </p:nvGrpSpPr>
        <p:grpSpPr>
          <a:xfrm>
            <a:off x="3236160" y="3268320"/>
            <a:ext cx="238680" cy="214560"/>
            <a:chOff x="3236160" y="3268320"/>
            <a:chExt cx="23868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4E3F078-6469-479A-6DD9-4C439636AB75}"/>
                    </a:ext>
                  </a:extLst>
                </p14:cNvPr>
                <p14:cNvContentPartPr/>
                <p14:nvPr/>
              </p14:nvContentPartPr>
              <p14:xfrm>
                <a:off x="3254160" y="3268320"/>
                <a:ext cx="23760" cy="2145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4E3F078-6469-479A-6DD9-4C439636AB7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239040" y="3252840"/>
                  <a:ext cx="543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346107F-87CC-38E6-5A70-43E70AF4DF83}"/>
                    </a:ext>
                  </a:extLst>
                </p14:cNvPr>
                <p14:cNvContentPartPr/>
                <p14:nvPr/>
              </p14:nvContentPartPr>
              <p14:xfrm>
                <a:off x="3236160" y="3342480"/>
                <a:ext cx="59040" cy="216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346107F-87CC-38E6-5A70-43E70AF4DF8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221040" y="3327360"/>
                  <a:ext cx="89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C740183-1231-B9AA-F5AC-7C51A5CDD48A}"/>
                    </a:ext>
                  </a:extLst>
                </p14:cNvPr>
                <p14:cNvContentPartPr/>
                <p14:nvPr/>
              </p14:nvContentPartPr>
              <p14:xfrm>
                <a:off x="3361080" y="3351840"/>
                <a:ext cx="113760" cy="1105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C740183-1231-B9AA-F5AC-7C51A5CDD48A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345960" y="3336720"/>
                  <a:ext cx="14436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3A9A1A0C-FD8F-7F13-607C-1DE336A2544B}"/>
              </a:ext>
            </a:extLst>
          </p:cNvPr>
          <p:cNvGrpSpPr/>
          <p:nvPr/>
        </p:nvGrpSpPr>
        <p:grpSpPr>
          <a:xfrm>
            <a:off x="609600" y="3818760"/>
            <a:ext cx="652680" cy="228600"/>
            <a:chOff x="609600" y="3818760"/>
            <a:chExt cx="65268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9C2A5BB0-A29B-704F-8B45-A5D4F1338AAC}"/>
                    </a:ext>
                  </a:extLst>
                </p14:cNvPr>
                <p14:cNvContentPartPr/>
                <p14:nvPr/>
              </p14:nvContentPartPr>
              <p14:xfrm>
                <a:off x="609600" y="3818760"/>
                <a:ext cx="15840" cy="2242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C2A5BB0-A29B-704F-8B45-A5D4F1338AA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94120" y="3803640"/>
                  <a:ext cx="464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B01823C4-3778-65FC-19C9-711FEF0AB1DD}"/>
                    </a:ext>
                  </a:extLst>
                </p14:cNvPr>
                <p14:cNvContentPartPr/>
                <p14:nvPr/>
              </p14:nvContentPartPr>
              <p14:xfrm>
                <a:off x="701760" y="3877080"/>
                <a:ext cx="72360" cy="1177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B01823C4-3778-65FC-19C9-711FEF0AB1DD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86280" y="3861600"/>
                  <a:ext cx="1029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E8AE9F4-CFF4-A5EE-A560-AA40C0BDF255}"/>
                    </a:ext>
                  </a:extLst>
                </p14:cNvPr>
                <p14:cNvContentPartPr/>
                <p14:nvPr/>
              </p14:nvContentPartPr>
              <p14:xfrm>
                <a:off x="830640" y="3908400"/>
                <a:ext cx="142560" cy="1389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E8AE9F4-CFF4-A5EE-A560-AA40C0BDF255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15520" y="3892920"/>
                  <a:ext cx="172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425B85A-4C58-1DF0-9171-3AADE8915495}"/>
                    </a:ext>
                  </a:extLst>
                </p14:cNvPr>
                <p14:cNvContentPartPr/>
                <p14:nvPr/>
              </p14:nvContentPartPr>
              <p14:xfrm>
                <a:off x="1012800" y="3923880"/>
                <a:ext cx="118440" cy="1058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425B85A-4C58-1DF0-9171-3AADE8915495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97320" y="3908760"/>
                  <a:ext cx="149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972BEF5D-EA52-7620-1E06-67BAC4E94B1E}"/>
                    </a:ext>
                  </a:extLst>
                </p14:cNvPr>
                <p14:cNvContentPartPr/>
                <p14:nvPr/>
              </p14:nvContentPartPr>
              <p14:xfrm>
                <a:off x="1177680" y="3929280"/>
                <a:ext cx="84600" cy="910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972BEF5D-EA52-7620-1E06-67BAC4E94B1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162200" y="3914160"/>
                  <a:ext cx="11520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89B2D7C2-7B19-84CB-013B-880F9E3D4BA9}"/>
              </a:ext>
            </a:extLst>
          </p:cNvPr>
          <p:cNvGrpSpPr/>
          <p:nvPr/>
        </p:nvGrpSpPr>
        <p:grpSpPr>
          <a:xfrm>
            <a:off x="1608240" y="3835680"/>
            <a:ext cx="1898640" cy="250200"/>
            <a:chOff x="1608240" y="3835680"/>
            <a:chExt cx="189864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6C70DB8-2B60-2212-E09F-654F2B4969B2}"/>
                    </a:ext>
                  </a:extLst>
                </p14:cNvPr>
                <p14:cNvContentPartPr/>
                <p14:nvPr/>
              </p14:nvContentPartPr>
              <p14:xfrm>
                <a:off x="1608240" y="3899040"/>
                <a:ext cx="127080" cy="1868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6C70DB8-2B60-2212-E09F-654F2B4969B2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592760" y="3883920"/>
                  <a:ext cx="1576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098B585-B27F-EBF0-C601-696856E62115}"/>
                    </a:ext>
                  </a:extLst>
                </p14:cNvPr>
                <p14:cNvContentPartPr/>
                <p14:nvPr/>
              </p14:nvContentPartPr>
              <p14:xfrm>
                <a:off x="1774560" y="3923880"/>
                <a:ext cx="138600" cy="1411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098B585-B27F-EBF0-C601-696856E62115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759440" y="3908760"/>
                  <a:ext cx="1692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0B5B553-D95A-F565-1305-3BF60ED1CDF1}"/>
                    </a:ext>
                  </a:extLst>
                </p14:cNvPr>
                <p14:cNvContentPartPr/>
                <p14:nvPr/>
              </p14:nvContentPartPr>
              <p14:xfrm>
                <a:off x="1945920" y="3933240"/>
                <a:ext cx="123840" cy="1310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0B5B553-D95A-F565-1305-3BF60ED1CDF1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930440" y="3918120"/>
                  <a:ext cx="1544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27B4910-D0F3-2589-CB2D-A775008E4CBC}"/>
                    </a:ext>
                  </a:extLst>
                </p14:cNvPr>
                <p14:cNvContentPartPr/>
                <p14:nvPr/>
              </p14:nvContentPartPr>
              <p14:xfrm>
                <a:off x="2104320" y="3932520"/>
                <a:ext cx="123120" cy="1346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27B4910-D0F3-2589-CB2D-A775008E4CBC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2089200" y="3917400"/>
                  <a:ext cx="1537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7EE09CC-4A96-3345-6310-05B925A0B705}"/>
                    </a:ext>
                  </a:extLst>
                </p14:cNvPr>
                <p14:cNvContentPartPr/>
                <p14:nvPr/>
              </p14:nvContentPartPr>
              <p14:xfrm>
                <a:off x="2257680" y="3950520"/>
                <a:ext cx="117720" cy="1227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7EE09CC-4A96-3345-6310-05B925A0B705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2242560" y="3935400"/>
                  <a:ext cx="1479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710F226A-6BEC-945B-BE98-353BBB148828}"/>
                    </a:ext>
                  </a:extLst>
                </p14:cNvPr>
                <p14:cNvContentPartPr/>
                <p14:nvPr/>
              </p14:nvContentPartPr>
              <p14:xfrm>
                <a:off x="2424000" y="3953760"/>
                <a:ext cx="84960" cy="1224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710F226A-6BEC-945B-BE98-353BBB148828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2408880" y="3938280"/>
                  <a:ext cx="115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D467491-7016-FF63-4773-88EFD768DB83}"/>
                    </a:ext>
                  </a:extLst>
                </p14:cNvPr>
                <p14:cNvContentPartPr/>
                <p14:nvPr/>
              </p14:nvContentPartPr>
              <p14:xfrm>
                <a:off x="2568000" y="3913800"/>
                <a:ext cx="51840" cy="161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D467491-7016-FF63-4773-88EFD768DB83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2552880" y="3898320"/>
                  <a:ext cx="824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2A4946DC-BAD1-72B6-F3CA-D0A93B3A31BD}"/>
                    </a:ext>
                  </a:extLst>
                </p14:cNvPr>
                <p14:cNvContentPartPr/>
                <p14:nvPr/>
              </p14:nvContentPartPr>
              <p14:xfrm>
                <a:off x="2568720" y="3948720"/>
                <a:ext cx="133920" cy="122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2A4946DC-BAD1-72B6-F3CA-D0A93B3A31BD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553600" y="3933600"/>
                  <a:ext cx="1645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5C4F0CD9-3CF0-6B5D-E727-139ABD5BD835}"/>
                    </a:ext>
                  </a:extLst>
                </p14:cNvPr>
                <p14:cNvContentPartPr/>
                <p14:nvPr/>
              </p14:nvContentPartPr>
              <p14:xfrm>
                <a:off x="2722800" y="3946560"/>
                <a:ext cx="76320" cy="972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5C4F0CD9-3CF0-6B5D-E727-139ABD5BD835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707320" y="3931440"/>
                  <a:ext cx="1065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DB962B1-0774-D276-0BF3-4F5C688222B1}"/>
                    </a:ext>
                  </a:extLst>
                </p14:cNvPr>
                <p14:cNvContentPartPr/>
                <p14:nvPr/>
              </p14:nvContentPartPr>
              <p14:xfrm>
                <a:off x="2818200" y="3941160"/>
                <a:ext cx="115920" cy="979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DB962B1-0774-D276-0BF3-4F5C688222B1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2802720" y="3926040"/>
                  <a:ext cx="1465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6A3C685-6796-FBAB-F21F-B751741FC570}"/>
                    </a:ext>
                  </a:extLst>
                </p14:cNvPr>
                <p14:cNvContentPartPr/>
                <p14:nvPr/>
              </p14:nvContentPartPr>
              <p14:xfrm>
                <a:off x="2982720" y="3892560"/>
                <a:ext cx="25200" cy="1404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6A3C685-6796-FBAB-F21F-B751741FC570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2967600" y="3877440"/>
                  <a:ext cx="55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14B428B-B805-566D-5405-EACF2F66D0E8}"/>
                    </a:ext>
                  </a:extLst>
                </p14:cNvPr>
                <p14:cNvContentPartPr/>
                <p14:nvPr/>
              </p14:nvContentPartPr>
              <p14:xfrm>
                <a:off x="2949960" y="3927840"/>
                <a:ext cx="118440" cy="50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14B428B-B805-566D-5405-EACF2F66D0E8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2934840" y="3912720"/>
                  <a:ext cx="149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7E442C99-2B41-77DD-3F88-399DD0992718}"/>
                    </a:ext>
                  </a:extLst>
                </p14:cNvPr>
                <p14:cNvContentPartPr/>
                <p14:nvPr/>
              </p14:nvContentPartPr>
              <p14:xfrm>
                <a:off x="3088560" y="3937200"/>
                <a:ext cx="1080" cy="770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7E442C99-2B41-77DD-3F88-399DD0992718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3073080" y="3922080"/>
                  <a:ext cx="316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CE40D6C9-34D0-3B44-0862-C6F2FBD849E8}"/>
                    </a:ext>
                  </a:extLst>
                </p14:cNvPr>
                <p14:cNvContentPartPr/>
                <p14:nvPr/>
              </p14:nvContentPartPr>
              <p14:xfrm>
                <a:off x="3072720" y="3835680"/>
                <a:ext cx="28440" cy="385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CE40D6C9-34D0-3B44-0862-C6F2FBD849E8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3057600" y="3820200"/>
                  <a:ext cx="590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DBFB5CB-EAD7-54AC-BE84-4E49E69552EC}"/>
                    </a:ext>
                  </a:extLst>
                </p14:cNvPr>
                <p14:cNvContentPartPr/>
                <p14:nvPr/>
              </p14:nvContentPartPr>
              <p14:xfrm>
                <a:off x="3151560" y="3906600"/>
                <a:ext cx="83880" cy="1112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DBFB5CB-EAD7-54AC-BE84-4E49E69552EC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3136440" y="3891480"/>
                  <a:ext cx="1144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B4FE931B-2996-57A5-5A48-1982FD953933}"/>
                    </a:ext>
                  </a:extLst>
                </p14:cNvPr>
                <p14:cNvContentPartPr/>
                <p14:nvPr/>
              </p14:nvContentPartPr>
              <p14:xfrm>
                <a:off x="3275400" y="3902640"/>
                <a:ext cx="105840" cy="972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B4FE931B-2996-57A5-5A48-1982FD953933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59920" y="3887520"/>
                  <a:ext cx="1364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BBC0182-4996-756B-43FD-F18CE7140EB7}"/>
                    </a:ext>
                  </a:extLst>
                </p14:cNvPr>
                <p14:cNvContentPartPr/>
                <p14:nvPr/>
              </p14:nvContentPartPr>
              <p14:xfrm>
                <a:off x="3428400" y="3888600"/>
                <a:ext cx="78480" cy="820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BBC0182-4996-756B-43FD-F18CE7140EB7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3413280" y="3873480"/>
                  <a:ext cx="10908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5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486C1364-CAE6-1122-57CD-262D124FBC63}"/>
                  </a:ext>
                </a:extLst>
              </p14:cNvPr>
              <p14:cNvContentPartPr/>
              <p14:nvPr/>
            </p14:nvContentPartPr>
            <p14:xfrm>
              <a:off x="8166808" y="5202815"/>
              <a:ext cx="6120" cy="648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486C1364-CAE6-1122-57CD-262D124FBC63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8157808" y="5193815"/>
                <a:ext cx="2376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274" name="Picture 273">
            <a:extLst>
              <a:ext uri="{FF2B5EF4-FFF2-40B4-BE49-F238E27FC236}">
                <a16:creationId xmlns:a16="http://schemas.microsoft.com/office/drawing/2014/main" id="{6B561229-A2BF-A449-1DD1-9BDC3801C8D1}"/>
              </a:ext>
            </a:extLst>
          </p:cNvPr>
          <p:cNvPicPr>
            <a:picLocks noChangeAspect="1"/>
          </p:cNvPicPr>
          <p:nvPr/>
        </p:nvPicPr>
        <p:blipFill>
          <a:blip r:embed="rId447"/>
          <a:stretch>
            <a:fillRect/>
          </a:stretch>
        </p:blipFill>
        <p:spPr>
          <a:xfrm>
            <a:off x="4789560" y="2765760"/>
            <a:ext cx="4890334" cy="381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53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documentclass{article}&#10;\usepackage{amsmath}&#10;\pagestyle{empty}&#10;\begin{document}&#10;&#10;&#10;$$ \frac{dA_{10}}{dt} = \frac{k_1A_{00}r^t}{r_{tot}^t} - k_1^-A_{10} - \frac{k_2A_{10}r^t}{r_{tot}^t} + k_2^-A_{20} - \frac{k_4A_{10}r^f}{r_{tot}^f} + k_4^-A_{11} $$&#10;&#10;\end{document}" title="IguanaTex Bitmap Display">
            <a:extLst>
              <a:ext uri="{FF2B5EF4-FFF2-40B4-BE49-F238E27FC236}">
                <a16:creationId xmlns:a16="http://schemas.microsoft.com/office/drawing/2014/main" id="{3D998321-9E4B-7E8D-CEBB-E18DDC34CF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02441" y="1086260"/>
            <a:ext cx="7366000" cy="685800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&#10;$$ \frac{dA_{20}}{dt} = \frac{k_2A_{10}r^t}{r_{tot}^t} - k_2^-A_{20} - \frac{k_5A_{20}r^f}{r_{tot}^f} + k_5^-A_{21}$$&#10;&#10;\end{document}" title="IguanaTex Bitmap Display">
            <a:extLst>
              <a:ext uri="{FF2B5EF4-FFF2-40B4-BE49-F238E27FC236}">
                <a16:creationId xmlns:a16="http://schemas.microsoft.com/office/drawing/2014/main" id="{3AF2A238-8E95-59AD-5CEB-0852CD8E16D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02441" y="2041649"/>
            <a:ext cx="5130800" cy="685800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&#10;$$ \frac{dA_{01}}{dt} = \frac{k_3A_{00}r^f}{r_{tot}^f} - k_3^-A_{01} - \frac{k_6A_{01}r^t}{r_{tot}^t} + k_6^-A_{11} $$&#10;&#10;\end{document}" title="IguanaTex Bitmap Display">
            <a:extLst>
              <a:ext uri="{FF2B5EF4-FFF2-40B4-BE49-F238E27FC236}">
                <a16:creationId xmlns:a16="http://schemas.microsoft.com/office/drawing/2014/main" id="{75C647E1-6956-34A4-6F90-30676D20FB5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02441" y="2927436"/>
            <a:ext cx="5130800" cy="68580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$$ \frac{dA_{11}}{dt} = \frac{k_4A_{10}r^f}{r_{tot}^f} - k_4^-A_{11} + \frac{k_6A_{01}r^t}{r_{tot}^t} - k_6^-A_{11} - \frac{k_7A_{11}r^t}{r_{tot}^t} + k_7^-A_{21} $$&#10;&#10;&#10;\end{document}" title="IguanaTex Bitmap Display">
            <a:extLst>
              <a:ext uri="{FF2B5EF4-FFF2-40B4-BE49-F238E27FC236}">
                <a16:creationId xmlns:a16="http://schemas.microsoft.com/office/drawing/2014/main" id="{AF81DDBC-DF2D-8B37-E95C-981F0810ABB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02441" y="3847939"/>
            <a:ext cx="7366000" cy="685800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&#10;$$ \frac{dA_{21}}{dt} = \frac{k_5A_{20}r^f}{r_{tot}^f} - k_5^-A_{21} + \frac{k_7A_{11}r^t}{r_{tot}^t} - k_7^-A_{21} $$&#10;&#10;\end{document}" title="IguanaTex Bitmap Display">
            <a:extLst>
              <a:ext uri="{FF2B5EF4-FFF2-40B4-BE49-F238E27FC236}">
                <a16:creationId xmlns:a16="http://schemas.microsoft.com/office/drawing/2014/main" id="{45ADC59E-B1A0-74EB-D1DA-7CCE8EE7CAC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02441" y="4803328"/>
            <a:ext cx="5130800" cy="685800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&#10;$$ A_{tot} = A_{00} + A_{10} + A_{20} + A_{01} + A_{11} + A_{21} $$&#10;&#10;\end{document}" title="IguanaTex Bitmap Display">
            <a:extLst>
              <a:ext uri="{FF2B5EF4-FFF2-40B4-BE49-F238E27FC236}">
                <a16:creationId xmlns:a16="http://schemas.microsoft.com/office/drawing/2014/main" id="{45F0B113-4B1D-121E-39D0-ED50C76D813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028872" y="5031928"/>
            <a:ext cx="4724400" cy="228600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$ r_{tot}^t = r^t + A_{10} + A_{11} + 2(A_{20} +A_{21}) $$&#10;&#10;&#10;\end{document}" title="IguanaTex Bitmap Display">
            <a:extLst>
              <a:ext uri="{FF2B5EF4-FFF2-40B4-BE49-F238E27FC236}">
                <a16:creationId xmlns:a16="http://schemas.microsoft.com/office/drawing/2014/main" id="{0ABFA34F-2AF6-8AC3-84EF-EE56DD6E398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346372" y="5489128"/>
            <a:ext cx="4089400" cy="279400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&#10;$$ r_{tot}^f = r^f + A_{01} + A_{11} + A_{21} $$&#10;&#10;\end{document}" title="IguanaTex Bitmap Display">
            <a:extLst>
              <a:ext uri="{FF2B5EF4-FFF2-40B4-BE49-F238E27FC236}">
                <a16:creationId xmlns:a16="http://schemas.microsoft.com/office/drawing/2014/main" id="{B76DE22B-7D97-9A9A-183D-1B76FFC7CCC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768441" y="5940391"/>
            <a:ext cx="3073400" cy="3302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04F4789-F859-1F9B-C713-7D6D77575AB0}"/>
              </a:ext>
            </a:extLst>
          </p:cNvPr>
          <p:cNvGrpSpPr/>
          <p:nvPr/>
        </p:nvGrpSpPr>
        <p:grpSpPr>
          <a:xfrm>
            <a:off x="3372669" y="248874"/>
            <a:ext cx="2838960" cy="624960"/>
            <a:chOff x="3372669" y="248874"/>
            <a:chExt cx="2838960" cy="62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6FD6AD2-B4DD-237B-7BF9-0317B6A36249}"/>
                    </a:ext>
                  </a:extLst>
                </p14:cNvPr>
                <p14:cNvContentPartPr/>
                <p14:nvPr/>
              </p14:nvContentPartPr>
              <p14:xfrm>
                <a:off x="3383109" y="404754"/>
                <a:ext cx="225720" cy="244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6FD6AD2-B4DD-237B-7BF9-0317B6A3624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67989" y="389274"/>
                  <a:ext cx="2563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9058D9E-754A-6B79-D5D0-DE222CF899B4}"/>
                    </a:ext>
                  </a:extLst>
                </p14:cNvPr>
                <p14:cNvContentPartPr/>
                <p14:nvPr/>
              </p14:nvContentPartPr>
              <p14:xfrm>
                <a:off x="3912309" y="464874"/>
                <a:ext cx="171360" cy="225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9058D9E-754A-6B79-D5D0-DE222CF899B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97189" y="449754"/>
                  <a:ext cx="2019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3DD2E93-795F-1D6F-F669-395A71D8A594}"/>
                    </a:ext>
                  </a:extLst>
                </p14:cNvPr>
                <p14:cNvContentPartPr/>
                <p14:nvPr/>
              </p14:nvContentPartPr>
              <p14:xfrm>
                <a:off x="4112469" y="506274"/>
                <a:ext cx="155880" cy="212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3DD2E93-795F-1D6F-F669-395A71D8A5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97349" y="491154"/>
                  <a:ext cx="1861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E0D7C92-AC01-A3AB-FFD9-1FA236CFB22A}"/>
                    </a:ext>
                  </a:extLst>
                </p14:cNvPr>
                <p14:cNvContentPartPr/>
                <p14:nvPr/>
              </p14:nvContentPartPr>
              <p14:xfrm>
                <a:off x="4358349" y="397554"/>
                <a:ext cx="29160" cy="338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E0D7C92-AC01-A3AB-FFD9-1FA236CFB22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43229" y="382434"/>
                  <a:ext cx="597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C08C6B-AAC5-7935-D86C-F00B983A313B}"/>
                    </a:ext>
                  </a:extLst>
                </p14:cNvPr>
                <p14:cNvContentPartPr/>
                <p14:nvPr/>
              </p14:nvContentPartPr>
              <p14:xfrm>
                <a:off x="4475709" y="353634"/>
                <a:ext cx="117360" cy="428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C08C6B-AAC5-7935-D86C-F00B983A313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60229" y="338154"/>
                  <a:ext cx="14796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8C25018-2F66-E4A1-20E8-8F21AABEA19F}"/>
                    </a:ext>
                  </a:extLst>
                </p14:cNvPr>
                <p14:cNvContentPartPr/>
                <p14:nvPr/>
              </p14:nvContentPartPr>
              <p14:xfrm>
                <a:off x="5008149" y="562794"/>
                <a:ext cx="289800" cy="199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8C25018-2F66-E4A1-20E8-8F21AABEA19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93029" y="547674"/>
                  <a:ext cx="3204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9FD0E54-1A5D-6EEE-FB01-DC2156572B61}"/>
                    </a:ext>
                  </a:extLst>
                </p14:cNvPr>
                <p14:cNvContentPartPr/>
                <p14:nvPr/>
              </p14:nvContentPartPr>
              <p14:xfrm>
                <a:off x="5355909" y="576474"/>
                <a:ext cx="126360" cy="150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9FD0E54-1A5D-6EEE-FB01-DC2156572B6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40429" y="561354"/>
                  <a:ext cx="1569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6A609C-EB75-819E-1CA5-C232DD83E226}"/>
                    </a:ext>
                  </a:extLst>
                </p14:cNvPr>
                <p14:cNvContentPartPr/>
                <p14:nvPr/>
              </p14:nvContentPartPr>
              <p14:xfrm>
                <a:off x="5575869" y="404754"/>
                <a:ext cx="217800" cy="308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6A609C-EB75-819E-1CA5-C232DD83E22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60749" y="389634"/>
                  <a:ext cx="2484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376EE97-A373-5B4B-15B0-0ECB6D08299A}"/>
                    </a:ext>
                  </a:extLst>
                </p14:cNvPr>
                <p14:cNvContentPartPr/>
                <p14:nvPr/>
              </p14:nvContentPartPr>
              <p14:xfrm>
                <a:off x="5842269" y="514914"/>
                <a:ext cx="255600" cy="188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376EE97-A373-5B4B-15B0-0ECB6D08299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27149" y="499794"/>
                  <a:ext cx="2858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A578612-A89E-E29D-9046-123E6EBB9B3D}"/>
                    </a:ext>
                  </a:extLst>
                </p14:cNvPr>
                <p14:cNvContentPartPr/>
                <p14:nvPr/>
              </p14:nvContentPartPr>
              <p14:xfrm>
                <a:off x="6115149" y="248874"/>
                <a:ext cx="77400" cy="479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A578612-A89E-E29D-9046-123E6EBB9B3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99669" y="233394"/>
                  <a:ext cx="10800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B3EB849-4A52-A1B7-C0E8-485C0A2CB942}"/>
                    </a:ext>
                  </a:extLst>
                </p14:cNvPr>
                <p14:cNvContentPartPr/>
                <p14:nvPr/>
              </p14:nvContentPartPr>
              <p14:xfrm>
                <a:off x="3372669" y="801114"/>
                <a:ext cx="2838960" cy="72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B3EB849-4A52-A1B7-C0E8-485C0A2CB94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57549" y="785994"/>
                  <a:ext cx="2869560" cy="10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8280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A64C833-ED31-CA81-CA7D-08DE057ADE0A}"/>
              </a:ext>
            </a:extLst>
          </p:cNvPr>
          <p:cNvGrpSpPr/>
          <p:nvPr/>
        </p:nvGrpSpPr>
        <p:grpSpPr>
          <a:xfrm>
            <a:off x="1326720" y="293640"/>
            <a:ext cx="3231360" cy="370080"/>
            <a:chOff x="1326720" y="293640"/>
            <a:chExt cx="3231360" cy="37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96212F9-0E66-F6A9-B793-3D377193C163}"/>
                    </a:ext>
                  </a:extLst>
                </p14:cNvPr>
                <p14:cNvContentPartPr/>
                <p14:nvPr/>
              </p14:nvContentPartPr>
              <p14:xfrm>
                <a:off x="1326720" y="293640"/>
                <a:ext cx="201240" cy="2527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96212F9-0E66-F6A9-B793-3D377193C16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11600" y="278520"/>
                  <a:ext cx="2318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A8B537A-D81B-17B2-4416-8A21C4D3FBE2}"/>
                    </a:ext>
                  </a:extLst>
                </p14:cNvPr>
                <p14:cNvContentPartPr/>
                <p14:nvPr/>
              </p14:nvContentPartPr>
              <p14:xfrm>
                <a:off x="1590240" y="471120"/>
                <a:ext cx="87840" cy="132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A8B537A-D81B-17B2-4416-8A21C4D3FBE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75120" y="456000"/>
                  <a:ext cx="118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69B3FCA-5F9E-5EC5-DDD3-7A2FBCF3E983}"/>
                    </a:ext>
                  </a:extLst>
                </p14:cNvPr>
                <p14:cNvContentPartPr/>
                <p14:nvPr/>
              </p14:nvContentPartPr>
              <p14:xfrm>
                <a:off x="1711560" y="463200"/>
                <a:ext cx="134640" cy="165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69B3FCA-5F9E-5EC5-DDD3-7A2FBCF3E98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96080" y="448080"/>
                  <a:ext cx="1652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7E3E62-BC3D-8762-7576-907EFDDF6F7A}"/>
                    </a:ext>
                  </a:extLst>
                </p14:cNvPr>
                <p14:cNvContentPartPr/>
                <p14:nvPr/>
              </p14:nvContentPartPr>
              <p14:xfrm>
                <a:off x="2076240" y="330360"/>
                <a:ext cx="213840" cy="301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7E3E62-BC3D-8762-7576-907EFDDF6F7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61120" y="315240"/>
                  <a:ext cx="2440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9D8644D-C176-F55E-0626-1913519BDBF1}"/>
                    </a:ext>
                  </a:extLst>
                </p14:cNvPr>
                <p14:cNvContentPartPr/>
                <p14:nvPr/>
              </p14:nvContentPartPr>
              <p14:xfrm>
                <a:off x="2357040" y="443760"/>
                <a:ext cx="50400" cy="162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9D8644D-C176-F55E-0626-1913519BDBF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41560" y="428280"/>
                  <a:ext cx="810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0A90746-5B88-79C2-1D64-09D717CF98B1}"/>
                    </a:ext>
                  </a:extLst>
                </p14:cNvPr>
                <p14:cNvContentPartPr/>
                <p14:nvPr/>
              </p14:nvContentPartPr>
              <p14:xfrm>
                <a:off x="2395200" y="398400"/>
                <a:ext cx="1800" cy="11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0A90746-5B88-79C2-1D64-09D717CF98B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80080" y="383280"/>
                  <a:ext cx="324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AFC3EC-56C9-11E2-A21F-4D925E62DE29}"/>
                    </a:ext>
                  </a:extLst>
                </p14:cNvPr>
                <p14:cNvContentPartPr/>
                <p14:nvPr/>
              </p14:nvContentPartPr>
              <p14:xfrm>
                <a:off x="2486640" y="453120"/>
                <a:ext cx="180000" cy="157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AFC3EC-56C9-11E2-A21F-4D925E62DE2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71520" y="438000"/>
                  <a:ext cx="2106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D10987F-60A4-2FF7-D660-1B00E62F09A5}"/>
                    </a:ext>
                  </a:extLst>
                </p14:cNvPr>
                <p14:cNvContentPartPr/>
                <p14:nvPr/>
              </p14:nvContentPartPr>
              <p14:xfrm>
                <a:off x="2718120" y="481920"/>
                <a:ext cx="133920" cy="124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D10987F-60A4-2FF7-D660-1B00E62F09A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02640" y="466800"/>
                  <a:ext cx="1645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65BD4DD-17E2-AC4D-DB2A-325CF6F9881D}"/>
                    </a:ext>
                  </a:extLst>
                </p14:cNvPr>
                <p14:cNvContentPartPr/>
                <p14:nvPr/>
              </p14:nvContentPartPr>
              <p14:xfrm>
                <a:off x="2854920" y="481200"/>
                <a:ext cx="145080" cy="118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65BD4DD-17E2-AC4D-DB2A-325CF6F9881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39440" y="465720"/>
                  <a:ext cx="1753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B0BA993-EC54-BBF2-F421-8024A6324F5A}"/>
                    </a:ext>
                  </a:extLst>
                </p14:cNvPr>
                <p14:cNvContentPartPr/>
                <p14:nvPr/>
              </p14:nvContentPartPr>
              <p14:xfrm>
                <a:off x="3044640" y="463200"/>
                <a:ext cx="146520" cy="134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B0BA993-EC54-BBF2-F421-8024A6324F5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029520" y="448080"/>
                  <a:ext cx="1771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F91062-B87E-F43B-55A9-36659D29CE9D}"/>
                    </a:ext>
                  </a:extLst>
                </p14:cNvPr>
                <p14:cNvContentPartPr/>
                <p14:nvPr/>
              </p14:nvContentPartPr>
              <p14:xfrm>
                <a:off x="3216720" y="481920"/>
                <a:ext cx="14400" cy="113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F91062-B87E-F43B-55A9-36659D29CE9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01240" y="466800"/>
                  <a:ext cx="45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A94B166-EB3D-0FBE-BAF1-35AFFC498FE3}"/>
                    </a:ext>
                  </a:extLst>
                </p14:cNvPr>
                <p14:cNvContentPartPr/>
                <p14:nvPr/>
              </p14:nvContentPartPr>
              <p14:xfrm>
                <a:off x="3226800" y="396960"/>
                <a:ext cx="17640" cy="32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A94B166-EB3D-0FBE-BAF1-35AFFC498FE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11680" y="381480"/>
                  <a:ext cx="478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27C7229-2B9F-6BEA-7CAE-FCF61DC1B5D6}"/>
                    </a:ext>
                  </a:extLst>
                </p14:cNvPr>
                <p14:cNvContentPartPr/>
                <p14:nvPr/>
              </p14:nvContentPartPr>
              <p14:xfrm>
                <a:off x="3302400" y="480840"/>
                <a:ext cx="121320" cy="15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27C7229-2B9F-6BEA-7CAE-FCF61DC1B5D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287280" y="465720"/>
                  <a:ext cx="1519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12936D3-9635-4E9E-BA0C-58BD2ADF3DEE}"/>
                    </a:ext>
                  </a:extLst>
                </p14:cNvPr>
                <p14:cNvContentPartPr/>
                <p14:nvPr/>
              </p14:nvContentPartPr>
              <p14:xfrm>
                <a:off x="3482400" y="475800"/>
                <a:ext cx="109080" cy="157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12936D3-9635-4E9E-BA0C-58BD2ADF3DE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467280" y="460680"/>
                  <a:ext cx="139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E326CE2-18F4-276E-17E6-55AD3BF8FC23}"/>
                    </a:ext>
                  </a:extLst>
                </p14:cNvPr>
                <p14:cNvContentPartPr/>
                <p14:nvPr/>
              </p14:nvContentPartPr>
              <p14:xfrm>
                <a:off x="3626040" y="512520"/>
                <a:ext cx="159840" cy="104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E326CE2-18F4-276E-17E6-55AD3BF8FC2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610920" y="497400"/>
                  <a:ext cx="1904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4186139-8819-E0EB-CC39-56CABE4D0066}"/>
                    </a:ext>
                  </a:extLst>
                </p14:cNvPr>
                <p14:cNvContentPartPr/>
                <p14:nvPr/>
              </p14:nvContentPartPr>
              <p14:xfrm>
                <a:off x="3844920" y="323520"/>
                <a:ext cx="32400" cy="311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4186139-8819-E0EB-CC39-56CABE4D006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29800" y="308040"/>
                  <a:ext cx="630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1848733-446D-D0D7-BF49-7918264B5609}"/>
                    </a:ext>
                  </a:extLst>
                </p14:cNvPr>
                <p14:cNvContentPartPr/>
                <p14:nvPr/>
              </p14:nvContentPartPr>
              <p14:xfrm>
                <a:off x="3955080" y="505320"/>
                <a:ext cx="5760" cy="128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1848733-446D-D0D7-BF49-7918264B560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939960" y="490200"/>
                  <a:ext cx="363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697E57-E039-E551-0C41-55BA692AC058}"/>
                    </a:ext>
                  </a:extLst>
                </p14:cNvPr>
                <p14:cNvContentPartPr/>
                <p14:nvPr/>
              </p14:nvContentPartPr>
              <p14:xfrm>
                <a:off x="3965160" y="450600"/>
                <a:ext cx="360" cy="2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697E57-E039-E551-0C41-55BA692AC05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950040" y="435480"/>
                  <a:ext cx="309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A5D6E10-1056-CC3E-4254-09D30E162890}"/>
                    </a:ext>
                  </a:extLst>
                </p14:cNvPr>
                <p14:cNvContentPartPr/>
                <p14:nvPr/>
              </p14:nvContentPartPr>
              <p14:xfrm>
                <a:off x="4065240" y="484440"/>
                <a:ext cx="122400" cy="179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A5D6E10-1056-CC3E-4254-09D30E16289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050120" y="468960"/>
                  <a:ext cx="1526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94BF478-A46E-B8C6-ED8C-8049923CF051}"/>
                    </a:ext>
                  </a:extLst>
                </p14:cNvPr>
                <p14:cNvContentPartPr/>
                <p14:nvPr/>
              </p14:nvContentPartPr>
              <p14:xfrm>
                <a:off x="4109520" y="573360"/>
                <a:ext cx="84960" cy="4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94BF478-A46E-B8C6-ED8C-8049923CF05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94400" y="558240"/>
                  <a:ext cx="1155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BD8BB69-B73F-EE03-B694-3BFA7BF674D6}"/>
                    </a:ext>
                  </a:extLst>
                </p14:cNvPr>
                <p14:cNvContentPartPr/>
                <p14:nvPr/>
              </p14:nvContentPartPr>
              <p14:xfrm>
                <a:off x="4234800" y="544560"/>
                <a:ext cx="123120" cy="10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BD8BB69-B73F-EE03-B694-3BFA7BF674D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219680" y="529440"/>
                  <a:ext cx="1537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C2C0FE5-CDC2-B13E-44A8-7EA91289A963}"/>
                    </a:ext>
                  </a:extLst>
                </p14:cNvPr>
                <p14:cNvContentPartPr/>
                <p14:nvPr/>
              </p14:nvContentPartPr>
              <p14:xfrm>
                <a:off x="4407960" y="378240"/>
                <a:ext cx="150120" cy="256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C2C0FE5-CDC2-B13E-44A8-7EA91289A96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392840" y="362760"/>
                  <a:ext cx="1807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AC812E8-7ECB-B98A-1FD0-E54E7C4EA55A}"/>
                    </a:ext>
                  </a:extLst>
                </p14:cNvPr>
                <p14:cNvContentPartPr/>
                <p14:nvPr/>
              </p14:nvContentPartPr>
              <p14:xfrm>
                <a:off x="1917840" y="511800"/>
                <a:ext cx="37080" cy="9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AC812E8-7ECB-B98A-1FD0-E54E7C4EA55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902360" y="496320"/>
                  <a:ext cx="6768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6464510-F81B-EC61-78CE-CB732ACB715D}"/>
                  </a:ext>
                </a:extLst>
              </p14:cNvPr>
              <p14:cNvContentPartPr/>
              <p14:nvPr/>
            </p14:nvContentPartPr>
            <p14:xfrm>
              <a:off x="1197480" y="832560"/>
              <a:ext cx="3353400" cy="1710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6464510-F81B-EC61-78CE-CB732ACB715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188840" y="823560"/>
                <a:ext cx="3371040" cy="188640"/>
              </a:xfrm>
              <a:prstGeom prst="rect">
                <a:avLst/>
              </a:prstGeom>
            </p:spPr>
          </p:pic>
        </mc:Fallback>
      </mc:AlternateContent>
      <p:pic>
        <p:nvPicPr>
          <p:cNvPr id="53" name="Picture 52" descr="\documentclass{article}&#10;\usepackage{amsmath}&#10;\pagestyle{empty}&#10;\begin{document}&#10;&#10;$$ \frac{dA_{10}}{dt} = \alpha_1\beta^tA_{00}r^t - A_{10} - \alpha_2A_{10}r^t + \gamma_2A_{20}-\alpha_4A_{10}r^f+\gamma_4A_{11}$$&#10;&#10;&#10;\end{document}" title="IguanaTex Bitmap Display">
            <a:extLst>
              <a:ext uri="{FF2B5EF4-FFF2-40B4-BE49-F238E27FC236}">
                <a16:creationId xmlns:a16="http://schemas.microsoft.com/office/drawing/2014/main" id="{04BA55D2-DDFC-E422-B9CA-E933183761E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5"/>
          <a:stretch>
            <a:fillRect/>
          </a:stretch>
        </p:blipFill>
        <p:spPr>
          <a:xfrm>
            <a:off x="583140" y="1406760"/>
            <a:ext cx="7086600" cy="533400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begin{document}&#10;&#10;&#10;$$ \frac{dA_{20}}{dt} = \alpha_2A_{10}r^t -\gamma_2A_{20} - \alpha_5A_{20}r^f + \gamma_5A_{21} $$&#10;&#10;\end{document}" title="IguanaTex Bitmap Display">
            <a:extLst>
              <a:ext uri="{FF2B5EF4-FFF2-40B4-BE49-F238E27FC236}">
                <a16:creationId xmlns:a16="http://schemas.microsoft.com/office/drawing/2014/main" id="{8F6FF9BA-5638-F6BD-94CD-9ABB839C8F5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6"/>
          <a:stretch>
            <a:fillRect/>
          </a:stretch>
        </p:blipFill>
        <p:spPr>
          <a:xfrm>
            <a:off x="583140" y="2178600"/>
            <a:ext cx="4927600" cy="533400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begin{document}&#10;&#10;&#10;$$ \frac{dA_{01}}{dt} = \alpha_3 \beta^fA_{00}r^f - \gamma_3 A_{01} - \alpha_6 A_{01}r^t + \gamma_6\phi A_{11} $$&#10;&#10;\end{document}" title="IguanaTex Bitmap Display">
            <a:extLst>
              <a:ext uri="{FF2B5EF4-FFF2-40B4-BE49-F238E27FC236}">
                <a16:creationId xmlns:a16="http://schemas.microsoft.com/office/drawing/2014/main" id="{FEE7D08E-0235-C7B5-F438-EF2560601A7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7"/>
          <a:stretch>
            <a:fillRect/>
          </a:stretch>
        </p:blipFill>
        <p:spPr>
          <a:xfrm>
            <a:off x="564740" y="2950440"/>
            <a:ext cx="5359400" cy="533400"/>
          </a:xfrm>
          <a:prstGeom prst="rect">
            <a:avLst/>
          </a:prstGeom>
        </p:spPr>
      </p:pic>
      <p:pic>
        <p:nvPicPr>
          <p:cNvPr id="63" name="Picture 62" descr="\documentclass{article}&#10;\usepackage{amsmath}&#10;\pagestyle{empty}&#10;\begin{document}&#10;&#10;&#10;$$ \frac{dA_{11}}{dt} = \alpha_4 A_{10}r^f - \gamma_4A_{11} + \frac{\alpha_6}{\phi}A_{01}r^t - \gamma_6A_{11} - \alpha_7A_{11}r^t + \gamma_7A_{21} $$&#10;&#10;\end{document}" title="IguanaTex Bitmap Display">
            <a:extLst>
              <a:ext uri="{FF2B5EF4-FFF2-40B4-BE49-F238E27FC236}">
                <a16:creationId xmlns:a16="http://schemas.microsoft.com/office/drawing/2014/main" id="{0B46B4CF-F831-3607-9CBD-149CD81584F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8"/>
          <a:stretch>
            <a:fillRect/>
          </a:stretch>
        </p:blipFill>
        <p:spPr>
          <a:xfrm>
            <a:off x="532340" y="3722280"/>
            <a:ext cx="7137400" cy="584200"/>
          </a:xfrm>
          <a:prstGeom prst="rect">
            <a:avLst/>
          </a:prstGeom>
        </p:spPr>
      </p:pic>
      <p:pic>
        <p:nvPicPr>
          <p:cNvPr id="65" name="Picture 64" descr="\documentclass{article}&#10;\usepackage{amsmath}&#10;\pagestyle{empty}&#10;\begin{document}&#10;&#10;&#10;$$ \frac{dA_{21}}{dt} = \alpha_5A_{20}r^f - \gamma_5A_{21} + \alpha_7A_{11}r^t - \gamma_7A_{21} $$&#10;&#10;\end{document}" title="IguanaTex Bitmap Display">
            <a:extLst>
              <a:ext uri="{FF2B5EF4-FFF2-40B4-BE49-F238E27FC236}">
                <a16:creationId xmlns:a16="http://schemas.microsoft.com/office/drawing/2014/main" id="{B9FE817C-AC39-52C1-2C1A-FFAB18C1F1C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9"/>
          <a:stretch>
            <a:fillRect/>
          </a:stretch>
        </p:blipFill>
        <p:spPr>
          <a:xfrm>
            <a:off x="595445" y="4552868"/>
            <a:ext cx="4927600" cy="533400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&#10;$$ 1 = A_{00} + \frac{1}{\beta^t}(A_{10} + A_{20} + A_{11} + A_{21}) + \frac{A_{01}}{\beta^f} $$&#10;&#10;\end{document}" title="IguanaTex Bitmap Display">
            <a:extLst>
              <a:ext uri="{FF2B5EF4-FFF2-40B4-BE49-F238E27FC236}">
                <a16:creationId xmlns:a16="http://schemas.microsoft.com/office/drawing/2014/main" id="{08B1F69D-23AD-4A7C-72E0-94A2AA385DF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0"/>
          <a:stretch>
            <a:fillRect/>
          </a:stretch>
        </p:blipFill>
        <p:spPr>
          <a:xfrm>
            <a:off x="7385538" y="5086268"/>
            <a:ext cx="4211017" cy="496684"/>
          </a:xfrm>
          <a:prstGeom prst="rect">
            <a:avLst/>
          </a:prstGeom>
        </p:spPr>
      </p:pic>
      <p:pic>
        <p:nvPicPr>
          <p:cNvPr id="69" name="Picture 68" descr="\documentclass{article}&#10;\usepackage{amsmath}&#10;\pagestyle{empty}&#10;\begin{document}&#10;&#10;&#10;$$ 1 = r^t + A_{10} + A_{11} + 2(A_{20}+A_{21}) $$&#10;&#10;\end{document}" title="IguanaTex Bitmap Display">
            <a:extLst>
              <a:ext uri="{FF2B5EF4-FFF2-40B4-BE49-F238E27FC236}">
                <a16:creationId xmlns:a16="http://schemas.microsoft.com/office/drawing/2014/main" id="{552F14F5-CC3E-2AE9-6547-5F1BF80A750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71"/>
          <a:stretch>
            <a:fillRect/>
          </a:stretch>
        </p:blipFill>
        <p:spPr>
          <a:xfrm>
            <a:off x="7383341" y="5809200"/>
            <a:ext cx="3810000" cy="279400"/>
          </a:xfrm>
          <a:prstGeom prst="rect">
            <a:avLst/>
          </a:prstGeom>
        </p:spPr>
      </p:pic>
      <p:pic>
        <p:nvPicPr>
          <p:cNvPr id="71" name="Picture 70" descr="\documentclass{article}&#10;\usepackage{amsmath}&#10;\pagestyle{empty}&#10;\begin{document}&#10;&#10;&#10;$$ 1 = r^f + A_{01} + \phi (A_{11} + A_{21}) $$&#10;&#10;\end{document}" title="IguanaTex Bitmap Display">
            <a:extLst>
              <a:ext uri="{FF2B5EF4-FFF2-40B4-BE49-F238E27FC236}">
                <a16:creationId xmlns:a16="http://schemas.microsoft.com/office/drawing/2014/main" id="{07208D56-6B6B-400D-2D9C-76EF257B1B8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72"/>
          <a:stretch>
            <a:fillRect/>
          </a:stretch>
        </p:blipFill>
        <p:spPr>
          <a:xfrm>
            <a:off x="7370944" y="6307094"/>
            <a:ext cx="3175000" cy="304800"/>
          </a:xfrm>
          <a:prstGeom prst="rect">
            <a:avLst/>
          </a:prstGeom>
        </p:spPr>
      </p:pic>
      <p:pic>
        <p:nvPicPr>
          <p:cNvPr id="73" name="Picture 72" descr="\documentclass{article}&#10;\usepackage{amsmath}&#10;\pagestyle{empty}&#10;\begin{document}&#10;&#10;&#10;$$ \beta^t = \frac{A_{tot}}{r_{tot}^t} $$&#10;&#10;\end{document}" title="IguanaTex Bitmap Display">
            <a:extLst>
              <a:ext uri="{FF2B5EF4-FFF2-40B4-BE49-F238E27FC236}">
                <a16:creationId xmlns:a16="http://schemas.microsoft.com/office/drawing/2014/main" id="{872D12F8-8F3B-3BAE-75E6-2D61562E81FF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73"/>
          <a:stretch>
            <a:fillRect/>
          </a:stretch>
        </p:blipFill>
        <p:spPr>
          <a:xfrm>
            <a:off x="9473301" y="2418960"/>
            <a:ext cx="1066800" cy="609600"/>
          </a:xfrm>
          <a:prstGeom prst="rect">
            <a:avLst/>
          </a:prstGeom>
        </p:spPr>
      </p:pic>
      <p:pic>
        <p:nvPicPr>
          <p:cNvPr id="75" name="Picture 74" descr="\documentclass{article}&#10;\usepackage{amsmath}&#10;\pagestyle{empty}&#10;\begin{document}&#10;&#10;&#10;$$ \phi = \frac{r_{tot}^t}{r_{tot}^f} $$&#10;&#10;\end{document}" title="IguanaTex Bitmap Display">
            <a:extLst>
              <a:ext uri="{FF2B5EF4-FFF2-40B4-BE49-F238E27FC236}">
                <a16:creationId xmlns:a16="http://schemas.microsoft.com/office/drawing/2014/main" id="{0473BADF-07E8-9CF7-77D0-02FC4E7898A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74"/>
          <a:stretch>
            <a:fillRect/>
          </a:stretch>
        </p:blipFill>
        <p:spPr>
          <a:xfrm>
            <a:off x="9591440" y="3135958"/>
            <a:ext cx="889000" cy="660400"/>
          </a:xfrm>
          <a:prstGeom prst="rect">
            <a:avLst/>
          </a:prstGeom>
        </p:spPr>
      </p:pic>
      <p:pic>
        <p:nvPicPr>
          <p:cNvPr id="79" name="Picture 78" descr="\documentclass{article}&#10;\usepackage{amsmath}&#10;\pagestyle{empty}&#10;\begin{document}&#10;&#10;&#10;$$ \beta^f = \beta^t \phi $$&#10;&#10;\end{document}" title="IguanaTex Bitmap Display">
            <a:extLst>
              <a:ext uri="{FF2B5EF4-FFF2-40B4-BE49-F238E27FC236}">
                <a16:creationId xmlns:a16="http://schemas.microsoft.com/office/drawing/2014/main" id="{7AAD98C9-7FB2-AAD6-76C1-86E84BCCC54D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9473301" y="3915808"/>
            <a:ext cx="1016000" cy="279400"/>
          </a:xfrm>
          <a:prstGeom prst="rect">
            <a:avLst/>
          </a:prstGeom>
        </p:spPr>
      </p:pic>
      <p:pic>
        <p:nvPicPr>
          <p:cNvPr id="81" name="Picture 80" descr="\documentclass{article}&#10;\usepackage{amsmath}&#10;\pagestyle{empty}&#10;\begin{document}&#10;&#10;&#10;$$ [t] = 1/k^- $$&#10;&#10;\end{document}" title="IguanaTex Bitmap Display">
            <a:extLst>
              <a:ext uri="{FF2B5EF4-FFF2-40B4-BE49-F238E27FC236}">
                <a16:creationId xmlns:a16="http://schemas.microsoft.com/office/drawing/2014/main" id="{938298CC-766F-D041-CDA3-12CCB37106C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76"/>
          <a:stretch>
            <a:fillRect/>
          </a:stretch>
        </p:blipFill>
        <p:spPr>
          <a:xfrm>
            <a:off x="9413640" y="220356"/>
            <a:ext cx="1066800" cy="254000"/>
          </a:xfrm>
          <a:prstGeom prst="rect">
            <a:avLst/>
          </a:prstGeom>
        </p:spPr>
      </p:pic>
      <p:pic>
        <p:nvPicPr>
          <p:cNvPr id="83" name="Picture 82" descr="\documentclass{article}&#10;\usepackage{amsmath}&#10;\pagestyle{empty}&#10;\begin{document}&#10;&#10;&#10;$$[A_{00}] = A_{tot} $$&#10;&#10;\end{document}" title="IguanaTex Bitmap Display">
            <a:extLst>
              <a:ext uri="{FF2B5EF4-FFF2-40B4-BE49-F238E27FC236}">
                <a16:creationId xmlns:a16="http://schemas.microsoft.com/office/drawing/2014/main" id="{CBCCB9BE-5480-DFB1-032C-AB3FDDDF8E7D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77"/>
          <a:stretch>
            <a:fillRect/>
          </a:stretch>
        </p:blipFill>
        <p:spPr>
          <a:xfrm>
            <a:off x="9407788" y="631558"/>
            <a:ext cx="1295400" cy="254000"/>
          </a:xfrm>
          <a:prstGeom prst="rect">
            <a:avLst/>
          </a:prstGeom>
        </p:spPr>
      </p:pic>
      <p:pic>
        <p:nvPicPr>
          <p:cNvPr id="85" name="Picture 84" descr="\documentclass{article}&#10;\usepackage{amsmath}&#10;\pagestyle{empty}&#10;\begin{document}&#10;&#10;&#10;$$ [A_{01}] = r_{tot}^f $$&#10;&#10;\end{document}" title="IguanaTex Bitmap Display">
            <a:extLst>
              <a:ext uri="{FF2B5EF4-FFF2-40B4-BE49-F238E27FC236}">
                <a16:creationId xmlns:a16="http://schemas.microsoft.com/office/drawing/2014/main" id="{E233E84F-7470-7B1F-1F09-4E1B74FB0B8F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78"/>
          <a:stretch>
            <a:fillRect/>
          </a:stretch>
        </p:blipFill>
        <p:spPr>
          <a:xfrm>
            <a:off x="9402944" y="1005311"/>
            <a:ext cx="1219200" cy="330200"/>
          </a:xfrm>
          <a:prstGeom prst="rect">
            <a:avLst/>
          </a:prstGeom>
        </p:spPr>
      </p:pic>
      <p:pic>
        <p:nvPicPr>
          <p:cNvPr id="87" name="Picture 86" descr="\documentclass{article}&#10;\usepackage{amsmath}&#10;\pagestyle{empty}&#10;\begin{document}&#10;&#10;&#10;$$[A_{ij}] = r_{tot}^t $$&#10;&#10;\end{document}" title="IguanaTex Bitmap Display">
            <a:extLst>
              <a:ext uri="{FF2B5EF4-FFF2-40B4-BE49-F238E27FC236}">
                <a16:creationId xmlns:a16="http://schemas.microsoft.com/office/drawing/2014/main" id="{840F4F98-149D-608E-00CD-63CF71E13AF3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79"/>
          <a:stretch>
            <a:fillRect/>
          </a:stretch>
        </p:blipFill>
        <p:spPr>
          <a:xfrm>
            <a:off x="9402944" y="1443304"/>
            <a:ext cx="1193800" cy="304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34A13E6-D12F-25EE-9D0C-AF912F2F4B19}"/>
                  </a:ext>
                </a:extLst>
              </p14:cNvPr>
              <p14:cNvContentPartPr/>
              <p14:nvPr/>
            </p14:nvContentPartPr>
            <p14:xfrm>
              <a:off x="7077360" y="4871760"/>
              <a:ext cx="4595040" cy="19620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34A13E6-D12F-25EE-9D0C-AF912F2F4B1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062240" y="4856640"/>
                <a:ext cx="4625640" cy="199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99D2E36-A923-BD54-24A6-24D17500F840}"/>
              </a:ext>
            </a:extLst>
          </p:cNvPr>
          <p:cNvGrpSpPr/>
          <p:nvPr/>
        </p:nvGrpSpPr>
        <p:grpSpPr>
          <a:xfrm>
            <a:off x="5453400" y="5703360"/>
            <a:ext cx="1520640" cy="176400"/>
            <a:chOff x="5453400" y="5703360"/>
            <a:chExt cx="152064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D2D1D7C-A250-C7D5-C58D-FAE6D4459E82}"/>
                    </a:ext>
                  </a:extLst>
                </p14:cNvPr>
                <p14:cNvContentPartPr/>
                <p14:nvPr/>
              </p14:nvContentPartPr>
              <p14:xfrm>
                <a:off x="5453400" y="5703360"/>
                <a:ext cx="89280" cy="151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D2D1D7C-A250-C7D5-C58D-FAE6D4459E8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38280" y="5687880"/>
                  <a:ext cx="1198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AC4F7C8-096A-AA0B-20F5-DD4E7A24B2C4}"/>
                    </a:ext>
                  </a:extLst>
                </p14:cNvPr>
                <p14:cNvContentPartPr/>
                <p14:nvPr/>
              </p14:nvContentPartPr>
              <p14:xfrm>
                <a:off x="5580120" y="5729280"/>
                <a:ext cx="53640" cy="101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AC4F7C8-096A-AA0B-20F5-DD4E7A24B2C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64640" y="5714160"/>
                  <a:ext cx="838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A7713D7-D74D-720E-A1B8-75EC9127EB1B}"/>
                    </a:ext>
                  </a:extLst>
                </p14:cNvPr>
                <p14:cNvContentPartPr/>
                <p14:nvPr/>
              </p14:nvContentPartPr>
              <p14:xfrm>
                <a:off x="5677680" y="5730000"/>
                <a:ext cx="122400" cy="121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A7713D7-D74D-720E-A1B8-75EC9127EB1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62560" y="5714880"/>
                  <a:ext cx="152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7883720-6CFA-27A2-1921-135B2CCB52A4}"/>
                    </a:ext>
                  </a:extLst>
                </p14:cNvPr>
                <p14:cNvContentPartPr/>
                <p14:nvPr/>
              </p14:nvContentPartPr>
              <p14:xfrm>
                <a:off x="5853360" y="5776800"/>
                <a:ext cx="83160" cy="55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7883720-6CFA-27A2-1921-135B2CCB52A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38240" y="5761680"/>
                  <a:ext cx="1137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E355B54-40E0-7B9E-6257-374DE16C92AA}"/>
                    </a:ext>
                  </a:extLst>
                </p14:cNvPr>
                <p14:cNvContentPartPr/>
                <p14:nvPr/>
              </p14:nvContentPartPr>
              <p14:xfrm>
                <a:off x="5950560" y="5787240"/>
                <a:ext cx="106560" cy="73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E355B54-40E0-7B9E-6257-374DE16C92A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935080" y="5771760"/>
                  <a:ext cx="137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AD08A54-B3BA-1646-9DC3-D1A337913946}"/>
                    </a:ext>
                  </a:extLst>
                </p14:cNvPr>
                <p14:cNvContentPartPr/>
                <p14:nvPr/>
              </p14:nvContentPartPr>
              <p14:xfrm>
                <a:off x="6081600" y="5768520"/>
                <a:ext cx="67680" cy="83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AD08A54-B3BA-1646-9DC3-D1A33791394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66480" y="5753040"/>
                  <a:ext cx="97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EFEC0BE-CC73-2117-DED9-E83C87CB2366}"/>
                    </a:ext>
                  </a:extLst>
                </p14:cNvPr>
                <p14:cNvContentPartPr/>
                <p14:nvPr/>
              </p14:nvContentPartPr>
              <p14:xfrm>
                <a:off x="6193560" y="5757360"/>
                <a:ext cx="73800" cy="96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EFEC0BE-CC73-2117-DED9-E83C87CB236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78080" y="5742240"/>
                  <a:ext cx="104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463115C-FEB5-611E-086B-81F397CD694E}"/>
                    </a:ext>
                  </a:extLst>
                </p14:cNvPr>
                <p14:cNvContentPartPr/>
                <p14:nvPr/>
              </p14:nvContentPartPr>
              <p14:xfrm>
                <a:off x="6288960" y="5764560"/>
                <a:ext cx="102600" cy="115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463115C-FEB5-611E-086B-81F397CD694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73480" y="5749080"/>
                  <a:ext cx="133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9A851DF-645C-C670-4BCF-41AB9231B256}"/>
                    </a:ext>
                  </a:extLst>
                </p14:cNvPr>
                <p14:cNvContentPartPr/>
                <p14:nvPr/>
              </p14:nvContentPartPr>
              <p14:xfrm>
                <a:off x="6423240" y="5751240"/>
                <a:ext cx="44280" cy="113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9A851DF-645C-C670-4BCF-41AB9231B25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08120" y="5735760"/>
                  <a:ext cx="745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90E89F0-44CB-6304-86C0-E8CCD4626B94}"/>
                    </a:ext>
                  </a:extLst>
                </p14:cNvPr>
                <p14:cNvContentPartPr/>
                <p14:nvPr/>
              </p14:nvContentPartPr>
              <p14:xfrm>
                <a:off x="6413160" y="5800200"/>
                <a:ext cx="87840" cy="24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90E89F0-44CB-6304-86C0-E8CCD4626B9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98040" y="5785080"/>
                  <a:ext cx="1184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44DAC02-B09E-EE79-00CC-BBA84F53D712}"/>
                    </a:ext>
                  </a:extLst>
                </p14:cNvPr>
                <p14:cNvContentPartPr/>
                <p14:nvPr/>
              </p14:nvContentPartPr>
              <p14:xfrm>
                <a:off x="6546720" y="5781480"/>
                <a:ext cx="25200" cy="666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44DAC02-B09E-EE79-00CC-BBA84F53D71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31600" y="5766360"/>
                  <a:ext cx="558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560C2D5-CACC-4C42-FA98-496313560AC6}"/>
                    </a:ext>
                  </a:extLst>
                </p14:cNvPr>
                <p14:cNvContentPartPr/>
                <p14:nvPr/>
              </p14:nvContentPartPr>
              <p14:xfrm>
                <a:off x="6546720" y="5781480"/>
                <a:ext cx="360" cy="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560C2D5-CACC-4C42-FA98-496313560A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31600" y="576636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32CBA62-01DE-C0B9-2AAB-F18B8B2C0B8A}"/>
                    </a:ext>
                  </a:extLst>
                </p14:cNvPr>
                <p14:cNvContentPartPr/>
                <p14:nvPr/>
              </p14:nvContentPartPr>
              <p14:xfrm>
                <a:off x="6591360" y="5760600"/>
                <a:ext cx="76320" cy="972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32CBA62-01DE-C0B9-2AAB-F18B8B2C0B8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75880" y="5745120"/>
                  <a:ext cx="1065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3696ECA-A255-D03D-AE9B-9C158D350019}"/>
                    </a:ext>
                  </a:extLst>
                </p14:cNvPr>
                <p14:cNvContentPartPr/>
                <p14:nvPr/>
              </p14:nvContentPartPr>
              <p14:xfrm>
                <a:off x="6705480" y="5754120"/>
                <a:ext cx="60480" cy="83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3696ECA-A255-D03D-AE9B-9C158D35001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90000" y="5739000"/>
                  <a:ext cx="910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63D6755-0293-B2CD-8F28-D1CFCA2D6FD1}"/>
                    </a:ext>
                  </a:extLst>
                </p14:cNvPr>
                <p14:cNvContentPartPr/>
                <p14:nvPr/>
              </p14:nvContentPartPr>
              <p14:xfrm>
                <a:off x="6828240" y="5709120"/>
                <a:ext cx="145800" cy="116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63D6755-0293-B2CD-8F28-D1CFCA2D6FD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12760" y="5693640"/>
                  <a:ext cx="17604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6ABE78D-662A-2330-4639-FD1B0B58A7EE}"/>
              </a:ext>
            </a:extLst>
          </p:cNvPr>
          <p:cNvGrpSpPr/>
          <p:nvPr/>
        </p:nvGrpSpPr>
        <p:grpSpPr>
          <a:xfrm>
            <a:off x="9241320" y="2364000"/>
            <a:ext cx="2697480" cy="2009880"/>
            <a:chOff x="9241320" y="2364000"/>
            <a:chExt cx="2697480" cy="20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8A0455A-D8E0-171E-3A53-372A3972BD19}"/>
                    </a:ext>
                  </a:extLst>
                </p14:cNvPr>
                <p14:cNvContentPartPr/>
                <p14:nvPr/>
              </p14:nvContentPartPr>
              <p14:xfrm>
                <a:off x="9241320" y="2364000"/>
                <a:ext cx="1458720" cy="2009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8A0455A-D8E0-171E-3A53-372A3972BD1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226200" y="2348520"/>
                  <a:ext cx="1489320" cy="20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838C2AE-73C5-CF5B-6AFE-9BB3F08419D0}"/>
                    </a:ext>
                  </a:extLst>
                </p14:cNvPr>
                <p14:cNvContentPartPr/>
                <p14:nvPr/>
              </p14:nvContentPartPr>
              <p14:xfrm>
                <a:off x="10831800" y="2859360"/>
                <a:ext cx="115920" cy="269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838C2AE-73C5-CF5B-6AFE-9BB3F08419D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816680" y="2844240"/>
                  <a:ext cx="1465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381426D-6570-721C-65B5-B4C6B29AFB49}"/>
                    </a:ext>
                  </a:extLst>
                </p14:cNvPr>
                <p14:cNvContentPartPr/>
                <p14:nvPr/>
              </p14:nvContentPartPr>
              <p14:xfrm>
                <a:off x="10981200" y="2891400"/>
                <a:ext cx="107280" cy="101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381426D-6570-721C-65B5-B4C6B29AFB4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966080" y="2876280"/>
                  <a:ext cx="1378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A0AE206-A69A-DB8E-94DA-2FD4BD978CBA}"/>
                    </a:ext>
                  </a:extLst>
                </p14:cNvPr>
                <p14:cNvContentPartPr/>
                <p14:nvPr/>
              </p14:nvContentPartPr>
              <p14:xfrm>
                <a:off x="11134200" y="2882040"/>
                <a:ext cx="53640" cy="114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A0AE206-A69A-DB8E-94DA-2FD4BD978CB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119080" y="2866920"/>
                  <a:ext cx="83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79E07CF-C3FB-36DA-1E9D-9951C8E4E5FD}"/>
                    </a:ext>
                  </a:extLst>
                </p14:cNvPr>
                <p14:cNvContentPartPr/>
                <p14:nvPr/>
              </p14:nvContentPartPr>
              <p14:xfrm>
                <a:off x="11218080" y="2900040"/>
                <a:ext cx="117720" cy="100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79E07CF-C3FB-36DA-1E9D-9951C8E4E5F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202600" y="2884920"/>
                  <a:ext cx="1479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C0027E3-1128-8B97-785E-B046494784C4}"/>
                    </a:ext>
                  </a:extLst>
                </p14:cNvPr>
                <p14:cNvContentPartPr/>
                <p14:nvPr/>
              </p14:nvContentPartPr>
              <p14:xfrm>
                <a:off x="11364240" y="2891400"/>
                <a:ext cx="187200" cy="99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C0027E3-1128-8B97-785E-B046494784C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348760" y="2876280"/>
                  <a:ext cx="2178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6CBCD40-E5F8-C9D2-199F-99ECFADA2A04}"/>
                    </a:ext>
                  </a:extLst>
                </p14:cNvPr>
                <p14:cNvContentPartPr/>
                <p14:nvPr/>
              </p14:nvContentPartPr>
              <p14:xfrm>
                <a:off x="10835760" y="3250320"/>
                <a:ext cx="156600" cy="263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6CBCD40-E5F8-C9D2-199F-99ECFADA2A0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820640" y="3234840"/>
                  <a:ext cx="1872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9A8D17A-DCE5-3C91-360E-922EF336A86B}"/>
                    </a:ext>
                  </a:extLst>
                </p14:cNvPr>
                <p14:cNvContentPartPr/>
                <p14:nvPr/>
              </p14:nvContentPartPr>
              <p14:xfrm>
                <a:off x="11058600" y="3273000"/>
                <a:ext cx="60480" cy="69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9A8D17A-DCE5-3C91-360E-922EF336A86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043480" y="3257520"/>
                  <a:ext cx="910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120D9CC-0764-52D0-6EBA-1AD86D4AC9AE}"/>
                    </a:ext>
                  </a:extLst>
                </p14:cNvPr>
                <p14:cNvContentPartPr/>
                <p14:nvPr/>
              </p14:nvContentPartPr>
              <p14:xfrm>
                <a:off x="11155440" y="3250320"/>
                <a:ext cx="54360" cy="89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120D9CC-0764-52D0-6EBA-1AD86D4AC9A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140320" y="3234840"/>
                  <a:ext cx="84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9B92F32-BE57-6737-1F28-9B975E362F6A}"/>
                    </a:ext>
                  </a:extLst>
                </p14:cNvPr>
                <p14:cNvContentPartPr/>
                <p14:nvPr/>
              </p14:nvContentPartPr>
              <p14:xfrm>
                <a:off x="11252280" y="3273720"/>
                <a:ext cx="76320" cy="53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9B92F32-BE57-6737-1F28-9B975E362F6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237160" y="3258600"/>
                  <a:ext cx="1065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0627B85-4FA3-FE25-95A7-6857E9FDB5D0}"/>
                    </a:ext>
                  </a:extLst>
                </p14:cNvPr>
                <p14:cNvContentPartPr/>
                <p14:nvPr/>
              </p14:nvContentPartPr>
              <p14:xfrm>
                <a:off x="11361000" y="3271560"/>
                <a:ext cx="69120" cy="2055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0627B85-4FA3-FE25-95A7-6857E9FDB5D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345880" y="3256440"/>
                  <a:ext cx="997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3E1AC28-8CEA-8B8A-65D5-D1C29D4D66C6}"/>
                    </a:ext>
                  </a:extLst>
                </p14:cNvPr>
                <p14:cNvContentPartPr/>
                <p14:nvPr/>
              </p14:nvContentPartPr>
              <p14:xfrm>
                <a:off x="11516520" y="3279840"/>
                <a:ext cx="360" cy="651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3E1AC28-8CEA-8B8A-65D5-D1C29D4D66C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501400" y="3264720"/>
                  <a:ext cx="309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D0342A0-232A-EBA8-5D35-107D2D528C2C}"/>
                    </a:ext>
                  </a:extLst>
                </p14:cNvPr>
                <p14:cNvContentPartPr/>
                <p14:nvPr/>
              </p14:nvContentPartPr>
              <p14:xfrm>
                <a:off x="11520480" y="3209280"/>
                <a:ext cx="1800" cy="10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D0342A0-232A-EBA8-5D35-107D2D528C2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505360" y="3194160"/>
                  <a:ext cx="324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23B0439-E2E4-E624-9C8B-4B7CC0E9A24E}"/>
                    </a:ext>
                  </a:extLst>
                </p14:cNvPr>
                <p14:cNvContentPartPr/>
                <p14:nvPr/>
              </p14:nvContentPartPr>
              <p14:xfrm>
                <a:off x="11576640" y="3266520"/>
                <a:ext cx="81720" cy="69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23B0439-E2E4-E624-9C8B-4B7CC0E9A24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561520" y="3251400"/>
                  <a:ext cx="1119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AB6F3B9-7B95-575B-059C-9789617C88CD}"/>
                    </a:ext>
                  </a:extLst>
                </p14:cNvPr>
                <p14:cNvContentPartPr/>
                <p14:nvPr/>
              </p14:nvContentPartPr>
              <p14:xfrm>
                <a:off x="11640720" y="3287040"/>
                <a:ext cx="117720" cy="1998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AB6F3B9-7B95-575B-059C-9789617C88C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625600" y="3271560"/>
                  <a:ext cx="1479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B4C7629-FAEA-0B41-7D32-98D922108A10}"/>
                    </a:ext>
                  </a:extLst>
                </p14:cNvPr>
                <p14:cNvContentPartPr/>
                <p14:nvPr/>
              </p14:nvContentPartPr>
              <p14:xfrm>
                <a:off x="11850240" y="3220440"/>
                <a:ext cx="88560" cy="104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B4C7629-FAEA-0B41-7D32-98D922108A1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835120" y="3205320"/>
                  <a:ext cx="11916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54FD01D-46C8-21EC-9C5E-EC0A2DA1DDB5}"/>
              </a:ext>
            </a:extLst>
          </p:cNvPr>
          <p:cNvGrpSpPr/>
          <p:nvPr/>
        </p:nvGrpSpPr>
        <p:grpSpPr>
          <a:xfrm>
            <a:off x="9214320" y="70080"/>
            <a:ext cx="2622960" cy="1795680"/>
            <a:chOff x="9214320" y="70080"/>
            <a:chExt cx="2622960" cy="17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D08E055-C620-7B9C-A129-917247B4ADD5}"/>
                    </a:ext>
                  </a:extLst>
                </p14:cNvPr>
                <p14:cNvContentPartPr/>
                <p14:nvPr/>
              </p14:nvContentPartPr>
              <p14:xfrm>
                <a:off x="9214320" y="70080"/>
                <a:ext cx="1624320" cy="1795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D08E055-C620-7B9C-A129-917247B4ADD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198840" y="54960"/>
                  <a:ext cx="1654920" cy="18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2E05BA7-09F5-46A0-BA93-7DA7E3472481}"/>
                    </a:ext>
                  </a:extLst>
                </p14:cNvPr>
                <p14:cNvContentPartPr/>
                <p14:nvPr/>
              </p14:nvContentPartPr>
              <p14:xfrm>
                <a:off x="10887240" y="550680"/>
                <a:ext cx="82440" cy="1206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2E05BA7-09F5-46A0-BA93-7DA7E347248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872120" y="535560"/>
                  <a:ext cx="113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F453CD8-1CA7-F998-F13A-0DA08BFE5081}"/>
                    </a:ext>
                  </a:extLst>
                </p14:cNvPr>
                <p14:cNvContentPartPr/>
                <p14:nvPr/>
              </p14:nvContentPartPr>
              <p14:xfrm>
                <a:off x="11001360" y="584520"/>
                <a:ext cx="83880" cy="127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F453CD8-1CA7-F998-F13A-0DA08BFE508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986240" y="569040"/>
                  <a:ext cx="1144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0E03B81-B6E1-CB40-947D-EC2234A99969}"/>
                    </a:ext>
                  </a:extLst>
                </p14:cNvPr>
                <p14:cNvContentPartPr/>
                <p14:nvPr/>
              </p14:nvContentPartPr>
              <p14:xfrm>
                <a:off x="11107200" y="615480"/>
                <a:ext cx="85680" cy="910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0E03B81-B6E1-CB40-947D-EC2234A9996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091720" y="600360"/>
                  <a:ext cx="1159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6356EDC-0986-E116-91BF-4C8DC3F530A2}"/>
                    </a:ext>
                  </a:extLst>
                </p14:cNvPr>
                <p14:cNvContentPartPr/>
                <p14:nvPr/>
              </p14:nvContentPartPr>
              <p14:xfrm>
                <a:off x="11232120" y="529080"/>
                <a:ext cx="35640" cy="177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6356EDC-0986-E116-91BF-4C8DC3F530A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217000" y="513600"/>
                  <a:ext cx="658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363C5C9-1375-DE10-DD0F-2E8B2F3ED40B}"/>
                    </a:ext>
                  </a:extLst>
                </p14:cNvPr>
                <p14:cNvContentPartPr/>
                <p14:nvPr/>
              </p14:nvContentPartPr>
              <p14:xfrm>
                <a:off x="11325000" y="634560"/>
                <a:ext cx="15120" cy="964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363C5C9-1375-DE10-DD0F-2E8B2F3ED40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309880" y="619080"/>
                  <a:ext cx="457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2927930-74B8-DA9B-E3B2-F49EE0240FF7}"/>
                    </a:ext>
                  </a:extLst>
                </p14:cNvPr>
                <p14:cNvContentPartPr/>
                <p14:nvPr/>
              </p14:nvContentPartPr>
              <p14:xfrm>
                <a:off x="11351640" y="578760"/>
                <a:ext cx="360" cy="5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2927930-74B8-DA9B-E3B2-F49EE0240FF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336520" y="563640"/>
                  <a:ext cx="309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02FFA78-A4CC-D361-AB5F-CB451CCC9F05}"/>
                    </a:ext>
                  </a:extLst>
                </p14:cNvPr>
                <p14:cNvContentPartPr/>
                <p14:nvPr/>
              </p14:nvContentPartPr>
              <p14:xfrm>
                <a:off x="11431200" y="620160"/>
                <a:ext cx="95040" cy="1137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02FFA78-A4CC-D361-AB5F-CB451CCC9F0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416080" y="605040"/>
                  <a:ext cx="1252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28DB3FB-D16D-416A-D4B0-2A0E7BCCD686}"/>
                    </a:ext>
                  </a:extLst>
                </p14:cNvPr>
                <p14:cNvContentPartPr/>
                <p14:nvPr/>
              </p14:nvContentPartPr>
              <p14:xfrm>
                <a:off x="11565840" y="635280"/>
                <a:ext cx="126360" cy="3020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28DB3FB-D16D-416A-D4B0-2A0E7BCCD68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550360" y="619800"/>
                  <a:ext cx="1566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FADAA8C-7E8D-AC29-E2D6-A96FE4546A16}"/>
                    </a:ext>
                  </a:extLst>
                </p14:cNvPr>
                <p14:cNvContentPartPr/>
                <p14:nvPr/>
              </p14:nvContentPartPr>
              <p14:xfrm>
                <a:off x="11757360" y="578040"/>
                <a:ext cx="79920" cy="1292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FADAA8C-7E8D-AC29-E2D6-A96FE4546A1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741880" y="562920"/>
                  <a:ext cx="110520" cy="159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67208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581449B-95B0-8B9A-9BEB-ED5A23B35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02" y="1640098"/>
            <a:ext cx="5621518" cy="455853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5A1A62F-1DEF-ED76-9411-DDE3A9A31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60" y="3919367"/>
            <a:ext cx="5238559" cy="1846591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E3127E18-217C-4282-A73E-A4025C64AEFB}"/>
              </a:ext>
            </a:extLst>
          </p:cNvPr>
          <p:cNvGrpSpPr/>
          <p:nvPr/>
        </p:nvGrpSpPr>
        <p:grpSpPr>
          <a:xfrm>
            <a:off x="1791840" y="185640"/>
            <a:ext cx="6997320" cy="728640"/>
            <a:chOff x="1791840" y="185640"/>
            <a:chExt cx="6997320" cy="72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3BB8442-7C71-1154-4A71-BD935DB46031}"/>
                    </a:ext>
                  </a:extLst>
                </p14:cNvPr>
                <p14:cNvContentPartPr/>
                <p14:nvPr/>
              </p14:nvContentPartPr>
              <p14:xfrm>
                <a:off x="1791840" y="260880"/>
                <a:ext cx="175320" cy="276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3BB8442-7C71-1154-4A71-BD935DB460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76720" y="245760"/>
                  <a:ext cx="2059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B55C8AE-340F-7E5E-5CAF-1B7911748F45}"/>
                    </a:ext>
                  </a:extLst>
                </p14:cNvPr>
                <p14:cNvContentPartPr/>
                <p14:nvPr/>
              </p14:nvContentPartPr>
              <p14:xfrm>
                <a:off x="2167680" y="309120"/>
                <a:ext cx="129960" cy="232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B55C8AE-340F-7E5E-5CAF-1B7911748F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52560" y="294000"/>
                  <a:ext cx="1605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DD13B4-96D8-0CB0-BA82-5833EA17EF1D}"/>
                    </a:ext>
                  </a:extLst>
                </p14:cNvPr>
                <p14:cNvContentPartPr/>
                <p14:nvPr/>
              </p14:nvContentPartPr>
              <p14:xfrm>
                <a:off x="2394480" y="378240"/>
                <a:ext cx="173880" cy="179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DD13B4-96D8-0CB0-BA82-5833EA17EF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79360" y="362760"/>
                  <a:ext cx="2044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3EADCC4-1F47-1CD4-961E-E56EE7396C35}"/>
                    </a:ext>
                  </a:extLst>
                </p14:cNvPr>
                <p14:cNvContentPartPr/>
                <p14:nvPr/>
              </p14:nvContentPartPr>
              <p14:xfrm>
                <a:off x="2609400" y="223440"/>
                <a:ext cx="71640" cy="347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3EADCC4-1F47-1CD4-961E-E56EE7396C3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94280" y="207960"/>
                  <a:ext cx="1018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42A5CA1-AA7B-9014-A8BA-5085ACC76495}"/>
                    </a:ext>
                  </a:extLst>
                </p14:cNvPr>
                <p14:cNvContentPartPr/>
                <p14:nvPr/>
              </p14:nvContentPartPr>
              <p14:xfrm>
                <a:off x="2748360" y="185640"/>
                <a:ext cx="95040" cy="384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42A5CA1-AA7B-9014-A8BA-5085ACC7649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33240" y="170520"/>
                  <a:ext cx="1252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B85766B-6D4B-A02D-8824-A8BB45C4D6F8}"/>
                    </a:ext>
                  </a:extLst>
                </p14:cNvPr>
                <p14:cNvContentPartPr/>
                <p14:nvPr/>
              </p14:nvContentPartPr>
              <p14:xfrm>
                <a:off x="3351720" y="321000"/>
                <a:ext cx="249840" cy="307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B85766B-6D4B-A02D-8824-A8BB45C4D6F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36600" y="305880"/>
                  <a:ext cx="2800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93559BB-CBAE-FB7E-1B0E-D1D4F138E952}"/>
                    </a:ext>
                  </a:extLst>
                </p14:cNvPr>
                <p14:cNvContentPartPr/>
                <p14:nvPr/>
              </p14:nvContentPartPr>
              <p14:xfrm>
                <a:off x="3661680" y="541320"/>
                <a:ext cx="119520" cy="123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93559BB-CBAE-FB7E-1B0E-D1D4F138E9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46560" y="526200"/>
                  <a:ext cx="1501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F0A89C2-E006-F0DC-D8A0-FFC6850912A4}"/>
                    </a:ext>
                  </a:extLst>
                </p14:cNvPr>
                <p14:cNvContentPartPr/>
                <p14:nvPr/>
              </p14:nvContentPartPr>
              <p14:xfrm>
                <a:off x="3842760" y="269520"/>
                <a:ext cx="174600" cy="405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F0A89C2-E006-F0DC-D8A0-FFC6850912A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27280" y="254040"/>
                  <a:ext cx="20520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0000F5B-E593-4123-0128-D8D6ADFFE117}"/>
                    </a:ext>
                  </a:extLst>
                </p14:cNvPr>
                <p14:cNvContentPartPr/>
                <p14:nvPr/>
              </p14:nvContentPartPr>
              <p14:xfrm>
                <a:off x="4075680" y="488400"/>
                <a:ext cx="103680" cy="154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0000F5B-E593-4123-0128-D8D6ADFFE1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60200" y="472920"/>
                  <a:ext cx="133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6A36905-A325-6E60-170F-B34427DF26EA}"/>
                    </a:ext>
                  </a:extLst>
                </p14:cNvPr>
                <p14:cNvContentPartPr/>
                <p14:nvPr/>
              </p14:nvContentPartPr>
              <p14:xfrm>
                <a:off x="4282680" y="216960"/>
                <a:ext cx="40320" cy="431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6A36905-A325-6E60-170F-B34427DF26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67560" y="201840"/>
                  <a:ext cx="7056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B3C48ED-2AA7-97F7-FDC3-DA37D60DB90F}"/>
                    </a:ext>
                  </a:extLst>
                </p14:cNvPr>
                <p14:cNvContentPartPr/>
                <p14:nvPr/>
              </p14:nvContentPartPr>
              <p14:xfrm>
                <a:off x="4806120" y="480480"/>
                <a:ext cx="158040" cy="165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B3C48ED-2AA7-97F7-FDC3-DA37D60DB9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91000" y="465360"/>
                  <a:ext cx="188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607828C-5AC5-23AD-E50B-010B285D72F1}"/>
                    </a:ext>
                  </a:extLst>
                </p14:cNvPr>
                <p14:cNvContentPartPr/>
                <p14:nvPr/>
              </p14:nvContentPartPr>
              <p14:xfrm>
                <a:off x="5039040" y="484080"/>
                <a:ext cx="199800" cy="174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607828C-5AC5-23AD-E50B-010B285D72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23920" y="468600"/>
                  <a:ext cx="230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9327025-A6E7-BD03-021A-4AEB4B50C456}"/>
                    </a:ext>
                  </a:extLst>
                </p14:cNvPr>
                <p14:cNvContentPartPr/>
                <p14:nvPr/>
              </p14:nvContentPartPr>
              <p14:xfrm>
                <a:off x="5309400" y="477240"/>
                <a:ext cx="126360" cy="129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9327025-A6E7-BD03-021A-4AEB4B50C4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94280" y="462120"/>
                  <a:ext cx="1566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9FC3746-26C1-2C0D-56AE-21D23807F451}"/>
                    </a:ext>
                  </a:extLst>
                </p14:cNvPr>
                <p14:cNvContentPartPr/>
                <p14:nvPr/>
              </p14:nvContentPartPr>
              <p14:xfrm>
                <a:off x="5475360" y="495240"/>
                <a:ext cx="154440" cy="155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9FC3746-26C1-2C0D-56AE-21D23807F45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59880" y="480120"/>
                  <a:ext cx="1846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A7AB4EE-F607-6F21-736A-E5E02FC35F41}"/>
                    </a:ext>
                  </a:extLst>
                </p14:cNvPr>
                <p14:cNvContentPartPr/>
                <p14:nvPr/>
              </p14:nvContentPartPr>
              <p14:xfrm>
                <a:off x="5718360" y="528000"/>
                <a:ext cx="9000" cy="106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A7AB4EE-F607-6F21-736A-E5E02FC35F4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02880" y="512880"/>
                  <a:ext cx="39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139CEA2-B3F4-D6D3-78BD-DF6AE26D331F}"/>
                    </a:ext>
                  </a:extLst>
                </p14:cNvPr>
                <p14:cNvContentPartPr/>
                <p14:nvPr/>
              </p14:nvContentPartPr>
              <p14:xfrm>
                <a:off x="5729160" y="377160"/>
                <a:ext cx="10440" cy="3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139CEA2-B3F4-D6D3-78BD-DF6AE26D331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14040" y="362040"/>
                  <a:ext cx="410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FB83B75-AF37-0805-1183-87685E46A257}"/>
                    </a:ext>
                  </a:extLst>
                </p14:cNvPr>
                <p14:cNvContentPartPr/>
                <p14:nvPr/>
              </p14:nvContentPartPr>
              <p14:xfrm>
                <a:off x="5913840" y="476160"/>
                <a:ext cx="8280" cy="151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FB83B75-AF37-0805-1183-87685E46A25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98360" y="461040"/>
                  <a:ext cx="385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E3A9F72-6277-D777-8125-ED8CF643911B}"/>
                    </a:ext>
                  </a:extLst>
                </p14:cNvPr>
                <p14:cNvContentPartPr/>
                <p14:nvPr/>
              </p14:nvContentPartPr>
              <p14:xfrm>
                <a:off x="5882520" y="525840"/>
                <a:ext cx="119160" cy="13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E3A9F72-6277-D777-8125-ED8CF643911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67040" y="510360"/>
                  <a:ext cx="1497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39676AC-633A-F056-6871-5F0AFB269B0D}"/>
                    </a:ext>
                  </a:extLst>
                </p14:cNvPr>
                <p14:cNvContentPartPr/>
                <p14:nvPr/>
              </p14:nvContentPartPr>
              <p14:xfrm>
                <a:off x="6108960" y="509280"/>
                <a:ext cx="19800" cy="79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39676AC-633A-F056-6871-5F0AFB269B0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93840" y="494160"/>
                  <a:ext cx="50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6225BE0-22DD-32CA-08F7-2DA75433A634}"/>
                    </a:ext>
                  </a:extLst>
                </p14:cNvPr>
                <p14:cNvContentPartPr/>
                <p14:nvPr/>
              </p14:nvContentPartPr>
              <p14:xfrm>
                <a:off x="6114720" y="381120"/>
                <a:ext cx="3600" cy="3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6225BE0-22DD-32CA-08F7-2DA75433A63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99240" y="366000"/>
                  <a:ext cx="33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EC16985-7BFA-6E98-D594-EAEB5B505AA3}"/>
                    </a:ext>
                  </a:extLst>
                </p14:cNvPr>
                <p14:cNvContentPartPr/>
                <p14:nvPr/>
              </p14:nvContentPartPr>
              <p14:xfrm>
                <a:off x="6285720" y="487320"/>
                <a:ext cx="102600" cy="141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EC16985-7BFA-6E98-D594-EAEB5B505AA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70600" y="472200"/>
                  <a:ext cx="133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287AC32-9E8E-D12F-DA6D-8B7F2512F213}"/>
                    </a:ext>
                  </a:extLst>
                </p14:cNvPr>
                <p14:cNvContentPartPr/>
                <p14:nvPr/>
              </p14:nvContentPartPr>
              <p14:xfrm>
                <a:off x="6464640" y="503880"/>
                <a:ext cx="30960" cy="12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287AC32-9E8E-D12F-DA6D-8B7F2512F21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49520" y="488760"/>
                  <a:ext cx="61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6B26B17-6B96-8381-6840-6D10C5D54423}"/>
                    </a:ext>
                  </a:extLst>
                </p14:cNvPr>
                <p14:cNvContentPartPr/>
                <p14:nvPr/>
              </p14:nvContentPartPr>
              <p14:xfrm>
                <a:off x="6466080" y="405240"/>
                <a:ext cx="22320" cy="9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B26B17-6B96-8381-6840-6D10C5D5442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50960" y="390120"/>
                  <a:ext cx="529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383BB1-B9ED-63B2-38A4-7F7E4C5454AF}"/>
                    </a:ext>
                  </a:extLst>
                </p14:cNvPr>
                <p14:cNvContentPartPr/>
                <p14:nvPr/>
              </p14:nvContentPartPr>
              <p14:xfrm>
                <a:off x="6611520" y="464640"/>
                <a:ext cx="15840" cy="172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383BB1-B9ED-63B2-38A4-7F7E4C5454A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96400" y="449520"/>
                  <a:ext cx="46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555632F-3B5A-EB1F-509C-DBED8CDBC518}"/>
                    </a:ext>
                  </a:extLst>
                </p14:cNvPr>
                <p14:cNvContentPartPr/>
                <p14:nvPr/>
              </p14:nvContentPartPr>
              <p14:xfrm>
                <a:off x="6603960" y="526560"/>
                <a:ext cx="90360" cy="11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555632F-3B5A-EB1F-509C-DBED8CDBC5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88480" y="511440"/>
                  <a:ext cx="120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0483292-DCAE-32EF-9595-5C1FC14FBAC0}"/>
                    </a:ext>
                  </a:extLst>
                </p14:cNvPr>
                <p14:cNvContentPartPr/>
                <p14:nvPr/>
              </p14:nvContentPartPr>
              <p14:xfrm>
                <a:off x="6740760" y="514680"/>
                <a:ext cx="225360" cy="399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0483292-DCAE-32EF-9595-5C1FC14FBA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25280" y="499560"/>
                  <a:ext cx="255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3949173-9717-D76D-08D7-7E3583B1D7F6}"/>
                    </a:ext>
                  </a:extLst>
                </p14:cNvPr>
                <p14:cNvContentPartPr/>
                <p14:nvPr/>
              </p14:nvContentPartPr>
              <p14:xfrm>
                <a:off x="7286880" y="475080"/>
                <a:ext cx="175320" cy="158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3949173-9717-D76D-08D7-7E3583B1D7F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71760" y="459600"/>
                  <a:ext cx="205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723757-B211-2F18-AD71-37C3775999AE}"/>
                    </a:ext>
                  </a:extLst>
                </p14:cNvPr>
                <p14:cNvContentPartPr/>
                <p14:nvPr/>
              </p14:nvContentPartPr>
              <p14:xfrm>
                <a:off x="7496400" y="432600"/>
                <a:ext cx="115920" cy="141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723757-B211-2F18-AD71-37C3775999A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80920" y="417480"/>
                  <a:ext cx="1465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C67FE0D-E803-4D23-E2A8-B15DEBAE65AA}"/>
                    </a:ext>
                  </a:extLst>
                </p14:cNvPr>
                <p14:cNvContentPartPr/>
                <p14:nvPr/>
              </p14:nvContentPartPr>
              <p14:xfrm>
                <a:off x="7649400" y="425760"/>
                <a:ext cx="194040" cy="151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C67FE0D-E803-4D23-E2A8-B15DEBAE65A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34280" y="410640"/>
                  <a:ext cx="2246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2F9C2E9-5960-D380-B662-6B9AAC7C2974}"/>
                    </a:ext>
                  </a:extLst>
                </p14:cNvPr>
                <p14:cNvContentPartPr/>
                <p14:nvPr/>
              </p14:nvContentPartPr>
              <p14:xfrm>
                <a:off x="7876920" y="324240"/>
                <a:ext cx="45000" cy="300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2F9C2E9-5960-D380-B662-6B9AAC7C297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61800" y="308760"/>
                  <a:ext cx="752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B9A3CCA-A09E-78F8-5454-336B0EA68C7F}"/>
                    </a:ext>
                  </a:extLst>
                </p14:cNvPr>
                <p14:cNvContentPartPr/>
                <p14:nvPr/>
              </p14:nvContentPartPr>
              <p14:xfrm>
                <a:off x="7842720" y="477960"/>
                <a:ext cx="255240" cy="394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B9A3CCA-A09E-78F8-5454-336B0EA68C7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827240" y="462840"/>
                  <a:ext cx="2854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67C2F7A-287B-F265-FD33-81B1D382A3E7}"/>
                    </a:ext>
                  </a:extLst>
                </p14:cNvPr>
                <p14:cNvContentPartPr/>
                <p14:nvPr/>
              </p14:nvContentPartPr>
              <p14:xfrm>
                <a:off x="8167800" y="481920"/>
                <a:ext cx="82440" cy="87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67C2F7A-287B-F265-FD33-81B1D382A3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52320" y="466800"/>
                  <a:ext cx="1130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97A91BC-6923-9314-D560-D239029D5064}"/>
                    </a:ext>
                  </a:extLst>
                </p14:cNvPr>
                <p14:cNvContentPartPr/>
                <p14:nvPr/>
              </p14:nvContentPartPr>
              <p14:xfrm>
                <a:off x="8401440" y="454560"/>
                <a:ext cx="10440" cy="115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97A91BC-6923-9314-D560-D239029D506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85960" y="439440"/>
                  <a:ext cx="410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D84066E-0D31-4C9F-2F52-965F23049109}"/>
                    </a:ext>
                  </a:extLst>
                </p14:cNvPr>
                <p14:cNvContentPartPr/>
                <p14:nvPr/>
              </p14:nvContentPartPr>
              <p14:xfrm>
                <a:off x="8415480" y="392280"/>
                <a:ext cx="7560" cy="3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D84066E-0D31-4C9F-2F52-965F2304910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00000" y="376800"/>
                  <a:ext cx="378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7CBA98F-099C-7905-DDFB-D417B5B1F23B}"/>
                    </a:ext>
                  </a:extLst>
                </p14:cNvPr>
                <p14:cNvContentPartPr/>
                <p14:nvPr/>
              </p14:nvContentPartPr>
              <p14:xfrm>
                <a:off x="8535720" y="430440"/>
                <a:ext cx="98640" cy="131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7CBA98F-099C-7905-DDFB-D417B5B1F23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20600" y="415320"/>
                  <a:ext cx="1292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A2014D9-8CB9-3D4A-0ED3-7A136DF2DFDC}"/>
                    </a:ext>
                  </a:extLst>
                </p14:cNvPr>
                <p14:cNvContentPartPr/>
                <p14:nvPr/>
              </p14:nvContentPartPr>
              <p14:xfrm>
                <a:off x="1797960" y="762720"/>
                <a:ext cx="6991200" cy="48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A2014D9-8CB9-3D4A-0ED3-7A136DF2DFD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82840" y="747240"/>
                  <a:ext cx="702180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11BF7BE-F5FB-462B-DBC6-14C5E7E379A0}"/>
              </a:ext>
            </a:extLst>
          </p:cNvPr>
          <p:cNvGrpSpPr/>
          <p:nvPr/>
        </p:nvGrpSpPr>
        <p:grpSpPr>
          <a:xfrm>
            <a:off x="7155480" y="1460040"/>
            <a:ext cx="430200" cy="271800"/>
            <a:chOff x="7155480" y="1460040"/>
            <a:chExt cx="43020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51FCB6B-7DF8-69C7-3130-7AEB0D8B6B24}"/>
                    </a:ext>
                  </a:extLst>
                </p14:cNvPr>
                <p14:cNvContentPartPr/>
                <p14:nvPr/>
              </p14:nvContentPartPr>
              <p14:xfrm>
                <a:off x="7155480" y="1460040"/>
                <a:ext cx="155160" cy="251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51FCB6B-7DF8-69C7-3130-7AEB0D8B6B2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40360" y="1444920"/>
                  <a:ext cx="1857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75D9753-D812-B289-2531-78B75098FC54}"/>
                    </a:ext>
                  </a:extLst>
                </p14:cNvPr>
                <p14:cNvContentPartPr/>
                <p14:nvPr/>
              </p14:nvContentPartPr>
              <p14:xfrm>
                <a:off x="7165560" y="1625280"/>
                <a:ext cx="113040" cy="12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75D9753-D812-B289-2531-78B75098FC5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50440" y="1610160"/>
                  <a:ext cx="1432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79B8B6D-08CA-41C0-6940-D2A2BB2D543A}"/>
                    </a:ext>
                  </a:extLst>
                </p14:cNvPr>
                <p14:cNvContentPartPr/>
                <p14:nvPr/>
              </p14:nvContentPartPr>
              <p14:xfrm>
                <a:off x="7412520" y="1583880"/>
                <a:ext cx="16920" cy="147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79B8B6D-08CA-41C0-6940-D2A2BB2D543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97400" y="1568760"/>
                  <a:ext cx="47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BC9B513-C350-4F07-CA24-2FDB32BE45E4}"/>
                    </a:ext>
                  </a:extLst>
                </p14:cNvPr>
                <p14:cNvContentPartPr/>
                <p14:nvPr/>
              </p14:nvContentPartPr>
              <p14:xfrm>
                <a:off x="7493880" y="1615920"/>
                <a:ext cx="91800" cy="115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BC9B513-C350-4F07-CA24-2FDB32BE45E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78760" y="1600800"/>
                  <a:ext cx="1224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C7A0A01-E0E1-8A1E-0252-55888EE2932B}"/>
              </a:ext>
            </a:extLst>
          </p:cNvPr>
          <p:cNvGrpSpPr/>
          <p:nvPr/>
        </p:nvGrpSpPr>
        <p:grpSpPr>
          <a:xfrm>
            <a:off x="7794840" y="1506480"/>
            <a:ext cx="677160" cy="258120"/>
            <a:chOff x="7794840" y="1506480"/>
            <a:chExt cx="6771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9CDD0C3-941E-960A-E07F-9F42A01C5D27}"/>
                    </a:ext>
                  </a:extLst>
                </p14:cNvPr>
                <p14:cNvContentPartPr/>
                <p14:nvPr/>
              </p14:nvContentPartPr>
              <p14:xfrm>
                <a:off x="7794840" y="1649760"/>
                <a:ext cx="145800" cy="12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9CDD0C3-941E-960A-E07F-9F42A01C5D2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79720" y="1634280"/>
                  <a:ext cx="176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CAA79A8-4BD8-1832-1F83-FFC01902C5A6}"/>
                    </a:ext>
                  </a:extLst>
                </p14:cNvPr>
                <p14:cNvContentPartPr/>
                <p14:nvPr/>
              </p14:nvContentPartPr>
              <p14:xfrm>
                <a:off x="8065200" y="1506480"/>
                <a:ext cx="183600" cy="234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CAA79A8-4BD8-1832-1F83-FFC01902C5A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50080" y="1491360"/>
                  <a:ext cx="2142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63827A2-A233-E95A-7D93-DC7279505E3A}"/>
                    </a:ext>
                  </a:extLst>
                </p14:cNvPr>
                <p14:cNvContentPartPr/>
                <p14:nvPr/>
              </p14:nvContentPartPr>
              <p14:xfrm>
                <a:off x="8122440" y="1676400"/>
                <a:ext cx="87120" cy="7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63827A2-A233-E95A-7D93-DC7279505E3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106960" y="1660920"/>
                  <a:ext cx="117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0B173B0-9BF7-9515-6ABF-7A6A729FF3BC}"/>
                    </a:ext>
                  </a:extLst>
                </p14:cNvPr>
                <p14:cNvContentPartPr/>
                <p14:nvPr/>
              </p14:nvContentPartPr>
              <p14:xfrm>
                <a:off x="8330880" y="1677120"/>
                <a:ext cx="23760" cy="72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0B173B0-9BF7-9515-6ABF-7A6A729FF3B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15760" y="1661640"/>
                  <a:ext cx="543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DB59A42-9B85-CBA9-DDD5-5EDB8C8945EE}"/>
                    </a:ext>
                  </a:extLst>
                </p14:cNvPr>
                <p14:cNvContentPartPr/>
                <p14:nvPr/>
              </p14:nvContentPartPr>
              <p14:xfrm>
                <a:off x="8436360" y="1649760"/>
                <a:ext cx="35640" cy="113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DB59A42-9B85-CBA9-DDD5-5EDB8C8945E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21240" y="1634280"/>
                  <a:ext cx="658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E2FE512-AB06-623C-94DB-0703E90AD531}"/>
                    </a:ext>
                  </a:extLst>
                </p14:cNvPr>
                <p14:cNvContentPartPr/>
                <p14:nvPr/>
              </p14:nvContentPartPr>
              <p14:xfrm>
                <a:off x="7962960" y="1561200"/>
                <a:ext cx="51120" cy="203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E2FE512-AB06-623C-94DB-0703E90AD53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47480" y="1546080"/>
                  <a:ext cx="81720" cy="23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C94076C-D310-5009-590D-B1BBF3F7C382}"/>
              </a:ext>
            </a:extLst>
          </p:cNvPr>
          <p:cNvGrpSpPr/>
          <p:nvPr/>
        </p:nvGrpSpPr>
        <p:grpSpPr>
          <a:xfrm>
            <a:off x="7802040" y="1262760"/>
            <a:ext cx="252720" cy="242640"/>
            <a:chOff x="7802040" y="1262760"/>
            <a:chExt cx="25272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7634D70-BD4F-3563-3984-71A3EA65A1BD}"/>
                    </a:ext>
                  </a:extLst>
                </p14:cNvPr>
                <p14:cNvContentPartPr/>
                <p14:nvPr/>
              </p14:nvContentPartPr>
              <p14:xfrm>
                <a:off x="7802040" y="1262760"/>
                <a:ext cx="79200" cy="177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7634D70-BD4F-3563-3984-71A3EA65A1B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86560" y="1247640"/>
                  <a:ext cx="109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45A5043-127B-61D2-A629-6F5F975427D0}"/>
                    </a:ext>
                  </a:extLst>
                </p14:cNvPr>
                <p14:cNvContentPartPr/>
                <p14:nvPr/>
              </p14:nvContentPartPr>
              <p14:xfrm>
                <a:off x="7936320" y="1376880"/>
                <a:ext cx="118440" cy="74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45A5043-127B-61D2-A629-6F5F975427D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21200" y="1361760"/>
                  <a:ext cx="149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D21186C-85EF-AF2C-EB09-CC67138C75DF}"/>
                    </a:ext>
                  </a:extLst>
                </p14:cNvPr>
                <p14:cNvContentPartPr/>
                <p14:nvPr/>
              </p14:nvContentPartPr>
              <p14:xfrm>
                <a:off x="8021640" y="1400280"/>
                <a:ext cx="19800" cy="105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D21186C-85EF-AF2C-EB09-CC67138C75D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06160" y="1385160"/>
                  <a:ext cx="5040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C228D91-7985-712C-8FB8-E06A076B4A10}"/>
              </a:ext>
            </a:extLst>
          </p:cNvPr>
          <p:cNvGrpSpPr/>
          <p:nvPr/>
        </p:nvGrpSpPr>
        <p:grpSpPr>
          <a:xfrm>
            <a:off x="7194720" y="2193720"/>
            <a:ext cx="362160" cy="225360"/>
            <a:chOff x="7194720" y="2193720"/>
            <a:chExt cx="36216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F0E642C-1BFB-7687-9EBA-4D6A72FC5C06}"/>
                    </a:ext>
                  </a:extLst>
                </p14:cNvPr>
                <p14:cNvContentPartPr/>
                <p14:nvPr/>
              </p14:nvContentPartPr>
              <p14:xfrm>
                <a:off x="7194720" y="2193720"/>
                <a:ext cx="147960" cy="193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F0E642C-1BFB-7687-9EBA-4D6A72FC5C0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79240" y="2178240"/>
                  <a:ext cx="1785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657F290-F115-35DD-58D4-28A4897CEB46}"/>
                    </a:ext>
                  </a:extLst>
                </p14:cNvPr>
                <p14:cNvContentPartPr/>
                <p14:nvPr/>
              </p14:nvContentPartPr>
              <p14:xfrm>
                <a:off x="7222080" y="2329440"/>
                <a:ext cx="70560" cy="2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657F290-F115-35DD-58D4-28A4897CEB4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06600" y="2314320"/>
                  <a:ext cx="101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407CEC2-A578-CA2B-1FC7-40FC104A0AE5}"/>
                    </a:ext>
                  </a:extLst>
                </p14:cNvPr>
                <p14:cNvContentPartPr/>
                <p14:nvPr/>
              </p14:nvContentPartPr>
              <p14:xfrm>
                <a:off x="7410360" y="2303880"/>
                <a:ext cx="14400" cy="113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407CEC2-A578-CA2B-1FC7-40FC104A0AE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95240" y="2288400"/>
                  <a:ext cx="450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B0E2D95-CF9C-C6F7-8FBA-53F2349E1E05}"/>
                    </a:ext>
                  </a:extLst>
                </p14:cNvPr>
                <p14:cNvContentPartPr/>
                <p14:nvPr/>
              </p14:nvContentPartPr>
              <p14:xfrm>
                <a:off x="7481640" y="2319360"/>
                <a:ext cx="75240" cy="99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B0E2D95-CF9C-C6F7-8FBA-53F2349E1E0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66160" y="2304240"/>
                  <a:ext cx="10584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176E204-5D11-DE1D-53EC-1A4CD49A48D8}"/>
              </a:ext>
            </a:extLst>
          </p:cNvPr>
          <p:cNvGrpSpPr/>
          <p:nvPr/>
        </p:nvGrpSpPr>
        <p:grpSpPr>
          <a:xfrm>
            <a:off x="7762800" y="2007600"/>
            <a:ext cx="945000" cy="420840"/>
            <a:chOff x="7762800" y="2007600"/>
            <a:chExt cx="945000" cy="42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2B71610-C8C4-72A2-79E6-C60F3E1C4154}"/>
                    </a:ext>
                  </a:extLst>
                </p14:cNvPr>
                <p14:cNvContentPartPr/>
                <p14:nvPr/>
              </p14:nvContentPartPr>
              <p14:xfrm>
                <a:off x="7762800" y="2316120"/>
                <a:ext cx="259920" cy="2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2B71610-C8C4-72A2-79E6-C60F3E1C415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747680" y="2301000"/>
                  <a:ext cx="290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D19DCA2-C1D8-0F2D-EB6A-C43BB3613D64}"/>
                    </a:ext>
                  </a:extLst>
                </p14:cNvPr>
                <p14:cNvContentPartPr/>
                <p14:nvPr/>
              </p14:nvContentPartPr>
              <p14:xfrm>
                <a:off x="8076360" y="2238000"/>
                <a:ext cx="87840" cy="123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D19DCA2-C1D8-0F2D-EB6A-C43BB3613D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060880" y="2222880"/>
                  <a:ext cx="118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AB17728-4FF4-45EB-DC1F-FEFD1681EEB8}"/>
                    </a:ext>
                  </a:extLst>
                </p14:cNvPr>
                <p14:cNvContentPartPr/>
                <p14:nvPr/>
              </p14:nvContentPartPr>
              <p14:xfrm>
                <a:off x="8264640" y="2185800"/>
                <a:ext cx="173160" cy="239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AB17728-4FF4-45EB-DC1F-FEFD1681EEB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249520" y="2170680"/>
                  <a:ext cx="2034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B30DA1E-1F06-E77C-54D3-BFCF10327D8B}"/>
                    </a:ext>
                  </a:extLst>
                </p14:cNvPr>
                <p14:cNvContentPartPr/>
                <p14:nvPr/>
              </p14:nvContentPartPr>
              <p14:xfrm>
                <a:off x="8315400" y="2308560"/>
                <a:ext cx="77040" cy="7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B30DA1E-1F06-E77C-54D3-BFCF10327D8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300280" y="2293080"/>
                  <a:ext cx="107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F9A6874-9B16-684F-6663-2A0A7B15DA15}"/>
                    </a:ext>
                  </a:extLst>
                </p14:cNvPr>
                <p14:cNvContentPartPr/>
                <p14:nvPr/>
              </p14:nvContentPartPr>
              <p14:xfrm>
                <a:off x="8470920" y="2335200"/>
                <a:ext cx="101880" cy="93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F9A6874-9B16-684F-6663-2A0A7B15DA1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455800" y="2319720"/>
                  <a:ext cx="1324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8F1D9B2-5C55-C8BC-29A4-07531C921F19}"/>
                    </a:ext>
                  </a:extLst>
                </p14:cNvPr>
                <p14:cNvContentPartPr/>
                <p14:nvPr/>
              </p14:nvContentPartPr>
              <p14:xfrm>
                <a:off x="8650560" y="2319360"/>
                <a:ext cx="57240" cy="91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8F1D9B2-5C55-C8BC-29A4-07531C921F1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35440" y="2304240"/>
                  <a:ext cx="878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2624C2C-F6F2-5E61-C95E-6171E0ABA89B}"/>
                    </a:ext>
                  </a:extLst>
                </p14:cNvPr>
                <p14:cNvContentPartPr/>
                <p14:nvPr/>
              </p14:nvContentPartPr>
              <p14:xfrm>
                <a:off x="7810680" y="2007600"/>
                <a:ext cx="74520" cy="189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2624C2C-F6F2-5E61-C95E-6171E0ABA89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95200" y="1992480"/>
                  <a:ext cx="1051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6B23252-7941-8A5D-814E-EC39EB703226}"/>
                    </a:ext>
                  </a:extLst>
                </p14:cNvPr>
                <p14:cNvContentPartPr/>
                <p14:nvPr/>
              </p14:nvContentPartPr>
              <p14:xfrm>
                <a:off x="7934880" y="2166360"/>
                <a:ext cx="91800" cy="81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6B23252-7941-8A5D-814E-EC39EB70322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19400" y="2150880"/>
                  <a:ext cx="12240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BF22976-0DBB-A46C-17B7-0C67C99988C5}"/>
              </a:ext>
            </a:extLst>
          </p:cNvPr>
          <p:cNvGrpSpPr/>
          <p:nvPr/>
        </p:nvGrpSpPr>
        <p:grpSpPr>
          <a:xfrm>
            <a:off x="7232160" y="2875920"/>
            <a:ext cx="359640" cy="214920"/>
            <a:chOff x="7232160" y="2875920"/>
            <a:chExt cx="35964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F2CDDD4-967A-AE12-09C0-01CB8724CA89}"/>
                    </a:ext>
                  </a:extLst>
                </p14:cNvPr>
                <p14:cNvContentPartPr/>
                <p14:nvPr/>
              </p14:nvContentPartPr>
              <p14:xfrm>
                <a:off x="7232160" y="2875920"/>
                <a:ext cx="155160" cy="204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F2CDDD4-967A-AE12-09C0-01CB8724CA8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17040" y="2860440"/>
                  <a:ext cx="1857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6DB86B3-5AF5-18D5-52F8-DD4E344B7F50}"/>
                    </a:ext>
                  </a:extLst>
                </p14:cNvPr>
                <p14:cNvContentPartPr/>
                <p14:nvPr/>
              </p14:nvContentPartPr>
              <p14:xfrm>
                <a:off x="7282200" y="3024240"/>
                <a:ext cx="60480" cy="5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6DB86B3-5AF5-18D5-52F8-DD4E344B7F5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67080" y="3009120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348B990-D28D-0687-5140-D33121CF1829}"/>
                    </a:ext>
                  </a:extLst>
                </p14:cNvPr>
                <p14:cNvContentPartPr/>
                <p14:nvPr/>
              </p14:nvContentPartPr>
              <p14:xfrm>
                <a:off x="7475880" y="2983560"/>
                <a:ext cx="20520" cy="107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348B990-D28D-0687-5140-D33121CF182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60760" y="2968440"/>
                  <a:ext cx="51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5B88B74-3BC2-7F42-38FD-77A1669FACF1}"/>
                    </a:ext>
                  </a:extLst>
                </p14:cNvPr>
                <p14:cNvContentPartPr/>
                <p14:nvPr/>
              </p14:nvContentPartPr>
              <p14:xfrm>
                <a:off x="7553280" y="2986080"/>
                <a:ext cx="38520" cy="87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5B88B74-3BC2-7F42-38FD-77A1669FACF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38160" y="2970960"/>
                  <a:ext cx="6912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00D149A-B87C-F452-A8C5-FD05BAE69AFE}"/>
              </a:ext>
            </a:extLst>
          </p:cNvPr>
          <p:cNvGrpSpPr/>
          <p:nvPr/>
        </p:nvGrpSpPr>
        <p:grpSpPr>
          <a:xfrm>
            <a:off x="8433480" y="2829840"/>
            <a:ext cx="389520" cy="252720"/>
            <a:chOff x="8433480" y="2829840"/>
            <a:chExt cx="3895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9EBBF0-669B-7821-9865-9823FF46CB69}"/>
                    </a:ext>
                  </a:extLst>
                </p14:cNvPr>
                <p14:cNvContentPartPr/>
                <p14:nvPr/>
              </p14:nvContentPartPr>
              <p14:xfrm>
                <a:off x="8433480" y="2829840"/>
                <a:ext cx="150480" cy="210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9EBBF0-669B-7821-9865-9823FF46CB6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18000" y="2814360"/>
                  <a:ext cx="1810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1D0AD4-61DB-BBB5-6487-AE5053E00B0F}"/>
                    </a:ext>
                  </a:extLst>
                </p14:cNvPr>
                <p14:cNvContentPartPr/>
                <p14:nvPr/>
              </p14:nvContentPartPr>
              <p14:xfrm>
                <a:off x="8482440" y="2972040"/>
                <a:ext cx="67680" cy="5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1D0AD4-61DB-BBB5-6487-AE5053E00B0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67320" y="2956560"/>
                  <a:ext cx="97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961303E-5E8B-2587-8FF9-7325757A54A7}"/>
                    </a:ext>
                  </a:extLst>
                </p14:cNvPr>
                <p14:cNvContentPartPr/>
                <p14:nvPr/>
              </p14:nvContentPartPr>
              <p14:xfrm>
                <a:off x="8649120" y="2976000"/>
                <a:ext cx="77760" cy="88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961303E-5E8B-2587-8FF9-7325757A54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34000" y="2960880"/>
                  <a:ext cx="108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AF14F92-A04A-A278-09B1-0152EF9C550B}"/>
                    </a:ext>
                  </a:extLst>
                </p14:cNvPr>
                <p14:cNvContentPartPr/>
                <p14:nvPr/>
              </p14:nvContentPartPr>
              <p14:xfrm>
                <a:off x="8796000" y="2987520"/>
                <a:ext cx="27000" cy="95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AF14F92-A04A-A278-09B1-0152EF9C550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780880" y="2972400"/>
                  <a:ext cx="5724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EB26A8F-E1A0-C143-D2F7-5E56DF0DC2C5}"/>
              </a:ext>
            </a:extLst>
          </p:cNvPr>
          <p:cNvGrpSpPr/>
          <p:nvPr/>
        </p:nvGrpSpPr>
        <p:grpSpPr>
          <a:xfrm>
            <a:off x="7801680" y="2700960"/>
            <a:ext cx="390600" cy="358200"/>
            <a:chOff x="7801680" y="2700960"/>
            <a:chExt cx="39060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6289D81-D121-C887-290B-B299BB04E612}"/>
                    </a:ext>
                  </a:extLst>
                </p14:cNvPr>
                <p14:cNvContentPartPr/>
                <p14:nvPr/>
              </p14:nvContentPartPr>
              <p14:xfrm>
                <a:off x="7801680" y="2962680"/>
                <a:ext cx="268920" cy="33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6289D81-D121-C887-290B-B299BB04E61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786200" y="2947200"/>
                  <a:ext cx="2991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16542B1-7A6C-CBD6-22FA-1D4F76EC9559}"/>
                    </a:ext>
                  </a:extLst>
                </p14:cNvPr>
                <p14:cNvContentPartPr/>
                <p14:nvPr/>
              </p14:nvContentPartPr>
              <p14:xfrm>
                <a:off x="8111280" y="2930640"/>
                <a:ext cx="81000" cy="128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16542B1-7A6C-CBD6-22FA-1D4F76EC955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096160" y="2915520"/>
                  <a:ext cx="111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B31514B-0456-41C8-1920-20A3C3F35504}"/>
                    </a:ext>
                  </a:extLst>
                </p14:cNvPr>
                <p14:cNvContentPartPr/>
                <p14:nvPr/>
              </p14:nvContentPartPr>
              <p14:xfrm>
                <a:off x="7821480" y="2700960"/>
                <a:ext cx="94320" cy="191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B31514B-0456-41C8-1920-20A3C3F3550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06360" y="2685480"/>
                  <a:ext cx="1245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0082F21-40F4-F224-84CF-AC7B16C0C433}"/>
                    </a:ext>
                  </a:extLst>
                </p14:cNvPr>
                <p14:cNvContentPartPr/>
                <p14:nvPr/>
              </p14:nvContentPartPr>
              <p14:xfrm>
                <a:off x="8007600" y="2809320"/>
                <a:ext cx="96480" cy="113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0082F21-40F4-F224-84CF-AC7B16C0C43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992120" y="2794200"/>
                  <a:ext cx="127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7F46DB5-9F15-EA66-EB6F-4FD0941AFB57}"/>
                    </a:ext>
                  </a:extLst>
                </p14:cNvPr>
                <p14:cNvContentPartPr/>
                <p14:nvPr/>
              </p14:nvContentPartPr>
              <p14:xfrm>
                <a:off x="8042520" y="2871240"/>
                <a:ext cx="77760" cy="9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7F46DB5-9F15-EA66-EB6F-4FD0941AFB5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027400" y="2855760"/>
                  <a:ext cx="10836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62226DE-4C13-FFA7-68D6-24613FC92C52}"/>
              </a:ext>
            </a:extLst>
          </p:cNvPr>
          <p:cNvGrpSpPr/>
          <p:nvPr/>
        </p:nvGrpSpPr>
        <p:grpSpPr>
          <a:xfrm>
            <a:off x="8864760" y="282120"/>
            <a:ext cx="516960" cy="369000"/>
            <a:chOff x="8864760" y="282120"/>
            <a:chExt cx="51696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B5251C1-B8E5-7A90-455C-F2936AE74E27}"/>
                    </a:ext>
                  </a:extLst>
                </p14:cNvPr>
                <p14:cNvContentPartPr/>
                <p14:nvPr/>
              </p14:nvContentPartPr>
              <p14:xfrm>
                <a:off x="8864760" y="282120"/>
                <a:ext cx="139320" cy="365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B5251C1-B8E5-7A90-455C-F2936AE74E2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49640" y="266640"/>
                  <a:ext cx="1699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39EBD06-D5D9-7F13-775B-D7119E010E7D}"/>
                    </a:ext>
                  </a:extLst>
                </p14:cNvPr>
                <p14:cNvContentPartPr/>
                <p14:nvPr/>
              </p14:nvContentPartPr>
              <p14:xfrm>
                <a:off x="8924160" y="534480"/>
                <a:ext cx="113040" cy="14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39EBD06-D5D9-7F13-775B-D7119E010E7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909040" y="519000"/>
                  <a:ext cx="1432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0F91CA0-D89E-9053-7079-211E3D045492}"/>
                    </a:ext>
                  </a:extLst>
                </p14:cNvPr>
                <p14:cNvContentPartPr/>
                <p14:nvPr/>
              </p14:nvContentPartPr>
              <p14:xfrm>
                <a:off x="9078960" y="493080"/>
                <a:ext cx="92520" cy="158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0F91CA0-D89E-9053-7079-211E3D04549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63840" y="477600"/>
                  <a:ext cx="123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154016F-8487-7AE9-2BDE-248CA963F7C3}"/>
                    </a:ext>
                  </a:extLst>
                </p14:cNvPr>
                <p14:cNvContentPartPr/>
                <p14:nvPr/>
              </p14:nvContentPartPr>
              <p14:xfrm>
                <a:off x="9229800" y="511080"/>
                <a:ext cx="151920" cy="138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154016F-8487-7AE9-2BDE-248CA963F7C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214680" y="495600"/>
                  <a:ext cx="18252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F28E20D-5B4D-71AF-D5F5-679F8FDA8927}"/>
              </a:ext>
            </a:extLst>
          </p:cNvPr>
          <p:cNvGrpSpPr/>
          <p:nvPr/>
        </p:nvGrpSpPr>
        <p:grpSpPr>
          <a:xfrm>
            <a:off x="9701040" y="318840"/>
            <a:ext cx="885960" cy="355680"/>
            <a:chOff x="9701040" y="318840"/>
            <a:chExt cx="885960" cy="3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359527D-F265-55CE-3CFA-B9685AD07C9F}"/>
                    </a:ext>
                  </a:extLst>
                </p14:cNvPr>
                <p14:cNvContentPartPr/>
                <p14:nvPr/>
              </p14:nvContentPartPr>
              <p14:xfrm>
                <a:off x="9748560" y="376440"/>
                <a:ext cx="12960" cy="292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359527D-F265-55CE-3CFA-B9685AD07C9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733440" y="361320"/>
                  <a:ext cx="432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B5A9D65-2740-FDB1-75D1-54B4244CADE0}"/>
                    </a:ext>
                  </a:extLst>
                </p14:cNvPr>
                <p14:cNvContentPartPr/>
                <p14:nvPr/>
              </p14:nvContentPartPr>
              <p14:xfrm>
                <a:off x="9882480" y="357720"/>
                <a:ext cx="58320" cy="302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B5A9D65-2740-FDB1-75D1-54B4244CADE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67000" y="342600"/>
                  <a:ext cx="885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8A37073-5BDE-D0F1-1A0C-89029D141334}"/>
                    </a:ext>
                  </a:extLst>
                </p14:cNvPr>
                <p14:cNvContentPartPr/>
                <p14:nvPr/>
              </p14:nvContentPartPr>
              <p14:xfrm>
                <a:off x="9701040" y="441240"/>
                <a:ext cx="356040" cy="57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8A37073-5BDE-D0F1-1A0C-89029D14133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685920" y="426120"/>
                  <a:ext cx="3862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08B1287-DF2A-5620-28B3-89C8D88125AE}"/>
                    </a:ext>
                  </a:extLst>
                </p14:cNvPr>
                <p14:cNvContentPartPr/>
                <p14:nvPr/>
              </p14:nvContentPartPr>
              <p14:xfrm>
                <a:off x="9704280" y="581280"/>
                <a:ext cx="320040" cy="19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08B1287-DF2A-5620-28B3-89C8D88125A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688800" y="566160"/>
                  <a:ext cx="3506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D06F378-0634-0214-0580-C26D2FC1F4B6}"/>
                    </a:ext>
                  </a:extLst>
                </p14:cNvPr>
                <p14:cNvContentPartPr/>
                <p14:nvPr/>
              </p14:nvContentPartPr>
              <p14:xfrm>
                <a:off x="10198920" y="318840"/>
                <a:ext cx="206640" cy="351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D06F378-0634-0214-0580-C26D2FC1F4B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183800" y="303360"/>
                  <a:ext cx="2372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3626D88-7547-19AF-996E-A58AE74C00C9}"/>
                    </a:ext>
                  </a:extLst>
                </p14:cNvPr>
                <p14:cNvContentPartPr/>
                <p14:nvPr/>
              </p14:nvContentPartPr>
              <p14:xfrm>
                <a:off x="10301880" y="531960"/>
                <a:ext cx="129960" cy="17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3626D88-7547-19AF-996E-A58AE74C00C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286760" y="516840"/>
                  <a:ext cx="160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5740CBE-CD9A-B4DC-0C6B-795A6E5E1D04}"/>
                    </a:ext>
                  </a:extLst>
                </p14:cNvPr>
                <p14:cNvContentPartPr/>
                <p14:nvPr/>
              </p14:nvContentPartPr>
              <p14:xfrm>
                <a:off x="10482960" y="528000"/>
                <a:ext cx="104040" cy="146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5740CBE-CD9A-B4DC-0C6B-795A6E5E1D0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467480" y="512880"/>
                  <a:ext cx="134640" cy="17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8BE7000-14F7-3C05-4311-0BE64DD66BAE}"/>
                  </a:ext>
                </a:extLst>
              </p14:cNvPr>
              <p14:cNvContentPartPr/>
              <p14:nvPr/>
            </p14:nvContentPartPr>
            <p14:xfrm>
              <a:off x="8788800" y="793680"/>
              <a:ext cx="2118960" cy="583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8BE7000-14F7-3C05-4311-0BE64DD66BA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773680" y="778560"/>
                <a:ext cx="2149560" cy="8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7463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B566B2-FFE4-2C05-66E1-54FC4183A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527" y="1641840"/>
            <a:ext cx="5295889" cy="429288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E8638DF-5CBA-6C4E-2790-A9683733C04B}"/>
              </a:ext>
            </a:extLst>
          </p:cNvPr>
          <p:cNvGrpSpPr/>
          <p:nvPr/>
        </p:nvGrpSpPr>
        <p:grpSpPr>
          <a:xfrm>
            <a:off x="1397280" y="214800"/>
            <a:ext cx="970200" cy="480240"/>
            <a:chOff x="1397280" y="214800"/>
            <a:chExt cx="970200" cy="48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C14E6BE-43F2-E99E-14C4-719D202C6C67}"/>
                    </a:ext>
                  </a:extLst>
                </p14:cNvPr>
                <p14:cNvContentPartPr/>
                <p14:nvPr/>
              </p14:nvContentPartPr>
              <p14:xfrm>
                <a:off x="1397280" y="214800"/>
                <a:ext cx="175320" cy="438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C14E6BE-43F2-E99E-14C4-719D202C6C6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82160" y="199320"/>
                  <a:ext cx="2059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CF4C3ED-C6BE-AA9B-550E-44776910B798}"/>
                    </a:ext>
                  </a:extLst>
                </p14:cNvPr>
                <p14:cNvContentPartPr/>
                <p14:nvPr/>
              </p14:nvContentPartPr>
              <p14:xfrm>
                <a:off x="1463520" y="533760"/>
                <a:ext cx="136440" cy="2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CF4C3ED-C6BE-AA9B-550E-44776910B79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48400" y="518280"/>
                  <a:ext cx="167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741F2EC-0142-C738-A15C-6FE0D8894B66}"/>
                    </a:ext>
                  </a:extLst>
                </p14:cNvPr>
                <p14:cNvContentPartPr/>
                <p14:nvPr/>
              </p14:nvContentPartPr>
              <p14:xfrm>
                <a:off x="1705080" y="582720"/>
                <a:ext cx="12960" cy="62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741F2EC-0142-C738-A15C-6FE0D8894B6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89960" y="567600"/>
                  <a:ext cx="43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FBB879E-49F6-29D0-D9CA-51BD24F90762}"/>
                    </a:ext>
                  </a:extLst>
                </p14:cNvPr>
                <p14:cNvContentPartPr/>
                <p14:nvPr/>
              </p14:nvContentPartPr>
              <p14:xfrm>
                <a:off x="1715160" y="443760"/>
                <a:ext cx="7200" cy="21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FBB879E-49F6-29D0-D9CA-51BD24F9076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00040" y="428280"/>
                  <a:ext cx="378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721DA16-92F8-6988-2FCA-BE6C050F08F2}"/>
                    </a:ext>
                  </a:extLst>
                </p14:cNvPr>
                <p14:cNvContentPartPr/>
                <p14:nvPr/>
              </p14:nvContentPartPr>
              <p14:xfrm>
                <a:off x="1815240" y="533760"/>
                <a:ext cx="101160" cy="119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721DA16-92F8-6988-2FCA-BE6C050F08F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00120" y="518280"/>
                  <a:ext cx="131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E8F96E3-5BC7-8573-5B6F-7D8376B1FCDF}"/>
                    </a:ext>
                  </a:extLst>
                </p14:cNvPr>
                <p14:cNvContentPartPr/>
                <p14:nvPr/>
              </p14:nvContentPartPr>
              <p14:xfrm>
                <a:off x="1840440" y="503160"/>
                <a:ext cx="89280" cy="191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E8F96E3-5BC7-8573-5B6F-7D8376B1FC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24960" y="487680"/>
                  <a:ext cx="1198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530E9B-5D43-ECF6-F397-0BD7132266AC}"/>
                    </a:ext>
                  </a:extLst>
                </p14:cNvPr>
                <p14:cNvContentPartPr/>
                <p14:nvPr/>
              </p14:nvContentPartPr>
              <p14:xfrm>
                <a:off x="1992000" y="525840"/>
                <a:ext cx="127800" cy="141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530E9B-5D43-ECF6-F397-0BD7132266A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76520" y="510360"/>
                  <a:ext cx="1584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0A6F558-84BA-7C02-F95D-4E96FF5B022E}"/>
                    </a:ext>
                  </a:extLst>
                </p14:cNvPr>
                <p14:cNvContentPartPr/>
                <p14:nvPr/>
              </p14:nvContentPartPr>
              <p14:xfrm>
                <a:off x="2177040" y="350520"/>
                <a:ext cx="190440" cy="330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0A6F558-84BA-7C02-F95D-4E96FF5B022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61920" y="335400"/>
                  <a:ext cx="220680" cy="36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C06FC0E-7A2D-B6C4-E397-B8427136B743}"/>
                  </a:ext>
                </a:extLst>
              </p14:cNvPr>
              <p14:cNvContentPartPr/>
              <p14:nvPr/>
            </p14:nvContentPartPr>
            <p14:xfrm>
              <a:off x="3018720" y="386520"/>
              <a:ext cx="155160" cy="368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C06FC0E-7A2D-B6C4-E397-B8427136B74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03600" y="371400"/>
                <a:ext cx="185760" cy="39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D52355EF-8A0A-8E59-183B-20308C09599F}"/>
              </a:ext>
            </a:extLst>
          </p:cNvPr>
          <p:cNvGrpSpPr/>
          <p:nvPr/>
        </p:nvGrpSpPr>
        <p:grpSpPr>
          <a:xfrm>
            <a:off x="3287640" y="585960"/>
            <a:ext cx="40320" cy="181080"/>
            <a:chOff x="3287640" y="585960"/>
            <a:chExt cx="4032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4156996-2FD8-ECCB-A4D0-F978794FD590}"/>
                    </a:ext>
                  </a:extLst>
                </p14:cNvPr>
                <p14:cNvContentPartPr/>
                <p14:nvPr/>
              </p14:nvContentPartPr>
              <p14:xfrm>
                <a:off x="3287640" y="677400"/>
                <a:ext cx="13680" cy="89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4156996-2FD8-ECCB-A4D0-F978794FD59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72520" y="662280"/>
                  <a:ext cx="442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84F1558-9968-EB4D-E3F9-1A13A3754225}"/>
                    </a:ext>
                  </a:extLst>
                </p14:cNvPr>
                <p14:cNvContentPartPr/>
                <p14:nvPr/>
              </p14:nvContentPartPr>
              <p14:xfrm>
                <a:off x="3318960" y="585960"/>
                <a:ext cx="9000" cy="11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84F1558-9968-EB4D-E3F9-1A13A375422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03840" y="570840"/>
                  <a:ext cx="3960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53BB40D-0AD3-A658-138E-548C392D245D}"/>
              </a:ext>
            </a:extLst>
          </p:cNvPr>
          <p:cNvGrpSpPr/>
          <p:nvPr/>
        </p:nvGrpSpPr>
        <p:grpSpPr>
          <a:xfrm>
            <a:off x="3792000" y="411720"/>
            <a:ext cx="942120" cy="410760"/>
            <a:chOff x="3792000" y="411720"/>
            <a:chExt cx="942120" cy="41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239E077-1F1F-F91B-1D6A-20784FC1BDDA}"/>
                    </a:ext>
                  </a:extLst>
                </p14:cNvPr>
                <p14:cNvContentPartPr/>
                <p14:nvPr/>
              </p14:nvContentPartPr>
              <p14:xfrm>
                <a:off x="3792000" y="625920"/>
                <a:ext cx="140400" cy="196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239E077-1F1F-F91B-1D6A-20784FC1BD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776520" y="610440"/>
                  <a:ext cx="1706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92B4CF0-7876-2BF8-70E2-9DA48251264F}"/>
                    </a:ext>
                  </a:extLst>
                </p14:cNvPr>
                <p14:cNvContentPartPr/>
                <p14:nvPr/>
              </p14:nvContentPartPr>
              <p14:xfrm>
                <a:off x="4025640" y="681360"/>
                <a:ext cx="124560" cy="134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92B4CF0-7876-2BF8-70E2-9DA48251264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010160" y="666240"/>
                  <a:ext cx="1551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2C96E49-4BFC-5FE8-6866-415B7255E1A6}"/>
                    </a:ext>
                  </a:extLst>
                </p14:cNvPr>
                <p14:cNvContentPartPr/>
                <p14:nvPr/>
              </p14:nvContentPartPr>
              <p14:xfrm>
                <a:off x="4232640" y="429720"/>
                <a:ext cx="180720" cy="365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2C96E49-4BFC-5FE8-6866-415B7255E1A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17520" y="414240"/>
                  <a:ext cx="2113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B851730-DE21-1AC7-BBB3-586469A50BD8}"/>
                    </a:ext>
                  </a:extLst>
                </p14:cNvPr>
                <p14:cNvContentPartPr/>
                <p14:nvPr/>
              </p14:nvContentPartPr>
              <p14:xfrm>
                <a:off x="4481400" y="635280"/>
                <a:ext cx="113760" cy="127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B851730-DE21-1AC7-BBB3-586469A50BD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466280" y="619800"/>
                  <a:ext cx="1443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536BCB-2AA2-A0BE-D599-929F66AB51A7}"/>
                    </a:ext>
                  </a:extLst>
                </p14:cNvPr>
                <p14:cNvContentPartPr/>
                <p14:nvPr/>
              </p14:nvContentPartPr>
              <p14:xfrm>
                <a:off x="4666440" y="411720"/>
                <a:ext cx="67680" cy="330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536BCB-2AA2-A0BE-D599-929F66AB51A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650960" y="396600"/>
                  <a:ext cx="97920" cy="36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48DBA95-5918-275D-EC3B-AE4EA56C67B5}"/>
              </a:ext>
            </a:extLst>
          </p:cNvPr>
          <p:cNvGrpSpPr/>
          <p:nvPr/>
        </p:nvGrpSpPr>
        <p:grpSpPr>
          <a:xfrm>
            <a:off x="5138760" y="461760"/>
            <a:ext cx="1464480" cy="537480"/>
            <a:chOff x="5138760" y="461760"/>
            <a:chExt cx="146448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6AAD1A4-9042-04FD-F260-A3539840391C}"/>
                    </a:ext>
                  </a:extLst>
                </p14:cNvPr>
                <p14:cNvContentPartPr/>
                <p14:nvPr/>
              </p14:nvContentPartPr>
              <p14:xfrm>
                <a:off x="5138760" y="614040"/>
                <a:ext cx="203400" cy="173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6AAD1A4-9042-04FD-F260-A3539840391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123280" y="598920"/>
                  <a:ext cx="2336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0FBC8FC-08BA-3CB6-41DC-C0F2E71E6505}"/>
                    </a:ext>
                  </a:extLst>
                </p14:cNvPr>
                <p14:cNvContentPartPr/>
                <p14:nvPr/>
              </p14:nvContentPartPr>
              <p14:xfrm>
                <a:off x="5380680" y="604680"/>
                <a:ext cx="164520" cy="185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0FBC8FC-08BA-3CB6-41DC-C0F2E71E650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365560" y="589560"/>
                  <a:ext cx="1951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B929922-0576-54E1-6795-CC0CFC5F1150}"/>
                    </a:ext>
                  </a:extLst>
                </p14:cNvPr>
                <p14:cNvContentPartPr/>
                <p14:nvPr/>
              </p14:nvContentPartPr>
              <p14:xfrm>
                <a:off x="5600280" y="674880"/>
                <a:ext cx="147240" cy="121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B929922-0576-54E1-6795-CC0CFC5F115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85160" y="659760"/>
                  <a:ext cx="1778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5F91DA3-8245-121F-BA32-2A8507E2F7D1}"/>
                    </a:ext>
                  </a:extLst>
                </p14:cNvPr>
                <p14:cNvContentPartPr/>
                <p14:nvPr/>
              </p14:nvContentPartPr>
              <p14:xfrm>
                <a:off x="5801880" y="461760"/>
                <a:ext cx="47160" cy="334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5F91DA3-8245-121F-BA32-2A8507E2F7D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786760" y="446280"/>
                  <a:ext cx="777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01A238D-0141-A501-E923-289B42445D79}"/>
                    </a:ext>
                  </a:extLst>
                </p14:cNvPr>
                <p14:cNvContentPartPr/>
                <p14:nvPr/>
              </p14:nvContentPartPr>
              <p14:xfrm>
                <a:off x="5849760" y="656160"/>
                <a:ext cx="218520" cy="343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01A238D-0141-A501-E923-289B42445D7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834280" y="641040"/>
                  <a:ext cx="2487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C741964-937D-4106-EF1F-C1555DCC8510}"/>
                    </a:ext>
                  </a:extLst>
                </p14:cNvPr>
                <p14:cNvContentPartPr/>
                <p14:nvPr/>
              </p14:nvContentPartPr>
              <p14:xfrm>
                <a:off x="6159000" y="650040"/>
                <a:ext cx="101880" cy="82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C741964-937D-4106-EF1F-C1555DCC851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143880" y="634920"/>
                  <a:ext cx="1324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3B4F152-00A7-90A2-2B46-22D22BF795F4}"/>
                    </a:ext>
                  </a:extLst>
                </p14:cNvPr>
                <p14:cNvContentPartPr/>
                <p14:nvPr/>
              </p14:nvContentPartPr>
              <p14:xfrm>
                <a:off x="6354480" y="697560"/>
                <a:ext cx="360" cy="51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3B4F152-00A7-90A2-2B46-22D22BF795F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339360" y="682440"/>
                  <a:ext cx="309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31DA49B-8F4C-4295-C1C8-ADD9D23294C7}"/>
                    </a:ext>
                  </a:extLst>
                </p14:cNvPr>
                <p14:cNvContentPartPr/>
                <p14:nvPr/>
              </p14:nvContentPartPr>
              <p14:xfrm>
                <a:off x="6367800" y="578760"/>
                <a:ext cx="20520" cy="6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31DA49B-8F4C-4295-C1C8-ADD9D23294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52680" y="563640"/>
                  <a:ext cx="51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2DCA4D7-D3FD-FFDF-6F36-29FFBC6EEB87}"/>
                    </a:ext>
                  </a:extLst>
                </p14:cNvPr>
                <p14:cNvContentPartPr/>
                <p14:nvPr/>
              </p14:nvContentPartPr>
              <p14:xfrm>
                <a:off x="6484080" y="593880"/>
                <a:ext cx="119160" cy="140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2DCA4D7-D3FD-FFDF-6F36-29FFBC6EEB8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68960" y="578400"/>
                  <a:ext cx="149760" cy="17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2116988-1DBB-42F8-C204-82E592C41501}"/>
                  </a:ext>
                </a:extLst>
              </p14:cNvPr>
              <p14:cNvContentPartPr/>
              <p14:nvPr/>
            </p14:nvContentPartPr>
            <p14:xfrm>
              <a:off x="1502760" y="1023720"/>
              <a:ext cx="5300640" cy="597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2116988-1DBB-42F8-C204-82E592C4150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487640" y="1008240"/>
                <a:ext cx="53312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5032EA3-4F04-54AC-FAA8-E087B14621CA}"/>
                  </a:ext>
                </a:extLst>
              </p14:cNvPr>
              <p14:cNvContentPartPr/>
              <p14:nvPr/>
            </p14:nvContentPartPr>
            <p14:xfrm>
              <a:off x="9108480" y="1717440"/>
              <a:ext cx="194400" cy="277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5032EA3-4F04-54AC-FAA8-E087B14621C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093360" y="1702320"/>
                <a:ext cx="2246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92E2A40-3AF9-10BF-722F-761B7266255B}"/>
                  </a:ext>
                </a:extLst>
              </p14:cNvPr>
              <p14:cNvContentPartPr/>
              <p14:nvPr/>
            </p14:nvContentPartPr>
            <p14:xfrm>
              <a:off x="9292800" y="1947480"/>
              <a:ext cx="73440" cy="107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92E2A40-3AF9-10BF-722F-761B7266255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277320" y="1932000"/>
                <a:ext cx="1040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1398CCC-80CA-7932-BA20-196570B4D068}"/>
                  </a:ext>
                </a:extLst>
              </p14:cNvPr>
              <p14:cNvContentPartPr/>
              <p14:nvPr/>
            </p14:nvContentPartPr>
            <p14:xfrm>
              <a:off x="9532200" y="1894200"/>
              <a:ext cx="79920" cy="43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1398CCC-80CA-7932-BA20-196570B4D06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517080" y="1879080"/>
                <a:ext cx="1105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523D8A9-EC9A-FD34-F385-0673BD7807EC}"/>
                  </a:ext>
                </a:extLst>
              </p14:cNvPr>
              <p14:cNvContentPartPr/>
              <p14:nvPr/>
            </p14:nvContentPartPr>
            <p14:xfrm>
              <a:off x="9528960" y="2001480"/>
              <a:ext cx="46440" cy="1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523D8A9-EC9A-FD34-F385-0673BD7807E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513840" y="1986000"/>
                <a:ext cx="770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8F9C666-54C6-4EE8-F042-7F120BE085A3}"/>
                  </a:ext>
                </a:extLst>
              </p14:cNvPr>
              <p14:cNvContentPartPr/>
              <p14:nvPr/>
            </p14:nvContentPartPr>
            <p14:xfrm>
              <a:off x="9780600" y="1791240"/>
              <a:ext cx="109080" cy="235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8F9C666-54C6-4EE8-F042-7F120BE085A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765480" y="1775760"/>
                <a:ext cx="1393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F8067BF-674C-574D-224A-CDB9FF4E4DA7}"/>
                  </a:ext>
                </a:extLst>
              </p14:cNvPr>
              <p14:cNvContentPartPr/>
              <p14:nvPr/>
            </p14:nvContentPartPr>
            <p14:xfrm>
              <a:off x="9835320" y="1757400"/>
              <a:ext cx="79920" cy="12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F8067BF-674C-574D-224A-CDB9FF4E4DA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820200" y="1742280"/>
                <a:ext cx="1105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53748EF-FD3F-AF93-073D-B05A5DFC207A}"/>
                  </a:ext>
                </a:extLst>
              </p14:cNvPr>
              <p14:cNvContentPartPr/>
              <p14:nvPr/>
            </p14:nvContentPartPr>
            <p14:xfrm>
              <a:off x="9972120" y="1984200"/>
              <a:ext cx="152640" cy="784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53748EF-FD3F-AF93-073D-B05A5DFC207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957000" y="1968720"/>
                <a:ext cx="18324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D3F4FB9-5852-D57C-586C-255890B3C705}"/>
                  </a:ext>
                </a:extLst>
              </p14:cNvPr>
              <p14:cNvContentPartPr/>
              <p14:nvPr/>
            </p14:nvContentPartPr>
            <p14:xfrm>
              <a:off x="10079400" y="2011560"/>
              <a:ext cx="12240" cy="123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D3F4FB9-5852-D57C-586C-255890B3C70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063920" y="1996080"/>
                <a:ext cx="424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B33CEBE-8486-BA02-F6AB-200B40AF93E6}"/>
                  </a:ext>
                </a:extLst>
              </p14:cNvPr>
              <p14:cNvContentPartPr/>
              <p14:nvPr/>
            </p14:nvContentPartPr>
            <p14:xfrm>
              <a:off x="10284960" y="1912920"/>
              <a:ext cx="123120" cy="21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B33CEBE-8486-BA02-F6AB-200B40AF93E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269480" y="1897800"/>
                <a:ext cx="1533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1E65F48-56DE-C983-B299-E7F6897CB30B}"/>
                  </a:ext>
                </a:extLst>
              </p14:cNvPr>
              <p14:cNvContentPartPr/>
              <p14:nvPr/>
            </p14:nvContentPartPr>
            <p14:xfrm>
              <a:off x="10304400" y="1993560"/>
              <a:ext cx="113760" cy="122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1E65F48-56DE-C983-B299-E7F6897CB30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289280" y="1978440"/>
                <a:ext cx="1440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D5271B6-A4CF-69E9-3FD2-F4C5344379FF}"/>
                  </a:ext>
                </a:extLst>
              </p14:cNvPr>
              <p14:cNvContentPartPr/>
              <p14:nvPr/>
            </p14:nvContentPartPr>
            <p14:xfrm>
              <a:off x="10552080" y="1787280"/>
              <a:ext cx="184680" cy="266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D5271B6-A4CF-69E9-3FD2-F4C5344379F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536960" y="1771800"/>
                <a:ext cx="21528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7295D96-9D47-B834-2C5B-410008EDC66D}"/>
                  </a:ext>
                </a:extLst>
              </p14:cNvPr>
              <p14:cNvContentPartPr/>
              <p14:nvPr/>
            </p14:nvContentPartPr>
            <p14:xfrm>
              <a:off x="10782840" y="1980960"/>
              <a:ext cx="113040" cy="153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7295D96-9D47-B834-2C5B-410008EDC66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767360" y="1965840"/>
                <a:ext cx="1432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7D5C2D7-EF12-5F0A-31EB-9EE4F6B4F854}"/>
                  </a:ext>
                </a:extLst>
              </p14:cNvPr>
              <p14:cNvContentPartPr/>
              <p14:nvPr/>
            </p14:nvContentPartPr>
            <p14:xfrm>
              <a:off x="10820280" y="2048280"/>
              <a:ext cx="123840" cy="9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7D5C2D7-EF12-5F0A-31EB-9EE4F6B4F85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804800" y="2032800"/>
                <a:ext cx="1544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E3416DC-DCFA-BCCD-D64E-A6CD45041A2A}"/>
                  </a:ext>
                </a:extLst>
              </p14:cNvPr>
              <p14:cNvContentPartPr/>
              <p14:nvPr/>
            </p14:nvContentPartPr>
            <p14:xfrm>
              <a:off x="11245440" y="1914720"/>
              <a:ext cx="129240" cy="19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E3416DC-DCFA-BCCD-D64E-A6CD45041A2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229960" y="1899240"/>
                <a:ext cx="1598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9AEA9BA-B6B3-BB43-047C-F9EB569A9E1E}"/>
                  </a:ext>
                </a:extLst>
              </p14:cNvPr>
              <p14:cNvContentPartPr/>
              <p14:nvPr/>
            </p14:nvContentPartPr>
            <p14:xfrm>
              <a:off x="11246160" y="2049000"/>
              <a:ext cx="127800" cy="176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9AEA9BA-B6B3-BB43-047C-F9EB569A9E1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1231040" y="2033880"/>
                <a:ext cx="15840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ADA4B525-66F3-F433-8849-7479D97741B1}"/>
              </a:ext>
            </a:extLst>
          </p:cNvPr>
          <p:cNvGrpSpPr/>
          <p:nvPr/>
        </p:nvGrpSpPr>
        <p:grpSpPr>
          <a:xfrm>
            <a:off x="11540280" y="1814640"/>
            <a:ext cx="264960" cy="244080"/>
            <a:chOff x="11540280" y="1814640"/>
            <a:chExt cx="26496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5B33773-5628-0A6D-82C0-ABCD004FF0E6}"/>
                    </a:ext>
                  </a:extLst>
                </p14:cNvPr>
                <p14:cNvContentPartPr/>
                <p14:nvPr/>
              </p14:nvContentPartPr>
              <p14:xfrm>
                <a:off x="11540280" y="1814640"/>
                <a:ext cx="21240" cy="241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5B33773-5628-0A6D-82C0-ABCD004FF0E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525160" y="1799160"/>
                  <a:ext cx="514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F405F32-2EF6-102F-CE05-51A45F95030E}"/>
                    </a:ext>
                  </a:extLst>
                </p14:cNvPr>
                <p14:cNvContentPartPr/>
                <p14:nvPr/>
              </p14:nvContentPartPr>
              <p14:xfrm>
                <a:off x="11650800" y="1897440"/>
                <a:ext cx="154440" cy="161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F405F32-2EF6-102F-CE05-51A45F95030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635680" y="1881960"/>
                  <a:ext cx="184680" cy="19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3059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758BC5EC-6BE6-68E3-D963-5D2332F012DD}"/>
              </a:ext>
            </a:extLst>
          </p:cNvPr>
          <p:cNvGrpSpPr/>
          <p:nvPr/>
        </p:nvGrpSpPr>
        <p:grpSpPr>
          <a:xfrm>
            <a:off x="1193160" y="340440"/>
            <a:ext cx="7585920" cy="880560"/>
            <a:chOff x="1193160" y="340440"/>
            <a:chExt cx="7585920" cy="88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BF7D42B-D54B-9E43-512A-EDC76238EAB7}"/>
                    </a:ext>
                  </a:extLst>
                </p14:cNvPr>
                <p14:cNvContentPartPr/>
                <p14:nvPr/>
              </p14:nvContentPartPr>
              <p14:xfrm>
                <a:off x="1322760" y="435840"/>
                <a:ext cx="236520" cy="273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BF7D42B-D54B-9E43-512A-EDC76238EAB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07640" y="420720"/>
                  <a:ext cx="2667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ADEF026-212A-383C-10AC-5695235D5104}"/>
                    </a:ext>
                  </a:extLst>
                </p14:cNvPr>
                <p14:cNvContentPartPr/>
                <p14:nvPr/>
              </p14:nvContentPartPr>
              <p14:xfrm>
                <a:off x="1734960" y="592080"/>
                <a:ext cx="43920" cy="174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ADEF026-212A-383C-10AC-5695235D51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19480" y="576960"/>
                  <a:ext cx="745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56505A2-EDCF-06DC-36D7-41696601C713}"/>
                    </a:ext>
                  </a:extLst>
                </p14:cNvPr>
                <p14:cNvContentPartPr/>
                <p14:nvPr/>
              </p14:nvContentPartPr>
              <p14:xfrm>
                <a:off x="1722360" y="499200"/>
                <a:ext cx="3600" cy="3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56505A2-EDCF-06DC-36D7-41696601C7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06880" y="484080"/>
                  <a:ext cx="33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215254C-2EA3-EE44-2348-3D680B47C513}"/>
                    </a:ext>
                  </a:extLst>
                </p14:cNvPr>
                <p14:cNvContentPartPr/>
                <p14:nvPr/>
              </p14:nvContentPartPr>
              <p14:xfrm>
                <a:off x="1881840" y="585960"/>
                <a:ext cx="128520" cy="175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215254C-2EA3-EE44-2348-3D680B47C5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66360" y="570840"/>
                  <a:ext cx="1591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5E67ED0-46DD-A3B6-E6E4-EF351256EA21}"/>
                    </a:ext>
                  </a:extLst>
                </p14:cNvPr>
                <p14:cNvContentPartPr/>
                <p14:nvPr/>
              </p14:nvContentPartPr>
              <p14:xfrm>
                <a:off x="2053560" y="628080"/>
                <a:ext cx="212760" cy="461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5E67ED0-46DD-A3B6-E6E4-EF351256EA2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8440" y="612960"/>
                  <a:ext cx="24336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20A156B-7C70-C9FD-AFD9-61B31CD3368F}"/>
                    </a:ext>
                  </a:extLst>
                </p14:cNvPr>
                <p14:cNvContentPartPr/>
                <p14:nvPr/>
              </p14:nvContentPartPr>
              <p14:xfrm>
                <a:off x="2220240" y="373200"/>
                <a:ext cx="126360" cy="421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20A156B-7C70-C9FD-AFD9-61B31CD3368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04760" y="358080"/>
                  <a:ext cx="15660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10A3061-93A9-8E1C-91D8-FD3A1D936FD8}"/>
                    </a:ext>
                  </a:extLst>
                </p14:cNvPr>
                <p14:cNvContentPartPr/>
                <p14:nvPr/>
              </p14:nvContentPartPr>
              <p14:xfrm>
                <a:off x="2407080" y="637440"/>
                <a:ext cx="187920" cy="156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10A3061-93A9-8E1C-91D8-FD3A1D936F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91600" y="622320"/>
                  <a:ext cx="218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922E2D-DB60-23A0-8903-22B2749D9EA0}"/>
                    </a:ext>
                  </a:extLst>
                </p14:cNvPr>
                <p14:cNvContentPartPr/>
                <p14:nvPr/>
              </p14:nvContentPartPr>
              <p14:xfrm>
                <a:off x="2957160" y="545280"/>
                <a:ext cx="144000" cy="235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922E2D-DB60-23A0-8903-22B2749D9EA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42040" y="530160"/>
                  <a:ext cx="1746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DC2D33D-FBC6-EC4E-3DC6-83A9C9F8EE03}"/>
                    </a:ext>
                  </a:extLst>
                </p14:cNvPr>
                <p14:cNvContentPartPr/>
                <p14:nvPr/>
              </p14:nvContentPartPr>
              <p14:xfrm>
                <a:off x="3154080" y="602520"/>
                <a:ext cx="160560" cy="214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DC2D33D-FBC6-EC4E-3DC6-83A9C9F8EE0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38960" y="587040"/>
                  <a:ext cx="1911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8FDAAB3-459A-A081-418F-16EA989675E9}"/>
                    </a:ext>
                  </a:extLst>
                </p14:cNvPr>
                <p14:cNvContentPartPr/>
                <p14:nvPr/>
              </p14:nvContentPartPr>
              <p14:xfrm>
                <a:off x="3356400" y="389760"/>
                <a:ext cx="65160" cy="398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8FDAAB3-459A-A081-418F-16EA989675E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41280" y="374640"/>
                  <a:ext cx="9576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7137FC-D4F4-38EB-F706-A5B5222A4EAD}"/>
                    </a:ext>
                  </a:extLst>
                </p14:cNvPr>
                <p14:cNvContentPartPr/>
                <p14:nvPr/>
              </p14:nvContentPartPr>
              <p14:xfrm>
                <a:off x="3458280" y="340440"/>
                <a:ext cx="91080" cy="465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7137FC-D4F4-38EB-F706-A5B5222A4EA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42800" y="325320"/>
                  <a:ext cx="12132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0B4DFF-BE7F-B1D6-6B68-407639F54A92}"/>
                    </a:ext>
                  </a:extLst>
                </p14:cNvPr>
                <p14:cNvContentPartPr/>
                <p14:nvPr/>
              </p14:nvContentPartPr>
              <p14:xfrm>
                <a:off x="3955080" y="618000"/>
                <a:ext cx="240120" cy="147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0B4DFF-BE7F-B1D6-6B68-407639F54A9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39960" y="602880"/>
                  <a:ext cx="270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CAE5FDD-38BE-4D52-8DB5-6919459C62A0}"/>
                    </a:ext>
                  </a:extLst>
                </p14:cNvPr>
                <p14:cNvContentPartPr/>
                <p14:nvPr/>
              </p14:nvContentPartPr>
              <p14:xfrm>
                <a:off x="4249920" y="614760"/>
                <a:ext cx="94680" cy="143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CAE5FDD-38BE-4D52-8DB5-6919459C62A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34440" y="599640"/>
                  <a:ext cx="125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94B5691-6ACE-FA2D-5513-2DDAEAEC905D}"/>
                    </a:ext>
                  </a:extLst>
                </p14:cNvPr>
                <p14:cNvContentPartPr/>
                <p14:nvPr/>
              </p14:nvContentPartPr>
              <p14:xfrm>
                <a:off x="4388160" y="389400"/>
                <a:ext cx="600480" cy="407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94B5691-6ACE-FA2D-5513-2DDAEAEC905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73040" y="374280"/>
                  <a:ext cx="6310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77DB21-FF37-0E94-1AD6-82DC3878C550}"/>
                    </a:ext>
                  </a:extLst>
                </p14:cNvPr>
                <p14:cNvContentPartPr/>
                <p14:nvPr/>
              </p14:nvContentPartPr>
              <p14:xfrm>
                <a:off x="5620800" y="643920"/>
                <a:ext cx="211320" cy="129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77DB21-FF37-0E94-1AD6-82DC3878C55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05320" y="628440"/>
                  <a:ext cx="2419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C2B3BB2-022E-591A-C882-7585F23C80B1}"/>
                    </a:ext>
                  </a:extLst>
                </p14:cNvPr>
                <p14:cNvContentPartPr/>
                <p14:nvPr/>
              </p14:nvContentPartPr>
              <p14:xfrm>
                <a:off x="5957400" y="613320"/>
                <a:ext cx="29880" cy="144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C2B3BB2-022E-591A-C882-7585F23C80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42280" y="598200"/>
                  <a:ext cx="604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C3761BE-ABA1-C832-D2A0-E3475833AAC8}"/>
                    </a:ext>
                  </a:extLst>
                </p14:cNvPr>
                <p14:cNvContentPartPr/>
                <p14:nvPr/>
              </p14:nvContentPartPr>
              <p14:xfrm>
                <a:off x="5970720" y="552120"/>
                <a:ext cx="15840" cy="5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C3761BE-ABA1-C832-D2A0-E3475833AAC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55600" y="537000"/>
                  <a:ext cx="46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6261212-0C60-395C-0885-E95CC493C51B}"/>
                    </a:ext>
                  </a:extLst>
                </p14:cNvPr>
                <p14:cNvContentPartPr/>
                <p14:nvPr/>
              </p14:nvContentPartPr>
              <p14:xfrm>
                <a:off x="6084120" y="580920"/>
                <a:ext cx="15840" cy="167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6261212-0C60-395C-0885-E95CC493C51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69000" y="565800"/>
                  <a:ext cx="464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DE3EAB6-BC01-A089-20C8-00B2FE5B54D0}"/>
                    </a:ext>
                  </a:extLst>
                </p14:cNvPr>
                <p14:cNvContentPartPr/>
                <p14:nvPr/>
              </p14:nvContentPartPr>
              <p14:xfrm>
                <a:off x="6083400" y="624120"/>
                <a:ext cx="88560" cy="18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DE3EAB6-BC01-A089-20C8-00B2FE5B54D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67920" y="609000"/>
                  <a:ext cx="11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FCB826-6176-3589-13D5-9EF3B15DE07E}"/>
                    </a:ext>
                  </a:extLst>
                </p14:cNvPr>
                <p14:cNvContentPartPr/>
                <p14:nvPr/>
              </p14:nvContentPartPr>
              <p14:xfrm>
                <a:off x="6204360" y="419640"/>
                <a:ext cx="179280" cy="306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FCB826-6176-3589-13D5-9EF3B15DE07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89240" y="404160"/>
                  <a:ext cx="2098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3EA38F5-7E0B-4D17-1431-1B39A343B5FE}"/>
                    </a:ext>
                  </a:extLst>
                </p14:cNvPr>
                <p14:cNvContentPartPr/>
                <p14:nvPr/>
              </p14:nvContentPartPr>
              <p14:xfrm>
                <a:off x="7043880" y="567960"/>
                <a:ext cx="162000" cy="18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3EA38F5-7E0B-4D17-1431-1B39A343B5F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28400" y="552840"/>
                  <a:ext cx="1926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B74653C-C22D-22A3-46DC-81D1605EF22E}"/>
                    </a:ext>
                  </a:extLst>
                </p14:cNvPr>
                <p14:cNvContentPartPr/>
                <p14:nvPr/>
              </p14:nvContentPartPr>
              <p14:xfrm>
                <a:off x="7194720" y="605040"/>
                <a:ext cx="205920" cy="135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B74653C-C22D-22A3-46DC-81D1605EF22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79240" y="589920"/>
                  <a:ext cx="236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D728915-E187-1E9C-B1D6-9723DC760E36}"/>
                    </a:ext>
                  </a:extLst>
                </p14:cNvPr>
                <p14:cNvContentPartPr/>
                <p14:nvPr/>
              </p14:nvContentPartPr>
              <p14:xfrm>
                <a:off x="7464360" y="610800"/>
                <a:ext cx="83160" cy="163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D728915-E187-1E9C-B1D6-9723DC760E3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48880" y="595680"/>
                  <a:ext cx="1137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4E6ACBF-8F0E-2BA3-09AA-86AC2A86AD73}"/>
                    </a:ext>
                  </a:extLst>
                </p14:cNvPr>
                <p14:cNvContentPartPr/>
                <p14:nvPr/>
              </p14:nvContentPartPr>
              <p14:xfrm>
                <a:off x="7533840" y="669480"/>
                <a:ext cx="217800" cy="333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4E6ACBF-8F0E-2BA3-09AA-86AC2A86AD7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18720" y="654360"/>
                  <a:ext cx="2480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83A0446-ED82-9A36-E00A-4D30BB96F22A}"/>
                    </a:ext>
                  </a:extLst>
                </p14:cNvPr>
                <p14:cNvContentPartPr/>
                <p14:nvPr/>
              </p14:nvContentPartPr>
              <p14:xfrm>
                <a:off x="7798440" y="614760"/>
                <a:ext cx="150120" cy="172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83A0446-ED82-9A36-E00A-4D30BB96F22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82960" y="599640"/>
                  <a:ext cx="1807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2BF4649-B792-BD20-4287-8691E3C22A4F}"/>
                    </a:ext>
                  </a:extLst>
                </p14:cNvPr>
                <p14:cNvContentPartPr/>
                <p14:nvPr/>
              </p14:nvContentPartPr>
              <p14:xfrm>
                <a:off x="7991760" y="441960"/>
                <a:ext cx="59760" cy="313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2BF4649-B792-BD20-4287-8691E3C22A4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76640" y="426840"/>
                  <a:ext cx="903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F74E44D-AF17-8D39-DC0B-AF7C0427556B}"/>
                    </a:ext>
                  </a:extLst>
                </p14:cNvPr>
                <p14:cNvContentPartPr/>
                <p14:nvPr/>
              </p14:nvContentPartPr>
              <p14:xfrm>
                <a:off x="8128560" y="628800"/>
                <a:ext cx="4320" cy="112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F74E44D-AF17-8D39-DC0B-AF7C042755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13440" y="613680"/>
                  <a:ext cx="34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BAF0790-65F6-9A5A-94D3-6EE34E949143}"/>
                    </a:ext>
                  </a:extLst>
                </p14:cNvPr>
                <p14:cNvContentPartPr/>
                <p14:nvPr/>
              </p14:nvContentPartPr>
              <p14:xfrm>
                <a:off x="8126400" y="559320"/>
                <a:ext cx="360" cy="2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BAF0790-65F6-9A5A-94D3-6EE34E94914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10920" y="544200"/>
                  <a:ext cx="309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31BB7A3-5F69-ACDF-B4F3-BF9D232B1A12}"/>
                    </a:ext>
                  </a:extLst>
                </p14:cNvPr>
                <p14:cNvContentPartPr/>
                <p14:nvPr/>
              </p14:nvContentPartPr>
              <p14:xfrm>
                <a:off x="8228640" y="610080"/>
                <a:ext cx="101880" cy="15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31BB7A3-5F69-ACDF-B4F3-BF9D232B1A1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13520" y="594960"/>
                  <a:ext cx="1324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E386C95-3201-290E-C692-F64651EEB30E}"/>
                    </a:ext>
                  </a:extLst>
                </p14:cNvPr>
                <p14:cNvContentPartPr/>
                <p14:nvPr/>
              </p14:nvContentPartPr>
              <p14:xfrm>
                <a:off x="8405400" y="621960"/>
                <a:ext cx="227880" cy="314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E386C95-3201-290E-C692-F64651EEB30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89920" y="606840"/>
                  <a:ext cx="2581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D7FEBD9-405F-F4E3-671D-A7440B8A3FDA}"/>
                    </a:ext>
                  </a:extLst>
                </p14:cNvPr>
                <p14:cNvContentPartPr/>
                <p14:nvPr/>
              </p14:nvContentPartPr>
              <p14:xfrm>
                <a:off x="1193160" y="1011840"/>
                <a:ext cx="7585920" cy="209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D7FEBD9-405F-F4E3-671D-A7440B8A3F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78040" y="996720"/>
                  <a:ext cx="7616520" cy="23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20149FF-66AC-734E-D3E2-362B6C1ECE5A}"/>
                  </a:ext>
                </a:extLst>
              </p14:cNvPr>
              <p14:cNvContentPartPr/>
              <p14:nvPr/>
            </p14:nvContentPartPr>
            <p14:xfrm>
              <a:off x="1809120" y="2453658"/>
              <a:ext cx="4976280" cy="4246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20149FF-66AC-734E-D3E2-362B6C1ECE5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794000" y="2438538"/>
                <a:ext cx="5006880" cy="427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F3061147-DDB3-D095-C1A1-8B7C67D794B2}"/>
              </a:ext>
            </a:extLst>
          </p:cNvPr>
          <p:cNvGrpSpPr/>
          <p:nvPr/>
        </p:nvGrpSpPr>
        <p:grpSpPr>
          <a:xfrm>
            <a:off x="2210880" y="2521680"/>
            <a:ext cx="241200" cy="460800"/>
            <a:chOff x="2210880" y="2521680"/>
            <a:chExt cx="241200" cy="46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BF38FB5-292D-E636-1234-9F0330339BF7}"/>
                    </a:ext>
                  </a:extLst>
                </p14:cNvPr>
                <p14:cNvContentPartPr/>
                <p14:nvPr/>
              </p14:nvContentPartPr>
              <p14:xfrm>
                <a:off x="2307000" y="2653800"/>
                <a:ext cx="145080" cy="328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BF38FB5-292D-E636-1234-9F0330339BF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91520" y="2638680"/>
                  <a:ext cx="1753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21D48E5-30A9-7BD7-D554-941D5202FCA8}"/>
                    </a:ext>
                  </a:extLst>
                </p14:cNvPr>
                <p14:cNvContentPartPr/>
                <p14:nvPr/>
              </p14:nvContentPartPr>
              <p14:xfrm>
                <a:off x="2210880" y="2521680"/>
                <a:ext cx="151920" cy="181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21D48E5-30A9-7BD7-D554-941D5202FCA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95400" y="2506560"/>
                  <a:ext cx="18252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2A621DA-ACAA-B864-1EC8-9B0580337CBE}"/>
              </a:ext>
            </a:extLst>
          </p:cNvPr>
          <p:cNvGrpSpPr/>
          <p:nvPr/>
        </p:nvGrpSpPr>
        <p:grpSpPr>
          <a:xfrm>
            <a:off x="2905680" y="2133600"/>
            <a:ext cx="226800" cy="484920"/>
            <a:chOff x="2905680" y="2133600"/>
            <a:chExt cx="226800" cy="48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059FBB2-3F98-EA7D-E7BF-174BFA6FB466}"/>
                    </a:ext>
                  </a:extLst>
                </p14:cNvPr>
                <p14:cNvContentPartPr/>
                <p14:nvPr/>
              </p14:nvContentPartPr>
              <p14:xfrm>
                <a:off x="2995320" y="2267880"/>
                <a:ext cx="137160" cy="350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059FBB2-3F98-EA7D-E7BF-174BFA6FB46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80200" y="2252400"/>
                  <a:ext cx="1677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59BE357-F368-2315-CCF2-5CD5252E02D9}"/>
                    </a:ext>
                  </a:extLst>
                </p14:cNvPr>
                <p14:cNvContentPartPr/>
                <p14:nvPr/>
              </p14:nvContentPartPr>
              <p14:xfrm>
                <a:off x="2905680" y="2133600"/>
                <a:ext cx="147960" cy="153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59BE357-F368-2315-CCF2-5CD5252E02D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890200" y="2118120"/>
                  <a:ext cx="178560" cy="18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D975DCB-425F-09E4-98A3-DC77D0F10A21}"/>
                  </a:ext>
                </a:extLst>
              </p14:cNvPr>
              <p14:cNvContentPartPr/>
              <p14:nvPr/>
            </p14:nvContentPartPr>
            <p14:xfrm>
              <a:off x="3218880" y="3963840"/>
              <a:ext cx="2130120" cy="20235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D975DCB-425F-09E4-98A3-DC77D0F10A2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03760" y="3948360"/>
                <a:ext cx="2160720" cy="205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F204DAD2-39B5-B523-CD08-3D1FCA2FA791}"/>
              </a:ext>
            </a:extLst>
          </p:cNvPr>
          <p:cNvGrpSpPr/>
          <p:nvPr/>
        </p:nvGrpSpPr>
        <p:grpSpPr>
          <a:xfrm>
            <a:off x="3800280" y="4316280"/>
            <a:ext cx="250560" cy="318600"/>
            <a:chOff x="3800280" y="4316280"/>
            <a:chExt cx="25056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B83077-C461-0AC0-8D91-9C77D7DF6BEB}"/>
                    </a:ext>
                  </a:extLst>
                </p14:cNvPr>
                <p14:cNvContentPartPr/>
                <p14:nvPr/>
              </p14:nvContentPartPr>
              <p14:xfrm>
                <a:off x="3800280" y="4316280"/>
                <a:ext cx="90360" cy="318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B83077-C461-0AC0-8D91-9C77D7DF6BE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785160" y="4301160"/>
                  <a:ext cx="1206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DF6D71-C43D-586D-5550-5F72AC3568A3}"/>
                    </a:ext>
                  </a:extLst>
                </p14:cNvPr>
                <p14:cNvContentPartPr/>
                <p14:nvPr/>
              </p14:nvContentPartPr>
              <p14:xfrm>
                <a:off x="3916200" y="4535880"/>
                <a:ext cx="134640" cy="65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DF6D71-C43D-586D-5550-5F72AC3568A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00720" y="4520400"/>
                  <a:ext cx="16524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D423F92-5911-A456-32D8-9A7665893DED}"/>
              </a:ext>
            </a:extLst>
          </p:cNvPr>
          <p:cNvGrpSpPr/>
          <p:nvPr/>
        </p:nvGrpSpPr>
        <p:grpSpPr>
          <a:xfrm>
            <a:off x="3726840" y="4642800"/>
            <a:ext cx="101880" cy="340920"/>
            <a:chOff x="3726840" y="4642800"/>
            <a:chExt cx="10188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6CADDE3-3B10-464F-55E1-D83AD361EAD8}"/>
                    </a:ext>
                  </a:extLst>
                </p14:cNvPr>
                <p14:cNvContentPartPr/>
                <p14:nvPr/>
              </p14:nvContentPartPr>
              <p14:xfrm>
                <a:off x="3726840" y="4642800"/>
                <a:ext cx="101880" cy="128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6CADDE3-3B10-464F-55E1-D83AD361EAD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11720" y="4627680"/>
                  <a:ext cx="132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5F128CB-B495-D9A0-0580-67A11AA24AA7}"/>
                    </a:ext>
                  </a:extLst>
                </p14:cNvPr>
                <p14:cNvContentPartPr/>
                <p14:nvPr/>
              </p14:nvContentPartPr>
              <p14:xfrm>
                <a:off x="3795600" y="4797960"/>
                <a:ext cx="11160" cy="185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5F128CB-B495-D9A0-0580-67A11AA24AA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80480" y="4782840"/>
                  <a:ext cx="41760" cy="2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0CFDF11-9B68-4321-D64E-D408FBB8D4E3}"/>
              </a:ext>
            </a:extLst>
          </p:cNvPr>
          <p:cNvGrpSpPr/>
          <p:nvPr/>
        </p:nvGrpSpPr>
        <p:grpSpPr>
          <a:xfrm>
            <a:off x="4019880" y="2729040"/>
            <a:ext cx="1251000" cy="1722240"/>
            <a:chOff x="4019880" y="2729040"/>
            <a:chExt cx="1251000" cy="172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771A1E1-952E-6C2C-E9CD-C35131DB47DB}"/>
                    </a:ext>
                  </a:extLst>
                </p14:cNvPr>
                <p14:cNvContentPartPr/>
                <p14:nvPr/>
              </p14:nvContentPartPr>
              <p14:xfrm>
                <a:off x="4019880" y="2797080"/>
                <a:ext cx="1143720" cy="1654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771A1E1-952E-6C2C-E9CD-C35131DB47D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04760" y="2781600"/>
                  <a:ext cx="1174320" cy="16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7AA5981-42F2-4C17-8210-AF3660AB1308}"/>
                    </a:ext>
                  </a:extLst>
                </p14:cNvPr>
                <p14:cNvContentPartPr/>
                <p14:nvPr/>
              </p14:nvContentPartPr>
              <p14:xfrm>
                <a:off x="5146320" y="2729040"/>
                <a:ext cx="124560" cy="105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7AA5981-42F2-4C17-8210-AF3660AB13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30840" y="2713560"/>
                  <a:ext cx="15516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F91651C-D8E0-1428-689B-A8222CC23E4A}"/>
              </a:ext>
            </a:extLst>
          </p:cNvPr>
          <p:cNvGrpSpPr/>
          <p:nvPr/>
        </p:nvGrpSpPr>
        <p:grpSpPr>
          <a:xfrm>
            <a:off x="4185120" y="5379720"/>
            <a:ext cx="146880" cy="305280"/>
            <a:chOff x="4185120" y="5379720"/>
            <a:chExt cx="14688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7E22A23-BC11-B44B-CECA-B4248E2868C4}"/>
                    </a:ext>
                  </a:extLst>
                </p14:cNvPr>
                <p14:cNvContentPartPr/>
                <p14:nvPr/>
              </p14:nvContentPartPr>
              <p14:xfrm>
                <a:off x="4185120" y="5379720"/>
                <a:ext cx="55800" cy="168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7E22A23-BC11-B44B-CECA-B4248E2868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69640" y="5364600"/>
                  <a:ext cx="86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44F2519-E691-A5D9-AEFC-435F4F0AB4BD}"/>
                    </a:ext>
                  </a:extLst>
                </p14:cNvPr>
                <p14:cNvContentPartPr/>
                <p14:nvPr/>
              </p14:nvContentPartPr>
              <p14:xfrm>
                <a:off x="4185120" y="5556480"/>
                <a:ext cx="53640" cy="128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44F2519-E691-A5D9-AEFC-435F4F0AB4B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69640" y="5541360"/>
                  <a:ext cx="83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2E582D5-DB5D-302E-5CBE-2B58D9EC5C3C}"/>
                    </a:ext>
                  </a:extLst>
                </p14:cNvPr>
                <p14:cNvContentPartPr/>
                <p14:nvPr/>
              </p14:nvContentPartPr>
              <p14:xfrm>
                <a:off x="4252800" y="5579160"/>
                <a:ext cx="79200" cy="45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2E582D5-DB5D-302E-5CBE-2B58D9EC5C3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37680" y="5564040"/>
                  <a:ext cx="1098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E4F5DC8-4055-86EA-C04B-460739D32D31}"/>
              </a:ext>
            </a:extLst>
          </p:cNvPr>
          <p:cNvGrpSpPr/>
          <p:nvPr/>
        </p:nvGrpSpPr>
        <p:grpSpPr>
          <a:xfrm>
            <a:off x="3917640" y="5515800"/>
            <a:ext cx="111960" cy="276480"/>
            <a:chOff x="3917640" y="5515800"/>
            <a:chExt cx="111960" cy="2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89B1818-74DB-16D6-21CE-643582309FF5}"/>
                    </a:ext>
                  </a:extLst>
                </p14:cNvPr>
                <p14:cNvContentPartPr/>
                <p14:nvPr/>
              </p14:nvContentPartPr>
              <p14:xfrm>
                <a:off x="3917640" y="5515800"/>
                <a:ext cx="111960" cy="128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89B1818-74DB-16D6-21CE-643582309FF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02520" y="5500680"/>
                  <a:ext cx="1425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60621C5-4451-B651-3210-1FC5F8E7B643}"/>
                    </a:ext>
                  </a:extLst>
                </p14:cNvPr>
                <p14:cNvContentPartPr/>
                <p14:nvPr/>
              </p14:nvContentPartPr>
              <p14:xfrm>
                <a:off x="3989640" y="5664480"/>
                <a:ext cx="18360" cy="127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60621C5-4451-B651-3210-1FC5F8E7B64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74160" y="5649000"/>
                  <a:ext cx="4896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DB5665C-2074-5D60-42F8-0B9C5299BE21}"/>
              </a:ext>
            </a:extLst>
          </p:cNvPr>
          <p:cNvGrpSpPr/>
          <p:nvPr/>
        </p:nvGrpSpPr>
        <p:grpSpPr>
          <a:xfrm>
            <a:off x="3205560" y="5713080"/>
            <a:ext cx="739800" cy="593280"/>
            <a:chOff x="3205560" y="5713080"/>
            <a:chExt cx="739800" cy="59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884A59D-D8E0-5EDF-D894-EA0B7137D1E3}"/>
                    </a:ext>
                  </a:extLst>
                </p14:cNvPr>
                <p14:cNvContentPartPr/>
                <p14:nvPr/>
              </p14:nvContentPartPr>
              <p14:xfrm>
                <a:off x="3258840" y="5713080"/>
                <a:ext cx="686520" cy="521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884A59D-D8E0-5EDF-D894-EA0B7137D1E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43720" y="5697600"/>
                  <a:ext cx="71712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FF5F74C-E2F2-AF81-EAF3-6A2429994A94}"/>
                    </a:ext>
                  </a:extLst>
                </p14:cNvPr>
                <p14:cNvContentPartPr/>
                <p14:nvPr/>
              </p14:nvContentPartPr>
              <p14:xfrm>
                <a:off x="3205560" y="6157680"/>
                <a:ext cx="79920" cy="148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FF5F74C-E2F2-AF81-EAF3-6A2429994A9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190440" y="6142200"/>
                  <a:ext cx="11052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D6B61AA-A4B1-8CEE-057D-B495B5EB8058}"/>
              </a:ext>
            </a:extLst>
          </p:cNvPr>
          <p:cNvGrpSpPr/>
          <p:nvPr/>
        </p:nvGrpSpPr>
        <p:grpSpPr>
          <a:xfrm>
            <a:off x="2788320" y="6262440"/>
            <a:ext cx="232200" cy="280080"/>
            <a:chOff x="2788320" y="6262440"/>
            <a:chExt cx="232200" cy="2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0149A93-165C-1E6F-FB04-14CC25113BD4}"/>
                    </a:ext>
                  </a:extLst>
                </p14:cNvPr>
                <p14:cNvContentPartPr/>
                <p14:nvPr/>
              </p14:nvContentPartPr>
              <p14:xfrm>
                <a:off x="2853840" y="6262440"/>
                <a:ext cx="166680" cy="204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0149A93-165C-1E6F-FB04-14CC25113BD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38720" y="6246960"/>
                  <a:ext cx="1972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4B3459E-40FA-8CF1-05E6-94E95986D51E}"/>
                    </a:ext>
                  </a:extLst>
                </p14:cNvPr>
                <p14:cNvContentPartPr/>
                <p14:nvPr/>
              </p14:nvContentPartPr>
              <p14:xfrm>
                <a:off x="2788320" y="6406080"/>
                <a:ext cx="105120" cy="136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4B3459E-40FA-8CF1-05E6-94E95986D51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73200" y="6390960"/>
                  <a:ext cx="13572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2A636C6-8B78-E010-70B3-417C24928993}"/>
              </a:ext>
            </a:extLst>
          </p:cNvPr>
          <p:cNvGrpSpPr/>
          <p:nvPr/>
        </p:nvGrpSpPr>
        <p:grpSpPr>
          <a:xfrm>
            <a:off x="4155960" y="3068880"/>
            <a:ext cx="432720" cy="387000"/>
            <a:chOff x="4155960" y="3068880"/>
            <a:chExt cx="43272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B0712F9-9210-ABA6-0B2F-70133F9AE881}"/>
                    </a:ext>
                  </a:extLst>
                </p14:cNvPr>
                <p14:cNvContentPartPr/>
                <p14:nvPr/>
              </p14:nvContentPartPr>
              <p14:xfrm>
                <a:off x="4155960" y="3197040"/>
                <a:ext cx="120600" cy="198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B0712F9-9210-ABA6-0B2F-70133F9AE8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40840" y="3181920"/>
                  <a:ext cx="1512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4F308F6-8488-32BE-3512-214F74315E60}"/>
                    </a:ext>
                  </a:extLst>
                </p14:cNvPr>
                <p14:cNvContentPartPr/>
                <p14:nvPr/>
              </p14:nvContentPartPr>
              <p14:xfrm>
                <a:off x="4318680" y="3358680"/>
                <a:ext cx="73800" cy="91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4F308F6-8488-32BE-3512-214F74315E6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03200" y="3343560"/>
                  <a:ext cx="104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7E7E057-E854-DFA2-2261-F04D5A775793}"/>
                    </a:ext>
                  </a:extLst>
                </p14:cNvPr>
                <p14:cNvContentPartPr/>
                <p14:nvPr/>
              </p14:nvContentPartPr>
              <p14:xfrm>
                <a:off x="4395000" y="3364440"/>
                <a:ext cx="70560" cy="76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7E7E057-E854-DFA2-2261-F04D5A77579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79880" y="3348960"/>
                  <a:ext cx="1011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4CBB472-7807-1B9C-F377-806DDE9B535B}"/>
                    </a:ext>
                  </a:extLst>
                </p14:cNvPr>
                <p14:cNvContentPartPr/>
                <p14:nvPr/>
              </p14:nvContentPartPr>
              <p14:xfrm>
                <a:off x="4502280" y="3353280"/>
                <a:ext cx="86400" cy="102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4CBB472-7807-1B9C-F377-806DDE9B535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87160" y="3338160"/>
                  <a:ext cx="1166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6315AAC-F4DE-2749-4620-988A0EECE036}"/>
                    </a:ext>
                  </a:extLst>
                </p14:cNvPr>
                <p14:cNvContentPartPr/>
                <p14:nvPr/>
              </p14:nvContentPartPr>
              <p14:xfrm>
                <a:off x="4379520" y="3068880"/>
                <a:ext cx="90360" cy="128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6315AAC-F4DE-2749-4620-988A0EECE03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364400" y="3053760"/>
                  <a:ext cx="120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CC19E19-F9BE-2413-6DC5-1FA06504CB0F}"/>
                    </a:ext>
                  </a:extLst>
                </p14:cNvPr>
                <p14:cNvContentPartPr/>
                <p14:nvPr/>
              </p14:nvContentPartPr>
              <p14:xfrm>
                <a:off x="4402200" y="3143040"/>
                <a:ext cx="39600" cy="9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CC19E19-F9BE-2413-6DC5-1FA06504CB0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87080" y="3127920"/>
                  <a:ext cx="6984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D4E9571-8591-8C4E-E554-F29C7CE8F9C5}"/>
              </a:ext>
            </a:extLst>
          </p:cNvPr>
          <p:cNvGrpSpPr/>
          <p:nvPr/>
        </p:nvGrpSpPr>
        <p:grpSpPr>
          <a:xfrm>
            <a:off x="2971200" y="5572320"/>
            <a:ext cx="401400" cy="335160"/>
            <a:chOff x="2971200" y="5572320"/>
            <a:chExt cx="40140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542F638-B87D-2EED-2711-4542809AE528}"/>
                    </a:ext>
                  </a:extLst>
                </p14:cNvPr>
                <p14:cNvContentPartPr/>
                <p14:nvPr/>
              </p14:nvContentPartPr>
              <p14:xfrm>
                <a:off x="2971200" y="5767440"/>
                <a:ext cx="105840" cy="140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542F638-B87D-2EED-2711-4542809AE52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56080" y="5752320"/>
                  <a:ext cx="1364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0910EAF-F107-511B-B139-E3728C4956B1}"/>
                    </a:ext>
                  </a:extLst>
                </p14:cNvPr>
                <p14:cNvContentPartPr/>
                <p14:nvPr/>
              </p14:nvContentPartPr>
              <p14:xfrm>
                <a:off x="3094680" y="5842680"/>
                <a:ext cx="63000" cy="61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0910EAF-F107-511B-B139-E3728C4956B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079560" y="5827200"/>
                  <a:ext cx="932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B65AFC0-D2C1-E9BF-7250-71CAFB9567BE}"/>
                    </a:ext>
                  </a:extLst>
                </p14:cNvPr>
                <p14:cNvContentPartPr/>
                <p14:nvPr/>
              </p14:nvContentPartPr>
              <p14:xfrm>
                <a:off x="3186840" y="5805240"/>
                <a:ext cx="77760" cy="763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B65AFC0-D2C1-E9BF-7250-71CAFB9567B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71720" y="5789760"/>
                  <a:ext cx="1083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8E3F596-4C0F-D964-80F4-511E6BF3170A}"/>
                    </a:ext>
                  </a:extLst>
                </p14:cNvPr>
                <p14:cNvContentPartPr/>
                <p14:nvPr/>
              </p14:nvContentPartPr>
              <p14:xfrm>
                <a:off x="3295560" y="5771400"/>
                <a:ext cx="77040" cy="7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8E3F596-4C0F-D964-80F4-511E6BF3170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280440" y="5756280"/>
                  <a:ext cx="107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E886B9A-BD27-E642-DFCC-8C844E3AE3E2}"/>
                    </a:ext>
                  </a:extLst>
                </p14:cNvPr>
                <p14:cNvContentPartPr/>
                <p14:nvPr/>
              </p14:nvContentPartPr>
              <p14:xfrm>
                <a:off x="3015840" y="5572320"/>
                <a:ext cx="84600" cy="107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E886B9A-BD27-E642-DFCC-8C844E3AE3E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00360" y="5556840"/>
                  <a:ext cx="11520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816A7AB-7563-E05F-91CB-1A346EEBE9A1}"/>
              </a:ext>
            </a:extLst>
          </p:cNvPr>
          <p:cNvGrpSpPr/>
          <p:nvPr/>
        </p:nvGrpSpPr>
        <p:grpSpPr>
          <a:xfrm>
            <a:off x="4006560" y="4814880"/>
            <a:ext cx="943920" cy="763920"/>
            <a:chOff x="4006560" y="4814880"/>
            <a:chExt cx="943920" cy="76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D234484-211E-70BA-94A1-56784CCE47D8}"/>
                    </a:ext>
                  </a:extLst>
                </p14:cNvPr>
                <p14:cNvContentPartPr/>
                <p14:nvPr/>
              </p14:nvContentPartPr>
              <p14:xfrm>
                <a:off x="4006560" y="4814880"/>
                <a:ext cx="67680" cy="288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D234484-211E-70BA-94A1-56784CCE47D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91440" y="4799760"/>
                  <a:ext cx="979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FDC229D-40D0-DB72-A559-6F82B8AFD459}"/>
                    </a:ext>
                  </a:extLst>
                </p14:cNvPr>
                <p14:cNvContentPartPr/>
                <p14:nvPr/>
              </p14:nvContentPartPr>
              <p14:xfrm>
                <a:off x="4014840" y="5159400"/>
                <a:ext cx="163080" cy="65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FDC229D-40D0-DB72-A559-6F82B8AFD45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99720" y="5144280"/>
                  <a:ext cx="1936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7603714-FE56-927E-A9ED-58103A8DC0DD}"/>
                    </a:ext>
                  </a:extLst>
                </p14:cNvPr>
                <p14:cNvContentPartPr/>
                <p14:nvPr/>
              </p14:nvContentPartPr>
              <p14:xfrm>
                <a:off x="4383120" y="5483760"/>
                <a:ext cx="269640" cy="23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7603714-FE56-927E-A9ED-58103A8DC0D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68000" y="5468640"/>
                  <a:ext cx="2998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0FBB65B-6365-D273-EABA-63DEEC99A81A}"/>
                    </a:ext>
                  </a:extLst>
                </p14:cNvPr>
                <p14:cNvContentPartPr/>
                <p14:nvPr/>
              </p14:nvContentPartPr>
              <p14:xfrm>
                <a:off x="4674000" y="5430120"/>
                <a:ext cx="61200" cy="92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0FBB65B-6365-D273-EABA-63DEEC99A81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658880" y="5414640"/>
                  <a:ext cx="91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00ED31C-EC48-AE84-6BBA-3B7F74162A85}"/>
                    </a:ext>
                  </a:extLst>
                </p14:cNvPr>
                <p14:cNvContentPartPr/>
                <p14:nvPr/>
              </p14:nvContentPartPr>
              <p14:xfrm>
                <a:off x="4833480" y="5374320"/>
                <a:ext cx="101880" cy="114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00ED31C-EC48-AE84-6BBA-3B7F74162A8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818360" y="5359200"/>
                  <a:ext cx="132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B42A298-4C1B-3A0D-3FD4-CF26271A154E}"/>
                    </a:ext>
                  </a:extLst>
                </p14:cNvPr>
                <p14:cNvContentPartPr/>
                <p14:nvPr/>
              </p14:nvContentPartPr>
              <p14:xfrm>
                <a:off x="4946880" y="5335440"/>
                <a:ext cx="3600" cy="9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B42A298-4C1B-3A0D-3FD4-CF26271A154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931760" y="5319960"/>
                  <a:ext cx="338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F446F19-3916-9F31-1984-0C20488F9B68}"/>
                    </a:ext>
                  </a:extLst>
                </p14:cNvPr>
                <p14:cNvContentPartPr/>
                <p14:nvPr/>
              </p14:nvContentPartPr>
              <p14:xfrm>
                <a:off x="4844640" y="5335440"/>
                <a:ext cx="105840" cy="243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F446F19-3916-9F31-1984-0C20488F9B6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29160" y="5319960"/>
                  <a:ext cx="1364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0E71521-6D90-85D8-3A2E-9C8ECCFC9372}"/>
                    </a:ext>
                  </a:extLst>
                </p14:cNvPr>
                <p14:cNvContentPartPr/>
                <p14:nvPr/>
              </p14:nvContentPartPr>
              <p14:xfrm>
                <a:off x="4442160" y="5186040"/>
                <a:ext cx="96480" cy="131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0E71521-6D90-85D8-3A2E-9C8ECCFC937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426680" y="5170920"/>
                  <a:ext cx="127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F4319AD-9201-C021-45E4-98415DBFB5E5}"/>
                    </a:ext>
                  </a:extLst>
                </p14:cNvPr>
                <p14:cNvContentPartPr/>
                <p14:nvPr/>
              </p14:nvContentPartPr>
              <p14:xfrm>
                <a:off x="4569600" y="5159400"/>
                <a:ext cx="105120" cy="147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F4319AD-9201-C021-45E4-98415DBFB5E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554120" y="5144280"/>
                  <a:ext cx="1357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45F123E-F547-6CB9-507B-CDE81AA7A3CF}"/>
                    </a:ext>
                  </a:extLst>
                </p14:cNvPr>
                <p14:cNvContentPartPr/>
                <p14:nvPr/>
              </p14:nvContentPartPr>
              <p14:xfrm>
                <a:off x="4693080" y="5180640"/>
                <a:ext cx="76320" cy="7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45F123E-F547-6CB9-507B-CDE81AA7A3C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677600" y="5165520"/>
                  <a:ext cx="1065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CA72CB6-5E3D-30CF-DC30-755381F4B403}"/>
                    </a:ext>
                  </a:extLst>
                </p14:cNvPr>
                <p14:cNvContentPartPr/>
                <p14:nvPr/>
              </p14:nvContentPartPr>
              <p14:xfrm>
                <a:off x="4816560" y="5167320"/>
                <a:ext cx="128520" cy="135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CA72CB6-5E3D-30CF-DC30-755381F4B40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801080" y="5152200"/>
                  <a:ext cx="15912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4F93C1B-E5BB-7626-D0BD-72EA84C7ACC4}"/>
              </a:ext>
            </a:extLst>
          </p:cNvPr>
          <p:cNvGrpSpPr/>
          <p:nvPr/>
        </p:nvGrpSpPr>
        <p:grpSpPr>
          <a:xfrm>
            <a:off x="3297000" y="2046480"/>
            <a:ext cx="183240" cy="545400"/>
            <a:chOff x="3297000" y="2046480"/>
            <a:chExt cx="183240" cy="54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D9B227A-4BDD-A247-A4B7-00E242EA8192}"/>
                    </a:ext>
                  </a:extLst>
                </p14:cNvPr>
                <p14:cNvContentPartPr/>
                <p14:nvPr/>
              </p14:nvContentPartPr>
              <p14:xfrm>
                <a:off x="3354960" y="2291280"/>
                <a:ext cx="720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D9B227A-4BDD-A247-A4B7-00E242EA819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39840" y="2276160"/>
                  <a:ext cx="37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E86670D-D448-2ED7-59CA-5337B2784895}"/>
                    </a:ext>
                  </a:extLst>
                </p14:cNvPr>
                <p14:cNvContentPartPr/>
                <p14:nvPr/>
              </p14:nvContentPartPr>
              <p14:xfrm>
                <a:off x="3354240" y="2205240"/>
                <a:ext cx="66600" cy="846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E86670D-D448-2ED7-59CA-5337B278489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338760" y="2190120"/>
                  <a:ext cx="97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98D92A8-0F57-20B7-1144-BB7544D952D2}"/>
                    </a:ext>
                  </a:extLst>
                </p14:cNvPr>
                <p14:cNvContentPartPr/>
                <p14:nvPr/>
              </p14:nvContentPartPr>
              <p14:xfrm>
                <a:off x="3390960" y="2232600"/>
                <a:ext cx="89280" cy="359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98D92A8-0F57-20B7-1144-BB7544D952D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375480" y="2217480"/>
                  <a:ext cx="1198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04B99A6-F5CB-B9ED-C3FC-FEDA08BC3429}"/>
                    </a:ext>
                  </a:extLst>
                </p14:cNvPr>
                <p14:cNvContentPartPr/>
                <p14:nvPr/>
              </p14:nvContentPartPr>
              <p14:xfrm>
                <a:off x="3297000" y="2046480"/>
                <a:ext cx="137160" cy="1558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04B99A6-F5CB-B9ED-C3FC-FEDA08BC342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281880" y="2031360"/>
                  <a:ext cx="16776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874CEFA-9064-3D1B-637C-ACBB5D55FC88}"/>
              </a:ext>
            </a:extLst>
          </p:cNvPr>
          <p:cNvGrpSpPr/>
          <p:nvPr/>
        </p:nvGrpSpPr>
        <p:grpSpPr>
          <a:xfrm>
            <a:off x="3001800" y="1701240"/>
            <a:ext cx="276120" cy="417600"/>
            <a:chOff x="3001800" y="1701240"/>
            <a:chExt cx="276120" cy="4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7753C11-EC38-DCC2-4A0F-88CAEFA1B0ED}"/>
                    </a:ext>
                  </a:extLst>
                </p14:cNvPr>
                <p14:cNvContentPartPr/>
                <p14:nvPr/>
              </p14:nvContentPartPr>
              <p14:xfrm>
                <a:off x="3001800" y="1701240"/>
                <a:ext cx="117720" cy="417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7753C11-EC38-DCC2-4A0F-88CAEFA1B0E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986320" y="1686120"/>
                  <a:ext cx="1479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2A89607-3086-B0F4-F2EA-A7B5338A91E3}"/>
                    </a:ext>
                  </a:extLst>
                </p14:cNvPr>
                <p14:cNvContentPartPr/>
                <p14:nvPr/>
              </p14:nvContentPartPr>
              <p14:xfrm>
                <a:off x="3126000" y="1908240"/>
                <a:ext cx="151920" cy="124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2A89607-3086-B0F4-F2EA-A7B5338A91E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110520" y="1893120"/>
                  <a:ext cx="18252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CAF2170-4A56-BF93-7A46-B47D793040FA}"/>
              </a:ext>
            </a:extLst>
          </p:cNvPr>
          <p:cNvGrpSpPr/>
          <p:nvPr/>
        </p:nvGrpSpPr>
        <p:grpSpPr>
          <a:xfrm>
            <a:off x="2311680" y="2102280"/>
            <a:ext cx="218160" cy="393480"/>
            <a:chOff x="2311680" y="2102280"/>
            <a:chExt cx="218160" cy="39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63007A1-BF80-2537-7009-0FD86B2FED84}"/>
                    </a:ext>
                  </a:extLst>
                </p14:cNvPr>
                <p14:cNvContentPartPr/>
                <p14:nvPr/>
              </p14:nvContentPartPr>
              <p14:xfrm>
                <a:off x="2311680" y="2102280"/>
                <a:ext cx="71640" cy="393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63007A1-BF80-2537-7009-0FD86B2FED8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96200" y="2086800"/>
                  <a:ext cx="1018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9423565-E04A-EBBC-A676-D01B6D63532F}"/>
                    </a:ext>
                  </a:extLst>
                </p14:cNvPr>
                <p14:cNvContentPartPr/>
                <p14:nvPr/>
              </p14:nvContentPartPr>
              <p14:xfrm>
                <a:off x="2400600" y="2320080"/>
                <a:ext cx="129240" cy="954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9423565-E04A-EBBC-A676-D01B6D63532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385480" y="2304960"/>
                  <a:ext cx="15984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B702790-A81A-97D8-287B-636F1EA1881E}"/>
              </a:ext>
            </a:extLst>
          </p:cNvPr>
          <p:cNvGrpSpPr/>
          <p:nvPr/>
        </p:nvGrpSpPr>
        <p:grpSpPr>
          <a:xfrm>
            <a:off x="2122320" y="3165720"/>
            <a:ext cx="633600" cy="627480"/>
            <a:chOff x="2122320" y="3165720"/>
            <a:chExt cx="633600" cy="62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9BDB888-6CD4-89E2-4BEC-79FB9B3347F8}"/>
                    </a:ext>
                  </a:extLst>
                </p14:cNvPr>
                <p14:cNvContentPartPr/>
                <p14:nvPr/>
              </p14:nvContentPartPr>
              <p14:xfrm>
                <a:off x="2502840" y="3165720"/>
                <a:ext cx="200160" cy="3614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9BDB888-6CD4-89E2-4BEC-79FB9B3347F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487360" y="3150600"/>
                  <a:ext cx="2304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00B9B2A-C9A2-07FF-BEEB-68AB598D0D2C}"/>
                    </a:ext>
                  </a:extLst>
                </p14:cNvPr>
                <p14:cNvContentPartPr/>
                <p14:nvPr/>
              </p14:nvContentPartPr>
              <p14:xfrm>
                <a:off x="2668800" y="3593400"/>
                <a:ext cx="87120" cy="792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00B9B2A-C9A2-07FF-BEEB-68AB598D0D2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653320" y="3577920"/>
                  <a:ext cx="1177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F6E84BD-C1E8-3F5E-A84C-8582A87D43A6}"/>
                    </a:ext>
                  </a:extLst>
                </p14:cNvPr>
                <p14:cNvContentPartPr/>
                <p14:nvPr/>
              </p14:nvContentPartPr>
              <p14:xfrm>
                <a:off x="2122320" y="3588720"/>
                <a:ext cx="94320" cy="204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F6E84BD-C1E8-3F5E-A84C-8582A87D43A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107200" y="3573240"/>
                  <a:ext cx="1245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F534D04-4B36-F4FE-356C-68E7FFA6F16A}"/>
                    </a:ext>
                  </a:extLst>
                </p14:cNvPr>
                <p14:cNvContentPartPr/>
                <p14:nvPr/>
              </p14:nvContentPartPr>
              <p14:xfrm>
                <a:off x="2271000" y="3741720"/>
                <a:ext cx="27720" cy="48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F534D04-4B36-F4FE-356C-68E7FFA6F16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55520" y="3726600"/>
                  <a:ext cx="583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C4CFBAE-C733-9369-1486-7B032BBA28A4}"/>
                    </a:ext>
                  </a:extLst>
                </p14:cNvPr>
                <p14:cNvContentPartPr/>
                <p14:nvPr/>
              </p14:nvContentPartPr>
              <p14:xfrm>
                <a:off x="2271000" y="3741720"/>
                <a:ext cx="360" cy="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C4CFBAE-C733-9369-1486-7B032BBA28A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255520" y="372660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D2EE070-004F-9B6F-E982-3BF28B09A52D}"/>
                    </a:ext>
                  </a:extLst>
                </p14:cNvPr>
                <p14:cNvContentPartPr/>
                <p14:nvPr/>
              </p14:nvContentPartPr>
              <p14:xfrm>
                <a:off x="2333640" y="3691680"/>
                <a:ext cx="69840" cy="81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D2EE070-004F-9B6F-E982-3BF28B09A52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318160" y="3676560"/>
                  <a:ext cx="1004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D75010D-A24B-215F-4715-17DB29B2B8EA}"/>
                    </a:ext>
                  </a:extLst>
                </p14:cNvPr>
                <p14:cNvContentPartPr/>
                <p14:nvPr/>
              </p14:nvContentPartPr>
              <p14:xfrm>
                <a:off x="2426520" y="3662160"/>
                <a:ext cx="57240" cy="78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D75010D-A24B-215F-4715-17DB29B2B8E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411400" y="3646680"/>
                  <a:ext cx="878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E0A59E2-733A-4DEE-765F-3160E8DB28B5}"/>
                    </a:ext>
                  </a:extLst>
                </p14:cNvPr>
                <p14:cNvContentPartPr/>
                <p14:nvPr/>
              </p14:nvContentPartPr>
              <p14:xfrm>
                <a:off x="2442000" y="3680880"/>
                <a:ext cx="50400" cy="33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E0A59E2-733A-4DEE-765F-3160E8DB28B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426880" y="3665760"/>
                  <a:ext cx="810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E19D811-331A-E30F-B848-E886D5AA50CC}"/>
                    </a:ext>
                  </a:extLst>
                </p14:cNvPr>
                <p14:cNvContentPartPr/>
                <p14:nvPr/>
              </p14:nvContentPartPr>
              <p14:xfrm>
                <a:off x="2244360" y="3662880"/>
                <a:ext cx="5040" cy="57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E19D811-331A-E30F-B848-E886D5AA50C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229240" y="3647760"/>
                  <a:ext cx="35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C88F630-1A96-7493-3D93-EF0AB8BA1358}"/>
                    </a:ext>
                  </a:extLst>
                </p14:cNvPr>
                <p14:cNvContentPartPr/>
                <p14:nvPr/>
              </p14:nvContentPartPr>
              <p14:xfrm>
                <a:off x="2243640" y="3484680"/>
                <a:ext cx="20520" cy="536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C88F630-1A96-7493-3D93-EF0AB8BA135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228520" y="3469560"/>
                  <a:ext cx="511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B840510-1C2B-E864-38B5-757FDEC2FDE3}"/>
                    </a:ext>
                  </a:extLst>
                </p14:cNvPr>
                <p14:cNvContentPartPr/>
                <p14:nvPr/>
              </p14:nvContentPartPr>
              <p14:xfrm>
                <a:off x="2267040" y="3498000"/>
                <a:ext cx="113760" cy="1260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B840510-1C2B-E864-38B5-757FDEC2FDE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251920" y="3482880"/>
                  <a:ext cx="14436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B1233F4-5EF2-030E-DBAC-0734F9508318}"/>
              </a:ext>
            </a:extLst>
          </p:cNvPr>
          <p:cNvGrpSpPr/>
          <p:nvPr/>
        </p:nvGrpSpPr>
        <p:grpSpPr>
          <a:xfrm>
            <a:off x="3271440" y="2771520"/>
            <a:ext cx="425520" cy="824760"/>
            <a:chOff x="3271440" y="2771520"/>
            <a:chExt cx="425520" cy="82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51BA06D-E9CE-9719-1328-DA19AC3C9D76}"/>
                    </a:ext>
                  </a:extLst>
                </p14:cNvPr>
                <p14:cNvContentPartPr/>
                <p14:nvPr/>
              </p14:nvContentPartPr>
              <p14:xfrm>
                <a:off x="3362880" y="2771520"/>
                <a:ext cx="133200" cy="322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51BA06D-E9CE-9719-1328-DA19AC3C9D7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347400" y="2756400"/>
                  <a:ext cx="1638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521385E-7DE4-3E8E-EBB3-0D9A6DEF603C}"/>
                    </a:ext>
                  </a:extLst>
                </p14:cNvPr>
                <p14:cNvContentPartPr/>
                <p14:nvPr/>
              </p14:nvContentPartPr>
              <p14:xfrm>
                <a:off x="3449640" y="3154920"/>
                <a:ext cx="133920" cy="67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521385E-7DE4-3E8E-EBB3-0D9A6DEF603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434160" y="3139800"/>
                  <a:ext cx="1645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762A07A-B415-BA94-D6AA-4E57C3B3EBA1}"/>
                    </a:ext>
                  </a:extLst>
                </p14:cNvPr>
                <p14:cNvContentPartPr/>
                <p14:nvPr/>
              </p14:nvContentPartPr>
              <p14:xfrm>
                <a:off x="3271440" y="3423120"/>
                <a:ext cx="115920" cy="1731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762A07A-B415-BA94-D6AA-4E57C3B3EBA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255960" y="3407640"/>
                  <a:ext cx="1465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8E55740-E89F-317C-D094-A404923D4310}"/>
                    </a:ext>
                  </a:extLst>
                </p14:cNvPr>
                <p14:cNvContentPartPr/>
                <p14:nvPr/>
              </p14:nvContentPartPr>
              <p14:xfrm>
                <a:off x="3429840" y="3515280"/>
                <a:ext cx="26280" cy="41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8E55740-E89F-317C-D094-A404923D431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414720" y="3499800"/>
                  <a:ext cx="565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793D968-BC64-26FB-E1CF-445B35A05007}"/>
                    </a:ext>
                  </a:extLst>
                </p14:cNvPr>
                <p14:cNvContentPartPr/>
                <p14:nvPr/>
              </p14:nvContentPartPr>
              <p14:xfrm>
                <a:off x="3430920" y="3515280"/>
                <a:ext cx="360" cy="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793D968-BC64-26FB-E1CF-445B35A0500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15440" y="349980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25B600D-3A71-F123-41AC-8CCC61DFB784}"/>
                    </a:ext>
                  </a:extLst>
                </p14:cNvPr>
                <p14:cNvContentPartPr/>
                <p14:nvPr/>
              </p14:nvContentPartPr>
              <p14:xfrm>
                <a:off x="3500400" y="3450120"/>
                <a:ext cx="79200" cy="770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25B600D-3A71-F123-41AC-8CCC61DFB78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484920" y="3435000"/>
                  <a:ext cx="1098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0667CAE-7EF7-7306-2949-90C08E6BB7AC}"/>
                    </a:ext>
                  </a:extLst>
                </p14:cNvPr>
                <p14:cNvContentPartPr/>
                <p14:nvPr/>
              </p14:nvContentPartPr>
              <p14:xfrm>
                <a:off x="3619200" y="3413400"/>
                <a:ext cx="54360" cy="885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0667CAE-7EF7-7306-2949-90C08E6BB7A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603720" y="3398280"/>
                  <a:ext cx="84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3BB1788-B1B1-AF40-8D34-0AF485F9FDDC}"/>
                    </a:ext>
                  </a:extLst>
                </p14:cNvPr>
                <p14:cNvContentPartPr/>
                <p14:nvPr/>
              </p14:nvContentPartPr>
              <p14:xfrm>
                <a:off x="3632520" y="3407280"/>
                <a:ext cx="64440" cy="49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3BB1788-B1B1-AF40-8D34-0AF485F9FDD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617040" y="3392160"/>
                  <a:ext cx="950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73E0D28-96D3-79B2-04D3-9E9A0A7B04E2}"/>
                    </a:ext>
                  </a:extLst>
                </p14:cNvPr>
                <p14:cNvContentPartPr/>
                <p14:nvPr/>
              </p14:nvContentPartPr>
              <p14:xfrm>
                <a:off x="3346320" y="3315840"/>
                <a:ext cx="65880" cy="101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73E0D28-96D3-79B2-04D3-9E9A0A7B04E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331200" y="3300720"/>
                  <a:ext cx="9648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C3E5C54-0A69-A978-0697-4CD0E1372652}"/>
              </a:ext>
            </a:extLst>
          </p:cNvPr>
          <p:cNvGrpSpPr/>
          <p:nvPr/>
        </p:nvGrpSpPr>
        <p:grpSpPr>
          <a:xfrm>
            <a:off x="6380400" y="2740560"/>
            <a:ext cx="171360" cy="367920"/>
            <a:chOff x="6380400" y="2740560"/>
            <a:chExt cx="171360" cy="36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569025D-EF9E-9C0A-1EFC-6FCA73135B47}"/>
                    </a:ext>
                  </a:extLst>
                </p14:cNvPr>
                <p14:cNvContentPartPr/>
                <p14:nvPr/>
              </p14:nvContentPartPr>
              <p14:xfrm>
                <a:off x="6380400" y="2808600"/>
                <a:ext cx="109080" cy="299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569025D-EF9E-9C0A-1EFC-6FCA73135B4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364920" y="2793480"/>
                  <a:ext cx="1393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545EB79-A921-DB29-9AEC-1176D655DA52}"/>
                    </a:ext>
                  </a:extLst>
                </p14:cNvPr>
                <p14:cNvContentPartPr/>
                <p14:nvPr/>
              </p14:nvContentPartPr>
              <p14:xfrm>
                <a:off x="6438000" y="2740560"/>
                <a:ext cx="113760" cy="114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545EB79-A921-DB29-9AEC-1176D655DA5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422880" y="2725440"/>
                  <a:ext cx="14400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C03CFE0-5407-7912-86FE-7BE7180CC006}"/>
              </a:ext>
            </a:extLst>
          </p:cNvPr>
          <p:cNvGrpSpPr/>
          <p:nvPr/>
        </p:nvGrpSpPr>
        <p:grpSpPr>
          <a:xfrm>
            <a:off x="6732120" y="3351840"/>
            <a:ext cx="352080" cy="362160"/>
            <a:chOff x="6732120" y="3351840"/>
            <a:chExt cx="35208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1B64BCE-2F3A-4804-7C6A-04C36D33DE34}"/>
                    </a:ext>
                  </a:extLst>
                </p14:cNvPr>
                <p14:cNvContentPartPr/>
                <p14:nvPr/>
              </p14:nvContentPartPr>
              <p14:xfrm>
                <a:off x="6732120" y="3463440"/>
                <a:ext cx="240120" cy="2505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1B64BCE-2F3A-4804-7C6A-04C36D33DE3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716640" y="3448320"/>
                  <a:ext cx="2707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1ABF2F9-7ADF-1A27-810F-7A9DE52852EB}"/>
                    </a:ext>
                  </a:extLst>
                </p14:cNvPr>
                <p14:cNvContentPartPr/>
                <p14:nvPr/>
              </p14:nvContentPartPr>
              <p14:xfrm>
                <a:off x="6971880" y="3351840"/>
                <a:ext cx="112320" cy="1386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1ABF2F9-7ADF-1A27-810F-7A9DE52852E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956760" y="3336720"/>
                  <a:ext cx="14256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4557F735-0E31-D49E-5061-9D833512081E}"/>
              </a:ext>
            </a:extLst>
          </p:cNvPr>
          <p:cNvGrpSpPr/>
          <p:nvPr/>
        </p:nvGrpSpPr>
        <p:grpSpPr>
          <a:xfrm>
            <a:off x="5725200" y="3192360"/>
            <a:ext cx="563040" cy="538200"/>
            <a:chOff x="5725200" y="3192360"/>
            <a:chExt cx="563040" cy="53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E93A5F9-56EF-AEA9-6945-6A9E2D036587}"/>
                    </a:ext>
                  </a:extLst>
                </p14:cNvPr>
                <p14:cNvContentPartPr/>
                <p14:nvPr/>
              </p14:nvContentPartPr>
              <p14:xfrm>
                <a:off x="6039480" y="3192360"/>
                <a:ext cx="248760" cy="2318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E93A5F9-56EF-AEA9-6945-6A9E2D03658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024360" y="3177240"/>
                  <a:ext cx="2793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748CBCE-93CC-BB36-B43D-76866D243E80}"/>
                    </a:ext>
                  </a:extLst>
                </p14:cNvPr>
                <p14:cNvContentPartPr/>
                <p14:nvPr/>
              </p14:nvContentPartPr>
              <p14:xfrm>
                <a:off x="5938680" y="3344640"/>
                <a:ext cx="76320" cy="1760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748CBCE-93CC-BB36-B43D-76866D243E8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923560" y="3329520"/>
                  <a:ext cx="1065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712DD4B-D71D-06BF-0FFD-5A9FB60C7AA4}"/>
                    </a:ext>
                  </a:extLst>
                </p14:cNvPr>
                <p14:cNvContentPartPr/>
                <p14:nvPr/>
              </p14:nvContentPartPr>
              <p14:xfrm>
                <a:off x="5725200" y="3520680"/>
                <a:ext cx="87840" cy="1105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712DD4B-D71D-06BF-0FFD-5A9FB60C7AA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710080" y="3505560"/>
                  <a:ext cx="118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162BE02-389B-1FD1-62FA-46A6F13984D8}"/>
                    </a:ext>
                  </a:extLst>
                </p14:cNvPr>
                <p14:cNvContentPartPr/>
                <p14:nvPr/>
              </p14:nvContentPartPr>
              <p14:xfrm>
                <a:off x="5736360" y="3462000"/>
                <a:ext cx="61920" cy="2685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162BE02-389B-1FD1-62FA-46A6F13984D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720880" y="3446880"/>
                  <a:ext cx="9252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0D4FC24-A7F4-1E31-16C6-05694D135CFD}"/>
              </a:ext>
            </a:extLst>
          </p:cNvPr>
          <p:cNvGrpSpPr/>
          <p:nvPr/>
        </p:nvGrpSpPr>
        <p:grpSpPr>
          <a:xfrm>
            <a:off x="6163680" y="3740280"/>
            <a:ext cx="504360" cy="689040"/>
            <a:chOff x="6163680" y="3740280"/>
            <a:chExt cx="504360" cy="68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D25E508-BF1D-BBA8-9AE9-40A4A96CF820}"/>
                    </a:ext>
                  </a:extLst>
                </p14:cNvPr>
                <p14:cNvContentPartPr/>
                <p14:nvPr/>
              </p14:nvContentPartPr>
              <p14:xfrm>
                <a:off x="6163680" y="3802920"/>
                <a:ext cx="367560" cy="256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D25E508-BF1D-BBA8-9AE9-40A4A96CF82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148560" y="3787440"/>
                  <a:ext cx="3981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88CF772-CF36-9334-DABC-00D1FB269EEF}"/>
                    </a:ext>
                  </a:extLst>
                </p14:cNvPr>
                <p14:cNvContentPartPr/>
                <p14:nvPr/>
              </p14:nvContentPartPr>
              <p14:xfrm>
                <a:off x="6528720" y="3740280"/>
                <a:ext cx="61200" cy="90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88CF772-CF36-9334-DABC-00D1FB269EE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513600" y="3725160"/>
                  <a:ext cx="91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E18D526-34FB-6048-A327-79D8669FEEB2}"/>
                    </a:ext>
                  </a:extLst>
                </p14:cNvPr>
                <p14:cNvContentPartPr/>
                <p14:nvPr/>
              </p14:nvContentPartPr>
              <p14:xfrm>
                <a:off x="6285000" y="4109280"/>
                <a:ext cx="67680" cy="196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E18D526-34FB-6048-A327-79D8669FEEB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269520" y="4093800"/>
                  <a:ext cx="979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15D1380-A5EC-FB17-E9AE-1B0C723E8423}"/>
                    </a:ext>
                  </a:extLst>
                </p14:cNvPr>
                <p14:cNvContentPartPr/>
                <p14:nvPr/>
              </p14:nvContentPartPr>
              <p14:xfrm>
                <a:off x="6359880" y="4244280"/>
                <a:ext cx="63720" cy="691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15D1380-A5EC-FB17-E9AE-1B0C723E842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344760" y="4229160"/>
                  <a:ext cx="943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5FF5C26-D65C-43A4-6843-98B025CC4BB4}"/>
                    </a:ext>
                  </a:extLst>
                </p14:cNvPr>
                <p14:cNvContentPartPr/>
                <p14:nvPr/>
              </p14:nvContentPartPr>
              <p14:xfrm>
                <a:off x="6409920" y="4279560"/>
                <a:ext cx="101160" cy="1497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5FF5C26-D65C-43A4-6843-98B025CC4BB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394800" y="4264440"/>
                  <a:ext cx="1317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B9C2D15-8430-8C4C-404A-5DA8A8A18C70}"/>
                    </a:ext>
                  </a:extLst>
                </p14:cNvPr>
                <p14:cNvContentPartPr/>
                <p14:nvPr/>
              </p14:nvContentPartPr>
              <p14:xfrm>
                <a:off x="6556080" y="4264440"/>
                <a:ext cx="52560" cy="68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B9C2D15-8430-8C4C-404A-5DA8A8A18C7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540960" y="4248960"/>
                  <a:ext cx="831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36E9354-6D5D-833A-99FC-436EDCD2891F}"/>
                    </a:ext>
                  </a:extLst>
                </p14:cNvPr>
                <p14:cNvContentPartPr/>
                <p14:nvPr/>
              </p14:nvContentPartPr>
              <p14:xfrm>
                <a:off x="6662280" y="4238880"/>
                <a:ext cx="5760" cy="43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36E9354-6D5D-833A-99FC-436EDCD2891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647160" y="4223760"/>
                  <a:ext cx="36360" cy="3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4202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D543409-1712-951B-DD25-1BE974AF522C}"/>
              </a:ext>
            </a:extLst>
          </p:cNvPr>
          <p:cNvGrpSpPr/>
          <p:nvPr/>
        </p:nvGrpSpPr>
        <p:grpSpPr>
          <a:xfrm>
            <a:off x="1884000" y="365640"/>
            <a:ext cx="3226680" cy="691920"/>
            <a:chOff x="1884000" y="365640"/>
            <a:chExt cx="322668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3BD7570-AF94-7F0D-4BC0-1BF935C132E3}"/>
                    </a:ext>
                  </a:extLst>
                </p14:cNvPr>
                <p14:cNvContentPartPr/>
                <p14:nvPr/>
              </p14:nvContentPartPr>
              <p14:xfrm>
                <a:off x="1889760" y="463200"/>
                <a:ext cx="196920" cy="2854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3BD7570-AF94-7F0D-4BC0-1BF935C132E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74640" y="448080"/>
                  <a:ext cx="2275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439DF09-946A-DEC0-2229-983C88220C25}"/>
                    </a:ext>
                  </a:extLst>
                </p14:cNvPr>
                <p14:cNvContentPartPr/>
                <p14:nvPr/>
              </p14:nvContentPartPr>
              <p14:xfrm>
                <a:off x="2253720" y="626640"/>
                <a:ext cx="28440" cy="145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439DF09-946A-DEC0-2229-983C88220C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38600" y="611520"/>
                  <a:ext cx="590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5D19CB4-DD7A-E512-2871-84F6107EE1D3}"/>
                    </a:ext>
                  </a:extLst>
                </p14:cNvPr>
                <p14:cNvContentPartPr/>
                <p14:nvPr/>
              </p14:nvContentPartPr>
              <p14:xfrm>
                <a:off x="2257680" y="543840"/>
                <a:ext cx="360" cy="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5D19CB4-DD7A-E512-2871-84F6107EE1D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42560" y="528360"/>
                  <a:ext cx="309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43684F0-182D-D7D1-2A4C-638FF3289F25}"/>
                    </a:ext>
                  </a:extLst>
                </p14:cNvPr>
                <p14:cNvContentPartPr/>
                <p14:nvPr/>
              </p14:nvContentPartPr>
              <p14:xfrm>
                <a:off x="2410680" y="642840"/>
                <a:ext cx="227880" cy="151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43684F0-182D-D7D1-2A4C-638FF3289F2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95560" y="627720"/>
                  <a:ext cx="2584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F93572-1D3D-FA71-2BBF-5A84CFB819B3}"/>
                    </a:ext>
                  </a:extLst>
                </p14:cNvPr>
                <p14:cNvContentPartPr/>
                <p14:nvPr/>
              </p14:nvContentPartPr>
              <p14:xfrm>
                <a:off x="2682120" y="636720"/>
                <a:ext cx="144720" cy="313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F93572-1D3D-FA71-2BBF-5A84CFB819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66640" y="621600"/>
                  <a:ext cx="1749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A621153-B0A9-96B4-A5D6-DD03FA0A476D}"/>
                    </a:ext>
                  </a:extLst>
                </p14:cNvPr>
                <p14:cNvContentPartPr/>
                <p14:nvPr/>
              </p14:nvContentPartPr>
              <p14:xfrm>
                <a:off x="2889120" y="441240"/>
                <a:ext cx="49680" cy="301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A621153-B0A9-96B4-A5D6-DD03FA0A476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74000" y="426120"/>
                  <a:ext cx="799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697BFFF-EAE9-9903-C15B-15E304C25A14}"/>
                    </a:ext>
                  </a:extLst>
                </p14:cNvPr>
                <p14:cNvContentPartPr/>
                <p14:nvPr/>
              </p14:nvContentPartPr>
              <p14:xfrm>
                <a:off x="2996040" y="628800"/>
                <a:ext cx="247320" cy="189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697BFFF-EAE9-9903-C15B-15E304C25A1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80920" y="613680"/>
                  <a:ext cx="2779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EE02CBF-FBCD-B797-A4A9-C28F73360E97}"/>
                    </a:ext>
                  </a:extLst>
                </p14:cNvPr>
                <p14:cNvContentPartPr/>
                <p14:nvPr/>
              </p14:nvContentPartPr>
              <p14:xfrm>
                <a:off x="3824040" y="421080"/>
                <a:ext cx="325440" cy="408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EE02CBF-FBCD-B797-A4A9-C28F73360E9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08560" y="405600"/>
                  <a:ext cx="3560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F670BD1-4F80-9B6C-9C1E-4D090D944A7B}"/>
                    </a:ext>
                  </a:extLst>
                </p14:cNvPr>
                <p14:cNvContentPartPr/>
                <p14:nvPr/>
              </p14:nvContentPartPr>
              <p14:xfrm>
                <a:off x="4249920" y="638160"/>
                <a:ext cx="84600" cy="159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F670BD1-4F80-9B6C-9C1E-4D090D944A7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34440" y="623040"/>
                  <a:ext cx="115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8573EE4-CCE0-3F70-F7F3-B42FE4713408}"/>
                    </a:ext>
                  </a:extLst>
                </p14:cNvPr>
                <p14:cNvContentPartPr/>
                <p14:nvPr/>
              </p14:nvContentPartPr>
              <p14:xfrm>
                <a:off x="4388160" y="365640"/>
                <a:ext cx="522360" cy="448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8573EE4-CCE0-3F70-F7F3-B42FE47134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73040" y="350160"/>
                  <a:ext cx="55296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9C48453-E28F-CFEE-9DAA-BE2AE0A6637A}"/>
                    </a:ext>
                  </a:extLst>
                </p14:cNvPr>
                <p14:cNvContentPartPr/>
                <p14:nvPr/>
              </p14:nvContentPartPr>
              <p14:xfrm>
                <a:off x="1884000" y="915720"/>
                <a:ext cx="3226680" cy="141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9C48453-E28F-CFEE-9DAA-BE2AE0A6637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68880" y="900600"/>
                  <a:ext cx="3256920" cy="1724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" name="Picture 19" descr="\documentclass{article}&#10;\usepackage{amsmath}&#10;\pagestyle{empty}&#10;\begin{document}&#10;&#10;&#10;$$ \frac{dA_1}{dt} = \frac{2krA_0}{r_{tot}} - k^-A_1 - \frac{\delta krA_1}{r_{tot}} + 2k^-A_2 - k_1^{int}A_1 + k_1^{rec}A_1^i $$&#10;&#10;\end{document}" title="IguanaTex Bitmap Display">
            <a:extLst>
              <a:ext uri="{FF2B5EF4-FFF2-40B4-BE49-F238E27FC236}">
                <a16:creationId xmlns:a16="http://schemas.microsoft.com/office/drawing/2014/main" id="{3AAFF6BF-0262-AFFD-D881-82B67E6E48C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659360" y="1918677"/>
            <a:ext cx="6654800" cy="584200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&#10;$$ \frac{dA_2}{dt} = \frac{\delta krA_1}{r_{tot}} - 2k^-A_2 - k_2^{int}A_2 + k_2^{rec}A_2^i $$&#10;&#10;\end{document}" title="IguanaTex Bitmap Display">
            <a:extLst>
              <a:ext uri="{FF2B5EF4-FFF2-40B4-BE49-F238E27FC236}">
                <a16:creationId xmlns:a16="http://schemas.microsoft.com/office/drawing/2014/main" id="{032993F2-09ED-B694-65B7-0FE67D70789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659240" y="2779794"/>
            <a:ext cx="4673600" cy="584200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&#10;$$ \frac{dA_1^i}{dt} =  k_1^{int}A_1 - k_1^{rec}A_1^i $$&#10;&#10;&#10;\end{document}" title="IguanaTex Bitmap Display">
            <a:extLst>
              <a:ext uri="{FF2B5EF4-FFF2-40B4-BE49-F238E27FC236}">
                <a16:creationId xmlns:a16="http://schemas.microsoft.com/office/drawing/2014/main" id="{E480B38E-E739-B840-92A4-C22DEBB9A59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659240" y="3494007"/>
            <a:ext cx="2565400" cy="55880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&#10;$$ \frac{dA_2^i}{dt} =  k_2^{int}A_2 - k_2^{rec}A_2^i $$&#10;&#10;\end{document}" title="IguanaTex Bitmap Display">
            <a:extLst>
              <a:ext uri="{FF2B5EF4-FFF2-40B4-BE49-F238E27FC236}">
                <a16:creationId xmlns:a16="http://schemas.microsoft.com/office/drawing/2014/main" id="{9942905B-56B2-9690-B70E-60BAC0F10E2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615505" y="4308232"/>
            <a:ext cx="2565400" cy="558800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$ A_{tot} = A_0 + A_1 + A_2 + A_1^i + A_2^i $$&#10;&#10;&#10;\end{document}" title="IguanaTex Bitmap Display">
            <a:extLst>
              <a:ext uri="{FF2B5EF4-FFF2-40B4-BE49-F238E27FC236}">
                <a16:creationId xmlns:a16="http://schemas.microsoft.com/office/drawing/2014/main" id="{FB31654E-1B07-8570-8003-5A47F952587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7498862" y="4727332"/>
            <a:ext cx="3530600" cy="279400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&#10;$$ r_{tot} = r + A_1 + A_1^i + 2(A_2 + A_2^i) $$ &#10;&#10;\end{document}" title="IguanaTex Bitmap Display">
            <a:extLst>
              <a:ext uri="{FF2B5EF4-FFF2-40B4-BE49-F238E27FC236}">
                <a16:creationId xmlns:a16="http://schemas.microsoft.com/office/drawing/2014/main" id="{3778AB3B-B093-9FEF-B994-63DAD9307C6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7498862" y="5101494"/>
            <a:ext cx="3581400" cy="2794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3A222937-B8D1-7597-3A05-86F1741DC258}"/>
              </a:ext>
            </a:extLst>
          </p:cNvPr>
          <p:cNvGrpSpPr/>
          <p:nvPr/>
        </p:nvGrpSpPr>
        <p:grpSpPr>
          <a:xfrm>
            <a:off x="453720" y="415320"/>
            <a:ext cx="1056240" cy="654120"/>
            <a:chOff x="453720" y="415320"/>
            <a:chExt cx="1056240" cy="65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13E0F29-265D-A37F-E7BA-67AC22BB45EF}"/>
                    </a:ext>
                  </a:extLst>
                </p14:cNvPr>
                <p14:cNvContentPartPr/>
                <p14:nvPr/>
              </p14:nvContentPartPr>
              <p14:xfrm>
                <a:off x="453720" y="482640"/>
                <a:ext cx="129240" cy="381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13E0F29-265D-A37F-E7BA-67AC22BB45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8600" y="467520"/>
                  <a:ext cx="1598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74E2E80-A39E-76C8-1FA7-725F099EDB3A}"/>
                    </a:ext>
                  </a:extLst>
                </p14:cNvPr>
                <p14:cNvContentPartPr/>
                <p14:nvPr/>
              </p14:nvContentPartPr>
              <p14:xfrm>
                <a:off x="669720" y="519360"/>
                <a:ext cx="156600" cy="292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74E2E80-A39E-76C8-1FA7-725F099EDB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4240" y="504240"/>
                  <a:ext cx="1872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D67FCB4-920D-86B2-BE2B-4EA3DDBF25A8}"/>
                    </a:ext>
                  </a:extLst>
                </p14:cNvPr>
                <p14:cNvContentPartPr/>
                <p14:nvPr/>
              </p14:nvContentPartPr>
              <p14:xfrm>
                <a:off x="886080" y="684600"/>
                <a:ext cx="118440" cy="186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D67FCB4-920D-86B2-BE2B-4EA3DDBF25A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0960" y="669120"/>
                  <a:ext cx="1490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CF1B96D-4892-69B7-4E4D-A36A633A1EA6}"/>
                    </a:ext>
                  </a:extLst>
                </p14:cNvPr>
                <p14:cNvContentPartPr/>
                <p14:nvPr/>
              </p14:nvContentPartPr>
              <p14:xfrm>
                <a:off x="1058880" y="726000"/>
                <a:ext cx="77040" cy="119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CF1B96D-4892-69B7-4E4D-A36A633A1EA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3400" y="710520"/>
                  <a:ext cx="1072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8138550-1FBD-2C3F-F349-546FD538E631}"/>
                    </a:ext>
                  </a:extLst>
                </p14:cNvPr>
                <p14:cNvContentPartPr/>
                <p14:nvPr/>
              </p14:nvContentPartPr>
              <p14:xfrm>
                <a:off x="1171200" y="728880"/>
                <a:ext cx="125280" cy="340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8138550-1FBD-2C3F-F349-546FD538E6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56080" y="713760"/>
                  <a:ext cx="1558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2119BBD-FC43-65A5-D030-573FD67FD000}"/>
                    </a:ext>
                  </a:extLst>
                </p14:cNvPr>
                <p14:cNvContentPartPr/>
                <p14:nvPr/>
              </p14:nvContentPartPr>
              <p14:xfrm>
                <a:off x="1340040" y="415320"/>
                <a:ext cx="169920" cy="558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2119BBD-FC43-65A5-D030-573FD67FD0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24920" y="400200"/>
                  <a:ext cx="200520" cy="58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1DF16DA-C98B-F348-7C76-44EF38AE8CCB}"/>
                  </a:ext>
                </a:extLst>
              </p14:cNvPr>
              <p14:cNvContentPartPr/>
              <p14:nvPr/>
            </p14:nvContentPartPr>
            <p14:xfrm>
              <a:off x="8332048" y="2967575"/>
              <a:ext cx="112680" cy="5007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1DF16DA-C98B-F348-7C76-44EF38AE8CC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316928" y="2952455"/>
                <a:ext cx="142920" cy="53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6FF4DE7C-1C05-A342-05F4-686BBB357CDE}"/>
              </a:ext>
            </a:extLst>
          </p:cNvPr>
          <p:cNvGrpSpPr/>
          <p:nvPr/>
        </p:nvGrpSpPr>
        <p:grpSpPr>
          <a:xfrm>
            <a:off x="8535000" y="3096240"/>
            <a:ext cx="858960" cy="154440"/>
            <a:chOff x="8535000" y="3096240"/>
            <a:chExt cx="858960" cy="15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064ABED-F030-FE8F-D940-64673ACBCF8A}"/>
                    </a:ext>
                  </a:extLst>
                </p14:cNvPr>
                <p14:cNvContentPartPr/>
                <p14:nvPr/>
              </p14:nvContentPartPr>
              <p14:xfrm>
                <a:off x="8535000" y="3096240"/>
                <a:ext cx="104400" cy="126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064ABED-F030-FE8F-D940-64673ACBCF8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19880" y="3081120"/>
                  <a:ext cx="1346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72B4863-ADFD-7D21-6723-0BB292E32AB9}"/>
                    </a:ext>
                  </a:extLst>
                </p14:cNvPr>
                <p14:cNvContentPartPr/>
                <p14:nvPr/>
              </p14:nvContentPartPr>
              <p14:xfrm>
                <a:off x="8677200" y="3145560"/>
                <a:ext cx="96480" cy="73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72B4863-ADFD-7D21-6723-0BB292E32AB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62080" y="3130080"/>
                  <a:ext cx="1270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4176251-7844-653D-946E-5DE6124560A8}"/>
                    </a:ext>
                  </a:extLst>
                </p14:cNvPr>
                <p14:cNvContentPartPr/>
                <p14:nvPr/>
              </p14:nvContentPartPr>
              <p14:xfrm>
                <a:off x="8783400" y="3144120"/>
                <a:ext cx="92520" cy="74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4176251-7844-653D-946E-5DE6124560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68280" y="3128640"/>
                  <a:ext cx="1231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99F1A6B-0538-A194-BBF5-E136D42DC915}"/>
                    </a:ext>
                  </a:extLst>
                </p14:cNvPr>
                <p14:cNvContentPartPr/>
                <p14:nvPr/>
              </p14:nvContentPartPr>
              <p14:xfrm>
                <a:off x="8954040" y="3124320"/>
                <a:ext cx="118440" cy="108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99F1A6B-0538-A194-BBF5-E136D42DC91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38560" y="3109200"/>
                  <a:ext cx="1490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A5BC04-AAFD-671B-540F-026DC9AB6626}"/>
                    </a:ext>
                  </a:extLst>
                </p14:cNvPr>
                <p14:cNvContentPartPr/>
                <p14:nvPr/>
              </p14:nvContentPartPr>
              <p14:xfrm>
                <a:off x="9121800" y="3118200"/>
                <a:ext cx="272160" cy="132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A5BC04-AAFD-671B-540F-026DC9AB662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06680" y="3103080"/>
                  <a:ext cx="30276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AA0FFB6-8E2D-313F-30C9-019AEE0F9A04}"/>
              </a:ext>
            </a:extLst>
          </p:cNvPr>
          <p:cNvGrpSpPr/>
          <p:nvPr/>
        </p:nvGrpSpPr>
        <p:grpSpPr>
          <a:xfrm>
            <a:off x="9729120" y="3121440"/>
            <a:ext cx="191160" cy="107280"/>
            <a:chOff x="9729120" y="3121440"/>
            <a:chExt cx="191160" cy="10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D25D7FE-2BF3-D884-0A8E-96B610B32B75}"/>
                    </a:ext>
                  </a:extLst>
                </p14:cNvPr>
                <p14:cNvContentPartPr/>
                <p14:nvPr/>
              </p14:nvContentPartPr>
              <p14:xfrm>
                <a:off x="9729120" y="3121440"/>
                <a:ext cx="63000" cy="107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D25D7FE-2BF3-D884-0A8E-96B610B32B7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14000" y="3105960"/>
                  <a:ext cx="932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7F17A4E-1D4B-EC9F-E19B-52228679244A}"/>
                    </a:ext>
                  </a:extLst>
                </p14:cNvPr>
                <p14:cNvContentPartPr/>
                <p14:nvPr/>
              </p14:nvContentPartPr>
              <p14:xfrm>
                <a:off x="9866640" y="3124320"/>
                <a:ext cx="53640" cy="100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7F17A4E-1D4B-EC9F-E19B-5222867924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851520" y="3109200"/>
                  <a:ext cx="8388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D320A63-640A-AB33-E53A-88263AE52AB0}"/>
              </a:ext>
            </a:extLst>
          </p:cNvPr>
          <p:cNvGrpSpPr/>
          <p:nvPr/>
        </p:nvGrpSpPr>
        <p:grpSpPr>
          <a:xfrm>
            <a:off x="10167600" y="2920560"/>
            <a:ext cx="1490760" cy="586440"/>
            <a:chOff x="10167600" y="2920560"/>
            <a:chExt cx="149076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6A4673F-4598-0940-D16E-48F3729E7EF7}"/>
                    </a:ext>
                  </a:extLst>
                </p14:cNvPr>
                <p14:cNvContentPartPr/>
                <p14:nvPr/>
              </p14:nvContentPartPr>
              <p14:xfrm>
                <a:off x="10167600" y="3063480"/>
                <a:ext cx="137880" cy="187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6A4673F-4598-0940-D16E-48F3729E7E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52480" y="3048360"/>
                  <a:ext cx="1684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48E4D88-15F4-9E39-CDB5-B26696CF875B}"/>
                    </a:ext>
                  </a:extLst>
                </p14:cNvPr>
                <p14:cNvContentPartPr/>
                <p14:nvPr/>
              </p14:nvContentPartPr>
              <p14:xfrm>
                <a:off x="10314480" y="3161040"/>
                <a:ext cx="87120" cy="97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48E4D88-15F4-9E39-CDB5-B26696CF875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99360" y="3145920"/>
                  <a:ext cx="1177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956F86F-778F-BD8F-A29B-2543EAE8E4EC}"/>
                    </a:ext>
                  </a:extLst>
                </p14:cNvPr>
                <p14:cNvContentPartPr/>
                <p14:nvPr/>
              </p14:nvContentPartPr>
              <p14:xfrm>
                <a:off x="10395840" y="3170400"/>
                <a:ext cx="124560" cy="247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956F86F-778F-BD8F-A29B-2543EAE8E4E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380720" y="3155280"/>
                  <a:ext cx="1551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AA64B7A-286B-C5A9-39C6-E66EEF48F5F5}"/>
                    </a:ext>
                  </a:extLst>
                </p14:cNvPr>
                <p14:cNvContentPartPr/>
                <p14:nvPr/>
              </p14:nvContentPartPr>
              <p14:xfrm>
                <a:off x="10563960" y="3157080"/>
                <a:ext cx="64440" cy="119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AA64B7A-286B-C5A9-39C6-E66EEF48F5F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548480" y="3141960"/>
                  <a:ext cx="950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76C2548-C7AF-A23C-D705-7BEFAB36029A}"/>
                    </a:ext>
                  </a:extLst>
                </p14:cNvPr>
                <p14:cNvContentPartPr/>
                <p14:nvPr/>
              </p14:nvContentPartPr>
              <p14:xfrm>
                <a:off x="10652160" y="3194880"/>
                <a:ext cx="64440" cy="109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76C2548-C7AF-A23C-D705-7BEFAB36029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637040" y="3179400"/>
                  <a:ext cx="950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CF8E476-CB52-4455-44E3-5B69C0D66C78}"/>
                    </a:ext>
                  </a:extLst>
                </p14:cNvPr>
                <p14:cNvContentPartPr/>
                <p14:nvPr/>
              </p14:nvContentPartPr>
              <p14:xfrm>
                <a:off x="10744320" y="3108120"/>
                <a:ext cx="149040" cy="216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CF8E476-CB52-4455-44E3-5B69C0D66C7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29200" y="3092640"/>
                  <a:ext cx="1792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8096158-F468-21BB-D9EF-85A5B4800E8F}"/>
                    </a:ext>
                  </a:extLst>
                </p14:cNvPr>
                <p14:cNvContentPartPr/>
                <p14:nvPr/>
              </p14:nvContentPartPr>
              <p14:xfrm>
                <a:off x="10925760" y="3248520"/>
                <a:ext cx="119160" cy="76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8096158-F468-21BB-D9EF-85A5B4800E8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10640" y="3233400"/>
                  <a:ext cx="1497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2883110-4131-06AA-6900-989C6C9BBA4A}"/>
                    </a:ext>
                  </a:extLst>
                </p14:cNvPr>
                <p14:cNvContentPartPr/>
                <p14:nvPr/>
              </p14:nvContentPartPr>
              <p14:xfrm>
                <a:off x="11083440" y="3217560"/>
                <a:ext cx="17640" cy="11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2883110-4131-06AA-6900-989C6C9BBA4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68320" y="3202080"/>
                  <a:ext cx="478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B076C1B-668D-FE5B-B0BA-7FA0D00B85CA}"/>
                    </a:ext>
                  </a:extLst>
                </p14:cNvPr>
                <p14:cNvContentPartPr/>
                <p14:nvPr/>
              </p14:nvContentPartPr>
              <p14:xfrm>
                <a:off x="11069400" y="3255000"/>
                <a:ext cx="40320" cy="9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B076C1B-668D-FE5B-B0BA-7FA0D00B85C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054280" y="3239520"/>
                  <a:ext cx="705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5D4CD06-36BB-FE1B-BC3F-C99F90698DFE}"/>
                    </a:ext>
                  </a:extLst>
                </p14:cNvPr>
                <p14:cNvContentPartPr/>
                <p14:nvPr/>
              </p14:nvContentPartPr>
              <p14:xfrm>
                <a:off x="11199360" y="3216480"/>
                <a:ext cx="360" cy="107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5D4CD06-36BB-FE1B-BC3F-C99F90698DF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183880" y="3201360"/>
                  <a:ext cx="30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0EAD8BC-008A-08C0-8460-FDC540F518C3}"/>
                    </a:ext>
                  </a:extLst>
                </p14:cNvPr>
                <p14:cNvContentPartPr/>
                <p14:nvPr/>
              </p14:nvContentPartPr>
              <p14:xfrm>
                <a:off x="11198640" y="3180840"/>
                <a:ext cx="360" cy="7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0EAD8BC-008A-08C0-8460-FDC540F518C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183160" y="3165360"/>
                  <a:ext cx="30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398E1E3-3DD9-C2CA-F97A-EDF6060737E6}"/>
                    </a:ext>
                  </a:extLst>
                </p14:cNvPr>
                <p14:cNvContentPartPr/>
                <p14:nvPr/>
              </p14:nvContentPartPr>
              <p14:xfrm>
                <a:off x="11265600" y="3222960"/>
                <a:ext cx="196560" cy="97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398E1E3-3DD9-C2CA-F97A-EDF6060737E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50480" y="3207480"/>
                  <a:ext cx="2271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33CC482-23C3-D604-FFE7-BE162B2C286F}"/>
                    </a:ext>
                  </a:extLst>
                </p14:cNvPr>
                <p14:cNvContentPartPr/>
                <p14:nvPr/>
              </p14:nvContentPartPr>
              <p14:xfrm>
                <a:off x="11439120" y="2920560"/>
                <a:ext cx="219240" cy="586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33CC482-23C3-D604-FFE7-BE162B2C286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424000" y="2905080"/>
                  <a:ext cx="249840" cy="61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44812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0D9B90-4E9B-6AD1-B910-6B21F4341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200" y="1899139"/>
            <a:ext cx="5029200" cy="3886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727FDC-77F5-765B-06E6-66887170C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00" y="1817077"/>
            <a:ext cx="5029200" cy="38862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303BA74-A6B7-C13C-18DF-E4C8809BC8AB}"/>
              </a:ext>
            </a:extLst>
          </p:cNvPr>
          <p:cNvGrpSpPr/>
          <p:nvPr/>
        </p:nvGrpSpPr>
        <p:grpSpPr>
          <a:xfrm>
            <a:off x="2482680" y="351600"/>
            <a:ext cx="1936080" cy="615600"/>
            <a:chOff x="2482680" y="351600"/>
            <a:chExt cx="1936080" cy="61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297F933-632C-70F5-27F3-DACBC8E31B4C}"/>
                    </a:ext>
                  </a:extLst>
                </p14:cNvPr>
                <p14:cNvContentPartPr/>
                <p14:nvPr/>
              </p14:nvContentPartPr>
              <p14:xfrm>
                <a:off x="2543880" y="378960"/>
                <a:ext cx="17640" cy="392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297F933-632C-70F5-27F3-DACBC8E31B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28400" y="363480"/>
                  <a:ext cx="4824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542BBB9-C3F4-3118-58E2-1B73048C9441}"/>
                    </a:ext>
                  </a:extLst>
                </p14:cNvPr>
                <p14:cNvContentPartPr/>
                <p14:nvPr/>
              </p14:nvContentPartPr>
              <p14:xfrm>
                <a:off x="2550000" y="351600"/>
                <a:ext cx="177120" cy="378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542BBB9-C3F4-3118-58E2-1B73048C944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34880" y="336480"/>
                  <a:ext cx="20736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B7FFF10-6721-F50E-8311-4183B0265716}"/>
                    </a:ext>
                  </a:extLst>
                </p14:cNvPr>
                <p14:cNvContentPartPr/>
                <p14:nvPr/>
              </p14:nvContentPartPr>
              <p14:xfrm>
                <a:off x="2775720" y="589200"/>
                <a:ext cx="191160" cy="365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B7FFF10-6721-F50E-8311-4183B02657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60600" y="573720"/>
                  <a:ext cx="2217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FFF08AB-07AD-9D03-AF07-334659BA9F6F}"/>
                    </a:ext>
                  </a:extLst>
                </p14:cNvPr>
                <p14:cNvContentPartPr/>
                <p14:nvPr/>
              </p14:nvContentPartPr>
              <p14:xfrm>
                <a:off x="3033840" y="562560"/>
                <a:ext cx="114480" cy="184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FFF08AB-07AD-9D03-AF07-334659BA9F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18360" y="547440"/>
                  <a:ext cx="1450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F664A7C-1095-F8AA-56AB-24B8995ABFCA}"/>
                    </a:ext>
                  </a:extLst>
                </p14:cNvPr>
                <p14:cNvContentPartPr/>
                <p14:nvPr/>
              </p14:nvContentPartPr>
              <p14:xfrm>
                <a:off x="3210960" y="600000"/>
                <a:ext cx="204480" cy="136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F664A7C-1095-F8AA-56AB-24B8995ABF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95840" y="584880"/>
                  <a:ext cx="2347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EBDC03-D6FD-8D60-EEB9-1E98EA6AB017}"/>
                    </a:ext>
                  </a:extLst>
                </p14:cNvPr>
                <p14:cNvContentPartPr/>
                <p14:nvPr/>
              </p14:nvContentPartPr>
              <p14:xfrm>
                <a:off x="3456480" y="600000"/>
                <a:ext cx="195120" cy="137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EBDC03-D6FD-8D60-EEB9-1E98EA6AB01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41360" y="584880"/>
                  <a:ext cx="225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CAC3FEA-7E8A-815C-00C7-BE1C015F084A}"/>
                    </a:ext>
                  </a:extLst>
                </p14:cNvPr>
                <p14:cNvContentPartPr/>
                <p14:nvPr/>
              </p14:nvContentPartPr>
              <p14:xfrm>
                <a:off x="3762840" y="599280"/>
                <a:ext cx="5040" cy="99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CAC3FEA-7E8A-815C-00C7-BE1C015F084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47720" y="584160"/>
                  <a:ext cx="356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BA9EDE3-D7D5-FB61-1F1E-09719DFEB89B}"/>
                    </a:ext>
                  </a:extLst>
                </p14:cNvPr>
                <p14:cNvContentPartPr/>
                <p14:nvPr/>
              </p14:nvContentPartPr>
              <p14:xfrm>
                <a:off x="3784080" y="504600"/>
                <a:ext cx="360" cy="9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BA9EDE3-D7D5-FB61-1F1E-09719DFEB8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68600" y="489480"/>
                  <a:ext cx="309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F2E1E19-79FF-37C7-5C57-D69888A2EF90}"/>
                    </a:ext>
                  </a:extLst>
                </p14:cNvPr>
                <p14:cNvContentPartPr/>
                <p14:nvPr/>
              </p14:nvContentPartPr>
              <p14:xfrm>
                <a:off x="3923760" y="523320"/>
                <a:ext cx="11232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F2E1E19-79FF-37C7-5C57-D69888A2EF9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08640" y="508200"/>
                  <a:ext cx="1425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2414B6-1F19-2EA2-9FB1-759A97133211}"/>
                    </a:ext>
                  </a:extLst>
                </p14:cNvPr>
                <p14:cNvContentPartPr/>
                <p14:nvPr/>
              </p14:nvContentPartPr>
              <p14:xfrm>
                <a:off x="4129320" y="544560"/>
                <a:ext cx="184680" cy="126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2414B6-1F19-2EA2-9FB1-759A9713321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14200" y="529440"/>
                  <a:ext cx="2152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A444D10-7138-8D47-A37A-610E6393EEB4}"/>
                    </a:ext>
                  </a:extLst>
                </p14:cNvPr>
                <p14:cNvContentPartPr/>
                <p14:nvPr/>
              </p14:nvContentPartPr>
              <p14:xfrm>
                <a:off x="2482680" y="840840"/>
                <a:ext cx="1936080" cy="126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A444D10-7138-8D47-A37A-610E6393EE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67560" y="825360"/>
                  <a:ext cx="196668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C185C88-E941-4CCD-308E-7E57AF6C3A21}"/>
              </a:ext>
            </a:extLst>
          </p:cNvPr>
          <p:cNvGrpSpPr/>
          <p:nvPr/>
        </p:nvGrpSpPr>
        <p:grpSpPr>
          <a:xfrm>
            <a:off x="1620840" y="6227880"/>
            <a:ext cx="303480" cy="190800"/>
            <a:chOff x="1620840" y="6227880"/>
            <a:chExt cx="30348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338FDE2-223F-BE33-7DE5-08B976FEFC16}"/>
                    </a:ext>
                  </a:extLst>
                </p14:cNvPr>
                <p14:cNvContentPartPr/>
                <p14:nvPr/>
              </p14:nvContentPartPr>
              <p14:xfrm>
                <a:off x="1620840" y="6242640"/>
                <a:ext cx="147240" cy="176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338FDE2-223F-BE33-7DE5-08B976FEFC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05360" y="6227520"/>
                  <a:ext cx="1778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1C00EC7-388C-D1B2-96D3-0C492349463D}"/>
                    </a:ext>
                  </a:extLst>
                </p14:cNvPr>
                <p14:cNvContentPartPr/>
                <p14:nvPr/>
              </p14:nvContentPartPr>
              <p14:xfrm>
                <a:off x="1838640" y="6227880"/>
                <a:ext cx="85680" cy="136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1C00EC7-388C-D1B2-96D3-0C492349463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23520" y="6212760"/>
                  <a:ext cx="11592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5A1AD7-85BC-8137-DA2D-E9438018B3F4}"/>
              </a:ext>
            </a:extLst>
          </p:cNvPr>
          <p:cNvGrpSpPr/>
          <p:nvPr/>
        </p:nvGrpSpPr>
        <p:grpSpPr>
          <a:xfrm>
            <a:off x="2198640" y="6230400"/>
            <a:ext cx="785520" cy="313560"/>
            <a:chOff x="2198640" y="6230400"/>
            <a:chExt cx="785520" cy="31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0478BBF-BAEA-3F74-BAB0-CB35E6945F24}"/>
                    </a:ext>
                  </a:extLst>
                </p14:cNvPr>
                <p14:cNvContentPartPr/>
                <p14:nvPr/>
              </p14:nvContentPartPr>
              <p14:xfrm>
                <a:off x="2198640" y="6276480"/>
                <a:ext cx="121680" cy="127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0478BBF-BAEA-3F74-BAB0-CB35E6945F2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83520" y="6261000"/>
                  <a:ext cx="152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FDDB9F7-3420-13C2-F48D-3D5570A5C63E}"/>
                    </a:ext>
                  </a:extLst>
                </p14:cNvPr>
                <p14:cNvContentPartPr/>
                <p14:nvPr/>
              </p14:nvContentPartPr>
              <p14:xfrm>
                <a:off x="2371080" y="6259920"/>
                <a:ext cx="120600" cy="175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FDDB9F7-3420-13C2-F48D-3D5570A5C63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55600" y="6244800"/>
                  <a:ext cx="151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C42FE11-CC7E-F2A1-6222-5159B49267CA}"/>
                    </a:ext>
                  </a:extLst>
                </p14:cNvPr>
                <p14:cNvContentPartPr/>
                <p14:nvPr/>
              </p14:nvContentPartPr>
              <p14:xfrm>
                <a:off x="2572680" y="6257400"/>
                <a:ext cx="101160" cy="153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C42FE11-CC7E-F2A1-6222-5159B49267C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57200" y="6242280"/>
                  <a:ext cx="1317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1B4F391-1681-1439-48D3-F628BF991280}"/>
                    </a:ext>
                  </a:extLst>
                </p14:cNvPr>
                <p14:cNvContentPartPr/>
                <p14:nvPr/>
              </p14:nvContentPartPr>
              <p14:xfrm>
                <a:off x="2690760" y="6283320"/>
                <a:ext cx="180000" cy="260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1B4F391-1681-1439-48D3-F628BF99128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75280" y="6268200"/>
                  <a:ext cx="2106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CF9C7B8-E948-1426-4665-D6BAB8EB2050}"/>
                    </a:ext>
                  </a:extLst>
                </p14:cNvPr>
                <p14:cNvContentPartPr/>
                <p14:nvPr/>
              </p14:nvContentPartPr>
              <p14:xfrm>
                <a:off x="2897760" y="6230400"/>
                <a:ext cx="86400" cy="145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CF9C7B8-E948-1426-4665-D6BAB8EB205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82640" y="6214920"/>
                  <a:ext cx="11664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ED4AE5-D264-39E0-F046-C4F864A8E8D3}"/>
              </a:ext>
            </a:extLst>
          </p:cNvPr>
          <p:cNvGrpSpPr/>
          <p:nvPr/>
        </p:nvGrpSpPr>
        <p:grpSpPr>
          <a:xfrm>
            <a:off x="3120600" y="6119160"/>
            <a:ext cx="577800" cy="452880"/>
            <a:chOff x="3120600" y="6119160"/>
            <a:chExt cx="577800" cy="45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5C3DB3B-DF92-1E9A-E083-122BB4CA202C}"/>
                    </a:ext>
                  </a:extLst>
                </p14:cNvPr>
                <p14:cNvContentPartPr/>
                <p14:nvPr/>
              </p14:nvContentPartPr>
              <p14:xfrm>
                <a:off x="3120600" y="6119160"/>
                <a:ext cx="45720" cy="249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5C3DB3B-DF92-1E9A-E083-122BB4CA202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05120" y="6104040"/>
                  <a:ext cx="763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A736535-1273-2F67-6CFA-5DEE704E500E}"/>
                    </a:ext>
                  </a:extLst>
                </p14:cNvPr>
                <p14:cNvContentPartPr/>
                <p14:nvPr/>
              </p14:nvContentPartPr>
              <p14:xfrm>
                <a:off x="3248040" y="6267120"/>
                <a:ext cx="15840" cy="126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A736535-1273-2F67-6CFA-5DEE704E500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32560" y="6251640"/>
                  <a:ext cx="46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F164A9A-0C68-9FB0-BAC5-C7E74EECA5CE}"/>
                    </a:ext>
                  </a:extLst>
                </p14:cNvPr>
                <p14:cNvContentPartPr/>
                <p14:nvPr/>
              </p14:nvContentPartPr>
              <p14:xfrm>
                <a:off x="3275400" y="6173880"/>
                <a:ext cx="3600" cy="6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F164A9A-0C68-9FB0-BAC5-C7E74EECA5C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59920" y="6158760"/>
                  <a:ext cx="338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25EE77E-A6F3-90F1-BB33-01F3E0EB6685}"/>
                    </a:ext>
                  </a:extLst>
                </p14:cNvPr>
                <p14:cNvContentPartPr/>
                <p14:nvPr/>
              </p14:nvContentPartPr>
              <p14:xfrm>
                <a:off x="3361080" y="6267840"/>
                <a:ext cx="77040" cy="101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25EE77E-A6F3-90F1-BB33-01F3E0EB668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45960" y="6252360"/>
                  <a:ext cx="1076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EDD528F-BC16-7AD2-36A1-E96B6666CE24}"/>
                    </a:ext>
                  </a:extLst>
                </p14:cNvPr>
                <p14:cNvContentPartPr/>
                <p14:nvPr/>
              </p14:nvContentPartPr>
              <p14:xfrm>
                <a:off x="3517680" y="6259200"/>
                <a:ext cx="180720" cy="312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EDD528F-BC16-7AD2-36A1-E96B6666CE2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02200" y="6243720"/>
                  <a:ext cx="211320" cy="34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1AAD45-8FE2-CEB8-192E-D0C5D9B4B2F9}"/>
              </a:ext>
            </a:extLst>
          </p:cNvPr>
          <p:cNvGrpSpPr/>
          <p:nvPr/>
        </p:nvGrpSpPr>
        <p:grpSpPr>
          <a:xfrm>
            <a:off x="7832280" y="6257400"/>
            <a:ext cx="1614960" cy="451440"/>
            <a:chOff x="7832280" y="6257400"/>
            <a:chExt cx="1614960" cy="45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9635535-7554-1A09-6C1E-A0366A8E36A3}"/>
                    </a:ext>
                  </a:extLst>
                </p14:cNvPr>
                <p14:cNvContentPartPr/>
                <p14:nvPr/>
              </p14:nvContentPartPr>
              <p14:xfrm>
                <a:off x="7832280" y="6320040"/>
                <a:ext cx="74520" cy="144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9635535-7554-1A09-6C1E-A0366A8E36A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17160" y="6304920"/>
                  <a:ext cx="105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32FAE75-D933-2F92-DB81-D813389A675F}"/>
                    </a:ext>
                  </a:extLst>
                </p14:cNvPr>
                <p14:cNvContentPartPr/>
                <p14:nvPr/>
              </p14:nvContentPartPr>
              <p14:xfrm>
                <a:off x="7916160" y="6340920"/>
                <a:ext cx="144000" cy="141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32FAE75-D933-2F92-DB81-D813389A675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00680" y="6325440"/>
                  <a:ext cx="1746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D757069-5383-4D55-766D-F9079449AF1D}"/>
                    </a:ext>
                  </a:extLst>
                </p14:cNvPr>
                <p14:cNvContentPartPr/>
                <p14:nvPr/>
              </p14:nvContentPartPr>
              <p14:xfrm>
                <a:off x="8147280" y="6385560"/>
                <a:ext cx="65520" cy="94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D757069-5383-4D55-766D-F9079449AF1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31800" y="6370440"/>
                  <a:ext cx="95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9DDDD22-2478-577E-CA0C-DAF3596DB1C0}"/>
                    </a:ext>
                  </a:extLst>
                </p14:cNvPr>
                <p14:cNvContentPartPr/>
                <p14:nvPr/>
              </p14:nvContentPartPr>
              <p14:xfrm>
                <a:off x="8256360" y="6389520"/>
                <a:ext cx="160200" cy="213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9DDDD22-2478-577E-CA0C-DAF3596DB1C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41240" y="6374400"/>
                  <a:ext cx="1904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7CC9A86-74DD-4C26-1F44-67A2E9A52E0C}"/>
                    </a:ext>
                  </a:extLst>
                </p14:cNvPr>
                <p14:cNvContentPartPr/>
                <p14:nvPr/>
              </p14:nvContentPartPr>
              <p14:xfrm>
                <a:off x="8458320" y="6309960"/>
                <a:ext cx="123120" cy="180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7CC9A86-74DD-4C26-1F44-67A2E9A52E0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43200" y="6294840"/>
                  <a:ext cx="1537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B04C427-96C9-1E90-6BEB-E4D14C57A2EB}"/>
                    </a:ext>
                  </a:extLst>
                </p14:cNvPr>
                <p14:cNvContentPartPr/>
                <p14:nvPr/>
              </p14:nvContentPartPr>
              <p14:xfrm>
                <a:off x="8687280" y="6257400"/>
                <a:ext cx="37800" cy="207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B04C427-96C9-1E90-6BEB-E4D14C57A2E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72160" y="6242280"/>
                  <a:ext cx="684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863E8E1-275D-D9BF-F5F5-D70B277BC06C}"/>
                    </a:ext>
                  </a:extLst>
                </p14:cNvPr>
                <p14:cNvContentPartPr/>
                <p14:nvPr/>
              </p14:nvContentPartPr>
              <p14:xfrm>
                <a:off x="8842800" y="6391320"/>
                <a:ext cx="28440" cy="113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863E8E1-275D-D9BF-F5F5-D70B277BC0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827680" y="6375840"/>
                  <a:ext cx="590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58BACEB-C19C-FC6A-7EB7-32CF149DFD1C}"/>
                    </a:ext>
                  </a:extLst>
                </p14:cNvPr>
                <p14:cNvContentPartPr/>
                <p14:nvPr/>
              </p14:nvContentPartPr>
              <p14:xfrm>
                <a:off x="8866200" y="6345240"/>
                <a:ext cx="6480" cy="1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58BACEB-C19C-FC6A-7EB7-32CF149DFD1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51080" y="6329760"/>
                  <a:ext cx="37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4B8B519-1898-1A93-BDA4-52EDF051E4A0}"/>
                    </a:ext>
                  </a:extLst>
                </p14:cNvPr>
                <p14:cNvContentPartPr/>
                <p14:nvPr/>
              </p14:nvContentPartPr>
              <p14:xfrm>
                <a:off x="8982120" y="6357480"/>
                <a:ext cx="113040" cy="137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4B8B519-1898-1A93-BDA4-52EDF051E4A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66640" y="6342360"/>
                  <a:ext cx="143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F45E2F1-AD94-3BE4-313F-39A259BB74AE}"/>
                    </a:ext>
                  </a:extLst>
                </p14:cNvPr>
                <p14:cNvContentPartPr/>
                <p14:nvPr/>
              </p14:nvContentPartPr>
              <p14:xfrm>
                <a:off x="9225840" y="6386640"/>
                <a:ext cx="221400" cy="322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F45E2F1-AD94-3BE4-313F-39A259BB74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10720" y="6371160"/>
                  <a:ext cx="252000" cy="35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8CD479-C8F9-06FD-1398-2AE4FA8B3F3B}"/>
              </a:ext>
            </a:extLst>
          </p:cNvPr>
          <p:cNvGrpSpPr/>
          <p:nvPr/>
        </p:nvGrpSpPr>
        <p:grpSpPr>
          <a:xfrm>
            <a:off x="6670200" y="334320"/>
            <a:ext cx="484920" cy="339480"/>
            <a:chOff x="6670200" y="334320"/>
            <a:chExt cx="48492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3D79CD2-FDB9-D537-C526-7DB51E8C73DF}"/>
                    </a:ext>
                  </a:extLst>
                </p14:cNvPr>
                <p14:cNvContentPartPr/>
                <p14:nvPr/>
              </p14:nvContentPartPr>
              <p14:xfrm>
                <a:off x="6670200" y="334320"/>
                <a:ext cx="124560" cy="339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3D79CD2-FDB9-D537-C526-7DB51E8C73D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55080" y="319200"/>
                  <a:ext cx="1551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BFE1460-5A21-B56C-595B-744A979235A2}"/>
                    </a:ext>
                  </a:extLst>
                </p14:cNvPr>
                <p14:cNvContentPartPr/>
                <p14:nvPr/>
              </p14:nvContentPartPr>
              <p14:xfrm>
                <a:off x="6869640" y="587400"/>
                <a:ext cx="360" cy="58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BFE1460-5A21-B56C-595B-744A979235A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54160" y="572280"/>
                  <a:ext cx="309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2A9C7DF-AF07-1BE8-29BF-7B075257CE3A}"/>
                    </a:ext>
                  </a:extLst>
                </p14:cNvPr>
                <p14:cNvContentPartPr/>
                <p14:nvPr/>
              </p14:nvContentPartPr>
              <p14:xfrm>
                <a:off x="6877200" y="53664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2A9C7DF-AF07-1BE8-29BF-7B075257CE3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62080" y="52152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2271D72-72C5-2C0B-855C-AE8E193410E8}"/>
                    </a:ext>
                  </a:extLst>
                </p14:cNvPr>
                <p14:cNvContentPartPr/>
                <p14:nvPr/>
              </p14:nvContentPartPr>
              <p14:xfrm>
                <a:off x="6943800" y="581280"/>
                <a:ext cx="59040" cy="55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2271D72-72C5-2C0B-855C-AE8E193410E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28680" y="566160"/>
                  <a:ext cx="896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60B16EF-D46F-E425-2F31-FC16C9D2236D}"/>
                    </a:ext>
                  </a:extLst>
                </p14:cNvPr>
                <p14:cNvContentPartPr/>
                <p14:nvPr/>
              </p14:nvContentPartPr>
              <p14:xfrm>
                <a:off x="7082760" y="532680"/>
                <a:ext cx="20520" cy="127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60B16EF-D46F-E425-2F31-FC16C9D2236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67640" y="517200"/>
                  <a:ext cx="511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95E28EF-4E19-D1F9-6B3D-017A3745AC1A}"/>
                    </a:ext>
                  </a:extLst>
                </p14:cNvPr>
                <p14:cNvContentPartPr/>
                <p14:nvPr/>
              </p14:nvContentPartPr>
              <p14:xfrm>
                <a:off x="7075920" y="580560"/>
                <a:ext cx="79200" cy="5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95E28EF-4E19-D1F9-6B3D-017A3745AC1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060440" y="565080"/>
                  <a:ext cx="10980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29D817A-D707-06F9-B39A-1AB7AC60326A}"/>
                  </a:ext>
                </a:extLst>
              </p14:cNvPr>
              <p14:cNvContentPartPr/>
              <p14:nvPr/>
            </p14:nvContentPartPr>
            <p14:xfrm>
              <a:off x="7332960" y="497760"/>
              <a:ext cx="83880" cy="15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29D817A-D707-06F9-B39A-1AB7AC60326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317840" y="482280"/>
                <a:ext cx="1144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BEC6248-39E7-51B0-E342-DB3C795AC011}"/>
                  </a:ext>
                </a:extLst>
              </p14:cNvPr>
              <p14:cNvContentPartPr/>
              <p14:nvPr/>
            </p14:nvContentPartPr>
            <p14:xfrm>
              <a:off x="7335480" y="625200"/>
              <a:ext cx="89640" cy="284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BEC6248-39E7-51B0-E342-DB3C795AC01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320000" y="609720"/>
                <a:ext cx="1198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1EB2F5F-2BF0-6FC5-5901-E5C36392A116}"/>
                  </a:ext>
                </a:extLst>
              </p14:cNvPr>
              <p14:cNvContentPartPr/>
              <p14:nvPr/>
            </p14:nvContentPartPr>
            <p14:xfrm>
              <a:off x="7655160" y="444480"/>
              <a:ext cx="162720" cy="2066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1EB2F5F-2BF0-6FC5-5901-E5C36392A11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639680" y="429360"/>
                <a:ext cx="1933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572A149-818F-2D7C-AFDB-0A73E4FEA1E2}"/>
                  </a:ext>
                </a:extLst>
              </p14:cNvPr>
              <p14:cNvContentPartPr/>
              <p14:nvPr/>
            </p14:nvContentPartPr>
            <p14:xfrm>
              <a:off x="7336200" y="483720"/>
              <a:ext cx="107280" cy="49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572A149-818F-2D7C-AFDB-0A73E4FEA1E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320720" y="468240"/>
                <a:ext cx="1378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F380D25-B272-9B4E-C813-ED375254C47D}"/>
                  </a:ext>
                </a:extLst>
              </p14:cNvPr>
              <p14:cNvContentPartPr/>
              <p14:nvPr/>
            </p14:nvContentPartPr>
            <p14:xfrm>
              <a:off x="7326840" y="649320"/>
              <a:ext cx="131760" cy="432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F380D25-B272-9B4E-C813-ED375254C47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311360" y="633840"/>
                <a:ext cx="162000" cy="7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FBD5BD0F-8593-9525-552D-55EDE4BFFFCD}"/>
              </a:ext>
            </a:extLst>
          </p:cNvPr>
          <p:cNvGrpSpPr/>
          <p:nvPr/>
        </p:nvGrpSpPr>
        <p:grpSpPr>
          <a:xfrm>
            <a:off x="7890960" y="328200"/>
            <a:ext cx="831240" cy="464400"/>
            <a:chOff x="7890960" y="328200"/>
            <a:chExt cx="831240" cy="46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35DA8A8-7948-843F-0974-9CA85CAB067D}"/>
                    </a:ext>
                  </a:extLst>
                </p14:cNvPr>
                <p14:cNvContentPartPr/>
                <p14:nvPr/>
              </p14:nvContentPartPr>
              <p14:xfrm>
                <a:off x="7890960" y="391200"/>
                <a:ext cx="115200" cy="266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35DA8A8-7948-843F-0974-9CA85CAB067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75840" y="376080"/>
                  <a:ext cx="1458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2E543F9-07E8-B8DB-D5A1-8DCE80DF26EB}"/>
                    </a:ext>
                  </a:extLst>
                </p14:cNvPr>
                <p14:cNvContentPartPr/>
                <p14:nvPr/>
              </p14:nvContentPartPr>
              <p14:xfrm>
                <a:off x="8084640" y="418560"/>
                <a:ext cx="12960" cy="216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2E543F9-07E8-B8DB-D5A1-8DCE80DF26E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69520" y="403440"/>
                  <a:ext cx="43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5F385B7-5826-9DCE-9ED3-62BA741BEF17}"/>
                    </a:ext>
                  </a:extLst>
                </p14:cNvPr>
                <p14:cNvContentPartPr/>
                <p14:nvPr/>
              </p14:nvContentPartPr>
              <p14:xfrm>
                <a:off x="8155920" y="493080"/>
                <a:ext cx="145080" cy="169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5F385B7-5826-9DCE-9ED3-62BA741BEF1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40800" y="477600"/>
                  <a:ext cx="1753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9278B16-0B7E-50AB-4191-0EFE06681170}"/>
                    </a:ext>
                  </a:extLst>
                </p14:cNvPr>
                <p14:cNvContentPartPr/>
                <p14:nvPr/>
              </p14:nvContentPartPr>
              <p14:xfrm>
                <a:off x="8312160" y="443760"/>
                <a:ext cx="6300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9278B16-0B7E-50AB-4191-0EFE0668117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97040" y="428280"/>
                  <a:ext cx="93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5182744-4BD0-51CC-072E-269DD8632930}"/>
                    </a:ext>
                  </a:extLst>
                </p14:cNvPr>
                <p14:cNvContentPartPr/>
                <p14:nvPr/>
              </p14:nvContentPartPr>
              <p14:xfrm>
                <a:off x="8450400" y="378960"/>
                <a:ext cx="99720" cy="93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5182744-4BD0-51CC-072E-269DD863293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35280" y="363480"/>
                  <a:ext cx="129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C6AD231-8A62-D82A-44E8-0CCEAE8E5422}"/>
                    </a:ext>
                  </a:extLst>
                </p14:cNvPr>
                <p14:cNvContentPartPr/>
                <p14:nvPr/>
              </p14:nvContentPartPr>
              <p14:xfrm>
                <a:off x="8529240" y="392280"/>
                <a:ext cx="9720" cy="160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C6AD231-8A62-D82A-44E8-0CCEAE8E542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14120" y="376800"/>
                  <a:ext cx="40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DE98007-FE6C-049A-19D3-A9B410D42B52}"/>
                    </a:ext>
                  </a:extLst>
                </p14:cNvPr>
                <p14:cNvContentPartPr/>
                <p14:nvPr/>
              </p14:nvContentPartPr>
              <p14:xfrm>
                <a:off x="8585040" y="328200"/>
                <a:ext cx="137160" cy="464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DE98007-FE6C-049A-19D3-A9B410D42B5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69920" y="312720"/>
                  <a:ext cx="167760" cy="49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3FD96EB-510C-3F37-B04D-949B1734A948}"/>
              </a:ext>
            </a:extLst>
          </p:cNvPr>
          <p:cNvGrpSpPr/>
          <p:nvPr/>
        </p:nvGrpSpPr>
        <p:grpSpPr>
          <a:xfrm>
            <a:off x="6748320" y="1005000"/>
            <a:ext cx="432000" cy="303480"/>
            <a:chOff x="6748320" y="1005000"/>
            <a:chExt cx="432000" cy="3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16D9385-BAE1-578B-B107-4931D579E62A}"/>
                    </a:ext>
                  </a:extLst>
                </p14:cNvPr>
                <p14:cNvContentPartPr/>
                <p14:nvPr/>
              </p14:nvContentPartPr>
              <p14:xfrm>
                <a:off x="6748320" y="1005000"/>
                <a:ext cx="85680" cy="303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16D9385-BAE1-578B-B107-4931D579E62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733200" y="989520"/>
                  <a:ext cx="1159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A9BE3F8-E47C-8953-183A-03D48AF86725}"/>
                    </a:ext>
                  </a:extLst>
                </p14:cNvPr>
                <p14:cNvContentPartPr/>
                <p14:nvPr/>
              </p14:nvContentPartPr>
              <p14:xfrm>
                <a:off x="6894480" y="1221360"/>
                <a:ext cx="45720" cy="81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A9BE3F8-E47C-8953-183A-03D48AF8672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79360" y="1206240"/>
                  <a:ext cx="763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1D4E5B5-64F1-5EB3-F4F5-B15D25D0AC84}"/>
                    </a:ext>
                  </a:extLst>
                </p14:cNvPr>
                <p14:cNvContentPartPr/>
                <p14:nvPr/>
              </p14:nvContentPartPr>
              <p14:xfrm>
                <a:off x="6954600" y="1230720"/>
                <a:ext cx="79920" cy="61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1D4E5B5-64F1-5EB3-F4F5-B15D25D0AC8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39480" y="1215600"/>
                  <a:ext cx="1105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6E2C9F1-4967-E3B3-40C7-BE8670C33B79}"/>
                    </a:ext>
                  </a:extLst>
                </p14:cNvPr>
                <p14:cNvContentPartPr/>
                <p14:nvPr/>
              </p14:nvContentPartPr>
              <p14:xfrm>
                <a:off x="7118760" y="1220640"/>
                <a:ext cx="61560" cy="73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6E2C9F1-4967-E3B3-40C7-BE8670C33B7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03280" y="1205160"/>
                  <a:ext cx="9216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E8F5EB2-0495-CD17-4FE5-22E865BCC695}"/>
              </a:ext>
            </a:extLst>
          </p:cNvPr>
          <p:cNvGrpSpPr/>
          <p:nvPr/>
        </p:nvGrpSpPr>
        <p:grpSpPr>
          <a:xfrm>
            <a:off x="7361760" y="958920"/>
            <a:ext cx="1644840" cy="387720"/>
            <a:chOff x="7361760" y="958920"/>
            <a:chExt cx="1644840" cy="3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8B3160A-848D-BBDA-2260-AE09BC2DABEF}"/>
                    </a:ext>
                  </a:extLst>
                </p14:cNvPr>
                <p14:cNvContentPartPr/>
                <p14:nvPr/>
              </p14:nvContentPartPr>
              <p14:xfrm>
                <a:off x="7361760" y="1066560"/>
                <a:ext cx="128520" cy="47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8B3160A-848D-BBDA-2260-AE09BC2DABE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46640" y="1051440"/>
                  <a:ext cx="1591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B61944B-C342-B009-7A11-E9326B038B28}"/>
                    </a:ext>
                  </a:extLst>
                </p14:cNvPr>
                <p14:cNvContentPartPr/>
                <p14:nvPr/>
              </p14:nvContentPartPr>
              <p14:xfrm>
                <a:off x="7390200" y="1222080"/>
                <a:ext cx="163800" cy="34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B61944B-C342-B009-7A11-E9326B038B2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74720" y="1206960"/>
                  <a:ext cx="1940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7BAA135-6405-ECA3-2669-DF899A2AB532}"/>
                    </a:ext>
                  </a:extLst>
                </p14:cNvPr>
                <p14:cNvContentPartPr/>
                <p14:nvPr/>
              </p14:nvContentPartPr>
              <p14:xfrm>
                <a:off x="7699440" y="1101120"/>
                <a:ext cx="173160" cy="195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7BAA135-6405-ECA3-2669-DF899A2AB53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84320" y="1085640"/>
                  <a:ext cx="203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A2C3802-B57B-E95C-0E20-B104D511155D}"/>
                    </a:ext>
                  </a:extLst>
                </p14:cNvPr>
                <p14:cNvContentPartPr/>
                <p14:nvPr/>
              </p14:nvContentPartPr>
              <p14:xfrm>
                <a:off x="8024880" y="1049280"/>
                <a:ext cx="151920" cy="231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A2C3802-B57B-E95C-0E20-B104D511155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09400" y="1034160"/>
                  <a:ext cx="182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2511438-21AC-CC58-0520-D8EF95FA513E}"/>
                    </a:ext>
                  </a:extLst>
                </p14:cNvPr>
                <p14:cNvContentPartPr/>
                <p14:nvPr/>
              </p14:nvContentPartPr>
              <p14:xfrm>
                <a:off x="8256720" y="1071240"/>
                <a:ext cx="25200" cy="237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2511438-21AC-CC58-0520-D8EF95FA513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241600" y="1056120"/>
                  <a:ext cx="558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323EC0C-68FB-140A-B77A-B50E11AA0C42}"/>
                    </a:ext>
                  </a:extLst>
                </p14:cNvPr>
                <p14:cNvContentPartPr/>
                <p14:nvPr/>
              </p14:nvContentPartPr>
              <p14:xfrm>
                <a:off x="8362920" y="1165200"/>
                <a:ext cx="133920" cy="131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323EC0C-68FB-140A-B77A-B50E11AA0C4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347800" y="1149720"/>
                  <a:ext cx="1645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07C0D47-E5C7-D11C-B637-C307A0EA5CB3}"/>
                    </a:ext>
                  </a:extLst>
                </p14:cNvPr>
                <p14:cNvContentPartPr/>
                <p14:nvPr/>
              </p14:nvContentPartPr>
              <p14:xfrm>
                <a:off x="8539680" y="1078440"/>
                <a:ext cx="61920" cy="4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07C0D47-E5C7-D11C-B637-C307A0EA5CB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524560" y="1062960"/>
                  <a:ext cx="92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CE45EC4-7D88-FCCB-F63D-581D3FF32BA8}"/>
                    </a:ext>
                  </a:extLst>
                </p14:cNvPr>
                <p14:cNvContentPartPr/>
                <p14:nvPr/>
              </p14:nvContentPartPr>
              <p14:xfrm>
                <a:off x="8700600" y="992400"/>
                <a:ext cx="91800" cy="146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CE45EC4-7D88-FCCB-F63D-581D3FF32BA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85480" y="976920"/>
                  <a:ext cx="122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7E6899C-C3E6-8557-2123-843B6BEC5F1D}"/>
                    </a:ext>
                  </a:extLst>
                </p14:cNvPr>
                <p14:cNvContentPartPr/>
                <p14:nvPr/>
              </p14:nvContentPartPr>
              <p14:xfrm>
                <a:off x="8867280" y="958920"/>
                <a:ext cx="139320" cy="387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7E6899C-C3E6-8557-2123-843B6BEC5F1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851800" y="943800"/>
                  <a:ext cx="169920" cy="41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DFD934A-7D9B-CD98-1E1B-1113B3769B65}"/>
              </a:ext>
            </a:extLst>
          </p:cNvPr>
          <p:cNvGrpSpPr/>
          <p:nvPr/>
        </p:nvGrpSpPr>
        <p:grpSpPr>
          <a:xfrm>
            <a:off x="4787040" y="6151920"/>
            <a:ext cx="686160" cy="388440"/>
            <a:chOff x="4787040" y="6151920"/>
            <a:chExt cx="68616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830C997-B723-CEFA-A3B5-FC7C77F61B85}"/>
                    </a:ext>
                  </a:extLst>
                </p14:cNvPr>
                <p14:cNvContentPartPr/>
                <p14:nvPr/>
              </p14:nvContentPartPr>
              <p14:xfrm>
                <a:off x="4787040" y="6151920"/>
                <a:ext cx="70200" cy="388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830C997-B723-CEFA-A3B5-FC7C77F61B8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771920" y="6136800"/>
                  <a:ext cx="1008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9B013BC-D7A5-4301-D52D-EC2B20274F42}"/>
                    </a:ext>
                  </a:extLst>
                </p14:cNvPr>
                <p14:cNvContentPartPr/>
                <p14:nvPr/>
              </p14:nvContentPartPr>
              <p14:xfrm>
                <a:off x="4996920" y="6200520"/>
                <a:ext cx="19080" cy="291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9B013BC-D7A5-4301-D52D-EC2B20274F4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981800" y="6185400"/>
                  <a:ext cx="496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A80DCAF-EC1C-E290-0A32-384ED6B5347B}"/>
                    </a:ext>
                  </a:extLst>
                </p14:cNvPr>
                <p14:cNvContentPartPr/>
                <p14:nvPr/>
              </p14:nvContentPartPr>
              <p14:xfrm>
                <a:off x="5049480" y="6183240"/>
                <a:ext cx="78480" cy="219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A80DCAF-EC1C-E290-0A32-384ED6B5347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34000" y="6168120"/>
                  <a:ext cx="1090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D01CFAC-5F95-9C1B-152A-E14B36A948BA}"/>
                    </a:ext>
                  </a:extLst>
                </p14:cNvPr>
                <p14:cNvContentPartPr/>
                <p14:nvPr/>
              </p14:nvContentPartPr>
              <p14:xfrm>
                <a:off x="5244600" y="6259920"/>
                <a:ext cx="69840" cy="16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D01CFAC-5F95-9C1B-152A-E14B36A948B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29480" y="6244800"/>
                  <a:ext cx="1004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8E80C22-A926-454F-4252-D84374AE4154}"/>
                    </a:ext>
                  </a:extLst>
                </p14:cNvPr>
                <p14:cNvContentPartPr/>
                <p14:nvPr/>
              </p14:nvContentPartPr>
              <p14:xfrm>
                <a:off x="5207880" y="6378000"/>
                <a:ext cx="104400" cy="4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8E80C22-A926-454F-4252-D84374AE415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192760" y="6362880"/>
                  <a:ext cx="134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052F728-D3F3-18EF-0CDC-86AE0D74DA9D}"/>
                    </a:ext>
                  </a:extLst>
                </p14:cNvPr>
                <p14:cNvContentPartPr/>
                <p14:nvPr/>
              </p14:nvContentPartPr>
              <p14:xfrm>
                <a:off x="5432160" y="6177120"/>
                <a:ext cx="41040" cy="193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052F728-D3F3-18EF-0CDC-86AE0D74DA9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17040" y="6161640"/>
                  <a:ext cx="7164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D9D41B3-9839-8E55-1DF0-0B9DF6645BE5}"/>
              </a:ext>
            </a:extLst>
          </p:cNvPr>
          <p:cNvGrpSpPr/>
          <p:nvPr/>
        </p:nvGrpSpPr>
        <p:grpSpPr>
          <a:xfrm>
            <a:off x="5690280" y="6110520"/>
            <a:ext cx="983160" cy="406080"/>
            <a:chOff x="5690280" y="6110520"/>
            <a:chExt cx="98316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1E6FD0F-EB37-6E8A-D7B0-A5F4385CBA61}"/>
                    </a:ext>
                  </a:extLst>
                </p14:cNvPr>
                <p14:cNvContentPartPr/>
                <p14:nvPr/>
              </p14:nvContentPartPr>
              <p14:xfrm>
                <a:off x="5690280" y="6389520"/>
                <a:ext cx="53640" cy="115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1E6FD0F-EB37-6E8A-D7B0-A5F4385CBA6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674800" y="6374400"/>
                  <a:ext cx="83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7881C68-1ACD-F448-5A92-5BADC5C788F4}"/>
                    </a:ext>
                  </a:extLst>
                </p14:cNvPr>
                <p14:cNvContentPartPr/>
                <p14:nvPr/>
              </p14:nvContentPartPr>
              <p14:xfrm>
                <a:off x="5863080" y="6185040"/>
                <a:ext cx="165240" cy="239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7881C68-1ACD-F448-5A92-5BADC5C788F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847600" y="6169560"/>
                  <a:ext cx="1958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5E57595-A32F-018A-5E40-38E8B4C8B978}"/>
                    </a:ext>
                  </a:extLst>
                </p14:cNvPr>
                <p14:cNvContentPartPr/>
                <p14:nvPr/>
              </p14:nvContentPartPr>
              <p14:xfrm>
                <a:off x="6111480" y="6285120"/>
                <a:ext cx="57240" cy="2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5E57595-A32F-018A-5E40-38E8B4C8B97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096360" y="6269640"/>
                  <a:ext cx="878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A975BDB-6857-A268-DD0B-81F2860557C7}"/>
                    </a:ext>
                  </a:extLst>
                </p14:cNvPr>
                <p14:cNvContentPartPr/>
                <p14:nvPr/>
              </p14:nvContentPartPr>
              <p14:xfrm>
                <a:off x="6123000" y="6382680"/>
                <a:ext cx="60480" cy="8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A975BDB-6857-A268-DD0B-81F2860557C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107880" y="6367200"/>
                  <a:ext cx="91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78E30DB-385A-E2B0-101F-9D439751E9D1}"/>
                    </a:ext>
                  </a:extLst>
                </p14:cNvPr>
                <p14:cNvContentPartPr/>
                <p14:nvPr/>
              </p14:nvContentPartPr>
              <p14:xfrm>
                <a:off x="6258360" y="6183960"/>
                <a:ext cx="211320" cy="188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78E30DB-385A-E2B0-101F-9D439751E9D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243240" y="6168840"/>
                  <a:ext cx="2419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C7C3D69-7D51-0134-A439-BC4799EF7C0B}"/>
                    </a:ext>
                  </a:extLst>
                </p14:cNvPr>
                <p14:cNvContentPartPr/>
                <p14:nvPr/>
              </p14:nvContentPartPr>
              <p14:xfrm>
                <a:off x="6381840" y="6296640"/>
                <a:ext cx="6480" cy="142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C7C3D69-7D51-0134-A439-BC4799EF7C0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66720" y="6281520"/>
                  <a:ext cx="370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3E05D63-813B-5C82-1687-1BA2D08A5994}"/>
                    </a:ext>
                  </a:extLst>
                </p14:cNvPr>
                <p14:cNvContentPartPr/>
                <p14:nvPr/>
              </p14:nvContentPartPr>
              <p14:xfrm>
                <a:off x="6503520" y="6110520"/>
                <a:ext cx="169920" cy="406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3E05D63-813B-5C82-1687-1BA2D08A599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488400" y="6095400"/>
                  <a:ext cx="200520" cy="43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C0C4CD6-A868-FF05-642A-E12F599C393D}"/>
              </a:ext>
            </a:extLst>
          </p:cNvPr>
          <p:cNvGrpSpPr/>
          <p:nvPr/>
        </p:nvGrpSpPr>
        <p:grpSpPr>
          <a:xfrm>
            <a:off x="3121320" y="5637840"/>
            <a:ext cx="327240" cy="171360"/>
            <a:chOff x="3121320" y="5637840"/>
            <a:chExt cx="327240" cy="17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BAF84AC-737E-02C8-66E3-875E0A801A4C}"/>
                    </a:ext>
                  </a:extLst>
                </p14:cNvPr>
                <p14:cNvContentPartPr/>
                <p14:nvPr/>
              </p14:nvContentPartPr>
              <p14:xfrm>
                <a:off x="3121320" y="5652960"/>
                <a:ext cx="72360" cy="156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BAF84AC-737E-02C8-66E3-875E0A801A4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106200" y="5637840"/>
                  <a:ext cx="1026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699B8E2-F38D-6D90-9275-0AC0631B0AD5}"/>
                    </a:ext>
                  </a:extLst>
                </p14:cNvPr>
                <p14:cNvContentPartPr/>
                <p14:nvPr/>
              </p14:nvContentPartPr>
              <p14:xfrm>
                <a:off x="3255600" y="5644680"/>
                <a:ext cx="45720" cy="1584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699B8E2-F38D-6D90-9275-0AC0631B0AD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240480" y="5629560"/>
                  <a:ext cx="763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4D78AFF-F1C8-8023-CD22-76653382E2A4}"/>
                    </a:ext>
                  </a:extLst>
                </p14:cNvPr>
                <p14:cNvContentPartPr/>
                <p14:nvPr/>
              </p14:nvContentPartPr>
              <p14:xfrm>
                <a:off x="3242280" y="5736120"/>
                <a:ext cx="87840" cy="10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4D78AFF-F1C8-8023-CD22-76653382E2A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227160" y="5721000"/>
                  <a:ext cx="118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B0B4208-FD20-15F9-B617-A6C9425AFB40}"/>
                    </a:ext>
                  </a:extLst>
                </p14:cNvPr>
                <p14:cNvContentPartPr/>
                <p14:nvPr/>
              </p14:nvContentPartPr>
              <p14:xfrm>
                <a:off x="3376200" y="5637840"/>
                <a:ext cx="72360" cy="1551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B0B4208-FD20-15F9-B617-A6C9425AFB4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60720" y="5622720"/>
                  <a:ext cx="10260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1E2D402-67C1-46AA-7E29-F21318CB796F}"/>
              </a:ext>
            </a:extLst>
          </p:cNvPr>
          <p:cNvGrpSpPr/>
          <p:nvPr/>
        </p:nvGrpSpPr>
        <p:grpSpPr>
          <a:xfrm>
            <a:off x="8691960" y="5691120"/>
            <a:ext cx="361440" cy="205200"/>
            <a:chOff x="8691960" y="5691120"/>
            <a:chExt cx="36144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DAB2894-73A9-8AB1-703B-B33CF81B3F51}"/>
                    </a:ext>
                  </a:extLst>
                </p14:cNvPr>
                <p14:cNvContentPartPr/>
                <p14:nvPr/>
              </p14:nvContentPartPr>
              <p14:xfrm>
                <a:off x="8691960" y="5768520"/>
                <a:ext cx="87120" cy="102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DAB2894-73A9-8AB1-703B-B33CF81B3F5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676840" y="5753040"/>
                  <a:ext cx="117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87093C4-8DD2-56D1-4706-44AC191E7B31}"/>
                    </a:ext>
                  </a:extLst>
                </p14:cNvPr>
                <p14:cNvContentPartPr/>
                <p14:nvPr/>
              </p14:nvContentPartPr>
              <p14:xfrm>
                <a:off x="8853240" y="5732520"/>
                <a:ext cx="43920" cy="128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87093C4-8DD2-56D1-4706-44AC191E7B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837760" y="5717040"/>
                  <a:ext cx="745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ABB8765-CBDD-193D-E6F1-B3F5AAEBB1CB}"/>
                    </a:ext>
                  </a:extLst>
                </p14:cNvPr>
                <p14:cNvContentPartPr/>
                <p14:nvPr/>
              </p14:nvContentPartPr>
              <p14:xfrm>
                <a:off x="8817960" y="5806680"/>
                <a:ext cx="79920" cy="3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ABB8765-CBDD-193D-E6F1-B3F5AAEBB1C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802840" y="5791560"/>
                  <a:ext cx="110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D1BE168-BC1E-5B30-0AC3-F3C8DC1B1476}"/>
                    </a:ext>
                  </a:extLst>
                </p14:cNvPr>
                <p14:cNvContentPartPr/>
                <p14:nvPr/>
              </p14:nvContentPartPr>
              <p14:xfrm>
                <a:off x="8988240" y="5691120"/>
                <a:ext cx="65160" cy="205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D1BE168-BC1E-5B30-0AC3-F3C8DC1B147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973120" y="5675640"/>
                  <a:ext cx="95760" cy="23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BC515AE-F7D2-DE5C-F665-7354784F76B0}"/>
                  </a:ext>
                </a:extLst>
              </p14:cNvPr>
              <p14:cNvContentPartPr/>
              <p14:nvPr/>
            </p14:nvContentPartPr>
            <p14:xfrm>
              <a:off x="9510960" y="381120"/>
              <a:ext cx="195120" cy="8280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BC515AE-F7D2-DE5C-F665-7354784F76B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495840" y="366000"/>
                <a:ext cx="225360" cy="85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106B24B-4D63-86CB-A26F-4BBE53C772AF}"/>
              </a:ext>
            </a:extLst>
          </p:cNvPr>
          <p:cNvGrpSpPr/>
          <p:nvPr/>
        </p:nvGrpSpPr>
        <p:grpSpPr>
          <a:xfrm>
            <a:off x="9941880" y="386520"/>
            <a:ext cx="1935360" cy="724680"/>
            <a:chOff x="9941880" y="386520"/>
            <a:chExt cx="1935360" cy="72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EC0741F-3652-128D-CB04-A76F5D9FD7C0}"/>
                    </a:ext>
                  </a:extLst>
                </p14:cNvPr>
                <p14:cNvContentPartPr/>
                <p14:nvPr/>
              </p14:nvContentPartPr>
              <p14:xfrm>
                <a:off x="9941880" y="403080"/>
                <a:ext cx="85680" cy="244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EC0741F-3652-128D-CB04-A76F5D9FD7C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26400" y="387960"/>
                  <a:ext cx="1159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8FB427A-C980-774A-251B-6BE472D174AA}"/>
                    </a:ext>
                  </a:extLst>
                </p14:cNvPr>
                <p14:cNvContentPartPr/>
                <p14:nvPr/>
              </p14:nvContentPartPr>
              <p14:xfrm>
                <a:off x="10064280" y="560040"/>
                <a:ext cx="97200" cy="109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8FB427A-C980-774A-251B-6BE472D174A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049160" y="544920"/>
                  <a:ext cx="127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521C110-333E-663D-7369-827B2A9B1EAA}"/>
                    </a:ext>
                  </a:extLst>
                </p14:cNvPr>
                <p14:cNvContentPartPr/>
                <p14:nvPr/>
              </p14:nvContentPartPr>
              <p14:xfrm>
                <a:off x="10205040" y="573360"/>
                <a:ext cx="74520" cy="81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521C110-333E-663D-7369-827B2A9B1EA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189920" y="558240"/>
                  <a:ext cx="105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A9B6E55-DF42-92B3-2099-E2DC0D264BBA}"/>
                    </a:ext>
                  </a:extLst>
                </p14:cNvPr>
                <p14:cNvContentPartPr/>
                <p14:nvPr/>
              </p14:nvContentPartPr>
              <p14:xfrm>
                <a:off x="10315200" y="421080"/>
                <a:ext cx="224640" cy="216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A9B6E55-DF42-92B3-2099-E2DC0D264BB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300080" y="405600"/>
                  <a:ext cx="2552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3EB03B4-DA31-9F9E-AA90-800556743D53}"/>
                    </a:ext>
                  </a:extLst>
                </p14:cNvPr>
                <p14:cNvContentPartPr/>
                <p14:nvPr/>
              </p14:nvContentPartPr>
              <p14:xfrm>
                <a:off x="10777080" y="493800"/>
                <a:ext cx="27720" cy="168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3EB03B4-DA31-9F9E-AA90-800556743D5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761960" y="478320"/>
                  <a:ext cx="58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C229FF2-DC39-0349-BBC0-F6DFC18815E1}"/>
                    </a:ext>
                  </a:extLst>
                </p14:cNvPr>
                <p14:cNvContentPartPr/>
                <p14:nvPr/>
              </p14:nvContentPartPr>
              <p14:xfrm>
                <a:off x="10742160" y="557880"/>
                <a:ext cx="79200" cy="4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C229FF2-DC39-0349-BBC0-F6DFC18815E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726680" y="542400"/>
                  <a:ext cx="1098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B5377D3-B35F-E50D-FFDF-FF435A9B491E}"/>
                    </a:ext>
                  </a:extLst>
                </p14:cNvPr>
                <p14:cNvContentPartPr/>
                <p14:nvPr/>
              </p14:nvContentPartPr>
              <p14:xfrm>
                <a:off x="10907040" y="523320"/>
                <a:ext cx="82440" cy="117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B5377D3-B35F-E50D-FFDF-FF435A9B491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891560" y="508200"/>
                  <a:ext cx="1130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933E12E-F74B-42E7-EAAF-15E25CB12CBF}"/>
                    </a:ext>
                  </a:extLst>
                </p14:cNvPr>
                <p14:cNvContentPartPr/>
                <p14:nvPr/>
              </p14:nvContentPartPr>
              <p14:xfrm>
                <a:off x="11620560" y="386520"/>
                <a:ext cx="256680" cy="7246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933E12E-F74B-42E7-EAAF-15E25CB12CB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605080" y="371400"/>
                  <a:ext cx="287280" cy="75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F85BA1E-024D-3677-F052-B48018275525}"/>
              </a:ext>
            </a:extLst>
          </p:cNvPr>
          <p:cNvGrpSpPr/>
          <p:nvPr/>
        </p:nvGrpSpPr>
        <p:grpSpPr>
          <a:xfrm>
            <a:off x="9934680" y="898440"/>
            <a:ext cx="597240" cy="343800"/>
            <a:chOff x="9934680" y="898440"/>
            <a:chExt cx="59724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FCA7F9E-1225-109F-8610-070374FCF31D}"/>
                    </a:ext>
                  </a:extLst>
                </p14:cNvPr>
                <p14:cNvContentPartPr/>
                <p14:nvPr/>
              </p14:nvContentPartPr>
              <p14:xfrm>
                <a:off x="10008120" y="898440"/>
                <a:ext cx="73080" cy="2998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FCA7F9E-1225-109F-8610-070374FCF31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993000" y="883320"/>
                  <a:ext cx="1036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ADBD81F-4D79-5982-B6AD-E2EF0D49DFCF}"/>
                    </a:ext>
                  </a:extLst>
                </p14:cNvPr>
                <p14:cNvContentPartPr/>
                <p14:nvPr/>
              </p14:nvContentPartPr>
              <p14:xfrm>
                <a:off x="9934680" y="1040280"/>
                <a:ext cx="135720" cy="338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ADBD81F-4D79-5982-B6AD-E2EF0D49DFC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919560" y="1024800"/>
                  <a:ext cx="1659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EB50F68-1059-27D3-5A9E-AA4661722CAE}"/>
                    </a:ext>
                  </a:extLst>
                </p14:cNvPr>
                <p14:cNvContentPartPr/>
                <p14:nvPr/>
              </p14:nvContentPartPr>
              <p14:xfrm>
                <a:off x="10130880" y="1048560"/>
                <a:ext cx="20520" cy="105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EB50F68-1059-27D3-5A9E-AA4661722CA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115760" y="1033440"/>
                  <a:ext cx="51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025E17E-D93F-96CF-260A-6B6EF63ECAAD}"/>
                    </a:ext>
                  </a:extLst>
                </p14:cNvPr>
                <p14:cNvContentPartPr/>
                <p14:nvPr/>
              </p14:nvContentPartPr>
              <p14:xfrm>
                <a:off x="10162200" y="1014720"/>
                <a:ext cx="4320" cy="4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025E17E-D93F-96CF-260A-6B6EF63ECAA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146720" y="999600"/>
                  <a:ext cx="34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B2A6CEA-4899-063D-6BE9-0AD1F3A21998}"/>
                    </a:ext>
                  </a:extLst>
                </p14:cNvPr>
                <p14:cNvContentPartPr/>
                <p14:nvPr/>
              </p14:nvContentPartPr>
              <p14:xfrm>
                <a:off x="10245720" y="1035240"/>
                <a:ext cx="120600" cy="149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B2A6CEA-4899-063D-6BE9-0AD1F3A2199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230600" y="1020120"/>
                  <a:ext cx="1512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A8C6762-1C80-436E-2FFA-04DBC05270AD}"/>
                    </a:ext>
                  </a:extLst>
                </p14:cNvPr>
                <p14:cNvContentPartPr/>
                <p14:nvPr/>
              </p14:nvContentPartPr>
              <p14:xfrm>
                <a:off x="10410600" y="963600"/>
                <a:ext cx="121320" cy="2786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A8C6762-1C80-436E-2FFA-04DBC05270A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395480" y="948120"/>
                  <a:ext cx="151920" cy="30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09837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23C32F-AB1B-0FD2-FE19-12F72194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07" y="1341900"/>
            <a:ext cx="6094427" cy="470933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1EAED78-A0B7-7D6F-8102-CCBDD851BF95}"/>
              </a:ext>
            </a:extLst>
          </p:cNvPr>
          <p:cNvGrpSpPr/>
          <p:nvPr/>
        </p:nvGrpSpPr>
        <p:grpSpPr>
          <a:xfrm>
            <a:off x="8073840" y="1890240"/>
            <a:ext cx="1217160" cy="494640"/>
            <a:chOff x="8073840" y="1890240"/>
            <a:chExt cx="1217160" cy="49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C275CBF-3B1E-D52D-E39C-7D958607E08C}"/>
                    </a:ext>
                  </a:extLst>
                </p14:cNvPr>
                <p14:cNvContentPartPr/>
                <p14:nvPr/>
              </p14:nvContentPartPr>
              <p14:xfrm>
                <a:off x="8073840" y="1890240"/>
                <a:ext cx="137160" cy="494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C275CBF-3B1E-D52D-E39C-7D958607E08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58720" y="1875120"/>
                  <a:ext cx="16776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FD18CE1-311D-412E-1C65-B7F95429E2A4}"/>
                    </a:ext>
                  </a:extLst>
                </p14:cNvPr>
                <p14:cNvContentPartPr/>
                <p14:nvPr/>
              </p14:nvContentPartPr>
              <p14:xfrm>
                <a:off x="8225400" y="1900680"/>
                <a:ext cx="128520" cy="312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FD18CE1-311D-412E-1C65-B7F95429E2A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10280" y="1885200"/>
                  <a:ext cx="1591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114F36-32B7-D973-C64C-7705748F453E}"/>
                    </a:ext>
                  </a:extLst>
                </p14:cNvPr>
                <p14:cNvContentPartPr/>
                <p14:nvPr/>
              </p14:nvContentPartPr>
              <p14:xfrm>
                <a:off x="8541120" y="2031000"/>
                <a:ext cx="157320" cy="22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114F36-32B7-D973-C64C-7705748F453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26000" y="2015880"/>
                  <a:ext cx="1879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2B6E5B9-127B-6B0F-92DC-5E79C6B9FECE}"/>
                    </a:ext>
                  </a:extLst>
                </p14:cNvPr>
                <p14:cNvContentPartPr/>
                <p14:nvPr/>
              </p14:nvContentPartPr>
              <p14:xfrm>
                <a:off x="8511600" y="2192640"/>
                <a:ext cx="138600" cy="12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2B6E5B9-127B-6B0F-92DC-5E79C6B9FEC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96480" y="2177520"/>
                  <a:ext cx="1692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158AA41-9419-8098-B690-6C5344E7E1D5}"/>
                    </a:ext>
                  </a:extLst>
                </p14:cNvPr>
                <p14:cNvContentPartPr/>
                <p14:nvPr/>
              </p14:nvContentPartPr>
              <p14:xfrm>
                <a:off x="8866200" y="1919400"/>
                <a:ext cx="11160" cy="321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158AA41-9419-8098-B690-6C5344E7E1D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51080" y="1903920"/>
                  <a:ext cx="417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94CBE4-41E5-5589-CED0-E2206274A10D}"/>
                    </a:ext>
                  </a:extLst>
                </p14:cNvPr>
                <p14:cNvContentPartPr/>
                <p14:nvPr/>
              </p14:nvContentPartPr>
              <p14:xfrm>
                <a:off x="9023520" y="2000400"/>
                <a:ext cx="267480" cy="272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94CBE4-41E5-5589-CED0-E2206274A10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08040" y="1985280"/>
                  <a:ext cx="298080" cy="30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247FB3-6E9E-7FC5-0377-CA7ACCC3C295}"/>
              </a:ext>
            </a:extLst>
          </p:cNvPr>
          <p:cNvGrpSpPr/>
          <p:nvPr/>
        </p:nvGrpSpPr>
        <p:grpSpPr>
          <a:xfrm>
            <a:off x="7880160" y="3376320"/>
            <a:ext cx="735840" cy="532440"/>
            <a:chOff x="7880160" y="3376320"/>
            <a:chExt cx="735840" cy="53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B3F233-34AF-B9E9-24AF-E603DA7D517C}"/>
                    </a:ext>
                  </a:extLst>
                </p14:cNvPr>
                <p14:cNvContentPartPr/>
                <p14:nvPr/>
              </p14:nvContentPartPr>
              <p14:xfrm>
                <a:off x="7945680" y="359880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B3F233-34AF-B9E9-24AF-E603DA7D517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30560" y="358368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73853D3-FCC1-C9B2-9819-C1F7C21DA3D6}"/>
                    </a:ext>
                  </a:extLst>
                </p14:cNvPr>
                <p14:cNvContentPartPr/>
                <p14:nvPr/>
              </p14:nvContentPartPr>
              <p14:xfrm>
                <a:off x="7880160" y="3376320"/>
                <a:ext cx="192600" cy="285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73853D3-FCC1-C9B2-9819-C1F7C21DA3D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64680" y="3361200"/>
                  <a:ext cx="2232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D9EBCF6-816A-E18C-8197-6B7C5A557D07}"/>
                    </a:ext>
                  </a:extLst>
                </p14:cNvPr>
                <p14:cNvContentPartPr/>
                <p14:nvPr/>
              </p14:nvContentPartPr>
              <p14:xfrm>
                <a:off x="8110560" y="3522840"/>
                <a:ext cx="131760" cy="172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D9EBCF6-816A-E18C-8197-6B7C5A557D0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95440" y="3507720"/>
                  <a:ext cx="1623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3ED44D0-5EC3-C193-54CE-0A0834F0783F}"/>
                    </a:ext>
                  </a:extLst>
                </p14:cNvPr>
                <p14:cNvContentPartPr/>
                <p14:nvPr/>
              </p14:nvContentPartPr>
              <p14:xfrm>
                <a:off x="8266080" y="3576120"/>
                <a:ext cx="84600" cy="94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3ED44D0-5EC3-C193-54CE-0A0834F0783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50960" y="3561000"/>
                  <a:ext cx="115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88EA0BE-1F34-89E4-E401-A72E9923AF22}"/>
                    </a:ext>
                  </a:extLst>
                </p14:cNvPr>
                <p14:cNvContentPartPr/>
                <p14:nvPr/>
              </p14:nvContentPartPr>
              <p14:xfrm>
                <a:off x="8397480" y="3565320"/>
                <a:ext cx="218520" cy="343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88EA0BE-1F34-89E4-E401-A72E9923AF2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382360" y="3549840"/>
                  <a:ext cx="248760" cy="37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60CF53-2583-350D-F2FF-C959C265DE05}"/>
              </a:ext>
            </a:extLst>
          </p:cNvPr>
          <p:cNvGrpSpPr/>
          <p:nvPr/>
        </p:nvGrpSpPr>
        <p:grpSpPr>
          <a:xfrm>
            <a:off x="8974920" y="3201720"/>
            <a:ext cx="774720" cy="699120"/>
            <a:chOff x="8974920" y="3201720"/>
            <a:chExt cx="774720" cy="69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900F387-6036-2566-B5CB-94367CF3B3AC}"/>
                    </a:ext>
                  </a:extLst>
                </p14:cNvPr>
                <p14:cNvContentPartPr/>
                <p14:nvPr/>
              </p14:nvContentPartPr>
              <p14:xfrm>
                <a:off x="8974920" y="3305760"/>
                <a:ext cx="151920" cy="352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900F387-6036-2566-B5CB-94367CF3B3A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959800" y="3290640"/>
                  <a:ext cx="1825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C9BEB0-D82C-63F3-AC73-8F60C497993F}"/>
                    </a:ext>
                  </a:extLst>
                </p14:cNvPr>
                <p14:cNvContentPartPr/>
                <p14:nvPr/>
              </p14:nvContentPartPr>
              <p14:xfrm>
                <a:off x="9262560" y="3552000"/>
                <a:ext cx="12960" cy="107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C9BEB0-D82C-63F3-AC73-8F60C497993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47440" y="3536520"/>
                  <a:ext cx="43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C381403-3AED-3172-3006-AD8B495D76B4}"/>
                    </a:ext>
                  </a:extLst>
                </p14:cNvPr>
                <p14:cNvContentPartPr/>
                <p14:nvPr/>
              </p14:nvContentPartPr>
              <p14:xfrm>
                <a:off x="9288480" y="3508080"/>
                <a:ext cx="1800" cy="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C381403-3AED-3172-3006-AD8B495D76B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73000" y="3492960"/>
                  <a:ext cx="324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E975EC6-4EAF-0B79-3B5B-E87BB35C3C66}"/>
                    </a:ext>
                  </a:extLst>
                </p14:cNvPr>
                <p14:cNvContentPartPr/>
                <p14:nvPr/>
              </p14:nvContentPartPr>
              <p14:xfrm>
                <a:off x="9283800" y="3527520"/>
                <a:ext cx="190440" cy="373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E975EC6-4EAF-0B79-3B5B-E87BB35C3C6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68320" y="3512400"/>
                  <a:ext cx="2206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D2A110D-D02B-9E4F-A039-BEE48960990F}"/>
                    </a:ext>
                  </a:extLst>
                </p14:cNvPr>
                <p14:cNvContentPartPr/>
                <p14:nvPr/>
              </p14:nvContentPartPr>
              <p14:xfrm>
                <a:off x="9625080" y="3201720"/>
                <a:ext cx="124560" cy="481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D2A110D-D02B-9E4F-A039-BEE48960990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609960" y="3186600"/>
                  <a:ext cx="155160" cy="51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2AAB4E-6278-EEE9-63B1-84836EA9A7A2}"/>
              </a:ext>
            </a:extLst>
          </p:cNvPr>
          <p:cNvGrpSpPr/>
          <p:nvPr/>
        </p:nvGrpSpPr>
        <p:grpSpPr>
          <a:xfrm>
            <a:off x="8031000" y="4105320"/>
            <a:ext cx="2073600" cy="383760"/>
            <a:chOff x="8031000" y="4105320"/>
            <a:chExt cx="207360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6A5DF97-6593-6F13-E81C-B96A8F30F7F0}"/>
                    </a:ext>
                  </a:extLst>
                </p14:cNvPr>
                <p14:cNvContentPartPr/>
                <p14:nvPr/>
              </p14:nvContentPartPr>
              <p14:xfrm>
                <a:off x="8031000" y="4189560"/>
                <a:ext cx="6480" cy="185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6A5DF97-6593-6F13-E81C-B96A8F30F7F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015520" y="4174440"/>
                  <a:ext cx="370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E30F8BA-6700-17EA-0A4E-84EDB299CB83}"/>
                    </a:ext>
                  </a:extLst>
                </p14:cNvPr>
                <p14:cNvContentPartPr/>
                <p14:nvPr/>
              </p14:nvContentPartPr>
              <p14:xfrm>
                <a:off x="8044680" y="4105320"/>
                <a:ext cx="4680" cy="9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E30F8BA-6700-17EA-0A4E-84EDB299CB8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029560" y="4090200"/>
                  <a:ext cx="349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9FBEA53-B52D-E8AE-049C-34ED66E719DB}"/>
                    </a:ext>
                  </a:extLst>
                </p14:cNvPr>
                <p14:cNvContentPartPr/>
                <p14:nvPr/>
              </p14:nvContentPartPr>
              <p14:xfrm>
                <a:off x="8156640" y="4160760"/>
                <a:ext cx="101880" cy="203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9FBEA53-B52D-E8AE-049C-34ED66E719D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141520" y="4145280"/>
                  <a:ext cx="1324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F24F45F-8FFA-8049-4CDC-3EB105C21A92}"/>
                    </a:ext>
                  </a:extLst>
                </p14:cNvPr>
                <p14:cNvContentPartPr/>
                <p14:nvPr/>
              </p14:nvContentPartPr>
              <p14:xfrm>
                <a:off x="8374080" y="4166160"/>
                <a:ext cx="22320" cy="234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F24F45F-8FFA-8049-4CDC-3EB105C21A9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358600" y="4151040"/>
                  <a:ext cx="529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81451C7-FEA6-F420-521A-0CF478C2CD7C}"/>
                    </a:ext>
                  </a:extLst>
                </p14:cNvPr>
                <p14:cNvContentPartPr/>
                <p14:nvPr/>
              </p14:nvContentPartPr>
              <p14:xfrm>
                <a:off x="8375520" y="4235280"/>
                <a:ext cx="71640" cy="5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81451C7-FEA6-F420-521A-0CF478C2CD7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360400" y="4220160"/>
                  <a:ext cx="101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7809922-A835-0D06-C558-4B40E6840343}"/>
                    </a:ext>
                  </a:extLst>
                </p14:cNvPr>
                <p14:cNvContentPartPr/>
                <p14:nvPr/>
              </p14:nvContentPartPr>
              <p14:xfrm>
                <a:off x="8449680" y="4232400"/>
                <a:ext cx="131040" cy="175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7809922-A835-0D06-C558-4B40E684034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434560" y="4217280"/>
                  <a:ext cx="1612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98B2F87-EDE9-E7E0-3B8F-CC07CFA759B5}"/>
                    </a:ext>
                  </a:extLst>
                </p14:cNvPr>
                <p14:cNvContentPartPr/>
                <p14:nvPr/>
              </p14:nvContentPartPr>
              <p14:xfrm>
                <a:off x="8641200" y="4234200"/>
                <a:ext cx="113760" cy="185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98B2F87-EDE9-E7E0-3B8F-CC07CFA759B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626080" y="4219080"/>
                  <a:ext cx="144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7DD09ED-0DDE-5725-B38A-AD98F3669E0E}"/>
                    </a:ext>
                  </a:extLst>
                </p14:cNvPr>
                <p14:cNvContentPartPr/>
                <p14:nvPr/>
              </p14:nvContentPartPr>
              <p14:xfrm>
                <a:off x="8830560" y="4256880"/>
                <a:ext cx="105120" cy="176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7DD09ED-0DDE-5725-B38A-AD98F3669E0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815080" y="4241760"/>
                  <a:ext cx="1357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9BE5A22-830F-F3A3-EFB8-650BE9C1BE69}"/>
                    </a:ext>
                  </a:extLst>
                </p14:cNvPr>
                <p14:cNvContentPartPr/>
                <p14:nvPr/>
              </p14:nvContentPartPr>
              <p14:xfrm>
                <a:off x="8980320" y="4264800"/>
                <a:ext cx="177120" cy="147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9BE5A22-830F-F3A3-EFB8-650BE9C1BE6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965200" y="4249320"/>
                  <a:ext cx="2073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BB25884-64E3-8EAA-04AD-59FED08A9F4E}"/>
                    </a:ext>
                  </a:extLst>
                </p14:cNvPr>
                <p14:cNvContentPartPr/>
                <p14:nvPr/>
              </p14:nvContentPartPr>
              <p14:xfrm>
                <a:off x="9221880" y="4151400"/>
                <a:ext cx="29160" cy="28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BB25884-64E3-8EAA-04AD-59FED08A9F4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206760" y="4135920"/>
                  <a:ext cx="597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9B0F6E6-2D65-B7D7-F994-E46CE0D7FB8B}"/>
                    </a:ext>
                  </a:extLst>
                </p14:cNvPr>
                <p14:cNvContentPartPr/>
                <p14:nvPr/>
              </p14:nvContentPartPr>
              <p14:xfrm>
                <a:off x="9335280" y="4318440"/>
                <a:ext cx="26280" cy="144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9B0F6E6-2D65-B7D7-F994-E46CE0D7FB8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320160" y="4303320"/>
                  <a:ext cx="565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52D0EEE-EE10-1B11-A410-ACD379FFB0A9}"/>
                    </a:ext>
                  </a:extLst>
                </p14:cNvPr>
                <p14:cNvContentPartPr/>
                <p14:nvPr/>
              </p14:nvContentPartPr>
              <p14:xfrm>
                <a:off x="9374520" y="4270920"/>
                <a:ext cx="8280" cy="9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52D0EEE-EE10-1B11-A410-ACD379FFB0A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359040" y="4255800"/>
                  <a:ext cx="38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707960E-2349-A209-1CB6-5B097DA812C6}"/>
                    </a:ext>
                  </a:extLst>
                </p14:cNvPr>
                <p14:cNvContentPartPr/>
                <p14:nvPr/>
              </p14:nvContentPartPr>
              <p14:xfrm>
                <a:off x="9446160" y="4276320"/>
                <a:ext cx="150480" cy="196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707960E-2349-A209-1CB6-5B097DA812C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31040" y="4261200"/>
                  <a:ext cx="1810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E81B64-E730-FEDF-6E27-0A1CFB913412}"/>
                    </a:ext>
                  </a:extLst>
                </p14:cNvPr>
                <p14:cNvContentPartPr/>
                <p14:nvPr/>
              </p14:nvContentPartPr>
              <p14:xfrm>
                <a:off x="9496200" y="4359840"/>
                <a:ext cx="168480" cy="9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E81B64-E730-FEDF-6E27-0A1CFB91341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81080" y="4344720"/>
                  <a:ext cx="198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5F9F766-475C-BEB1-40C6-C5BB376419CE}"/>
                    </a:ext>
                  </a:extLst>
                </p14:cNvPr>
                <p14:cNvContentPartPr/>
                <p14:nvPr/>
              </p14:nvContentPartPr>
              <p14:xfrm>
                <a:off x="9620040" y="4333560"/>
                <a:ext cx="149400" cy="131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5F9F766-475C-BEB1-40C6-C5BB376419C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604920" y="4318080"/>
                  <a:ext cx="179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320F53E-BE9B-59A5-3C73-AD1167A161FD}"/>
                    </a:ext>
                  </a:extLst>
                </p14:cNvPr>
                <p14:cNvContentPartPr/>
                <p14:nvPr/>
              </p14:nvContentPartPr>
              <p14:xfrm>
                <a:off x="9801840" y="4160040"/>
                <a:ext cx="302760" cy="329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320F53E-BE9B-59A5-3C73-AD1167A161F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786720" y="4144560"/>
                  <a:ext cx="333360" cy="35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A477C3F-8356-A03A-8B9F-92E7815A7E09}"/>
              </a:ext>
            </a:extLst>
          </p:cNvPr>
          <p:cNvGrpSpPr/>
          <p:nvPr/>
        </p:nvGrpSpPr>
        <p:grpSpPr>
          <a:xfrm>
            <a:off x="8289480" y="4713360"/>
            <a:ext cx="1094760" cy="318600"/>
            <a:chOff x="8289480" y="4713360"/>
            <a:chExt cx="109476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6DAFDE-E576-A1CA-E114-FF1A8B9E9787}"/>
                    </a:ext>
                  </a:extLst>
                </p14:cNvPr>
                <p14:cNvContentPartPr/>
                <p14:nvPr/>
              </p14:nvContentPartPr>
              <p14:xfrm>
                <a:off x="8289480" y="4880400"/>
                <a:ext cx="154440" cy="141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6DAFDE-E576-A1CA-E114-FF1A8B9E978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74360" y="4865280"/>
                  <a:ext cx="1846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88A1D4C-40E2-607E-1E11-27E67DD77FE3}"/>
                    </a:ext>
                  </a:extLst>
                </p14:cNvPr>
                <p14:cNvContentPartPr/>
                <p14:nvPr/>
              </p14:nvContentPartPr>
              <p14:xfrm>
                <a:off x="8513760" y="4871040"/>
                <a:ext cx="154440" cy="160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88A1D4C-40E2-607E-1E11-27E67DD77FE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98640" y="4855920"/>
                  <a:ext cx="184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A9CD33E-B6FE-9C3E-6286-CD5068B85DF0}"/>
                    </a:ext>
                  </a:extLst>
                </p14:cNvPr>
                <p14:cNvContentPartPr/>
                <p14:nvPr/>
              </p14:nvContentPartPr>
              <p14:xfrm>
                <a:off x="8679720" y="4713360"/>
                <a:ext cx="35280" cy="297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A9CD33E-B6FE-9C3E-6286-CD5068B85DF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664240" y="4697880"/>
                  <a:ext cx="658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6215ACE-4288-1BF9-AFE7-ECD1540704A6}"/>
                    </a:ext>
                  </a:extLst>
                </p14:cNvPr>
                <p14:cNvContentPartPr/>
                <p14:nvPr/>
              </p14:nvContentPartPr>
              <p14:xfrm>
                <a:off x="8815800" y="4846920"/>
                <a:ext cx="568440" cy="174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6215ACE-4288-1BF9-AFE7-ECD1540704A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800680" y="4831800"/>
                  <a:ext cx="598680" cy="20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1292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-responsive antibodies for therapeutic applications | Journal of ...">
            <a:extLst>
              <a:ext uri="{FF2B5EF4-FFF2-40B4-BE49-F238E27FC236}">
                <a16:creationId xmlns:a16="http://schemas.microsoft.com/office/drawing/2014/main" id="{792D77B5-5689-C4BF-C7B8-8E8EAE603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0"/>
            <a:ext cx="8448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91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42AA01-1F42-EF8F-76B9-9B6F855538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669" y="1860230"/>
            <a:ext cx="5029200" cy="3886200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&#10;$$ \frac{dA_1}{dt} = \frac{2krA_0}{r_{tot}} - k^-A_1 - \frac{\delta krA_1}{r_{tot}} + 2k^-A_2 $$&#10;&#10;\end{document}" title="IguanaTex Bitmap Display">
            <a:extLst>
              <a:ext uri="{FF2B5EF4-FFF2-40B4-BE49-F238E27FC236}">
                <a16:creationId xmlns:a16="http://schemas.microsoft.com/office/drawing/2014/main" id="{DF20768E-97AC-28A9-8833-A20CFC77884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563998" y="416134"/>
            <a:ext cx="4572000" cy="584200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&#10;$$ \frac{dA_2}{dt} = \frac{\delta krA_1}{r_{tot}} - 2k^-A_2 $$&#10;&#10;\end{document}" title="IguanaTex Bitmap Display">
            <a:extLst>
              <a:ext uri="{FF2B5EF4-FFF2-40B4-BE49-F238E27FC236}">
                <a16:creationId xmlns:a16="http://schemas.microsoft.com/office/drawing/2014/main" id="{46862843-A15C-011F-84CA-DDEDF6A733D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544149" y="1197443"/>
            <a:ext cx="2590800" cy="584200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&#10;$$ r_{tot} = r + A_1 + 2A_2 $$&#10;&#10;\end{document}" title="IguanaTex Bitmap Display">
            <a:extLst>
              <a:ext uri="{FF2B5EF4-FFF2-40B4-BE49-F238E27FC236}">
                <a16:creationId xmlns:a16="http://schemas.microsoft.com/office/drawing/2014/main" id="{F7D890B5-FCE3-71DC-E884-DF6A6C1B61D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612525" y="2012369"/>
            <a:ext cx="2159000" cy="228600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&#10;$$ A_{tot} = A_0 + A_1 + A_2 $$&#10;&#10;\end{document}" title="IguanaTex Bitmap Display">
            <a:extLst>
              <a:ext uri="{FF2B5EF4-FFF2-40B4-BE49-F238E27FC236}">
                <a16:creationId xmlns:a16="http://schemas.microsoft.com/office/drawing/2014/main" id="{F468C596-FDCE-9A08-619C-DAE8376119B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563998" y="2443853"/>
            <a:ext cx="2286000" cy="228600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$$ \frac{dA_1}{dt} = 2\alpha (1-A_1-2A_2)(\beta - A_1 - A_2) - A_1 - \delta \alpha(1-A_1-2A_2)A_1 + 2A_2 $$&#10;&#10;&#10;\end{document}" title="IguanaTex Bitmap Display">
            <a:extLst>
              <a:ext uri="{FF2B5EF4-FFF2-40B4-BE49-F238E27FC236}">
                <a16:creationId xmlns:a16="http://schemas.microsoft.com/office/drawing/2014/main" id="{A1FC7893-DF56-32D9-4525-17AA9806D6C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477073" y="3960504"/>
            <a:ext cx="6618850" cy="427679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&#10;$$ \frac{dA_2}{dt} = \delta \alpha(1-A_1-2A_2)A_1 - 2A_2 $$&#10;&#10;\end{document}" title="IguanaTex Bitmap Display">
            <a:extLst>
              <a:ext uri="{FF2B5EF4-FFF2-40B4-BE49-F238E27FC236}">
                <a16:creationId xmlns:a16="http://schemas.microsoft.com/office/drawing/2014/main" id="{9F3351AC-002A-5AFA-98AB-C222BC8E821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477073" y="4551060"/>
            <a:ext cx="3754800" cy="529200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&#10;$$ \alpha = k/k^- $$&#10;&#10;\end{document}" title="IguanaTex Bitmap Display">
            <a:extLst>
              <a:ext uri="{FF2B5EF4-FFF2-40B4-BE49-F238E27FC236}">
                <a16:creationId xmlns:a16="http://schemas.microsoft.com/office/drawing/2014/main" id="{0FD2969F-A0A2-2D24-B182-B8AC3DF359E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522598" y="5458365"/>
            <a:ext cx="1041400" cy="25400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&#10;$$ \beta = A_{tot}/r_{tot} $$&#10;&#10;\end{document}" title="IguanaTex Bitmap Display">
            <a:extLst>
              <a:ext uri="{FF2B5EF4-FFF2-40B4-BE49-F238E27FC236}">
                <a16:creationId xmlns:a16="http://schemas.microsoft.com/office/drawing/2014/main" id="{5E9F690E-8581-A98A-547A-E1235C4E8F8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63727" y="5458365"/>
            <a:ext cx="1422400" cy="2540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D4B1BCFA-F2BA-C51D-7E7B-6DD50CD73281}"/>
              </a:ext>
            </a:extLst>
          </p:cNvPr>
          <p:cNvGrpSpPr/>
          <p:nvPr/>
        </p:nvGrpSpPr>
        <p:grpSpPr>
          <a:xfrm>
            <a:off x="508509" y="426354"/>
            <a:ext cx="1104480" cy="528120"/>
            <a:chOff x="508509" y="426354"/>
            <a:chExt cx="1104480" cy="52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B69B2FB-0371-6F9A-A9DA-6947D6EE0D73}"/>
                    </a:ext>
                  </a:extLst>
                </p14:cNvPr>
                <p14:cNvContentPartPr/>
                <p14:nvPr/>
              </p14:nvContentPartPr>
              <p14:xfrm>
                <a:off x="508509" y="466674"/>
                <a:ext cx="231480" cy="176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B69B2FB-0371-6F9A-A9DA-6947D6EE0D7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3029" y="451194"/>
                  <a:ext cx="261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95E1F1E-762F-ACA3-A1C5-41CE3E65D3D7}"/>
                    </a:ext>
                  </a:extLst>
                </p14:cNvPr>
                <p14:cNvContentPartPr/>
                <p14:nvPr/>
              </p14:nvContentPartPr>
              <p14:xfrm>
                <a:off x="801909" y="559554"/>
                <a:ext cx="1800" cy="123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95E1F1E-762F-ACA3-A1C5-41CE3E65D3D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6789" y="544434"/>
                  <a:ext cx="324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307E806-8780-DA33-D2AC-44DAE6867840}"/>
                    </a:ext>
                  </a:extLst>
                </p14:cNvPr>
                <p14:cNvContentPartPr/>
                <p14:nvPr/>
              </p14:nvContentPartPr>
              <p14:xfrm>
                <a:off x="805149" y="513834"/>
                <a:ext cx="7560" cy="10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307E806-8780-DA33-D2AC-44DAE686784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9669" y="498714"/>
                  <a:ext cx="381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BDE666F-BFD1-AAD9-1C75-983FF0560397}"/>
                    </a:ext>
                  </a:extLst>
                </p14:cNvPr>
                <p14:cNvContentPartPr/>
                <p14:nvPr/>
              </p14:nvContentPartPr>
              <p14:xfrm>
                <a:off x="914229" y="555594"/>
                <a:ext cx="143280" cy="152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BDE666F-BFD1-AAD9-1C75-983FF056039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99109" y="540474"/>
                  <a:ext cx="173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02F5B85-A9F5-251E-B44F-128D2263633D}"/>
                    </a:ext>
                  </a:extLst>
                </p14:cNvPr>
                <p14:cNvContentPartPr/>
                <p14:nvPr/>
              </p14:nvContentPartPr>
              <p14:xfrm>
                <a:off x="1027269" y="589434"/>
                <a:ext cx="230400" cy="36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02F5B85-A9F5-251E-B44F-128D2263633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2149" y="573954"/>
                  <a:ext cx="2610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5FB2DDC-C4E9-089D-CAB7-FE8DDF42D704}"/>
                    </a:ext>
                  </a:extLst>
                </p14:cNvPr>
                <p14:cNvContentPartPr/>
                <p14:nvPr/>
              </p14:nvContentPartPr>
              <p14:xfrm>
                <a:off x="1272069" y="426354"/>
                <a:ext cx="42840" cy="391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5FB2DDC-C4E9-089D-CAB7-FE8DDF42D70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256589" y="411234"/>
                  <a:ext cx="7344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959E285-2547-38F0-C496-BD4C018ADFED}"/>
                    </a:ext>
                  </a:extLst>
                </p14:cNvPr>
                <p14:cNvContentPartPr/>
                <p14:nvPr/>
              </p14:nvContentPartPr>
              <p14:xfrm>
                <a:off x="1362429" y="668634"/>
                <a:ext cx="250560" cy="146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959E285-2547-38F0-C496-BD4C018ADFE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47309" y="653514"/>
                  <a:ext cx="28116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0642CDD-6B46-E59E-6C85-988F0EA92326}"/>
              </a:ext>
            </a:extLst>
          </p:cNvPr>
          <p:cNvGrpSpPr/>
          <p:nvPr/>
        </p:nvGrpSpPr>
        <p:grpSpPr>
          <a:xfrm>
            <a:off x="2008629" y="464154"/>
            <a:ext cx="633600" cy="408960"/>
            <a:chOff x="2008629" y="464154"/>
            <a:chExt cx="633600" cy="40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52AC5FA-2A91-DE51-92AE-05DB3A4E7721}"/>
                    </a:ext>
                  </a:extLst>
                </p14:cNvPr>
                <p14:cNvContentPartPr/>
                <p14:nvPr/>
              </p14:nvContentPartPr>
              <p14:xfrm>
                <a:off x="2008629" y="562074"/>
                <a:ext cx="184320" cy="270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52AC5FA-2A91-DE51-92AE-05DB3A4E772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93509" y="546594"/>
                  <a:ext cx="2149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6F89053-2AD1-62DB-8EF6-AAF3D610FDDD}"/>
                    </a:ext>
                  </a:extLst>
                </p14:cNvPr>
                <p14:cNvContentPartPr/>
                <p14:nvPr/>
              </p14:nvContentPartPr>
              <p14:xfrm>
                <a:off x="2251989" y="662874"/>
                <a:ext cx="212760" cy="210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6F89053-2AD1-62DB-8EF6-AAF3D610FDD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236869" y="647394"/>
                  <a:ext cx="2433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A6DAE7D-1189-42AD-D6BE-3B4DCC0613CE}"/>
                    </a:ext>
                  </a:extLst>
                </p14:cNvPr>
                <p14:cNvContentPartPr/>
                <p14:nvPr/>
              </p14:nvContentPartPr>
              <p14:xfrm>
                <a:off x="2487069" y="470634"/>
                <a:ext cx="18720" cy="376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A6DAE7D-1189-42AD-D6BE-3B4DCC0613C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71949" y="455514"/>
                  <a:ext cx="4932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CF7645-A09F-903A-656A-6FAE2AB9CA3A}"/>
                    </a:ext>
                  </a:extLst>
                </p14:cNvPr>
                <p14:cNvContentPartPr/>
                <p14:nvPr/>
              </p14:nvContentPartPr>
              <p14:xfrm>
                <a:off x="2601909" y="464154"/>
                <a:ext cx="40320" cy="403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CF7645-A09F-903A-656A-6FAE2AB9CA3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586429" y="449034"/>
                  <a:ext cx="70920" cy="43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7178D7C-6458-D7EC-A5AF-F1B4E442B751}"/>
                  </a:ext>
                </a:extLst>
              </p14:cNvPr>
              <p14:cNvContentPartPr/>
              <p14:nvPr/>
            </p14:nvContentPartPr>
            <p14:xfrm>
              <a:off x="448029" y="1038354"/>
              <a:ext cx="2260800" cy="806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7178D7C-6458-D7EC-A5AF-F1B4E442B75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2909" y="1023234"/>
                <a:ext cx="2291040" cy="11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79DABC96-903E-8A1A-983A-21768373106D}"/>
              </a:ext>
            </a:extLst>
          </p:cNvPr>
          <p:cNvGrpSpPr/>
          <p:nvPr/>
        </p:nvGrpSpPr>
        <p:grpSpPr>
          <a:xfrm>
            <a:off x="6065469" y="3452154"/>
            <a:ext cx="2223720" cy="338760"/>
            <a:chOff x="6065469" y="3452154"/>
            <a:chExt cx="222372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C530BEF-70CB-FAF0-7544-C2B9FB1DD1DC}"/>
                    </a:ext>
                  </a:extLst>
                </p14:cNvPr>
                <p14:cNvContentPartPr/>
                <p14:nvPr/>
              </p14:nvContentPartPr>
              <p14:xfrm>
                <a:off x="6065469" y="3485634"/>
                <a:ext cx="119160" cy="193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C530BEF-70CB-FAF0-7544-C2B9FB1DD1D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049989" y="3470514"/>
                  <a:ext cx="1494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5F0ECCD-C61A-186E-4376-4F63A85FF64A}"/>
                    </a:ext>
                  </a:extLst>
                </p14:cNvPr>
                <p14:cNvContentPartPr/>
                <p14:nvPr/>
              </p14:nvContentPartPr>
              <p14:xfrm>
                <a:off x="6214509" y="3541074"/>
                <a:ext cx="129600" cy="127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5F0ECCD-C61A-186E-4376-4F63A85FF64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199389" y="3525954"/>
                  <a:ext cx="160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DF70E19-42F1-4D5D-7E32-9F0A8E7C1F97}"/>
                    </a:ext>
                  </a:extLst>
                </p14:cNvPr>
                <p14:cNvContentPartPr/>
                <p14:nvPr/>
              </p14:nvContentPartPr>
              <p14:xfrm>
                <a:off x="6366069" y="3545754"/>
                <a:ext cx="121320" cy="115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DF70E19-42F1-4D5D-7E32-9F0A8E7C1F9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50949" y="3530634"/>
                  <a:ext cx="1519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AC3203F-E965-DB14-C573-73AF76078A1D}"/>
                    </a:ext>
                  </a:extLst>
                </p14:cNvPr>
                <p14:cNvContentPartPr/>
                <p14:nvPr/>
              </p14:nvContentPartPr>
              <p14:xfrm>
                <a:off x="6570189" y="3459354"/>
                <a:ext cx="203040" cy="252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AC3203F-E965-DB14-C573-73AF76078A1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554709" y="3443874"/>
                  <a:ext cx="2336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44176C4-CE18-B4E9-4F9A-692433737BBD}"/>
                    </a:ext>
                  </a:extLst>
                </p14:cNvPr>
                <p14:cNvContentPartPr/>
                <p14:nvPr/>
              </p14:nvContentPartPr>
              <p14:xfrm>
                <a:off x="6808149" y="3580314"/>
                <a:ext cx="30240" cy="132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44176C4-CE18-B4E9-4F9A-692433737BB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792669" y="3565194"/>
                  <a:ext cx="604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8123340-91E2-DE33-773F-46D85A6A073B}"/>
                    </a:ext>
                  </a:extLst>
                </p14:cNvPr>
                <p14:cNvContentPartPr/>
                <p14:nvPr/>
              </p14:nvContentPartPr>
              <p14:xfrm>
                <a:off x="6823269" y="3500034"/>
                <a:ext cx="504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8123340-91E2-DE33-773F-46D85A6A073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808149" y="3484914"/>
                  <a:ext cx="35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45FE122-6AA5-CDBB-CD05-FB16CD4763EA}"/>
                    </a:ext>
                  </a:extLst>
                </p14:cNvPr>
                <p14:cNvContentPartPr/>
                <p14:nvPr/>
              </p14:nvContentPartPr>
              <p14:xfrm>
                <a:off x="6904989" y="3601914"/>
                <a:ext cx="183960" cy="125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45FE122-6AA5-CDBB-CD05-FB16CD4763E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889869" y="3586794"/>
                  <a:ext cx="214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B230EAB-28F7-9A10-E24F-A7AEFCEE142A}"/>
                    </a:ext>
                  </a:extLst>
                </p14:cNvPr>
                <p14:cNvContentPartPr/>
                <p14:nvPr/>
              </p14:nvContentPartPr>
              <p14:xfrm>
                <a:off x="7124229" y="3593994"/>
                <a:ext cx="78840" cy="133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B230EAB-28F7-9A10-E24F-A7AEFCEE142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08749" y="3578874"/>
                  <a:ext cx="1094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E63142F-AC02-3F9D-64B7-1EF8E835C528}"/>
                    </a:ext>
                  </a:extLst>
                </p14:cNvPr>
                <p14:cNvContentPartPr/>
                <p14:nvPr/>
              </p14:nvContentPartPr>
              <p14:xfrm>
                <a:off x="7236549" y="3575634"/>
                <a:ext cx="148680" cy="163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E63142F-AC02-3F9D-64B7-1EF8E835C52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221069" y="3560514"/>
                  <a:ext cx="179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2CB08CC-16FD-F22F-584F-B4072CC6EB20}"/>
                    </a:ext>
                  </a:extLst>
                </p14:cNvPr>
                <p14:cNvContentPartPr/>
                <p14:nvPr/>
              </p14:nvContentPartPr>
              <p14:xfrm>
                <a:off x="7442469" y="3641514"/>
                <a:ext cx="99720" cy="9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2CB08CC-16FD-F22F-584F-B4072CC6EB2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427349" y="3626034"/>
                  <a:ext cx="130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8FB996C-5868-3F95-BC73-99A363EAFC67}"/>
                    </a:ext>
                  </a:extLst>
                </p14:cNvPr>
                <p14:cNvContentPartPr/>
                <p14:nvPr/>
              </p14:nvContentPartPr>
              <p14:xfrm>
                <a:off x="7655229" y="3651954"/>
                <a:ext cx="2880" cy="132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8FB996C-5868-3F95-BC73-99A363EAFC6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639749" y="3636474"/>
                  <a:ext cx="33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4866FDF-7A7A-4CA8-5187-F74F7BBA1D91}"/>
                    </a:ext>
                  </a:extLst>
                </p14:cNvPr>
                <p14:cNvContentPartPr/>
                <p14:nvPr/>
              </p14:nvContentPartPr>
              <p14:xfrm>
                <a:off x="7659189" y="3554754"/>
                <a:ext cx="14040" cy="3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4866FDF-7A7A-4CA8-5187-F74F7BBA1D9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643709" y="3539634"/>
                  <a:ext cx="44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652ED1C-7CB6-98A0-E0AE-E068907E92F3}"/>
                    </a:ext>
                  </a:extLst>
                </p14:cNvPr>
                <p14:cNvContentPartPr/>
                <p14:nvPr/>
              </p14:nvContentPartPr>
              <p14:xfrm>
                <a:off x="7757829" y="3651954"/>
                <a:ext cx="81720" cy="125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652ED1C-7CB6-98A0-E0AE-E068907E92F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742349" y="3636474"/>
                  <a:ext cx="112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90B68FA-25E2-F1E6-A47B-AF2E79A1F1A8}"/>
                    </a:ext>
                  </a:extLst>
                </p14:cNvPr>
                <p14:cNvContentPartPr/>
                <p14:nvPr/>
              </p14:nvContentPartPr>
              <p14:xfrm>
                <a:off x="7882029" y="3643674"/>
                <a:ext cx="113400" cy="132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90B68FA-25E2-F1E6-A47B-AF2E79A1F1A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866909" y="3628554"/>
                  <a:ext cx="144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5C54C29-2243-7373-532C-CD1ED9E3D3CB}"/>
                    </a:ext>
                  </a:extLst>
                </p14:cNvPr>
                <p14:cNvContentPartPr/>
                <p14:nvPr/>
              </p14:nvContentPartPr>
              <p14:xfrm>
                <a:off x="8021709" y="3650874"/>
                <a:ext cx="118440" cy="134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5C54C29-2243-7373-532C-CD1ED9E3D3C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06229" y="3635754"/>
                  <a:ext cx="148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5BDFC04-823B-84FC-B8FC-031635985148}"/>
                    </a:ext>
                  </a:extLst>
                </p14:cNvPr>
                <p14:cNvContentPartPr/>
                <p14:nvPr/>
              </p14:nvContentPartPr>
              <p14:xfrm>
                <a:off x="8231949" y="3452154"/>
                <a:ext cx="57240" cy="338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5BDFC04-823B-84FC-B8FC-03163598514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216829" y="3436674"/>
                  <a:ext cx="87480" cy="36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A12D9EC-237D-CBE4-FD3F-1B36175B742C}"/>
              </a:ext>
            </a:extLst>
          </p:cNvPr>
          <p:cNvGrpSpPr/>
          <p:nvPr/>
        </p:nvGrpSpPr>
        <p:grpSpPr>
          <a:xfrm>
            <a:off x="8659269" y="3427314"/>
            <a:ext cx="1436400" cy="435600"/>
            <a:chOff x="8659269" y="3427314"/>
            <a:chExt cx="1436400" cy="43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266DD11-4094-5594-5590-9274D6702CE2}"/>
                    </a:ext>
                  </a:extLst>
                </p14:cNvPr>
                <p14:cNvContentPartPr/>
                <p14:nvPr/>
              </p14:nvContentPartPr>
              <p14:xfrm>
                <a:off x="8659269" y="3427314"/>
                <a:ext cx="141480" cy="394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266DD11-4094-5594-5590-9274D6702CE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644149" y="3411834"/>
                  <a:ext cx="17208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E6D9021-19D2-9D7B-9EFF-A8919DA5A831}"/>
                    </a:ext>
                  </a:extLst>
                </p14:cNvPr>
                <p14:cNvContentPartPr/>
                <p14:nvPr/>
              </p14:nvContentPartPr>
              <p14:xfrm>
                <a:off x="8924949" y="3611634"/>
                <a:ext cx="124560" cy="192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E6D9021-19D2-9D7B-9EFF-A8919DA5A83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909469" y="3596514"/>
                  <a:ext cx="155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0C3322D-3126-3E86-ABF3-1C04D73466D0}"/>
                    </a:ext>
                  </a:extLst>
                </p14:cNvPr>
                <p14:cNvContentPartPr/>
                <p14:nvPr/>
              </p14:nvContentPartPr>
              <p14:xfrm>
                <a:off x="9045909" y="3681834"/>
                <a:ext cx="167040" cy="155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0C3322D-3126-3E86-ABF3-1C04D73466D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030789" y="3666714"/>
                  <a:ext cx="1976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60FD452-A52A-9DFF-A221-5A051304C838}"/>
                    </a:ext>
                  </a:extLst>
                </p14:cNvPr>
                <p14:cNvContentPartPr/>
                <p14:nvPr/>
              </p14:nvContentPartPr>
              <p14:xfrm>
                <a:off x="9201069" y="3578154"/>
                <a:ext cx="189360" cy="284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60FD452-A52A-9DFF-A221-5A051304C83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185589" y="3562674"/>
                  <a:ext cx="2199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3F03910-2282-1084-E044-275DBE44818E}"/>
                    </a:ext>
                  </a:extLst>
                </p14:cNvPr>
                <p14:cNvContentPartPr/>
                <p14:nvPr/>
              </p14:nvContentPartPr>
              <p14:xfrm>
                <a:off x="9456669" y="3635034"/>
                <a:ext cx="139320" cy="192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3F03910-2282-1084-E044-275DBE44818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441189" y="3619554"/>
                  <a:ext cx="1695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E5E6E7-C42E-9F77-FE4A-B588AF1A2327}"/>
                    </a:ext>
                  </a:extLst>
                </p14:cNvPr>
                <p14:cNvContentPartPr/>
                <p14:nvPr/>
              </p14:nvContentPartPr>
              <p14:xfrm>
                <a:off x="9584109" y="3631794"/>
                <a:ext cx="123120" cy="180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E5E6E7-C42E-9F77-FE4A-B588AF1A232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568989" y="3616314"/>
                  <a:ext cx="1537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1DBA219-D886-FFCA-12CC-9E9010A9566F}"/>
                    </a:ext>
                  </a:extLst>
                </p14:cNvPr>
                <p14:cNvContentPartPr/>
                <p14:nvPr/>
              </p14:nvContentPartPr>
              <p14:xfrm>
                <a:off x="9697149" y="3691194"/>
                <a:ext cx="151920" cy="138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1DBA219-D886-FFCA-12CC-9E9010A9566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682029" y="3675714"/>
                  <a:ext cx="182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AE4EF12-8C10-7DB0-C70B-80ABBA428A5A}"/>
                    </a:ext>
                  </a:extLst>
                </p14:cNvPr>
                <p14:cNvContentPartPr/>
                <p14:nvPr/>
              </p14:nvContentPartPr>
              <p14:xfrm>
                <a:off x="9867429" y="3513714"/>
                <a:ext cx="228240" cy="296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AE4EF12-8C10-7DB0-C70B-80ABBA428A5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851949" y="3498594"/>
                  <a:ext cx="258480" cy="32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BE98391-2903-F613-CDD8-C7C6B9DB568A}"/>
                  </a:ext>
                </a:extLst>
              </p14:cNvPr>
              <p14:cNvContentPartPr/>
              <p14:nvPr/>
            </p14:nvContentPartPr>
            <p14:xfrm>
              <a:off x="10310229" y="3605874"/>
              <a:ext cx="8280" cy="10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BE98391-2903-F613-CDD8-C7C6B9DB568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295109" y="3590754"/>
                <a:ext cx="385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DC8C4BF-7A18-EB25-EBE1-7EBCA4B6E2ED}"/>
                  </a:ext>
                </a:extLst>
              </p14:cNvPr>
              <p14:cNvContentPartPr/>
              <p14:nvPr/>
            </p14:nvContentPartPr>
            <p14:xfrm>
              <a:off x="10281069" y="3829794"/>
              <a:ext cx="6120" cy="68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DC8C4BF-7A18-EB25-EBE1-7EBCA4B6E2E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265949" y="3814674"/>
                <a:ext cx="3636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1977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\documentclass{article}&#10;\usepackage{amsmath}&#10;\pagestyle{empty}&#10;\begin{document}&#10;&#10;&#10;$$ \frac{dA_1}{dt} = \frac{2krA_0}{r_{tot}} - k^-A_1 - \frac{\delta krA_1}{r_{tot}} + 2k^-A_2 - k_1^{int}A_1 + k_1^{rec}A_1^i $$&#10;&#10;\end{document}" title="IguanaTex Bitmap Display">
            <a:extLst>
              <a:ext uri="{FF2B5EF4-FFF2-40B4-BE49-F238E27FC236}">
                <a16:creationId xmlns:a16="http://schemas.microsoft.com/office/drawing/2014/main" id="{82771DAD-CBD5-86CE-76AB-D9B0EA8B649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15505" y="1418044"/>
            <a:ext cx="6654800" cy="584200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&#10;&#10;$$ \frac{dA_2}{dt} = \frac{\delta krA_1}{r_{tot}} - 2k^-A_2 - k_2^{int}A_2 + k_2^{rec}A_2^i $$&#10;&#10;\end{document}" title="IguanaTex Bitmap Display">
            <a:extLst>
              <a:ext uri="{FF2B5EF4-FFF2-40B4-BE49-F238E27FC236}">
                <a16:creationId xmlns:a16="http://schemas.microsoft.com/office/drawing/2014/main" id="{9B061CB9-3189-DC11-939B-B0630BAB438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59240" y="2244969"/>
            <a:ext cx="4673600" cy="584200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&#10;$$ \frac{dA_1^i}{dt} =  k_1^{int}A_1 - k_1^{rec}A_1^i - k_1^{deg}A_1^i$$&#10;&#10;&#10;\end{document}" title="IguanaTex Bitmap Display">
            <a:extLst>
              <a:ext uri="{FF2B5EF4-FFF2-40B4-BE49-F238E27FC236}">
                <a16:creationId xmlns:a16="http://schemas.microsoft.com/office/drawing/2014/main" id="{24818957-6063-3DE6-36CF-6DD5C770AC2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59240" y="3009900"/>
            <a:ext cx="3632200" cy="55880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&#10;$$ \frac{dA_2^i}{dt} =  k_2^{int}A_2 - k_2^{rec}A_2^i - k_2^{deg}A_2^i $$&#10;&#10;\end{document}" title="IguanaTex Bitmap Display">
            <a:extLst>
              <a:ext uri="{FF2B5EF4-FFF2-40B4-BE49-F238E27FC236}">
                <a16:creationId xmlns:a16="http://schemas.microsoft.com/office/drawing/2014/main" id="{08368D28-23D3-1F0F-39B0-39184242671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15505" y="3824126"/>
            <a:ext cx="3632200" cy="558800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&#10;$$ \frac{dr^i}{dt} = k_1^{deg}A_1^i + 2k_2^{deg}A_2^i - k_r^{rec}r^i + k_r^{int}r $$&#10;&#10;\end{document}" title="IguanaTex Bitmap Display">
            <a:extLst>
              <a:ext uri="{FF2B5EF4-FFF2-40B4-BE49-F238E27FC236}">
                <a16:creationId xmlns:a16="http://schemas.microsoft.com/office/drawing/2014/main" id="{15D803D4-CB02-32F3-F01E-0AEA6C7627C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59240" y="4592884"/>
            <a:ext cx="4470400" cy="558800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&#10;$$ r_{tot} = r + r^i + A_1 + A_1^i + 2(A_2+A_2^i) $$&#10;&#10;\end{document}" title="IguanaTex Bitmap Display">
            <a:extLst>
              <a:ext uri="{FF2B5EF4-FFF2-40B4-BE49-F238E27FC236}">
                <a16:creationId xmlns:a16="http://schemas.microsoft.com/office/drawing/2014/main" id="{5BCB1C78-B984-C601-84C5-5DE206BC5DB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364090" y="4073610"/>
            <a:ext cx="4114800" cy="279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E848DF3-8F5B-433E-D770-610D7023E48C}"/>
                  </a:ext>
                </a:extLst>
              </p14:cNvPr>
              <p14:cNvContentPartPr/>
              <p14:nvPr/>
            </p14:nvContentPartPr>
            <p14:xfrm>
              <a:off x="5054880" y="442837"/>
              <a:ext cx="1054800" cy="352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E848DF3-8F5B-433E-D770-610D7023E48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39400" y="427717"/>
                <a:ext cx="1085400" cy="38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C2D9FFD8-29A6-E6EC-8751-EB1C9FCC4DEE}"/>
              </a:ext>
            </a:extLst>
          </p:cNvPr>
          <p:cNvGrpSpPr/>
          <p:nvPr/>
        </p:nvGrpSpPr>
        <p:grpSpPr>
          <a:xfrm>
            <a:off x="1411320" y="324037"/>
            <a:ext cx="4740480" cy="688680"/>
            <a:chOff x="1411320" y="324037"/>
            <a:chExt cx="4740480" cy="68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74BC683-EB78-129A-8CBE-E8434F42DE74}"/>
                    </a:ext>
                  </a:extLst>
                </p14:cNvPr>
                <p14:cNvContentPartPr/>
                <p14:nvPr/>
              </p14:nvContentPartPr>
              <p14:xfrm>
                <a:off x="1411320" y="324037"/>
                <a:ext cx="6480" cy="270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74BC683-EB78-129A-8CBE-E8434F42DE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95840" y="308917"/>
                  <a:ext cx="370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BA535A7-478D-47B3-001D-685DA868B1D8}"/>
                    </a:ext>
                  </a:extLst>
                </p14:cNvPr>
                <p14:cNvContentPartPr/>
                <p14:nvPr/>
              </p14:nvContentPartPr>
              <p14:xfrm>
                <a:off x="1425360" y="350677"/>
                <a:ext cx="218520" cy="10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BA535A7-478D-47B3-001D-685DA868B1D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10240" y="335557"/>
                  <a:ext cx="2487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727D799-14AB-30A0-0C87-B3456FF1CCB6}"/>
                    </a:ext>
                  </a:extLst>
                </p14:cNvPr>
                <p14:cNvContentPartPr/>
                <p14:nvPr/>
              </p14:nvContentPartPr>
              <p14:xfrm>
                <a:off x="1443360" y="474877"/>
                <a:ext cx="175320" cy="26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727D799-14AB-30A0-0C87-B3456FF1CCB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28240" y="459757"/>
                  <a:ext cx="2059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A57A1AA-B1C5-0789-721B-00F4D7EC3CC1}"/>
                    </a:ext>
                  </a:extLst>
                </p14:cNvPr>
                <p14:cNvContentPartPr/>
                <p14:nvPr/>
              </p14:nvContentPartPr>
              <p14:xfrm>
                <a:off x="1458840" y="610237"/>
                <a:ext cx="135720" cy="18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A57A1AA-B1C5-0789-721B-00F4D7EC3C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43720" y="595117"/>
                  <a:ext cx="1659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E3D9212-8E70-0E9A-51E4-484BB6AEC276}"/>
                    </a:ext>
                  </a:extLst>
                </p14:cNvPr>
                <p14:cNvContentPartPr/>
                <p14:nvPr/>
              </p14:nvContentPartPr>
              <p14:xfrm>
                <a:off x="1724520" y="493597"/>
                <a:ext cx="122400" cy="133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E3D9212-8E70-0E9A-51E4-484BB6AEC27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09400" y="478477"/>
                  <a:ext cx="1526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9E3D7F1-AC2B-ABE3-8391-14BEC75BD7E1}"/>
                    </a:ext>
                  </a:extLst>
                </p14:cNvPr>
                <p14:cNvContentPartPr/>
                <p14:nvPr/>
              </p14:nvContentPartPr>
              <p14:xfrm>
                <a:off x="1753680" y="502237"/>
                <a:ext cx="109080" cy="133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9E3D7F1-AC2B-ABE3-8391-14BEC75BD7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38200" y="487117"/>
                  <a:ext cx="139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3F15810-6B8E-DA76-B717-E34013B63CE0}"/>
                    </a:ext>
                  </a:extLst>
                </p14:cNvPr>
                <p14:cNvContentPartPr/>
                <p14:nvPr/>
              </p14:nvContentPartPr>
              <p14:xfrm>
                <a:off x="1964640" y="497557"/>
                <a:ext cx="5760" cy="165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3F15810-6B8E-DA76-B717-E34013B63CE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49160" y="482437"/>
                  <a:ext cx="363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28DEB28-2C05-633A-E023-0CAA8331649C}"/>
                    </a:ext>
                  </a:extLst>
                </p14:cNvPr>
                <p14:cNvContentPartPr/>
                <p14:nvPr/>
              </p14:nvContentPartPr>
              <p14:xfrm>
                <a:off x="1947360" y="558757"/>
                <a:ext cx="66600" cy="9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28DEB28-2C05-633A-E023-0CAA8331649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32240" y="543277"/>
                  <a:ext cx="97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2DF7ECB-76AC-8360-7D1B-D37BFA0C49FC}"/>
                    </a:ext>
                  </a:extLst>
                </p14:cNvPr>
                <p14:cNvContentPartPr/>
                <p14:nvPr/>
              </p14:nvContentPartPr>
              <p14:xfrm>
                <a:off x="2033400" y="550117"/>
                <a:ext cx="109800" cy="119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2DF7ECB-76AC-8360-7D1B-D37BFA0C49F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18280" y="534637"/>
                  <a:ext cx="140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D37A844-AC69-570E-55CB-F6B49C0B2136}"/>
                    </a:ext>
                  </a:extLst>
                </p14:cNvPr>
                <p14:cNvContentPartPr/>
                <p14:nvPr/>
              </p14:nvContentPartPr>
              <p14:xfrm>
                <a:off x="2192880" y="548317"/>
                <a:ext cx="97920" cy="141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D37A844-AC69-570E-55CB-F6B49C0B21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77400" y="533197"/>
                  <a:ext cx="1285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BB0D195-6575-A7BC-EF0B-442C7D5C611B}"/>
                    </a:ext>
                  </a:extLst>
                </p14:cNvPr>
                <p14:cNvContentPartPr/>
                <p14:nvPr/>
              </p14:nvContentPartPr>
              <p14:xfrm>
                <a:off x="2357760" y="438877"/>
                <a:ext cx="147240" cy="247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BB0D195-6575-A7BC-EF0B-442C7D5C611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42640" y="423757"/>
                  <a:ext cx="1778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8710BFF-E070-41CF-72BC-72D437F30ED5}"/>
                    </a:ext>
                  </a:extLst>
                </p14:cNvPr>
                <p14:cNvContentPartPr/>
                <p14:nvPr/>
              </p14:nvContentPartPr>
              <p14:xfrm>
                <a:off x="2533440" y="580357"/>
                <a:ext cx="141840" cy="122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8710BFF-E070-41CF-72BC-72D437F30ED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18320" y="565237"/>
                  <a:ext cx="1724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4E97F43-1B53-67C9-500A-775285323178}"/>
                    </a:ext>
                  </a:extLst>
                </p14:cNvPr>
                <p14:cNvContentPartPr/>
                <p14:nvPr/>
              </p14:nvContentPartPr>
              <p14:xfrm>
                <a:off x="2729640" y="414397"/>
                <a:ext cx="251280" cy="303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4E97F43-1B53-67C9-500A-7752853231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14520" y="399277"/>
                  <a:ext cx="2818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C906C1E-3C67-D43C-3F39-C32975029F50}"/>
                    </a:ext>
                  </a:extLst>
                </p14:cNvPr>
                <p14:cNvContentPartPr/>
                <p14:nvPr/>
              </p14:nvContentPartPr>
              <p14:xfrm>
                <a:off x="3414360" y="403957"/>
                <a:ext cx="12240" cy="368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C906C1E-3C67-D43C-3F39-C32975029F5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99240" y="388477"/>
                  <a:ext cx="4248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8B063A5-64CA-9BB4-C87B-5AF09D1DF44D}"/>
                    </a:ext>
                  </a:extLst>
                </p14:cNvPr>
                <p14:cNvContentPartPr/>
                <p14:nvPr/>
              </p14:nvContentPartPr>
              <p14:xfrm>
                <a:off x="3436320" y="419437"/>
                <a:ext cx="104760" cy="309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8B063A5-64CA-9BB4-C87B-5AF09D1DF4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21200" y="404317"/>
                  <a:ext cx="1353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F509D0E-A492-EC96-EFE5-5D1342F51100}"/>
                    </a:ext>
                  </a:extLst>
                </p14:cNvPr>
                <p14:cNvContentPartPr/>
                <p14:nvPr/>
              </p14:nvContentPartPr>
              <p14:xfrm>
                <a:off x="3566640" y="611677"/>
                <a:ext cx="101160" cy="111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509D0E-A492-EC96-EFE5-5D1342F511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51520" y="596557"/>
                  <a:ext cx="131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AE1AE3B-EDEC-FBB2-62C8-591A65CB26EF}"/>
                    </a:ext>
                  </a:extLst>
                </p14:cNvPr>
                <p14:cNvContentPartPr/>
                <p14:nvPr/>
              </p14:nvContentPartPr>
              <p14:xfrm>
                <a:off x="3698040" y="601237"/>
                <a:ext cx="109800" cy="119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E1AE3B-EDEC-FBB2-62C8-591A65CB26E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82920" y="585757"/>
                  <a:ext cx="1404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BEDD646-1A51-04EA-F15B-4CD1B4A9E437}"/>
                    </a:ext>
                  </a:extLst>
                </p14:cNvPr>
                <p14:cNvContentPartPr/>
                <p14:nvPr/>
              </p14:nvContentPartPr>
              <p14:xfrm>
                <a:off x="3824760" y="623557"/>
                <a:ext cx="178560" cy="247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BEDD646-1A51-04EA-F15B-4CD1B4A9E43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09280" y="608077"/>
                  <a:ext cx="2091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8197B66-7AF8-4DD7-BD87-8231CE3B8767}"/>
                    </a:ext>
                  </a:extLst>
                </p14:cNvPr>
                <p14:cNvContentPartPr/>
                <p14:nvPr/>
              </p14:nvContentPartPr>
              <p14:xfrm>
                <a:off x="4087200" y="609157"/>
                <a:ext cx="105120" cy="125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8197B66-7AF8-4DD7-BD87-8231CE3B87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72080" y="594037"/>
                  <a:ext cx="1357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CC783BF-B052-D1D5-B538-92D5475DBCA4}"/>
                    </a:ext>
                  </a:extLst>
                </p14:cNvPr>
                <p14:cNvContentPartPr/>
                <p14:nvPr/>
              </p14:nvContentPartPr>
              <p14:xfrm>
                <a:off x="4286640" y="454717"/>
                <a:ext cx="26280" cy="342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CC783BF-B052-D1D5-B538-92D5475DBC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71160" y="439237"/>
                  <a:ext cx="565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75E7CAE-3CB9-4ED5-DA99-029CE6AC73E2}"/>
                    </a:ext>
                  </a:extLst>
                </p14:cNvPr>
                <p14:cNvContentPartPr/>
                <p14:nvPr/>
              </p14:nvContentPartPr>
              <p14:xfrm>
                <a:off x="4401480" y="649117"/>
                <a:ext cx="5040" cy="110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75E7CAE-3CB9-4ED5-DA99-029CE6AC73E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86000" y="633997"/>
                  <a:ext cx="35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F46624E-66EE-E0C7-E5E2-71389BE4CA1F}"/>
                    </a:ext>
                  </a:extLst>
                </p14:cNvPr>
                <p14:cNvContentPartPr/>
                <p14:nvPr/>
              </p14:nvContentPartPr>
              <p14:xfrm>
                <a:off x="4418760" y="581437"/>
                <a:ext cx="8280" cy="3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F46624E-66EE-E0C7-E5E2-71389BE4CA1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03280" y="565957"/>
                  <a:ext cx="38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F9785A4-540B-6793-C953-60C833176C47}"/>
                    </a:ext>
                  </a:extLst>
                </p14:cNvPr>
                <p14:cNvContentPartPr/>
                <p14:nvPr/>
              </p14:nvContentPartPr>
              <p14:xfrm>
                <a:off x="4478160" y="646237"/>
                <a:ext cx="68400" cy="121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F9785A4-540B-6793-C953-60C833176C4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62680" y="630757"/>
                  <a:ext cx="98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408C89F-F135-EB39-8156-E3128F0C27BF}"/>
                    </a:ext>
                  </a:extLst>
                </p14:cNvPr>
                <p14:cNvContentPartPr/>
                <p14:nvPr/>
              </p14:nvContentPartPr>
              <p14:xfrm>
                <a:off x="4574280" y="689797"/>
                <a:ext cx="168480" cy="245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408C89F-F135-EB39-8156-E3128F0C27B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58800" y="674677"/>
                  <a:ext cx="1987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A695C67-8426-AC19-DDA5-74715CE292D5}"/>
                    </a:ext>
                  </a:extLst>
                </p14:cNvPr>
                <p14:cNvContentPartPr/>
                <p14:nvPr/>
              </p14:nvContentPartPr>
              <p14:xfrm>
                <a:off x="1548120" y="745237"/>
                <a:ext cx="4603680" cy="267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A695C67-8426-AC19-DDA5-74715CE292D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32640" y="730117"/>
                  <a:ext cx="4633920" cy="29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3838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documentclass{article}&#10;\usepackage{amsmath}&#10;\pagestyle{empty}&#10;\begin{document}&#10;&#10;&#10;$$ \frac{dA_1}{dt} = 2\alpha \beta r -A_1 -\delta \alpha rA_1 + 2A_2 - \nu_1^{int}A_1 + \nu_1^{rec}A_1^i $$&#10;&#10;\end{document}" title="IguanaTex Bitmap Display">
            <a:extLst>
              <a:ext uri="{FF2B5EF4-FFF2-40B4-BE49-F238E27FC236}">
                <a16:creationId xmlns:a16="http://schemas.microsoft.com/office/drawing/2014/main" id="{DB845FAF-7C21-4A21-9731-2F0CEE7A78E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5692" y="1262184"/>
            <a:ext cx="5816600" cy="533400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&#10;$$ \frac{dA_2}{dt} = \delta \alpha rA_1 -2A_2 - \nu_2^{int}A_2 + \nu_2^{rec}A_2^i $$&#10;&#10;\end{document}" title="IguanaTex Bitmap Display">
            <a:extLst>
              <a:ext uri="{FF2B5EF4-FFF2-40B4-BE49-F238E27FC236}">
                <a16:creationId xmlns:a16="http://schemas.microsoft.com/office/drawing/2014/main" id="{99C27B0A-BE4B-EE3A-75B4-9EFF3C2969F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05692" y="2164862"/>
            <a:ext cx="4318000" cy="533400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&#10;$$ \frac{dA_1^i}{dt} = \nu_1^{int}A_1 - \nu_1^{rec}A_1^i - \nu_1^{deg}A_1^i $$&#10;&#10;\end{document}" title="IguanaTex Bitmap Display">
            <a:extLst>
              <a:ext uri="{FF2B5EF4-FFF2-40B4-BE49-F238E27FC236}">
                <a16:creationId xmlns:a16="http://schemas.microsoft.com/office/drawing/2014/main" id="{043E0727-1E99-76F0-B174-87CDAD2FA6E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05692" y="3067540"/>
            <a:ext cx="3632200" cy="558800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&#10;$$ \frac{dA_2^i}{dt} = \nu_2^{int}A_2 - \nu_2^{rec}A_2^i - \nu_2^{deg}A_2^i $$&#10;&#10;\end{document}" title="IguanaTex Bitmap Display">
            <a:extLst>
              <a:ext uri="{FF2B5EF4-FFF2-40B4-BE49-F238E27FC236}">
                <a16:creationId xmlns:a16="http://schemas.microsoft.com/office/drawing/2014/main" id="{7B7F1C74-98D4-A2E9-10CD-52F8B03267F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05692" y="4038604"/>
            <a:ext cx="3632200" cy="55880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&#10;$$ \frac{dr^i}{dt} = \nu_1^{deg}A_1^i +2\nu_2^{deg}A_2^i - \nu_r^{rec}r^i + \nu_r^{int}r $$&#10;&#10;\end{document}" title="IguanaTex Bitmap Display">
            <a:extLst>
              <a:ext uri="{FF2B5EF4-FFF2-40B4-BE49-F238E27FC236}">
                <a16:creationId xmlns:a16="http://schemas.microsoft.com/office/drawing/2014/main" id="{4E3A80F0-116B-70D8-21E7-5A1850FF62C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05692" y="5062417"/>
            <a:ext cx="4470400" cy="5588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823BFB9C-AECA-7EF4-5BA4-4F9C1626D508}"/>
              </a:ext>
            </a:extLst>
          </p:cNvPr>
          <p:cNvGrpSpPr/>
          <p:nvPr/>
        </p:nvGrpSpPr>
        <p:grpSpPr>
          <a:xfrm>
            <a:off x="2700120" y="420157"/>
            <a:ext cx="3117960" cy="591120"/>
            <a:chOff x="2700120" y="420157"/>
            <a:chExt cx="3117960" cy="59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D68EDE0-A2A1-12A3-85C8-6A51785EDACB}"/>
                    </a:ext>
                  </a:extLst>
                </p14:cNvPr>
                <p14:cNvContentPartPr/>
                <p14:nvPr/>
              </p14:nvContentPartPr>
              <p14:xfrm>
                <a:off x="2700120" y="420157"/>
                <a:ext cx="249480" cy="290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D68EDE0-A2A1-12A3-85C8-6A51785EDA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84640" y="405037"/>
                  <a:ext cx="2800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2FE1927-0334-FDE6-A9BF-85206EF96BD2}"/>
                    </a:ext>
                  </a:extLst>
                </p14:cNvPr>
                <p14:cNvContentPartPr/>
                <p14:nvPr/>
              </p14:nvContentPartPr>
              <p14:xfrm>
                <a:off x="2985240" y="600157"/>
                <a:ext cx="81000" cy="110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2FE1927-0334-FDE6-A9BF-85206EF96B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70120" y="584677"/>
                  <a:ext cx="1112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6A57893-DB30-FAC6-E2DF-045BD7295714}"/>
                    </a:ext>
                  </a:extLst>
                </p14:cNvPr>
                <p14:cNvContentPartPr/>
                <p14:nvPr/>
              </p14:nvContentPartPr>
              <p14:xfrm>
                <a:off x="3062640" y="611317"/>
                <a:ext cx="137880" cy="104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6A57893-DB30-FAC6-E2DF-045BD729571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47520" y="596197"/>
                  <a:ext cx="168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446C15-E60F-A1BC-DA60-4CC519BC5FD0}"/>
                    </a:ext>
                  </a:extLst>
                </p14:cNvPr>
                <p14:cNvContentPartPr/>
                <p14:nvPr/>
              </p14:nvContentPartPr>
              <p14:xfrm>
                <a:off x="3237600" y="488197"/>
                <a:ext cx="176040" cy="217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446C15-E60F-A1BC-DA60-4CC519BC5FD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22480" y="473077"/>
                  <a:ext cx="206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FD07F7-AE31-5656-E0DF-77AFDE9F7758}"/>
                    </a:ext>
                  </a:extLst>
                </p14:cNvPr>
                <p14:cNvContentPartPr/>
                <p14:nvPr/>
              </p14:nvContentPartPr>
              <p14:xfrm>
                <a:off x="3488520" y="631117"/>
                <a:ext cx="9720" cy="100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FD07F7-AE31-5656-E0DF-77AFDE9F775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73400" y="615997"/>
                  <a:ext cx="403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D9E2603-15A8-6B5A-A388-565572EACE0A}"/>
                    </a:ext>
                  </a:extLst>
                </p14:cNvPr>
                <p14:cNvContentPartPr/>
                <p14:nvPr/>
              </p14:nvContentPartPr>
              <p14:xfrm>
                <a:off x="3519120" y="557317"/>
                <a:ext cx="9000" cy="5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D9E2603-15A8-6B5A-A388-565572EACE0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04000" y="542197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91FFB0B-A31F-A332-562C-7D3E1D54C825}"/>
                    </a:ext>
                  </a:extLst>
                </p14:cNvPr>
                <p14:cNvContentPartPr/>
                <p14:nvPr/>
              </p14:nvContentPartPr>
              <p14:xfrm>
                <a:off x="3613800" y="610957"/>
                <a:ext cx="176040" cy="131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91FFB0B-A31F-A332-562C-7D3E1D54C82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98320" y="595837"/>
                  <a:ext cx="2066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17C2758-6794-AB9D-312C-CC2111D82958}"/>
                    </a:ext>
                  </a:extLst>
                </p14:cNvPr>
                <p14:cNvContentPartPr/>
                <p14:nvPr/>
              </p14:nvContentPartPr>
              <p14:xfrm>
                <a:off x="3834120" y="628957"/>
                <a:ext cx="145080" cy="124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17C2758-6794-AB9D-312C-CC2111D8295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18640" y="613837"/>
                  <a:ext cx="175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0455970-7B7C-F9EC-72AC-95932B6ADC55}"/>
                    </a:ext>
                  </a:extLst>
                </p14:cNvPr>
                <p14:cNvContentPartPr/>
                <p14:nvPr/>
              </p14:nvContentPartPr>
              <p14:xfrm>
                <a:off x="4045080" y="624997"/>
                <a:ext cx="101880" cy="163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0455970-7B7C-F9EC-72AC-95932B6ADC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29960" y="609877"/>
                  <a:ext cx="1324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2C3BAE-8D87-7C91-B04E-F2E80AA3B241}"/>
                    </a:ext>
                  </a:extLst>
                </p14:cNvPr>
                <p14:cNvContentPartPr/>
                <p14:nvPr/>
              </p14:nvContentPartPr>
              <p14:xfrm>
                <a:off x="4214640" y="689077"/>
                <a:ext cx="113760" cy="99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2C3BAE-8D87-7C91-B04E-F2E80AA3B2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99520" y="673957"/>
                  <a:ext cx="144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C25C991-85C0-EC8E-D608-9DA053182FF9}"/>
                    </a:ext>
                  </a:extLst>
                </p14:cNvPr>
                <p14:cNvContentPartPr/>
                <p14:nvPr/>
              </p14:nvContentPartPr>
              <p14:xfrm>
                <a:off x="4424160" y="703837"/>
                <a:ext cx="2520" cy="110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C25C991-85C0-EC8E-D608-9DA053182F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08680" y="688717"/>
                  <a:ext cx="33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53B84CF-3223-B0A0-038C-3E73B774CBF1}"/>
                    </a:ext>
                  </a:extLst>
                </p14:cNvPr>
                <p14:cNvContentPartPr/>
                <p14:nvPr/>
              </p14:nvContentPartPr>
              <p14:xfrm>
                <a:off x="4432800" y="600157"/>
                <a:ext cx="1800" cy="8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53B84CF-3223-B0A0-038C-3E73B774CBF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17320" y="584677"/>
                  <a:ext cx="32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CB13E7D-2E4A-2264-58DF-B29C9A3F1554}"/>
                    </a:ext>
                  </a:extLst>
                </p14:cNvPr>
                <p14:cNvContentPartPr/>
                <p14:nvPr/>
              </p14:nvContentPartPr>
              <p14:xfrm>
                <a:off x="4473840" y="698437"/>
                <a:ext cx="95040" cy="144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CB13E7D-2E4A-2264-58DF-B29C9A3F155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58720" y="683317"/>
                  <a:ext cx="1256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BB7620F-994A-CCAA-A3DD-E0667F10CE1F}"/>
                    </a:ext>
                  </a:extLst>
                </p14:cNvPr>
                <p14:cNvContentPartPr/>
                <p14:nvPr/>
              </p14:nvContentPartPr>
              <p14:xfrm>
                <a:off x="4630440" y="671797"/>
                <a:ext cx="114480" cy="155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BB7620F-994A-CCAA-A3DD-E0667F10CE1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15320" y="656677"/>
                  <a:ext cx="1450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486E6A5-8243-E014-BD23-3CEC0823ED44}"/>
                    </a:ext>
                  </a:extLst>
                </p14:cNvPr>
                <p14:cNvContentPartPr/>
                <p14:nvPr/>
              </p14:nvContentPartPr>
              <p14:xfrm>
                <a:off x="4766520" y="700957"/>
                <a:ext cx="177840" cy="120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486E6A5-8243-E014-BD23-3CEC0823ED4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51040" y="685477"/>
                  <a:ext cx="2084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E44D94C-8E38-841B-A147-603E20FC5CF7}"/>
                    </a:ext>
                  </a:extLst>
                </p14:cNvPr>
                <p14:cNvContentPartPr/>
                <p14:nvPr/>
              </p14:nvContentPartPr>
              <p14:xfrm>
                <a:off x="4992240" y="586837"/>
                <a:ext cx="42480" cy="234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E44D94C-8E38-841B-A147-603E20FC5CF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77120" y="571357"/>
                  <a:ext cx="730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032032C-98BB-9DCA-93BD-6C6D1AA36C4B}"/>
                    </a:ext>
                  </a:extLst>
                </p14:cNvPr>
                <p14:cNvContentPartPr/>
                <p14:nvPr/>
              </p14:nvContentPartPr>
              <p14:xfrm>
                <a:off x="5135160" y="693757"/>
                <a:ext cx="5760" cy="123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032032C-98BB-9DCA-93BD-6C6D1AA36C4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20040" y="678637"/>
                  <a:ext cx="363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3B59893-A5D8-6C05-2DCA-C9DD2C2F9AD9}"/>
                    </a:ext>
                  </a:extLst>
                </p14:cNvPr>
                <p14:cNvContentPartPr/>
                <p14:nvPr/>
              </p14:nvContentPartPr>
              <p14:xfrm>
                <a:off x="5178360" y="602317"/>
                <a:ext cx="1800" cy="1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3B59893-A5D8-6C05-2DCA-C9DD2C2F9AD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62880" y="587197"/>
                  <a:ext cx="324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7B4F959-66AE-2F0F-F004-DE458462ACD4}"/>
                    </a:ext>
                  </a:extLst>
                </p14:cNvPr>
                <p14:cNvContentPartPr/>
                <p14:nvPr/>
              </p14:nvContentPartPr>
              <p14:xfrm>
                <a:off x="5291760" y="684397"/>
                <a:ext cx="141120" cy="135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7B4F959-66AE-2F0F-F004-DE458462ACD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76280" y="669277"/>
                  <a:ext cx="171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5815FAF-23F0-89CA-3AB5-C8FEA0CE94D2}"/>
                    </a:ext>
                  </a:extLst>
                </p14:cNvPr>
                <p14:cNvContentPartPr/>
                <p14:nvPr/>
              </p14:nvContentPartPr>
              <p14:xfrm>
                <a:off x="5414160" y="736597"/>
                <a:ext cx="147240" cy="104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5815FAF-23F0-89CA-3AB5-C8FEA0CE94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99040" y="721477"/>
                  <a:ext cx="177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D77304-7E99-07E6-0A7F-4F1BDA5C1239}"/>
                    </a:ext>
                  </a:extLst>
                </p14:cNvPr>
                <p14:cNvContentPartPr/>
                <p14:nvPr/>
              </p14:nvContentPartPr>
              <p14:xfrm>
                <a:off x="5592360" y="527437"/>
                <a:ext cx="193320" cy="330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D77304-7E99-07E6-0A7F-4F1BDA5C123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77240" y="511957"/>
                  <a:ext cx="2239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EE74614-724F-FF63-97B2-B062E3C50BBC}"/>
                    </a:ext>
                  </a:extLst>
                </p14:cNvPr>
                <p14:cNvContentPartPr/>
                <p14:nvPr/>
              </p14:nvContentPartPr>
              <p14:xfrm>
                <a:off x="2798040" y="790597"/>
                <a:ext cx="3020040" cy="220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EE74614-724F-FF63-97B2-B062E3C50B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82920" y="775477"/>
                  <a:ext cx="305028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1267208-2A4E-4A0D-E5F5-5EFF92E28047}"/>
              </a:ext>
            </a:extLst>
          </p:cNvPr>
          <p:cNvGrpSpPr/>
          <p:nvPr/>
        </p:nvGrpSpPr>
        <p:grpSpPr>
          <a:xfrm>
            <a:off x="7660920" y="2406277"/>
            <a:ext cx="576000" cy="301320"/>
            <a:chOff x="7660920" y="2406277"/>
            <a:chExt cx="576000" cy="30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9D93152-C876-9922-D826-DF777F92EEA9}"/>
                    </a:ext>
                  </a:extLst>
                </p14:cNvPr>
                <p14:cNvContentPartPr/>
                <p14:nvPr/>
              </p14:nvContentPartPr>
              <p14:xfrm>
                <a:off x="7660920" y="2406277"/>
                <a:ext cx="221760" cy="278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9D93152-C876-9922-D826-DF777F92EEA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45800" y="2390797"/>
                  <a:ext cx="2523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3A87F20-B4F4-7C70-654D-C5306D4FA821}"/>
                    </a:ext>
                  </a:extLst>
                </p14:cNvPr>
                <p14:cNvContentPartPr/>
                <p14:nvPr/>
              </p14:nvContentPartPr>
              <p14:xfrm>
                <a:off x="7945680" y="2480437"/>
                <a:ext cx="84960" cy="188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3A87F20-B4F4-7C70-654D-C5306D4FA82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30560" y="2465317"/>
                  <a:ext cx="1152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B40651B-0306-D1B9-3B2C-30B62FF5C81F}"/>
                    </a:ext>
                  </a:extLst>
                </p14:cNvPr>
                <p14:cNvContentPartPr/>
                <p14:nvPr/>
              </p14:nvContentPartPr>
              <p14:xfrm>
                <a:off x="7923720" y="2565397"/>
                <a:ext cx="109800" cy="4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B40651B-0306-D1B9-3B2C-30B62FF5C81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08600" y="2550277"/>
                  <a:ext cx="140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0B165E9-7B41-69D8-B5CF-D1B69E46B55C}"/>
                    </a:ext>
                  </a:extLst>
                </p14:cNvPr>
                <p14:cNvContentPartPr/>
                <p14:nvPr/>
              </p14:nvContentPartPr>
              <p14:xfrm>
                <a:off x="8091120" y="2439037"/>
                <a:ext cx="145800" cy="268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0B165E9-7B41-69D8-B5CF-D1B69E46B5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76000" y="2423917"/>
                  <a:ext cx="17604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165292A-E133-46B0-B581-3B2649D6101B}"/>
              </a:ext>
            </a:extLst>
          </p:cNvPr>
          <p:cNvGrpSpPr/>
          <p:nvPr/>
        </p:nvGrpSpPr>
        <p:grpSpPr>
          <a:xfrm>
            <a:off x="8459040" y="2339677"/>
            <a:ext cx="817200" cy="512280"/>
            <a:chOff x="8459040" y="2339677"/>
            <a:chExt cx="817200" cy="51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206A93E-8B4B-4819-47A6-0BA15A2D057F}"/>
                    </a:ext>
                  </a:extLst>
                </p14:cNvPr>
                <p14:cNvContentPartPr/>
                <p14:nvPr/>
              </p14:nvContentPartPr>
              <p14:xfrm>
                <a:off x="8478120" y="2549197"/>
                <a:ext cx="82440" cy="15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206A93E-8B4B-4819-47A6-0BA15A2D057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62640" y="2534077"/>
                  <a:ext cx="1130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ADB3E57-ABD4-3A48-C53C-59240ACE4121}"/>
                    </a:ext>
                  </a:extLst>
                </p14:cNvPr>
                <p14:cNvContentPartPr/>
                <p14:nvPr/>
              </p14:nvContentPartPr>
              <p14:xfrm>
                <a:off x="8459040" y="2656117"/>
                <a:ext cx="107280" cy="3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ADB3E57-ABD4-3A48-C53C-59240ACE412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43920" y="2640997"/>
                  <a:ext cx="1378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F7709DC-FAA6-1F15-6F8C-5A136487AC08}"/>
                    </a:ext>
                  </a:extLst>
                </p14:cNvPr>
                <p14:cNvContentPartPr/>
                <p14:nvPr/>
              </p14:nvContentPartPr>
              <p14:xfrm>
                <a:off x="8801400" y="2339677"/>
                <a:ext cx="5040" cy="235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F7709DC-FAA6-1F15-6F8C-5A136487AC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86280" y="2324557"/>
                  <a:ext cx="356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78E6309-1491-40B2-FC4B-A42C24B2086F}"/>
                    </a:ext>
                  </a:extLst>
                </p14:cNvPr>
                <p14:cNvContentPartPr/>
                <p14:nvPr/>
              </p14:nvContentPartPr>
              <p14:xfrm>
                <a:off x="8708520" y="2513917"/>
                <a:ext cx="247320" cy="330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78E6309-1491-40B2-FC4B-A42C24B2086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93040" y="2498797"/>
                  <a:ext cx="2779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4AE9E98-A0EA-45F4-629B-3366DB7D34BF}"/>
                    </a:ext>
                  </a:extLst>
                </p14:cNvPr>
                <p14:cNvContentPartPr/>
                <p14:nvPr/>
              </p14:nvContentPartPr>
              <p14:xfrm>
                <a:off x="8973480" y="2619397"/>
                <a:ext cx="129960" cy="232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4AE9E98-A0EA-45F4-629B-3366DB7D34B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58000" y="2604277"/>
                  <a:ext cx="1605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279E956-E9AC-CE1B-6EFE-B44C836DE201}"/>
                    </a:ext>
                  </a:extLst>
                </p14:cNvPr>
                <p14:cNvContentPartPr/>
                <p14:nvPr/>
              </p14:nvContentPartPr>
              <p14:xfrm>
                <a:off x="9175800" y="2635237"/>
                <a:ext cx="100440" cy="2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279E956-E9AC-CE1B-6EFE-B44C836DE20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60680" y="2619757"/>
                  <a:ext cx="13104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866F62A-B713-BE0E-03F8-9CBB69C50FDD}"/>
              </a:ext>
            </a:extLst>
          </p:cNvPr>
          <p:cNvGrpSpPr/>
          <p:nvPr/>
        </p:nvGrpSpPr>
        <p:grpSpPr>
          <a:xfrm>
            <a:off x="7753440" y="3475477"/>
            <a:ext cx="479160" cy="290160"/>
            <a:chOff x="7753440" y="3475477"/>
            <a:chExt cx="47916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8738986-4137-08DE-9001-02FBEE92E8C4}"/>
                    </a:ext>
                  </a:extLst>
                </p14:cNvPr>
                <p14:cNvContentPartPr/>
                <p14:nvPr/>
              </p14:nvContentPartPr>
              <p14:xfrm>
                <a:off x="7901040" y="3500317"/>
                <a:ext cx="8280" cy="2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8738986-4137-08DE-9001-02FBEE92E8C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85920" y="3485197"/>
                  <a:ext cx="38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A1B06FB-E4E1-AAAB-F597-A2BAC72F6977}"/>
                    </a:ext>
                  </a:extLst>
                </p14:cNvPr>
                <p14:cNvContentPartPr/>
                <p14:nvPr/>
              </p14:nvContentPartPr>
              <p14:xfrm>
                <a:off x="7753440" y="3475477"/>
                <a:ext cx="155880" cy="286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A1B06FB-E4E1-AAAB-F597-A2BAC72F697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38320" y="3460357"/>
                  <a:ext cx="1864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3E9043B-4C9D-5247-2BD3-F64088673DD9}"/>
                    </a:ext>
                  </a:extLst>
                </p14:cNvPr>
                <p14:cNvContentPartPr/>
                <p14:nvPr/>
              </p14:nvContentPartPr>
              <p14:xfrm>
                <a:off x="7989600" y="3584557"/>
                <a:ext cx="100440" cy="168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3E9043B-4C9D-5247-2BD3-F64088673DD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74120" y="3569437"/>
                  <a:ext cx="1310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7706383-2064-1B17-7A17-9FD869EA87B7}"/>
                    </a:ext>
                  </a:extLst>
                </p14:cNvPr>
                <p14:cNvContentPartPr/>
                <p14:nvPr/>
              </p14:nvContentPartPr>
              <p14:xfrm>
                <a:off x="8088600" y="3528397"/>
                <a:ext cx="144000" cy="237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7706383-2064-1B17-7A17-9FD869EA87B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73480" y="3513277"/>
                  <a:ext cx="17460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951BD3B-3C69-3230-6A71-8EBF8714EA7B}"/>
              </a:ext>
            </a:extLst>
          </p:cNvPr>
          <p:cNvGrpSpPr/>
          <p:nvPr/>
        </p:nvGrpSpPr>
        <p:grpSpPr>
          <a:xfrm>
            <a:off x="8408280" y="3593197"/>
            <a:ext cx="112320" cy="96480"/>
            <a:chOff x="8408280" y="3593197"/>
            <a:chExt cx="112320" cy="9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10A695E-D5B2-2986-49FB-35E026D4F20A}"/>
                    </a:ext>
                  </a:extLst>
                </p14:cNvPr>
                <p14:cNvContentPartPr/>
                <p14:nvPr/>
              </p14:nvContentPartPr>
              <p14:xfrm>
                <a:off x="8420880" y="3593197"/>
                <a:ext cx="9972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10A695E-D5B2-2986-49FB-35E026D4F20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05760" y="3578077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63EE6DE-20FA-A9AE-1F78-0B373EA81D6B}"/>
                    </a:ext>
                  </a:extLst>
                </p14:cNvPr>
                <p14:cNvContentPartPr/>
                <p14:nvPr/>
              </p14:nvContentPartPr>
              <p14:xfrm>
                <a:off x="8408280" y="3682477"/>
                <a:ext cx="85680" cy="7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63EE6DE-20FA-A9AE-1F78-0B373EA81D6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93160" y="3666997"/>
                  <a:ext cx="11592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CDEBEDF-BAF4-7F77-6E28-50B637150797}"/>
              </a:ext>
            </a:extLst>
          </p:cNvPr>
          <p:cNvGrpSpPr/>
          <p:nvPr/>
        </p:nvGrpSpPr>
        <p:grpSpPr>
          <a:xfrm>
            <a:off x="8727240" y="3439477"/>
            <a:ext cx="957960" cy="398880"/>
            <a:chOff x="8727240" y="3439477"/>
            <a:chExt cx="957960" cy="39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3970323-A6C8-F25D-B547-ED6FBB4F3F50}"/>
                    </a:ext>
                  </a:extLst>
                </p14:cNvPr>
                <p14:cNvContentPartPr/>
                <p14:nvPr/>
              </p14:nvContentPartPr>
              <p14:xfrm>
                <a:off x="8727240" y="3486997"/>
                <a:ext cx="158040" cy="291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3970323-A6C8-F25D-B547-ED6FBB4F3F5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712120" y="3471877"/>
                  <a:ext cx="1886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C14A1A7-8441-F4FE-CC53-01D06F5EB826}"/>
                    </a:ext>
                  </a:extLst>
                </p14:cNvPr>
                <p14:cNvContentPartPr/>
                <p14:nvPr/>
              </p14:nvContentPartPr>
              <p14:xfrm>
                <a:off x="8922720" y="3573037"/>
                <a:ext cx="143280" cy="213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C14A1A7-8441-F4FE-CC53-01D06F5EB82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07240" y="3557557"/>
                  <a:ext cx="173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CF9AD99-76E9-A4A1-20C1-9434C6C3B2CC}"/>
                    </a:ext>
                  </a:extLst>
                </p14:cNvPr>
                <p14:cNvContentPartPr/>
                <p14:nvPr/>
              </p14:nvContentPartPr>
              <p14:xfrm>
                <a:off x="8989680" y="3699757"/>
                <a:ext cx="55800" cy="4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CF9AD99-76E9-A4A1-20C1-9434C6C3B2C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74560" y="3684277"/>
                  <a:ext cx="86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A9C338F-EF78-04D4-B9AB-C0A2B0A1C032}"/>
                    </a:ext>
                  </a:extLst>
                </p14:cNvPr>
                <p14:cNvContentPartPr/>
                <p14:nvPr/>
              </p14:nvContentPartPr>
              <p14:xfrm>
                <a:off x="9137640" y="3777157"/>
                <a:ext cx="4320" cy="61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A9C338F-EF78-04D4-B9AB-C0A2B0A1C03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22160" y="3761677"/>
                  <a:ext cx="349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A6B373D-361D-5046-6043-798EBDA4A468}"/>
                    </a:ext>
                  </a:extLst>
                </p14:cNvPr>
                <p14:cNvContentPartPr/>
                <p14:nvPr/>
              </p14:nvContentPartPr>
              <p14:xfrm>
                <a:off x="9160320" y="3695077"/>
                <a:ext cx="1080" cy="9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A6B373D-361D-5046-6043-798EBDA4A46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44840" y="3679597"/>
                  <a:ext cx="316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BFE7DFD-71BF-26D5-EEEC-F824A299AEE2}"/>
                    </a:ext>
                  </a:extLst>
                </p14:cNvPr>
                <p14:cNvContentPartPr/>
                <p14:nvPr/>
              </p14:nvContentPartPr>
              <p14:xfrm>
                <a:off x="9183720" y="3529117"/>
                <a:ext cx="6480" cy="74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BFE7DFD-71BF-26D5-EEEC-F824A299AEE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68240" y="3513997"/>
                  <a:ext cx="37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7BAB07F-C687-6F11-1974-0CA0BF2979EC}"/>
                    </a:ext>
                  </a:extLst>
                </p14:cNvPr>
                <p14:cNvContentPartPr/>
                <p14:nvPr/>
              </p14:nvContentPartPr>
              <p14:xfrm>
                <a:off x="9202440" y="3443077"/>
                <a:ext cx="3600" cy="12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7BAB07F-C687-6F11-1974-0CA0BF2979E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87320" y="3427957"/>
                  <a:ext cx="338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F5753A0-0012-E579-3447-6B7FD01B6669}"/>
                    </a:ext>
                  </a:extLst>
                </p14:cNvPr>
                <p14:cNvContentPartPr/>
                <p14:nvPr/>
              </p14:nvContentPartPr>
              <p14:xfrm>
                <a:off x="9354000" y="3439477"/>
                <a:ext cx="107640" cy="367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F5753A0-0012-E579-3447-6B7FD01B666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38880" y="3423997"/>
                  <a:ext cx="13788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7D80EB3-1155-0213-6EFB-E9B648CA2273}"/>
                    </a:ext>
                  </a:extLst>
                </p14:cNvPr>
                <p14:cNvContentPartPr/>
                <p14:nvPr/>
              </p14:nvContentPartPr>
              <p14:xfrm>
                <a:off x="9603480" y="3660517"/>
                <a:ext cx="81720" cy="22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7D80EB3-1155-0213-6EFB-E9B648CA227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588000" y="3645397"/>
                  <a:ext cx="1119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D239424-0F69-850F-E9D6-4BECD43D51AF}"/>
                    </a:ext>
                  </a:extLst>
                </p14:cNvPr>
                <p14:cNvContentPartPr/>
                <p14:nvPr/>
              </p14:nvContentPartPr>
              <p14:xfrm>
                <a:off x="9573600" y="3741157"/>
                <a:ext cx="109080" cy="5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D239424-0F69-850F-E9D6-4BECD43D51A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58480" y="3725677"/>
                  <a:ext cx="13932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1FED94C-E0E3-A533-9AD6-E6BB5DC19B45}"/>
              </a:ext>
            </a:extLst>
          </p:cNvPr>
          <p:cNvGrpSpPr/>
          <p:nvPr/>
        </p:nvGrpSpPr>
        <p:grpSpPr>
          <a:xfrm>
            <a:off x="9890040" y="3525157"/>
            <a:ext cx="695880" cy="349560"/>
            <a:chOff x="9890040" y="3525157"/>
            <a:chExt cx="695880" cy="3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9D61520-0C89-B63A-3C62-FBCB5BAD6E8E}"/>
                    </a:ext>
                  </a:extLst>
                </p14:cNvPr>
                <p14:cNvContentPartPr/>
                <p14:nvPr/>
              </p14:nvContentPartPr>
              <p14:xfrm>
                <a:off x="9890040" y="3533797"/>
                <a:ext cx="155160" cy="270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9D61520-0C89-B63A-3C62-FBCB5BAD6E8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74920" y="3518677"/>
                  <a:ext cx="1857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AAD3CB9-3211-6780-7F99-0D72C67BCBBE}"/>
                    </a:ext>
                  </a:extLst>
                </p14:cNvPr>
                <p14:cNvContentPartPr/>
                <p14:nvPr/>
              </p14:nvContentPartPr>
              <p14:xfrm>
                <a:off x="10107480" y="3598957"/>
                <a:ext cx="138600" cy="239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AAD3CB9-3211-6780-7F99-0D72C67BCBB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092360" y="3583477"/>
                  <a:ext cx="1692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3D46D1D-3FE4-9E18-1900-5E18767EA521}"/>
                    </a:ext>
                  </a:extLst>
                </p14:cNvPr>
                <p14:cNvContentPartPr/>
                <p14:nvPr/>
              </p14:nvContentPartPr>
              <p14:xfrm>
                <a:off x="10148160" y="3744037"/>
                <a:ext cx="83880" cy="6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3D46D1D-3FE4-9E18-1900-5E18767EA52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132680" y="3728917"/>
                  <a:ext cx="114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F3BEA05-E202-C18B-66C0-9D8A0A472A51}"/>
                    </a:ext>
                  </a:extLst>
                </p14:cNvPr>
                <p14:cNvContentPartPr/>
                <p14:nvPr/>
              </p14:nvContentPartPr>
              <p14:xfrm>
                <a:off x="10344360" y="3783277"/>
                <a:ext cx="6480" cy="75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F3BEA05-E202-C18B-66C0-9D8A0A472A5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328880" y="3767797"/>
                  <a:ext cx="37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69F4C7F-EEA2-14C8-9DDC-4CF9465587D9}"/>
                    </a:ext>
                  </a:extLst>
                </p14:cNvPr>
                <p14:cNvContentPartPr/>
                <p14:nvPr/>
              </p14:nvContentPartPr>
              <p14:xfrm>
                <a:off x="10369920" y="3705157"/>
                <a:ext cx="3600" cy="1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69F4C7F-EEA2-14C8-9DDC-4CF9465587D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354800" y="3689677"/>
                  <a:ext cx="33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EED1058-5627-F9DE-6015-B1203CF8BB05}"/>
                    </a:ext>
                  </a:extLst>
                </p14:cNvPr>
                <p14:cNvContentPartPr/>
                <p14:nvPr/>
              </p14:nvContentPartPr>
              <p14:xfrm>
                <a:off x="10405920" y="3525157"/>
                <a:ext cx="180000" cy="349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EED1058-5627-F9DE-6015-B1203CF8BB0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390800" y="3510037"/>
                  <a:ext cx="210600" cy="38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DD4EC0C-6D08-E328-8DE6-F21F32BAAA3F}"/>
              </a:ext>
            </a:extLst>
          </p:cNvPr>
          <p:cNvGrpSpPr/>
          <p:nvPr/>
        </p:nvGrpSpPr>
        <p:grpSpPr>
          <a:xfrm>
            <a:off x="10803720" y="3687157"/>
            <a:ext cx="125280" cy="108000"/>
            <a:chOff x="10803720" y="3687157"/>
            <a:chExt cx="125280" cy="10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3D5B6FF-DB29-051C-FA3D-21C687E461ED}"/>
                    </a:ext>
                  </a:extLst>
                </p14:cNvPr>
                <p14:cNvContentPartPr/>
                <p14:nvPr/>
              </p14:nvContentPartPr>
              <p14:xfrm>
                <a:off x="10803720" y="3687157"/>
                <a:ext cx="125280" cy="5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3D5B6FF-DB29-051C-FA3D-21C687E461E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788600" y="3671677"/>
                  <a:ext cx="1558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5FD82B4-EEB4-CB61-0E98-E1A5269A0DD2}"/>
                    </a:ext>
                  </a:extLst>
                </p14:cNvPr>
                <p14:cNvContentPartPr/>
                <p14:nvPr/>
              </p14:nvContentPartPr>
              <p14:xfrm>
                <a:off x="10807680" y="3766717"/>
                <a:ext cx="115200" cy="28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5FD82B4-EEB4-CB61-0E98-E1A5269A0DD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92560" y="3751597"/>
                  <a:ext cx="14580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A59540C-E617-13FF-138E-1BE1A9D9C8D4}"/>
              </a:ext>
            </a:extLst>
          </p:cNvPr>
          <p:cNvGrpSpPr/>
          <p:nvPr/>
        </p:nvGrpSpPr>
        <p:grpSpPr>
          <a:xfrm>
            <a:off x="11115480" y="3651157"/>
            <a:ext cx="425520" cy="218520"/>
            <a:chOff x="11115480" y="3651157"/>
            <a:chExt cx="42552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AC7EC31-52DB-4B14-9F75-542C8273B6BD}"/>
                    </a:ext>
                  </a:extLst>
                </p14:cNvPr>
                <p14:cNvContentPartPr/>
                <p14:nvPr/>
              </p14:nvContentPartPr>
              <p14:xfrm>
                <a:off x="11115480" y="3651157"/>
                <a:ext cx="111240" cy="118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AC7EC31-52DB-4B14-9F75-542C8273B6B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100360" y="3636037"/>
                  <a:ext cx="141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CB3CE0E-8650-66CE-BCDE-C6458701DE91}"/>
                    </a:ext>
                  </a:extLst>
                </p14:cNvPr>
                <p14:cNvContentPartPr/>
                <p14:nvPr/>
              </p14:nvContentPartPr>
              <p14:xfrm>
                <a:off x="11274960" y="3766717"/>
                <a:ext cx="6480" cy="89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CB3CE0E-8650-66CE-BCDE-C6458701DE9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259840" y="3751597"/>
                  <a:ext cx="370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A2443E4-3842-B4DC-54AA-C5405D1A8DE5}"/>
                    </a:ext>
                  </a:extLst>
                </p14:cNvPr>
                <p14:cNvContentPartPr/>
                <p14:nvPr/>
              </p14:nvContentPartPr>
              <p14:xfrm>
                <a:off x="11218080" y="3780037"/>
                <a:ext cx="81000" cy="3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A2443E4-3842-B4DC-54AA-C5405D1A8DE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202600" y="3764917"/>
                  <a:ext cx="1112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DE1B36C-BD06-46FF-0F7D-58B5BF4A570E}"/>
                    </a:ext>
                  </a:extLst>
                </p14:cNvPr>
                <p14:cNvContentPartPr/>
                <p14:nvPr/>
              </p14:nvContentPartPr>
              <p14:xfrm>
                <a:off x="11329680" y="3788677"/>
                <a:ext cx="59040" cy="66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DE1B36C-BD06-46FF-0F7D-58B5BF4A570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314560" y="3773557"/>
                  <a:ext cx="896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06C2463-FE8F-EEDA-CAB4-87F2DD714B79}"/>
                    </a:ext>
                  </a:extLst>
                </p14:cNvPr>
                <p14:cNvContentPartPr/>
                <p14:nvPr/>
              </p14:nvContentPartPr>
              <p14:xfrm>
                <a:off x="11479800" y="3755197"/>
                <a:ext cx="15840" cy="114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06C2463-FE8F-EEDA-CAB4-87F2DD714B7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464680" y="3739717"/>
                  <a:ext cx="464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4AE7868-977A-A54C-66C6-3E01E05AE185}"/>
                    </a:ext>
                  </a:extLst>
                </p14:cNvPr>
                <p14:cNvContentPartPr/>
                <p14:nvPr/>
              </p14:nvContentPartPr>
              <p14:xfrm>
                <a:off x="11456400" y="3804157"/>
                <a:ext cx="84600" cy="4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4AE7868-977A-A54C-66C6-3E01E05AE18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441280" y="3789037"/>
                  <a:ext cx="115200" cy="3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7042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\documentclass{article}&#10;\usepackage{amsmath}&#10;\pagestyle{empty}&#10;\begin{document}&#10;&#10;&#10;$$ \beta=5 $$&#10;&#10;\end{document}" title="IguanaTex Bitmap Display">
            <a:extLst>
              <a:ext uri="{FF2B5EF4-FFF2-40B4-BE49-F238E27FC236}">
                <a16:creationId xmlns:a16="http://schemas.microsoft.com/office/drawing/2014/main" id="{8F67AFA8-0570-DCCE-B043-062F08ABCD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33231" y="5881077"/>
            <a:ext cx="609600" cy="228600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&#10;$$ \delta = 4 $$&#10;&#10;\end{document}" title="IguanaTex Bitmap Display">
            <a:extLst>
              <a:ext uri="{FF2B5EF4-FFF2-40B4-BE49-F238E27FC236}">
                <a16:creationId xmlns:a16="http://schemas.microsoft.com/office/drawing/2014/main" id="{25E8F44A-2B5E-DD56-BDEB-46199F0D136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995365" y="5881077"/>
            <a:ext cx="584200" cy="177800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&#10;$$ \nu^{deg} = 2 $$&#10;&#10;\end{document}" title="IguanaTex Bitmap Display">
            <a:extLst>
              <a:ext uri="{FF2B5EF4-FFF2-40B4-BE49-F238E27FC236}">
                <a16:creationId xmlns:a16="http://schemas.microsoft.com/office/drawing/2014/main" id="{EDBA2A48-CC90-6D30-878E-04934082FE3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832100" y="5855677"/>
            <a:ext cx="914400" cy="228600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&#10;$$ \nu^{int} = 5 $$&#10;&#10;\end{document}" title="IguanaTex Bitmap Display">
            <a:extLst>
              <a:ext uri="{FF2B5EF4-FFF2-40B4-BE49-F238E27FC236}">
                <a16:creationId xmlns:a16="http://schemas.microsoft.com/office/drawing/2014/main" id="{CD852DD3-317A-A97A-0DE5-5E819F6F323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999035" y="5874239"/>
            <a:ext cx="863600" cy="228600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&#10;$$ \nu^{rec} = 10$$&#10;&#10;\end{document}" title="IguanaTex Bitmap Display">
            <a:extLst>
              <a:ext uri="{FF2B5EF4-FFF2-40B4-BE49-F238E27FC236}">
                <a16:creationId xmlns:a16="http://schemas.microsoft.com/office/drawing/2014/main" id="{FDA26058-A241-92E8-D8BD-882437A2DA8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080000" y="5905501"/>
            <a:ext cx="1016000" cy="211015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&#10;$$ A_{init} = 1e^{-5} $$&#10;&#10;\end{document}" title="IguanaTex Bitmap Display">
            <a:extLst>
              <a:ext uri="{FF2B5EF4-FFF2-40B4-BE49-F238E27FC236}">
                <a16:creationId xmlns:a16="http://schemas.microsoft.com/office/drawing/2014/main" id="{2B4112AF-A996-25A4-2FFE-37EED9E96B6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256865" y="5866167"/>
            <a:ext cx="1371600" cy="279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18BB5F-5083-F186-86DA-798F02E6D1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96000" y="1458455"/>
            <a:ext cx="5029200" cy="40767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6F3976DC-80A0-005B-58E0-BDF969EA43E5}"/>
              </a:ext>
            </a:extLst>
          </p:cNvPr>
          <p:cNvGrpSpPr/>
          <p:nvPr/>
        </p:nvGrpSpPr>
        <p:grpSpPr>
          <a:xfrm>
            <a:off x="529680" y="317197"/>
            <a:ext cx="1002960" cy="570960"/>
            <a:chOff x="529680" y="317197"/>
            <a:chExt cx="1002960" cy="57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FA5E8B9-421A-285C-ABCE-5BC0666CA8AE}"/>
                    </a:ext>
                  </a:extLst>
                </p14:cNvPr>
                <p14:cNvContentPartPr/>
                <p14:nvPr/>
              </p14:nvContentPartPr>
              <p14:xfrm>
                <a:off x="529680" y="317197"/>
                <a:ext cx="134640" cy="342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FA5E8B9-421A-285C-ABCE-5BC0666CA8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4560" y="301717"/>
                  <a:ext cx="1652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328C811-263D-D8C1-02CF-D8E57E84933B}"/>
                    </a:ext>
                  </a:extLst>
                </p14:cNvPr>
                <p14:cNvContentPartPr/>
                <p14:nvPr/>
              </p14:nvContentPartPr>
              <p14:xfrm>
                <a:off x="750000" y="551557"/>
                <a:ext cx="4320" cy="67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328C811-263D-D8C1-02CF-D8E57E84933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4880" y="536437"/>
                  <a:ext cx="349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36685C3-ADC0-8108-2D70-9D007C1A1646}"/>
                    </a:ext>
                  </a:extLst>
                </p14:cNvPr>
                <p14:cNvContentPartPr/>
                <p14:nvPr/>
              </p14:nvContentPartPr>
              <p14:xfrm>
                <a:off x="758640" y="464077"/>
                <a:ext cx="10440" cy="12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36685C3-ADC0-8108-2D70-9D007C1A16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3520" y="448957"/>
                  <a:ext cx="41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4C41027-793A-6290-C184-30033E1309FF}"/>
                    </a:ext>
                  </a:extLst>
                </p14:cNvPr>
                <p14:cNvContentPartPr/>
                <p14:nvPr/>
              </p14:nvContentPartPr>
              <p14:xfrm>
                <a:off x="844680" y="520957"/>
                <a:ext cx="78480" cy="103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4C41027-793A-6290-C184-30033E1309F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9560" y="505837"/>
                  <a:ext cx="1090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F974C2E-CEEC-311B-07AC-260973114BE7}"/>
                    </a:ext>
                  </a:extLst>
                </p14:cNvPr>
                <p14:cNvContentPartPr/>
                <p14:nvPr/>
              </p14:nvContentPartPr>
              <p14:xfrm>
                <a:off x="944760" y="396757"/>
                <a:ext cx="113040" cy="268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F974C2E-CEEC-311B-07AC-260973114BE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9280" y="381637"/>
                  <a:ext cx="1432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49D2DA5-A079-2D60-40ED-98CAFC421447}"/>
                    </a:ext>
                  </a:extLst>
                </p14:cNvPr>
                <p14:cNvContentPartPr/>
                <p14:nvPr/>
              </p14:nvContentPartPr>
              <p14:xfrm>
                <a:off x="1157880" y="610237"/>
                <a:ext cx="6480" cy="109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49D2DA5-A079-2D60-40ED-98CAFC42144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42760" y="595117"/>
                  <a:ext cx="37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10B5F15-9389-9E1F-5029-F36E86BC7AD0}"/>
                    </a:ext>
                  </a:extLst>
                </p14:cNvPr>
                <p14:cNvContentPartPr/>
                <p14:nvPr/>
              </p14:nvContentPartPr>
              <p14:xfrm>
                <a:off x="1155720" y="515557"/>
                <a:ext cx="16920" cy="9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10B5F15-9389-9E1F-5029-F36E86BC7AD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40600" y="500437"/>
                  <a:ext cx="471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33EC4FB-20C7-12DD-1A59-295554E4AB0F}"/>
                    </a:ext>
                  </a:extLst>
                </p14:cNvPr>
                <p14:cNvContentPartPr/>
                <p14:nvPr/>
              </p14:nvContentPartPr>
              <p14:xfrm>
                <a:off x="1250400" y="628237"/>
                <a:ext cx="1800" cy="68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33EC4FB-20C7-12DD-1A59-295554E4AB0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34920" y="612757"/>
                  <a:ext cx="324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8614A47-CA1E-14AF-8AF6-4AF06DED9D7F}"/>
                    </a:ext>
                  </a:extLst>
                </p14:cNvPr>
                <p14:cNvContentPartPr/>
                <p14:nvPr/>
              </p14:nvContentPartPr>
              <p14:xfrm>
                <a:off x="1250400" y="600517"/>
                <a:ext cx="84600" cy="98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8614A47-CA1E-14AF-8AF6-4AF06DED9D7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234920" y="585397"/>
                  <a:ext cx="1152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7C08B30-A629-2E16-6760-294794F98E58}"/>
                    </a:ext>
                  </a:extLst>
                </p14:cNvPr>
                <p14:cNvContentPartPr/>
                <p14:nvPr/>
              </p14:nvContentPartPr>
              <p14:xfrm>
                <a:off x="1334640" y="590797"/>
                <a:ext cx="198000" cy="297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7C08B30-A629-2E16-6760-294794F98E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19520" y="575317"/>
                  <a:ext cx="228600" cy="32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2AA0BBD-17F5-1B15-5140-F1B25133A963}"/>
                  </a:ext>
                </a:extLst>
              </p14:cNvPr>
              <p14:cNvContentPartPr/>
              <p14:nvPr/>
            </p14:nvContentPartPr>
            <p14:xfrm>
              <a:off x="1678440" y="518437"/>
              <a:ext cx="125280" cy="1429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2AA0BBD-17F5-1B15-5140-F1B25133A96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663320" y="502957"/>
                <a:ext cx="155880" cy="17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05F19144-1717-0E22-1F31-3C31B643979C}"/>
              </a:ext>
            </a:extLst>
          </p:cNvPr>
          <p:cNvGrpSpPr/>
          <p:nvPr/>
        </p:nvGrpSpPr>
        <p:grpSpPr>
          <a:xfrm>
            <a:off x="1945200" y="409357"/>
            <a:ext cx="2111040" cy="365400"/>
            <a:chOff x="1945200" y="409357"/>
            <a:chExt cx="2111040" cy="36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3672F6D-1CA4-E98D-0A49-96D233114FEE}"/>
                    </a:ext>
                  </a:extLst>
                </p14:cNvPr>
                <p14:cNvContentPartPr/>
                <p14:nvPr/>
              </p14:nvContentPartPr>
              <p14:xfrm>
                <a:off x="1945200" y="534997"/>
                <a:ext cx="16200" cy="103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3672F6D-1CA4-E98D-0A49-96D233114FE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929720" y="519877"/>
                  <a:ext cx="464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571074-14C1-7ACC-ABEA-C437FA5B69A8}"/>
                    </a:ext>
                  </a:extLst>
                </p14:cNvPr>
                <p14:cNvContentPartPr/>
                <p14:nvPr/>
              </p14:nvContentPartPr>
              <p14:xfrm>
                <a:off x="1957440" y="410797"/>
                <a:ext cx="1800" cy="8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571074-14C1-7ACC-ABEA-C437FA5B69A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942320" y="395677"/>
                  <a:ext cx="32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C285FFF-3D30-B4DD-0E55-4FD4DAAE3422}"/>
                    </a:ext>
                  </a:extLst>
                </p14:cNvPr>
                <p14:cNvContentPartPr/>
                <p14:nvPr/>
              </p14:nvContentPartPr>
              <p14:xfrm>
                <a:off x="2051400" y="498277"/>
                <a:ext cx="25200" cy="137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C285FFF-3D30-B4DD-0E55-4FD4DAAE342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036280" y="483157"/>
                  <a:ext cx="558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740052F-B16E-F447-1DF6-936032C9D588}"/>
                    </a:ext>
                  </a:extLst>
                </p14:cNvPr>
                <p14:cNvContentPartPr/>
                <p14:nvPr/>
              </p14:nvContentPartPr>
              <p14:xfrm>
                <a:off x="2051400" y="498277"/>
                <a:ext cx="91080" cy="135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740052F-B16E-F447-1DF6-936032C9D58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036280" y="483157"/>
                  <a:ext cx="1213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2B75EB1-7220-D2CC-6026-6E4CB623D3EA}"/>
                    </a:ext>
                  </a:extLst>
                </p14:cNvPr>
                <p14:cNvContentPartPr/>
                <p14:nvPr/>
              </p14:nvContentPartPr>
              <p14:xfrm>
                <a:off x="2242920" y="495397"/>
                <a:ext cx="26280" cy="137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2B75EB1-7220-D2CC-6026-6E4CB623D3E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227440" y="479917"/>
                  <a:ext cx="565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36ABDA-2BED-6E21-7BE3-BA1F728064A3}"/>
                    </a:ext>
                  </a:extLst>
                </p14:cNvPr>
                <p14:cNvContentPartPr/>
                <p14:nvPr/>
              </p14:nvContentPartPr>
              <p14:xfrm>
                <a:off x="2240400" y="522037"/>
                <a:ext cx="58320" cy="15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36ABDA-2BED-6E21-7BE3-BA1F728064A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225280" y="506557"/>
                  <a:ext cx="885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56C0549-CBB0-26C6-F64B-E00CC635D077}"/>
                    </a:ext>
                  </a:extLst>
                </p14:cNvPr>
                <p14:cNvContentPartPr/>
                <p14:nvPr/>
              </p14:nvContentPartPr>
              <p14:xfrm>
                <a:off x="2344440" y="492157"/>
                <a:ext cx="140040" cy="141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56C0549-CBB0-26C6-F64B-E00CC635D07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29320" y="477037"/>
                  <a:ext cx="170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4AE5332-1234-EF8B-6512-331BE3B0E787}"/>
                    </a:ext>
                  </a:extLst>
                </p14:cNvPr>
                <p14:cNvContentPartPr/>
                <p14:nvPr/>
              </p14:nvContentPartPr>
              <p14:xfrm>
                <a:off x="2556120" y="518077"/>
                <a:ext cx="66600" cy="113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4AE5332-1234-EF8B-6512-331BE3B0E78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41000" y="502597"/>
                  <a:ext cx="972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726C512-192F-AD96-F488-99C1FEFBD6EC}"/>
                    </a:ext>
                  </a:extLst>
                </p14:cNvPr>
                <p14:cNvContentPartPr/>
                <p14:nvPr/>
              </p14:nvContentPartPr>
              <p14:xfrm>
                <a:off x="2678160" y="532117"/>
                <a:ext cx="77760" cy="138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726C512-192F-AD96-F488-99C1FEFBD6E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663040" y="516637"/>
                  <a:ext cx="108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D95433A-2860-CF21-986C-BEADF3A9E978}"/>
                    </a:ext>
                  </a:extLst>
                </p14:cNvPr>
                <p14:cNvContentPartPr/>
                <p14:nvPr/>
              </p14:nvContentPartPr>
              <p14:xfrm>
                <a:off x="2791560" y="559477"/>
                <a:ext cx="87840" cy="111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D95433A-2860-CF21-986C-BEADF3A9E97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76080" y="543997"/>
                  <a:ext cx="1184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4362F6B-9B43-97F0-D6BC-39AE4F631DC8}"/>
                    </a:ext>
                  </a:extLst>
                </p14:cNvPr>
                <p14:cNvContentPartPr/>
                <p14:nvPr/>
              </p14:nvContentPartPr>
              <p14:xfrm>
                <a:off x="2972640" y="409357"/>
                <a:ext cx="1080" cy="255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4362F6B-9B43-97F0-D6BC-39AE4F631DC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957520" y="393877"/>
                  <a:ext cx="316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0C565B2-D592-02B1-0A17-9FA9E026FDA1}"/>
                    </a:ext>
                  </a:extLst>
                </p14:cNvPr>
                <p14:cNvContentPartPr/>
                <p14:nvPr/>
              </p14:nvContentPartPr>
              <p14:xfrm>
                <a:off x="3050040" y="588277"/>
                <a:ext cx="10440" cy="113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0C565B2-D592-02B1-0A17-9FA9E026FDA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034920" y="573157"/>
                  <a:ext cx="410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3B11-A248-1837-D1F8-0E413DC8A175}"/>
                    </a:ext>
                  </a:extLst>
                </p14:cNvPr>
                <p14:cNvContentPartPr/>
                <p14:nvPr/>
              </p14:nvContentPartPr>
              <p14:xfrm>
                <a:off x="3076680" y="549037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3B11-A248-1837-D1F8-0E413DC8A17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61560" y="533917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BC54275-3594-6636-3498-E9E343E6E5A6}"/>
                    </a:ext>
                  </a:extLst>
                </p14:cNvPr>
                <p14:cNvContentPartPr/>
                <p14:nvPr/>
              </p14:nvContentPartPr>
              <p14:xfrm>
                <a:off x="3158040" y="569557"/>
                <a:ext cx="104400" cy="162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BC54275-3594-6636-3498-E9E343E6E5A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142920" y="554437"/>
                  <a:ext cx="1346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8292850-6175-BDBA-D7D3-552E26FA3C36}"/>
                    </a:ext>
                  </a:extLst>
                </p14:cNvPr>
                <p14:cNvContentPartPr/>
                <p14:nvPr/>
              </p14:nvContentPartPr>
              <p14:xfrm>
                <a:off x="3196920" y="602317"/>
                <a:ext cx="61200" cy="17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8292850-6175-BDBA-D7D3-552E26FA3C3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181800" y="587197"/>
                  <a:ext cx="918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5611412-32C8-D51F-91FE-B5E0DE91CD03}"/>
                    </a:ext>
                  </a:extLst>
                </p14:cNvPr>
                <p14:cNvContentPartPr/>
                <p14:nvPr/>
              </p14:nvContentPartPr>
              <p14:xfrm>
                <a:off x="3335520" y="621037"/>
                <a:ext cx="106560" cy="108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5611412-32C8-D51F-91FE-B5E0DE91CD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320040" y="605917"/>
                  <a:ext cx="137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538FB15-440C-90E4-A091-3FBB3138625C}"/>
                    </a:ext>
                  </a:extLst>
                </p14:cNvPr>
                <p14:cNvContentPartPr/>
                <p14:nvPr/>
              </p14:nvContentPartPr>
              <p14:xfrm>
                <a:off x="3536400" y="600157"/>
                <a:ext cx="20520" cy="133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538FB15-440C-90E4-A091-3FBB3138625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520920" y="584677"/>
                  <a:ext cx="51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1DE0906-65A6-D2F2-379E-21980A8D7BC2}"/>
                    </a:ext>
                  </a:extLst>
                </p14:cNvPr>
                <p14:cNvContentPartPr/>
                <p14:nvPr/>
              </p14:nvContentPartPr>
              <p14:xfrm>
                <a:off x="3520560" y="645517"/>
                <a:ext cx="40320" cy="9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1DE0906-65A6-D2F2-379E-21980A8D7BC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05440" y="630037"/>
                  <a:ext cx="705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4F4CBFA-CDEE-3D32-68C2-F1F4BE0102E7}"/>
                    </a:ext>
                  </a:extLst>
                </p14:cNvPr>
                <p14:cNvContentPartPr/>
                <p14:nvPr/>
              </p14:nvContentPartPr>
              <p14:xfrm>
                <a:off x="3675360" y="640477"/>
                <a:ext cx="360" cy="70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4F4CBFA-CDEE-3D32-68C2-F1F4BE0102E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660240" y="625357"/>
                  <a:ext cx="309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981F61D-F942-7DAF-AA64-78E85C7D4E3D}"/>
                    </a:ext>
                  </a:extLst>
                </p14:cNvPr>
                <p14:cNvContentPartPr/>
                <p14:nvPr/>
              </p14:nvContentPartPr>
              <p14:xfrm>
                <a:off x="3662040" y="566317"/>
                <a:ext cx="6480" cy="5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981F61D-F942-7DAF-AA64-78E85C7D4E3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646920" y="551197"/>
                  <a:ext cx="37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52B35AC-0F70-56A8-7E41-DAE2CCC064E2}"/>
                    </a:ext>
                  </a:extLst>
                </p14:cNvPr>
                <p14:cNvContentPartPr/>
                <p14:nvPr/>
              </p14:nvContentPartPr>
              <p14:xfrm>
                <a:off x="3754200" y="643717"/>
                <a:ext cx="69840" cy="89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52B35AC-0F70-56A8-7E41-DAE2CCC064E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739080" y="628597"/>
                  <a:ext cx="100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3A2B472-9761-B42C-20D0-DAD39B8D9491}"/>
                    </a:ext>
                  </a:extLst>
                </p14:cNvPr>
                <p14:cNvContentPartPr/>
                <p14:nvPr/>
              </p14:nvContentPartPr>
              <p14:xfrm>
                <a:off x="3858240" y="639037"/>
                <a:ext cx="198000" cy="135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3A2B472-9761-B42C-20D0-DAD39B8D949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843120" y="623917"/>
                  <a:ext cx="228600" cy="16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917E1E9-F356-786B-BF09-0507475E4657}"/>
                  </a:ext>
                </a:extLst>
              </p14:cNvPr>
              <p14:cNvContentPartPr/>
              <p14:nvPr/>
            </p14:nvContentPartPr>
            <p14:xfrm>
              <a:off x="4258560" y="660997"/>
              <a:ext cx="116640" cy="149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917E1E9-F356-786B-BF09-0507475E465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243080" y="645877"/>
                <a:ext cx="147240" cy="17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474E9144-1B15-D0B9-BDA4-BBF1657B624C}"/>
              </a:ext>
            </a:extLst>
          </p:cNvPr>
          <p:cNvGrpSpPr/>
          <p:nvPr/>
        </p:nvGrpSpPr>
        <p:grpSpPr>
          <a:xfrm>
            <a:off x="4496160" y="510517"/>
            <a:ext cx="770040" cy="272160"/>
            <a:chOff x="4496160" y="510517"/>
            <a:chExt cx="770040" cy="27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37ED75B-1610-8C7A-E2D5-FDE7F0FA17DD}"/>
                    </a:ext>
                  </a:extLst>
                </p14:cNvPr>
                <p14:cNvContentPartPr/>
                <p14:nvPr/>
              </p14:nvContentPartPr>
              <p14:xfrm>
                <a:off x="4496160" y="510517"/>
                <a:ext cx="183960" cy="272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37ED75B-1610-8C7A-E2D5-FDE7F0FA17D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480680" y="495397"/>
                  <a:ext cx="2145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10F4AE0-EF46-C18D-841E-A2FED9183303}"/>
                    </a:ext>
                  </a:extLst>
                </p14:cNvPr>
                <p14:cNvContentPartPr/>
                <p14:nvPr/>
              </p14:nvContentPartPr>
              <p14:xfrm>
                <a:off x="4795320" y="663157"/>
                <a:ext cx="12960" cy="89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10F4AE0-EF46-C18D-841E-A2FED918330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780200" y="648037"/>
                  <a:ext cx="432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4E8524C-DC6A-92FB-9069-FEADDD55DE9D}"/>
                    </a:ext>
                  </a:extLst>
                </p14:cNvPr>
                <p14:cNvContentPartPr/>
                <p14:nvPr/>
              </p14:nvContentPartPr>
              <p14:xfrm>
                <a:off x="4801440" y="574957"/>
                <a:ext cx="1800" cy="8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4E8524C-DC6A-92FB-9069-FEADDD55DE9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786320" y="559837"/>
                  <a:ext cx="32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F62173B-F8DC-FF62-2400-E6D2BE18B306}"/>
                    </a:ext>
                  </a:extLst>
                </p14:cNvPr>
                <p14:cNvContentPartPr/>
                <p14:nvPr/>
              </p14:nvContentPartPr>
              <p14:xfrm>
                <a:off x="4856160" y="646957"/>
                <a:ext cx="86400" cy="117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F62173B-F8DC-FF62-2400-E6D2BE18B30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841040" y="631837"/>
                  <a:ext cx="1166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DB0E0CD-A4BF-A6E2-7995-BC2D85EE60A6}"/>
                    </a:ext>
                  </a:extLst>
                </p14:cNvPr>
                <p14:cNvContentPartPr/>
                <p14:nvPr/>
              </p14:nvContentPartPr>
              <p14:xfrm>
                <a:off x="4982880" y="648757"/>
                <a:ext cx="100440" cy="113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DB0E0CD-A4BF-A6E2-7995-BC2D85EE60A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967760" y="633637"/>
                  <a:ext cx="1310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70FE777-E2CD-3FFA-A184-0718EBE0058F}"/>
                    </a:ext>
                  </a:extLst>
                </p14:cNvPr>
                <p14:cNvContentPartPr/>
                <p14:nvPr/>
              </p14:nvContentPartPr>
              <p14:xfrm>
                <a:off x="5156400" y="672877"/>
                <a:ext cx="109800" cy="105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70FE777-E2CD-3FFA-A184-0718EBE0058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41280" y="657397"/>
                  <a:ext cx="14040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B17F73E-9CD8-3679-3D21-FAD12975ACE0}"/>
              </a:ext>
            </a:extLst>
          </p:cNvPr>
          <p:cNvGrpSpPr/>
          <p:nvPr/>
        </p:nvGrpSpPr>
        <p:grpSpPr>
          <a:xfrm>
            <a:off x="5293920" y="586837"/>
            <a:ext cx="1030320" cy="201960"/>
            <a:chOff x="5293920" y="586837"/>
            <a:chExt cx="1030320" cy="20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4712DD3-6737-4CA2-7D50-9950160CFF28}"/>
                    </a:ext>
                  </a:extLst>
                </p14:cNvPr>
                <p14:cNvContentPartPr/>
                <p14:nvPr/>
              </p14:nvContentPartPr>
              <p14:xfrm>
                <a:off x="5293920" y="675757"/>
                <a:ext cx="69840" cy="105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4712DD3-6737-4CA2-7D50-9950160CFF2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278800" y="660637"/>
                  <a:ext cx="1004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27FF0E0-AC6A-0317-23EE-808D45714322}"/>
                    </a:ext>
                  </a:extLst>
                </p14:cNvPr>
                <p14:cNvContentPartPr/>
                <p14:nvPr/>
              </p14:nvContentPartPr>
              <p14:xfrm>
                <a:off x="5452680" y="675757"/>
                <a:ext cx="11160" cy="109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27FF0E0-AC6A-0317-23EE-808D4571432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437200" y="660637"/>
                  <a:ext cx="41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24A2027-2154-6C30-BF7B-54C84CC408D9}"/>
                    </a:ext>
                  </a:extLst>
                </p14:cNvPr>
                <p14:cNvContentPartPr/>
                <p14:nvPr/>
              </p14:nvContentPartPr>
              <p14:xfrm>
                <a:off x="5464200" y="606997"/>
                <a:ext cx="17640" cy="11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24A2027-2154-6C30-BF7B-54C84CC408D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449080" y="591877"/>
                  <a:ext cx="47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D396629-37ED-E53B-DBDF-0B7BB09D33DF}"/>
                    </a:ext>
                  </a:extLst>
                </p14:cNvPr>
                <p14:cNvContentPartPr/>
                <p14:nvPr/>
              </p14:nvContentPartPr>
              <p14:xfrm>
                <a:off x="5550240" y="702397"/>
                <a:ext cx="159120" cy="86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D396629-37ED-E53B-DBDF-0B7BB09D33D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535120" y="686917"/>
                  <a:ext cx="189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9EFBC07-0DEA-9B89-3CF7-B7E46AF02344}"/>
                    </a:ext>
                  </a:extLst>
                </p14:cNvPr>
                <p14:cNvContentPartPr/>
                <p14:nvPr/>
              </p14:nvContentPartPr>
              <p14:xfrm>
                <a:off x="5802240" y="653077"/>
                <a:ext cx="7920" cy="124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9EFBC07-0DEA-9B89-3CF7-B7E46AF0234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787120" y="637957"/>
                  <a:ext cx="381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00724AD-6874-37F9-8ACF-AA32471E942D}"/>
                    </a:ext>
                  </a:extLst>
                </p14:cNvPr>
                <p14:cNvContentPartPr/>
                <p14:nvPr/>
              </p14:nvContentPartPr>
              <p14:xfrm>
                <a:off x="5772360" y="692317"/>
                <a:ext cx="70560" cy="17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00724AD-6874-37F9-8ACF-AA32471E942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756880" y="676837"/>
                  <a:ext cx="1011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CB47E3A-BD13-B54D-5B52-B9183442D4F7}"/>
                    </a:ext>
                  </a:extLst>
                </p14:cNvPr>
                <p14:cNvContentPartPr/>
                <p14:nvPr/>
              </p14:nvContentPartPr>
              <p14:xfrm>
                <a:off x="5955240" y="671797"/>
                <a:ext cx="11160" cy="68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CB47E3A-BD13-B54D-5B52-B9183442D4F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939760" y="656677"/>
                  <a:ext cx="41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97E1B87-C3BA-381C-A2DB-3A03A5BB39C5}"/>
                    </a:ext>
                  </a:extLst>
                </p14:cNvPr>
                <p14:cNvContentPartPr/>
                <p14:nvPr/>
              </p14:nvContentPartPr>
              <p14:xfrm>
                <a:off x="5968560" y="586837"/>
                <a:ext cx="7200" cy="8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97E1B87-C3BA-381C-A2DB-3A03A5BB39C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953080" y="571357"/>
                  <a:ext cx="37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0EE9EDA-36A4-BA9D-5E2F-582FA1A669A4}"/>
                    </a:ext>
                  </a:extLst>
                </p14:cNvPr>
                <p14:cNvContentPartPr/>
                <p14:nvPr/>
              </p14:nvContentPartPr>
              <p14:xfrm>
                <a:off x="6027240" y="634357"/>
                <a:ext cx="88920" cy="106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0EE9EDA-36A4-BA9D-5E2F-582FA1A669A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012120" y="619237"/>
                  <a:ext cx="1195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CA6B920-DD1F-29A1-11FE-1642AB5E0290}"/>
                    </a:ext>
                  </a:extLst>
                </p14:cNvPr>
                <p14:cNvContentPartPr/>
                <p14:nvPr/>
              </p14:nvContentPartPr>
              <p14:xfrm>
                <a:off x="6170880" y="626437"/>
                <a:ext cx="153360" cy="118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CA6B920-DD1F-29A1-11FE-1642AB5E029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155760" y="611317"/>
                  <a:ext cx="18396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A964221-28DC-6FF3-5B9F-6EFE7E441B26}"/>
                  </a:ext>
                </a:extLst>
              </p14:cNvPr>
              <p14:cNvContentPartPr/>
              <p14:nvPr/>
            </p14:nvContentPartPr>
            <p14:xfrm>
              <a:off x="6619440" y="772597"/>
              <a:ext cx="77760" cy="1612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A964221-28DC-6FF3-5B9F-6EFE7E441B2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604320" y="757477"/>
                <a:ext cx="108360" cy="19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E5B73856-7F3E-AB77-7B11-613E85458DB8}"/>
              </a:ext>
            </a:extLst>
          </p:cNvPr>
          <p:cNvGrpSpPr/>
          <p:nvPr/>
        </p:nvGrpSpPr>
        <p:grpSpPr>
          <a:xfrm>
            <a:off x="7237560" y="587557"/>
            <a:ext cx="1089000" cy="460440"/>
            <a:chOff x="7237560" y="587557"/>
            <a:chExt cx="1089000" cy="46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AE73512-B013-F4C7-5403-FB9289030B77}"/>
                    </a:ext>
                  </a:extLst>
                </p14:cNvPr>
                <p14:cNvContentPartPr/>
                <p14:nvPr/>
              </p14:nvContentPartPr>
              <p14:xfrm>
                <a:off x="7237560" y="622837"/>
                <a:ext cx="73080" cy="135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AE73512-B013-F4C7-5403-FB9289030B7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222440" y="607357"/>
                  <a:ext cx="103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840050E-04AC-C458-45C8-0EC2825BC28A}"/>
                    </a:ext>
                  </a:extLst>
                </p14:cNvPr>
                <p14:cNvContentPartPr/>
                <p14:nvPr/>
              </p14:nvContentPartPr>
              <p14:xfrm>
                <a:off x="7294080" y="647677"/>
                <a:ext cx="145800" cy="121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840050E-04AC-C458-45C8-0EC2825BC28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278600" y="632557"/>
                  <a:ext cx="1760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0946817-16AB-EECD-306D-342EB35B9F4C}"/>
                    </a:ext>
                  </a:extLst>
                </p14:cNvPr>
                <p14:cNvContentPartPr/>
                <p14:nvPr/>
              </p14:nvContentPartPr>
              <p14:xfrm>
                <a:off x="7437000" y="674317"/>
                <a:ext cx="70560" cy="107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0946817-16AB-EECD-306D-342EB35B9F4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421520" y="658837"/>
                  <a:ext cx="1011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7BCD5B6-A04F-DF77-E016-C6A6C6392114}"/>
                    </a:ext>
                  </a:extLst>
                </p14:cNvPr>
                <p14:cNvContentPartPr/>
                <p14:nvPr/>
              </p14:nvContentPartPr>
              <p14:xfrm>
                <a:off x="7555800" y="704917"/>
                <a:ext cx="95040" cy="233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7BCD5B6-A04F-DF77-E016-C6A6C639211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540320" y="689437"/>
                  <a:ext cx="1252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2783B23-1E99-E7E0-1824-079294977170}"/>
                    </a:ext>
                  </a:extLst>
                </p14:cNvPr>
                <p14:cNvContentPartPr/>
                <p14:nvPr/>
              </p14:nvContentPartPr>
              <p14:xfrm>
                <a:off x="7722120" y="684037"/>
                <a:ext cx="87120" cy="117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2783B23-1E99-E7E0-1824-07929497717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707000" y="668917"/>
                  <a:ext cx="117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D1C94C3-E485-F011-60DE-F68B4CD95A62}"/>
                    </a:ext>
                  </a:extLst>
                </p14:cNvPr>
                <p14:cNvContentPartPr/>
                <p14:nvPr/>
              </p14:nvContentPartPr>
              <p14:xfrm>
                <a:off x="7894920" y="587557"/>
                <a:ext cx="15120" cy="260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D1C94C3-E485-F011-60DE-F68B4CD95A6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879800" y="572437"/>
                  <a:ext cx="457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1E86D74-9F8D-B125-2E89-1ED983182139}"/>
                    </a:ext>
                  </a:extLst>
                </p14:cNvPr>
                <p14:cNvContentPartPr/>
                <p14:nvPr/>
              </p14:nvContentPartPr>
              <p14:xfrm>
                <a:off x="7999680" y="729757"/>
                <a:ext cx="7560" cy="91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1E86D74-9F8D-B125-2E89-1ED98318213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984560" y="714637"/>
                  <a:ext cx="37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EF7E75E-AEB4-3CBA-D371-D944BB7346D1}"/>
                    </a:ext>
                  </a:extLst>
                </p14:cNvPr>
                <p14:cNvContentPartPr/>
                <p14:nvPr/>
              </p14:nvContentPartPr>
              <p14:xfrm>
                <a:off x="8018400" y="664237"/>
                <a:ext cx="3600" cy="3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EF7E75E-AEB4-3CBA-D371-D944BB7346D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003280" y="648757"/>
                  <a:ext cx="33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A8F7122-57A9-552B-F312-0684AF545306}"/>
                    </a:ext>
                  </a:extLst>
                </p14:cNvPr>
                <p14:cNvContentPartPr/>
                <p14:nvPr/>
              </p14:nvContentPartPr>
              <p14:xfrm>
                <a:off x="8088600" y="710317"/>
                <a:ext cx="75240" cy="105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A8F7122-57A9-552B-F312-0684AF54530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073480" y="694837"/>
                  <a:ext cx="1058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7FB5A6C-334F-543C-FF43-42C6D6E1F523}"/>
                    </a:ext>
                  </a:extLst>
                </p14:cNvPr>
                <p14:cNvContentPartPr/>
                <p14:nvPr/>
              </p14:nvContentPartPr>
              <p14:xfrm>
                <a:off x="8133960" y="722557"/>
                <a:ext cx="192600" cy="325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7FB5A6C-334F-543C-FF43-42C6D6E1F52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118840" y="707437"/>
                  <a:ext cx="223200" cy="35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F090B41-7525-B5A1-AA24-8865A5C6DE79}"/>
                  </a:ext>
                </a:extLst>
              </p14:cNvPr>
              <p14:cNvContentPartPr/>
              <p14:nvPr/>
            </p14:nvContentPartPr>
            <p14:xfrm>
              <a:off x="8464800" y="655597"/>
              <a:ext cx="90360" cy="1191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F090B41-7525-B5A1-AA24-8865A5C6DE79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449320" y="640117"/>
                <a:ext cx="12060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76B3871-4B7C-0926-FC40-95045580084E}"/>
              </a:ext>
            </a:extLst>
          </p:cNvPr>
          <p:cNvGrpSpPr/>
          <p:nvPr/>
        </p:nvGrpSpPr>
        <p:grpSpPr>
          <a:xfrm>
            <a:off x="8731920" y="599077"/>
            <a:ext cx="208800" cy="187920"/>
            <a:chOff x="8731920" y="599077"/>
            <a:chExt cx="20880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18BCBB8-B422-B40A-A213-B2B51D2CA4D8}"/>
                    </a:ext>
                  </a:extLst>
                </p14:cNvPr>
                <p14:cNvContentPartPr/>
                <p14:nvPr/>
              </p14:nvContentPartPr>
              <p14:xfrm>
                <a:off x="8731920" y="666397"/>
                <a:ext cx="3600" cy="104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18BCBB8-B422-B40A-A213-B2B51D2CA4D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716800" y="651277"/>
                  <a:ext cx="33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AF86182-DC7E-C447-3EAB-DDEEB2B2BAF4}"/>
                    </a:ext>
                  </a:extLst>
                </p14:cNvPr>
                <p14:cNvContentPartPr/>
                <p14:nvPr/>
              </p14:nvContentPartPr>
              <p14:xfrm>
                <a:off x="8742720" y="599077"/>
                <a:ext cx="12240" cy="8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AF86182-DC7E-C447-3EAB-DDEEB2B2BAF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727600" y="583957"/>
                  <a:ext cx="42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08DFF47-CAC5-8199-CC0B-3BE10603CA11}"/>
                    </a:ext>
                  </a:extLst>
                </p14:cNvPr>
                <p14:cNvContentPartPr/>
                <p14:nvPr/>
              </p14:nvContentPartPr>
              <p14:xfrm>
                <a:off x="8856120" y="662437"/>
                <a:ext cx="84600" cy="1245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08DFF47-CAC5-8199-CC0B-3BE10603CA1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841000" y="647317"/>
                  <a:ext cx="11520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D46F890-1DC4-AB66-DD70-6589E05EBA43}"/>
              </a:ext>
            </a:extLst>
          </p:cNvPr>
          <p:cNvGrpSpPr/>
          <p:nvPr/>
        </p:nvGrpSpPr>
        <p:grpSpPr>
          <a:xfrm>
            <a:off x="9074280" y="551557"/>
            <a:ext cx="1951200" cy="324000"/>
            <a:chOff x="9074280" y="551557"/>
            <a:chExt cx="1951200" cy="32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8271537-B9A8-5257-C635-2A238E58A086}"/>
                    </a:ext>
                  </a:extLst>
                </p14:cNvPr>
                <p14:cNvContentPartPr/>
                <p14:nvPr/>
              </p14:nvContentPartPr>
              <p14:xfrm>
                <a:off x="9090480" y="642277"/>
                <a:ext cx="7560" cy="153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8271537-B9A8-5257-C635-2A238E58A08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075360" y="626797"/>
                  <a:ext cx="378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69F992A-1B7D-B237-5C65-8E0DB74A11D4}"/>
                    </a:ext>
                  </a:extLst>
                </p14:cNvPr>
                <p14:cNvContentPartPr/>
                <p14:nvPr/>
              </p14:nvContentPartPr>
              <p14:xfrm>
                <a:off x="9074280" y="669637"/>
                <a:ext cx="86400" cy="5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69F992A-1B7D-B237-5C65-8E0DB74A11D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059160" y="654517"/>
                  <a:ext cx="116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0489955-7B7C-01A6-97A8-1BCBFD856097}"/>
                    </a:ext>
                  </a:extLst>
                </p14:cNvPr>
                <p14:cNvContentPartPr/>
                <p14:nvPr/>
              </p14:nvContentPartPr>
              <p14:xfrm>
                <a:off x="9167880" y="687637"/>
                <a:ext cx="146520" cy="101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0489955-7B7C-01A6-97A8-1BCBFD85609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152760" y="672157"/>
                  <a:ext cx="1771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FFA3B54-70F4-5487-3C52-0A64BDAF2692}"/>
                    </a:ext>
                  </a:extLst>
                </p14:cNvPr>
                <p14:cNvContentPartPr/>
                <p14:nvPr/>
              </p14:nvContentPartPr>
              <p14:xfrm>
                <a:off x="9368760" y="707077"/>
                <a:ext cx="70560" cy="107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FFA3B54-70F4-5487-3C52-0A64BDAF269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353640" y="691957"/>
                  <a:ext cx="1011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4E41FBA-D0BB-BA2F-648A-4F4AB407C891}"/>
                    </a:ext>
                  </a:extLst>
                </p14:cNvPr>
                <p14:cNvContentPartPr/>
                <p14:nvPr/>
              </p14:nvContentPartPr>
              <p14:xfrm>
                <a:off x="9496200" y="682957"/>
                <a:ext cx="71640" cy="113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4E41FBA-D0BB-BA2F-648A-4F4AB407C89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481080" y="667477"/>
                  <a:ext cx="101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19F1F19-67AA-7BCF-7F3D-9CC464D312F2}"/>
                    </a:ext>
                  </a:extLst>
                </p14:cNvPr>
                <p14:cNvContentPartPr/>
                <p14:nvPr/>
              </p14:nvContentPartPr>
              <p14:xfrm>
                <a:off x="9619680" y="701677"/>
                <a:ext cx="147240" cy="91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19F1F19-67AA-7BCF-7F3D-9CC464D312F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604560" y="686197"/>
                  <a:ext cx="1778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766250B-6500-CEAF-16F2-0203C8B43214}"/>
                    </a:ext>
                  </a:extLst>
                </p14:cNvPr>
                <p14:cNvContentPartPr/>
                <p14:nvPr/>
              </p14:nvContentPartPr>
              <p14:xfrm>
                <a:off x="9859800" y="551557"/>
                <a:ext cx="7200" cy="269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766250B-6500-CEAF-16F2-0203C8B4321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844320" y="536437"/>
                  <a:ext cx="378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FFA6D6F-34EC-F066-8E78-25694EF220D5}"/>
                    </a:ext>
                  </a:extLst>
                </p14:cNvPr>
                <p14:cNvContentPartPr/>
                <p14:nvPr/>
              </p14:nvContentPartPr>
              <p14:xfrm>
                <a:off x="9987960" y="674317"/>
                <a:ext cx="5760" cy="116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FFA6D6F-34EC-F066-8E78-25694EF220D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972480" y="658837"/>
                  <a:ext cx="36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82B9A87-8567-49C6-81C3-A65F4568BA30}"/>
                    </a:ext>
                  </a:extLst>
                </p14:cNvPr>
                <p14:cNvContentPartPr/>
                <p14:nvPr/>
              </p14:nvContentPartPr>
              <p14:xfrm>
                <a:off x="10019280" y="607717"/>
                <a:ext cx="23040" cy="8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82B9A87-8567-49C6-81C3-A65F4568BA3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003800" y="592597"/>
                  <a:ext cx="53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AE98B00-FD7B-7716-195D-1E80921F3EB7}"/>
                    </a:ext>
                  </a:extLst>
                </p14:cNvPr>
                <p14:cNvContentPartPr/>
                <p14:nvPr/>
              </p14:nvContentPartPr>
              <p14:xfrm>
                <a:off x="10112880" y="650197"/>
                <a:ext cx="135720" cy="144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AE98B00-FD7B-7716-195D-1E80921F3EB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097760" y="634717"/>
                  <a:ext cx="1659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07DE06A-0A2B-485C-0647-B0AC3C355ADC}"/>
                    </a:ext>
                  </a:extLst>
                </p14:cNvPr>
                <p14:cNvContentPartPr/>
                <p14:nvPr/>
              </p14:nvContentPartPr>
              <p14:xfrm>
                <a:off x="10145640" y="707797"/>
                <a:ext cx="98640" cy="6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07DE06A-0A2B-485C-0647-B0AC3C355AD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130520" y="692677"/>
                  <a:ext cx="129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8E07DEF-D795-6F97-260C-742E57677CA1}"/>
                    </a:ext>
                  </a:extLst>
                </p14:cNvPr>
                <p14:cNvContentPartPr/>
                <p14:nvPr/>
              </p14:nvContentPartPr>
              <p14:xfrm>
                <a:off x="10276320" y="700957"/>
                <a:ext cx="99000" cy="89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8E07DEF-D795-6F97-260C-742E57677CA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260840" y="685477"/>
                  <a:ext cx="1292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7AFB68B-7262-F20F-4E61-4A6FA68429E4}"/>
                    </a:ext>
                  </a:extLst>
                </p14:cNvPr>
                <p14:cNvContentPartPr/>
                <p14:nvPr/>
              </p14:nvContentPartPr>
              <p14:xfrm>
                <a:off x="10497360" y="691597"/>
                <a:ext cx="5760" cy="109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7AFB68B-7262-F20F-4E61-4A6FA68429E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482240" y="676117"/>
                  <a:ext cx="363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5B4A6E0-B5B6-9515-AFDF-FC4C90DA5A9E}"/>
                    </a:ext>
                  </a:extLst>
                </p14:cNvPr>
                <p14:cNvContentPartPr/>
                <p14:nvPr/>
              </p14:nvContentPartPr>
              <p14:xfrm>
                <a:off x="10479360" y="697717"/>
                <a:ext cx="65160" cy="136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5B4A6E0-B5B6-9515-AFDF-FC4C90DA5A9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464240" y="682597"/>
                  <a:ext cx="957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A6E38DA-FFB0-B676-B7BD-7D8C00134F62}"/>
                    </a:ext>
                  </a:extLst>
                </p14:cNvPr>
                <p14:cNvContentPartPr/>
                <p14:nvPr/>
              </p14:nvContentPartPr>
              <p14:xfrm>
                <a:off x="10582680" y="703117"/>
                <a:ext cx="9720" cy="86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A6E38DA-FFB0-B676-B7BD-7D8C00134F6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567200" y="687997"/>
                  <a:ext cx="403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588D8D1-73B5-7696-7D62-6C719CC71CC1}"/>
                    </a:ext>
                  </a:extLst>
                </p14:cNvPr>
                <p14:cNvContentPartPr/>
                <p14:nvPr/>
              </p14:nvContentPartPr>
              <p14:xfrm>
                <a:off x="10620120" y="629317"/>
                <a:ext cx="7560" cy="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588D8D1-73B5-7696-7D62-6C719CC71CC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605000" y="614197"/>
                  <a:ext cx="37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5FF5B6D-BBD0-904D-BFD9-91580C84AF53}"/>
                    </a:ext>
                  </a:extLst>
                </p14:cNvPr>
                <p14:cNvContentPartPr/>
                <p14:nvPr/>
              </p14:nvContentPartPr>
              <p14:xfrm>
                <a:off x="10677000" y="672877"/>
                <a:ext cx="91800" cy="146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5FF5B6D-BBD0-904D-BFD9-91580C84AF5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661880" y="657397"/>
                  <a:ext cx="122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33FA136-2FEE-BFE3-4A2B-00E978FB4B5C}"/>
                    </a:ext>
                  </a:extLst>
                </p14:cNvPr>
                <p14:cNvContentPartPr/>
                <p14:nvPr/>
              </p14:nvContentPartPr>
              <p14:xfrm>
                <a:off x="10830360" y="689797"/>
                <a:ext cx="195120" cy="185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33FA136-2FEE-BFE3-4A2B-00E978FB4B5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815240" y="674677"/>
                  <a:ext cx="225360" cy="21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4" name="Picture 113">
            <a:extLst>
              <a:ext uri="{FF2B5EF4-FFF2-40B4-BE49-F238E27FC236}">
                <a16:creationId xmlns:a16="http://schemas.microsoft.com/office/drawing/2014/main" id="{75693F7B-D29F-4D8F-B42F-4B8A2855D8FB}"/>
              </a:ext>
            </a:extLst>
          </p:cNvPr>
          <p:cNvPicPr>
            <a:picLocks noChangeAspect="1"/>
          </p:cNvPicPr>
          <p:nvPr/>
        </p:nvPicPr>
        <p:blipFill>
          <a:blip r:embed="rId181"/>
          <a:stretch>
            <a:fillRect/>
          </a:stretch>
        </p:blipFill>
        <p:spPr>
          <a:xfrm>
            <a:off x="883920" y="1440947"/>
            <a:ext cx="5029200" cy="4076700"/>
          </a:xfrm>
          <a:prstGeom prst="rect">
            <a:avLst/>
          </a:prstGeom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5A983C0-530A-2F09-F424-5DB1A893DA95}"/>
              </a:ext>
            </a:extLst>
          </p:cNvPr>
          <p:cNvGrpSpPr/>
          <p:nvPr/>
        </p:nvGrpSpPr>
        <p:grpSpPr>
          <a:xfrm>
            <a:off x="1948800" y="1133677"/>
            <a:ext cx="1205640" cy="416880"/>
            <a:chOff x="1948800" y="1133677"/>
            <a:chExt cx="1205640" cy="41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ABE3424-36A2-93BC-5DAD-F920784E65BA}"/>
                    </a:ext>
                  </a:extLst>
                </p14:cNvPr>
                <p14:cNvContentPartPr/>
                <p14:nvPr/>
              </p14:nvContentPartPr>
              <p14:xfrm>
                <a:off x="1948800" y="1212157"/>
                <a:ext cx="65880" cy="138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ABE3424-36A2-93BC-5DAD-F920784E65B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933680" y="1197037"/>
                  <a:ext cx="964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EAFC63B-8720-1F72-BD1C-946196B350EF}"/>
                    </a:ext>
                  </a:extLst>
                </p14:cNvPr>
                <p14:cNvContentPartPr/>
                <p14:nvPr/>
              </p14:nvContentPartPr>
              <p14:xfrm>
                <a:off x="2038800" y="1249597"/>
                <a:ext cx="109080" cy="95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EAFC63B-8720-1F72-BD1C-946196B350E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023680" y="1234117"/>
                  <a:ext cx="139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EA145C0-70B5-2EDB-0A0D-4DDA9F0B7B8B}"/>
                    </a:ext>
                  </a:extLst>
                </p14:cNvPr>
                <p14:cNvContentPartPr/>
                <p14:nvPr/>
              </p14:nvContentPartPr>
              <p14:xfrm>
                <a:off x="2214480" y="1248517"/>
                <a:ext cx="43200" cy="1177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EA145C0-70B5-2EDB-0A0D-4DDA9F0B7B8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199360" y="1233397"/>
                  <a:ext cx="738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9BC8755-0531-B885-F1EF-10B10537714D}"/>
                    </a:ext>
                  </a:extLst>
                </p14:cNvPr>
                <p14:cNvContentPartPr/>
                <p14:nvPr/>
              </p14:nvContentPartPr>
              <p14:xfrm>
                <a:off x="2343000" y="1268317"/>
                <a:ext cx="144000" cy="192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9BC8755-0531-B885-F1EF-10B10537714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327520" y="1252837"/>
                  <a:ext cx="1742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9E3B126-FAE9-DD54-46CF-D7B64893CA21}"/>
                    </a:ext>
                  </a:extLst>
                </p14:cNvPr>
                <p14:cNvContentPartPr/>
                <p14:nvPr/>
              </p14:nvContentPartPr>
              <p14:xfrm>
                <a:off x="2541360" y="1279117"/>
                <a:ext cx="53640" cy="103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9E3B126-FAE9-DD54-46CF-D7B64893CA2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26240" y="1263997"/>
                  <a:ext cx="83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B90117E-E586-7365-7E49-51A5DCA946F3}"/>
                    </a:ext>
                  </a:extLst>
                </p14:cNvPr>
                <p14:cNvContentPartPr/>
                <p14:nvPr/>
              </p14:nvContentPartPr>
              <p14:xfrm>
                <a:off x="2685360" y="1133677"/>
                <a:ext cx="33840" cy="193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B90117E-E586-7365-7E49-51A5DCA946F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669880" y="1118557"/>
                  <a:ext cx="64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85D49D0-29E6-6581-F5B9-B070698A2D46}"/>
                    </a:ext>
                  </a:extLst>
                </p14:cNvPr>
                <p14:cNvContentPartPr/>
                <p14:nvPr/>
              </p14:nvContentPartPr>
              <p14:xfrm>
                <a:off x="2803080" y="1292437"/>
                <a:ext cx="9720" cy="64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85D49D0-29E6-6581-F5B9-B070698A2D4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787960" y="1277317"/>
                  <a:ext cx="403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DD7F584-140D-3A8E-916C-3DA70899A1FF}"/>
                    </a:ext>
                  </a:extLst>
                </p14:cNvPr>
                <p14:cNvContentPartPr/>
                <p14:nvPr/>
              </p14:nvContentPartPr>
              <p14:xfrm>
                <a:off x="2818200" y="1222237"/>
                <a:ext cx="8280" cy="24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DD7F584-140D-3A8E-916C-3DA70899A1F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802720" y="1206757"/>
                  <a:ext cx="385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4EDFFF4-1BB4-10FC-A37E-F0F62B3D4368}"/>
                    </a:ext>
                  </a:extLst>
                </p14:cNvPr>
                <p14:cNvContentPartPr/>
                <p14:nvPr/>
              </p14:nvContentPartPr>
              <p14:xfrm>
                <a:off x="2881200" y="1289197"/>
                <a:ext cx="78480" cy="83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4EDFFF4-1BB4-10FC-A37E-F0F62B3D436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866080" y="1274077"/>
                  <a:ext cx="1090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0C4D095-FABE-D22F-8B3E-50E9C0335F46}"/>
                    </a:ext>
                  </a:extLst>
                </p14:cNvPr>
                <p14:cNvContentPartPr/>
                <p14:nvPr/>
              </p14:nvContentPartPr>
              <p14:xfrm>
                <a:off x="3010080" y="1293877"/>
                <a:ext cx="144360" cy="256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0C4D095-FABE-D22F-8B3E-50E9C0335F4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994960" y="1278757"/>
                  <a:ext cx="17496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A5A506B-5B18-6765-4A09-4746CADFC148}"/>
              </a:ext>
            </a:extLst>
          </p:cNvPr>
          <p:cNvGrpSpPr/>
          <p:nvPr/>
        </p:nvGrpSpPr>
        <p:grpSpPr>
          <a:xfrm>
            <a:off x="3433080" y="1143037"/>
            <a:ext cx="733680" cy="270000"/>
            <a:chOff x="3433080" y="1143037"/>
            <a:chExt cx="733680" cy="27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147C320-FCB2-6B75-AF0A-B014A3FD9ECC}"/>
                    </a:ext>
                  </a:extLst>
                </p14:cNvPr>
                <p14:cNvContentPartPr/>
                <p14:nvPr/>
              </p14:nvContentPartPr>
              <p14:xfrm>
                <a:off x="3433080" y="1298917"/>
                <a:ext cx="158400" cy="114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147C320-FCB2-6B75-AF0A-B014A3FD9EC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417960" y="1283797"/>
                  <a:ext cx="188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7CB1009-1FDC-42FE-3CAA-B390E25026AD}"/>
                    </a:ext>
                  </a:extLst>
                </p14:cNvPr>
                <p14:cNvContentPartPr/>
                <p14:nvPr/>
              </p14:nvContentPartPr>
              <p14:xfrm>
                <a:off x="3658440" y="1311877"/>
                <a:ext cx="54000" cy="72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7CB1009-1FDC-42FE-3CAA-B390E25026A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643320" y="1296757"/>
                  <a:ext cx="846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14C081F-659D-56F8-7B29-E10AA6716A2F}"/>
                    </a:ext>
                  </a:extLst>
                </p14:cNvPr>
                <p14:cNvContentPartPr/>
                <p14:nvPr/>
              </p14:nvContentPartPr>
              <p14:xfrm>
                <a:off x="3751320" y="1229797"/>
                <a:ext cx="114480" cy="158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14C081F-659D-56F8-7B29-E10AA6716A2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735840" y="1214677"/>
                  <a:ext cx="1450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A2EB24A-8DD7-4CF3-38E9-ABFCF97DC075}"/>
                    </a:ext>
                  </a:extLst>
                </p14:cNvPr>
                <p14:cNvContentPartPr/>
                <p14:nvPr/>
              </p14:nvContentPartPr>
              <p14:xfrm>
                <a:off x="3938880" y="1289557"/>
                <a:ext cx="106560" cy="828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A2EB24A-8DD7-4CF3-38E9-ABFCF97DC07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923400" y="1274437"/>
                  <a:ext cx="137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3A2BB2A-0BDE-6975-F4C9-DC4C5AD4574E}"/>
                    </a:ext>
                  </a:extLst>
                </p14:cNvPr>
                <p14:cNvContentPartPr/>
                <p14:nvPr/>
              </p14:nvContentPartPr>
              <p14:xfrm>
                <a:off x="4122480" y="1143037"/>
                <a:ext cx="44280" cy="249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3A2BB2A-0BDE-6975-F4C9-DC4C5AD4574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07000" y="1127917"/>
                  <a:ext cx="7452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1F95E60-CBCF-B7DF-E449-930348DA5413}"/>
              </a:ext>
            </a:extLst>
          </p:cNvPr>
          <p:cNvGrpSpPr/>
          <p:nvPr/>
        </p:nvGrpSpPr>
        <p:grpSpPr>
          <a:xfrm>
            <a:off x="6904560" y="1332397"/>
            <a:ext cx="183600" cy="159840"/>
            <a:chOff x="6904560" y="1332397"/>
            <a:chExt cx="183600" cy="15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161CDF4-779E-FC0A-0C78-F571385CF9C0}"/>
                    </a:ext>
                  </a:extLst>
                </p14:cNvPr>
                <p14:cNvContentPartPr/>
                <p14:nvPr/>
              </p14:nvContentPartPr>
              <p14:xfrm>
                <a:off x="6904560" y="1332397"/>
                <a:ext cx="64440" cy="151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161CDF4-779E-FC0A-0C78-F571385CF9C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889440" y="1316917"/>
                  <a:ext cx="95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E3A9D83-AE07-9F8C-BB00-BE1F5F8E74F2}"/>
                    </a:ext>
                  </a:extLst>
                </p14:cNvPr>
                <p14:cNvContentPartPr/>
                <p14:nvPr/>
              </p14:nvContentPartPr>
              <p14:xfrm>
                <a:off x="7007160" y="1391797"/>
                <a:ext cx="81000" cy="100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E3A9D83-AE07-9F8C-BB00-BE1F5F8E74F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991680" y="1376317"/>
                  <a:ext cx="11124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FB0F234-42D7-296B-CA0D-D673319AB2EC}"/>
              </a:ext>
            </a:extLst>
          </p:cNvPr>
          <p:cNvGrpSpPr/>
          <p:nvPr/>
        </p:nvGrpSpPr>
        <p:grpSpPr>
          <a:xfrm>
            <a:off x="7299480" y="1267597"/>
            <a:ext cx="1298880" cy="311400"/>
            <a:chOff x="7299480" y="1267597"/>
            <a:chExt cx="1298880" cy="3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836EC6E-B519-7B94-F803-8753A97527B0}"/>
                    </a:ext>
                  </a:extLst>
                </p14:cNvPr>
                <p14:cNvContentPartPr/>
                <p14:nvPr/>
              </p14:nvContentPartPr>
              <p14:xfrm>
                <a:off x="7299480" y="1354357"/>
                <a:ext cx="115200" cy="1486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836EC6E-B519-7B94-F803-8753A97527B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284000" y="1338877"/>
                  <a:ext cx="145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268E940-675C-7BF8-8705-16CAE61A0C76}"/>
                    </a:ext>
                  </a:extLst>
                </p14:cNvPr>
                <p14:cNvContentPartPr/>
                <p14:nvPr/>
              </p14:nvContentPartPr>
              <p14:xfrm>
                <a:off x="7437720" y="1389277"/>
                <a:ext cx="110520" cy="878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268E940-675C-7BF8-8705-16CAE61A0C7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422600" y="1374157"/>
                  <a:ext cx="141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9746878-0AB6-8263-6C42-D402362E9432}"/>
                    </a:ext>
                  </a:extLst>
                </p14:cNvPr>
                <p14:cNvContentPartPr/>
                <p14:nvPr/>
              </p14:nvContentPartPr>
              <p14:xfrm>
                <a:off x="7655880" y="1366597"/>
                <a:ext cx="78480" cy="932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9746878-0AB6-8263-6C42-D402362E943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640400" y="1351477"/>
                  <a:ext cx="109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01F5327-BD9A-28DA-2D37-244804C1C1CC}"/>
                    </a:ext>
                  </a:extLst>
                </p14:cNvPr>
                <p14:cNvContentPartPr/>
                <p14:nvPr/>
              </p14:nvContentPartPr>
              <p14:xfrm>
                <a:off x="7814280" y="1362637"/>
                <a:ext cx="137160" cy="153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01F5327-BD9A-28DA-2D37-244804C1C1C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799160" y="1347517"/>
                  <a:ext cx="1677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6B5A727-DB07-A580-AC10-3A8E30F9F7E9}"/>
                    </a:ext>
                  </a:extLst>
                </p14:cNvPr>
                <p14:cNvContentPartPr/>
                <p14:nvPr/>
              </p14:nvContentPartPr>
              <p14:xfrm>
                <a:off x="7994280" y="1352557"/>
                <a:ext cx="51120" cy="113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6B5A727-DB07-A580-AC10-3A8E30F9F7E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978800" y="1337437"/>
                  <a:ext cx="817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3F37E04-3FB2-8DA3-2053-B64730908214}"/>
                    </a:ext>
                  </a:extLst>
                </p14:cNvPr>
                <p14:cNvContentPartPr/>
                <p14:nvPr/>
              </p14:nvContentPartPr>
              <p14:xfrm>
                <a:off x="8155200" y="1267597"/>
                <a:ext cx="12240" cy="2246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3F37E04-3FB2-8DA3-2053-B6473090821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139720" y="1252117"/>
                  <a:ext cx="424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664673A-465C-032A-83A0-586AE8BC287B}"/>
                    </a:ext>
                  </a:extLst>
                </p14:cNvPr>
                <p14:cNvContentPartPr/>
                <p14:nvPr/>
              </p14:nvContentPartPr>
              <p14:xfrm>
                <a:off x="8246640" y="1440037"/>
                <a:ext cx="5760" cy="349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664673A-465C-032A-83A0-586AE8BC287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231520" y="1424917"/>
                  <a:ext cx="363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5635B89-E7AE-74E4-ACFE-F690DE1FCA6D}"/>
                    </a:ext>
                  </a:extLst>
                </p14:cNvPr>
                <p14:cNvContentPartPr/>
                <p14:nvPr/>
              </p14:nvContentPartPr>
              <p14:xfrm>
                <a:off x="8276160" y="1354357"/>
                <a:ext cx="6480" cy="3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5635B89-E7AE-74E4-ACFE-F690DE1FCA6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261040" y="1338877"/>
                  <a:ext cx="37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7BE8BCE-F3BC-B933-6FDD-59BF136BA7AC}"/>
                    </a:ext>
                  </a:extLst>
                </p14:cNvPr>
                <p14:cNvContentPartPr/>
                <p14:nvPr/>
              </p14:nvContentPartPr>
              <p14:xfrm>
                <a:off x="8336640" y="1392517"/>
                <a:ext cx="77040" cy="77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7BE8BCE-F3BC-B933-6FDD-59BF136BA7A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321160" y="1377397"/>
                  <a:ext cx="1072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2F171DA-95F2-B8A0-31E8-0DAF83708986}"/>
                    </a:ext>
                  </a:extLst>
                </p14:cNvPr>
                <p14:cNvContentPartPr/>
                <p14:nvPr/>
              </p14:nvContentPartPr>
              <p14:xfrm>
                <a:off x="8500440" y="1400437"/>
                <a:ext cx="97920" cy="1785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2F171DA-95F2-B8A0-31E8-0DAF8370898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485320" y="1384957"/>
                  <a:ext cx="12852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C6FE98A-ED2A-B1C8-E660-DFB086787058}"/>
              </a:ext>
            </a:extLst>
          </p:cNvPr>
          <p:cNvGrpSpPr/>
          <p:nvPr/>
        </p:nvGrpSpPr>
        <p:grpSpPr>
          <a:xfrm>
            <a:off x="9014880" y="1220437"/>
            <a:ext cx="767880" cy="298080"/>
            <a:chOff x="9014880" y="1220437"/>
            <a:chExt cx="767880" cy="29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024E5F6-E458-305B-441F-3132FF44C1A0}"/>
                    </a:ext>
                  </a:extLst>
                </p14:cNvPr>
                <p14:cNvContentPartPr/>
                <p14:nvPr/>
              </p14:nvContentPartPr>
              <p14:xfrm>
                <a:off x="9014880" y="1351477"/>
                <a:ext cx="188640" cy="1170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024E5F6-E458-305B-441F-3132FF44C1A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99760" y="1336357"/>
                  <a:ext cx="2192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349E703-1130-7832-8813-5942DC89C856}"/>
                    </a:ext>
                  </a:extLst>
                </p14:cNvPr>
                <p14:cNvContentPartPr/>
                <p14:nvPr/>
              </p14:nvContentPartPr>
              <p14:xfrm>
                <a:off x="9266520" y="1381717"/>
                <a:ext cx="60480" cy="799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349E703-1130-7832-8813-5942DC89C85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251400" y="1366237"/>
                  <a:ext cx="91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B4FD087-0FF1-16D9-49A0-D598388158D7}"/>
                    </a:ext>
                  </a:extLst>
                </p14:cNvPr>
                <p14:cNvContentPartPr/>
                <p14:nvPr/>
              </p14:nvContentPartPr>
              <p14:xfrm>
                <a:off x="9380640" y="1290997"/>
                <a:ext cx="129240" cy="1882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B4FD087-0FF1-16D9-49A0-D598388158D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365520" y="1275517"/>
                  <a:ext cx="1598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55A1161-0472-8216-BC04-31254C217FEA}"/>
                    </a:ext>
                  </a:extLst>
                </p14:cNvPr>
                <p14:cNvContentPartPr/>
                <p14:nvPr/>
              </p14:nvContentPartPr>
              <p14:xfrm>
                <a:off x="9577560" y="1397197"/>
                <a:ext cx="69840" cy="925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55A1161-0472-8216-BC04-31254C217FE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562440" y="1382077"/>
                  <a:ext cx="100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F668412-6DE7-AA5E-FBB6-613D5EBC7ED3}"/>
                    </a:ext>
                  </a:extLst>
                </p14:cNvPr>
                <p14:cNvContentPartPr/>
                <p14:nvPr/>
              </p14:nvContentPartPr>
              <p14:xfrm>
                <a:off x="9765840" y="1220437"/>
                <a:ext cx="16920" cy="2980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F668412-6DE7-AA5E-FBB6-613D5EBC7ED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750720" y="1205317"/>
                  <a:ext cx="47160" cy="32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5116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9E28C5-2F3C-7DA9-0095-5489828789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467" y="689185"/>
            <a:ext cx="3278292" cy="2533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24338D-7C37-889E-6005-92CC33EFFE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16951" y="643466"/>
            <a:ext cx="3396621" cy="26246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A8DF67-A6E5-3833-37AE-8DF2173B8A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3467" y="3635583"/>
            <a:ext cx="3278292" cy="2533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2B4615-2900-6BA2-279E-9ECF6FD363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04444" y="3589863"/>
            <a:ext cx="3421637" cy="2643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300289-DAD3-517D-F20A-FFF65C7D98E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08763" y="3660130"/>
            <a:ext cx="3239769" cy="2503458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&#10;$$ \beta = 10 $$&#10;&#10;\end{document}" title="IguanaTex Bitmap Display">
            <a:extLst>
              <a:ext uri="{FF2B5EF4-FFF2-40B4-BE49-F238E27FC236}">
                <a16:creationId xmlns:a16="http://schemas.microsoft.com/office/drawing/2014/main" id="{55F5C1C2-5A6D-55ED-12F4-D3089608360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525183" y="2169164"/>
            <a:ext cx="736600" cy="228600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$$ \beta = 0.5 $$&#10;&#10;&#10;\end{document}" title="IguanaTex Bitmap Display">
            <a:extLst>
              <a:ext uri="{FF2B5EF4-FFF2-40B4-BE49-F238E27FC236}">
                <a16:creationId xmlns:a16="http://schemas.microsoft.com/office/drawing/2014/main" id="{226497E8-E165-E699-3C85-88594B443E1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893733" y="2229518"/>
            <a:ext cx="812800" cy="228600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&#10;$$ \beta = 1 $$&#10;&#10;\end{document}" title="IguanaTex Bitmap Display">
            <a:extLst>
              <a:ext uri="{FF2B5EF4-FFF2-40B4-BE49-F238E27FC236}">
                <a16:creationId xmlns:a16="http://schemas.microsoft.com/office/drawing/2014/main" id="{B12CAA15-E4F3-497A-30D9-8BD5ECB6C66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66800" y="4987380"/>
            <a:ext cx="548640" cy="20574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$ \beta = 2 $$&#10;&#10;&#10;\end{document}" title="IguanaTex Bitmap Display">
            <a:extLst>
              <a:ext uri="{FF2B5EF4-FFF2-40B4-BE49-F238E27FC236}">
                <a16:creationId xmlns:a16="http://schemas.microsoft.com/office/drawing/2014/main" id="{CCA1D02B-8322-976E-FE5A-CAC513E662F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893733" y="4856574"/>
            <a:ext cx="548640" cy="205740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&#10;$$ \beta = 0.1 $$&#10;&#10;\end{document}" title="IguanaTex Bitmap Display">
            <a:extLst>
              <a:ext uri="{FF2B5EF4-FFF2-40B4-BE49-F238E27FC236}">
                <a16:creationId xmlns:a16="http://schemas.microsoft.com/office/drawing/2014/main" id="{1B0E8CB2-21A4-D3F8-F380-4650AEA163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8741389" y="5012784"/>
            <a:ext cx="708660" cy="205740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&#10;$$ A_{init} = 10^{-5}$$&#10;&#10;\end{document}" title="IguanaTex Bitmap Display">
            <a:extLst>
              <a:ext uri="{FF2B5EF4-FFF2-40B4-BE49-F238E27FC236}">
                <a16:creationId xmlns:a16="http://schemas.microsoft.com/office/drawing/2014/main" id="{68B00144-06F9-8DC3-F741-BA3C068087E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337040" y="1046480"/>
            <a:ext cx="1397000" cy="279400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&#10;$$ \delta = 4 $$&#10;&#10;\end{document}" title="IguanaTex Bitmap Display">
            <a:extLst>
              <a:ext uri="{FF2B5EF4-FFF2-40B4-BE49-F238E27FC236}">
                <a16:creationId xmlns:a16="http://schemas.microsoft.com/office/drawing/2014/main" id="{D354509E-185A-C0EC-170B-117E7F271C5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375139" y="1529176"/>
            <a:ext cx="5842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4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\documentclass{article}&#10;\usepackage{amsmath}&#10;\pagestyle{empty}&#10;\begin{document}&#10;&#10;&#10;$$ 2\alpha (1-A_1-2f(A_1))(\beta -A_1-f(A_1))-A_1-\delta \alpha (1-A_1-2f(A_2))A_1 + 2f(A_1)=0$$&#10;&#10;&#10;\end{document}" title="IguanaTex Bitmap Display">
            <a:extLst>
              <a:ext uri="{FF2B5EF4-FFF2-40B4-BE49-F238E27FC236}">
                <a16:creationId xmlns:a16="http://schemas.microsoft.com/office/drawing/2014/main" id="{BE204444-43C9-2361-E28F-DDC8B03B2E8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739900" y="1643546"/>
            <a:ext cx="8712200" cy="25400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$$ A_2 = f(A_1) = \frac{\delta \alpha (1-A_1)A_1}{2(1+\delta \alpha A_1)} $$&#10;&#10;&#10;\end{document}" title="IguanaTex Bitmap Display">
            <a:extLst>
              <a:ext uri="{FF2B5EF4-FFF2-40B4-BE49-F238E27FC236}">
                <a16:creationId xmlns:a16="http://schemas.microsoft.com/office/drawing/2014/main" id="{8C622036-FC4E-58E3-F7EA-A1EF4FB89D6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167315" y="2253805"/>
            <a:ext cx="3175000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C3EAEE-21B2-07A2-5DF5-AFB01CC893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0521" y="3429000"/>
            <a:ext cx="4110958" cy="32908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5C5BDF-BF7E-7D07-2BB8-00C16DD567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3428999"/>
            <a:ext cx="4059699" cy="32908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90C423-C5BE-5F0B-2A85-5925CCE269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51479" y="3453159"/>
            <a:ext cx="3969723" cy="3177758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&#10;$$ \delta = 1$$&#10;&#10;\end{document}" title="IguanaTex Bitmap Display">
            <a:extLst>
              <a:ext uri="{FF2B5EF4-FFF2-40B4-BE49-F238E27FC236}">
                <a16:creationId xmlns:a16="http://schemas.microsoft.com/office/drawing/2014/main" id="{112F4DB9-595D-90FB-4B37-A79EB56437F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381217" y="4264694"/>
            <a:ext cx="558800" cy="177800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&#10;$$ \delta = 4$$&#10;&#10;\end{document}" title="IguanaTex Bitmap Display">
            <a:extLst>
              <a:ext uri="{FF2B5EF4-FFF2-40B4-BE49-F238E27FC236}">
                <a16:creationId xmlns:a16="http://schemas.microsoft.com/office/drawing/2014/main" id="{B5C5D41B-064B-FF87-E5F7-55344EA10A9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675532" y="4353594"/>
            <a:ext cx="584200" cy="177800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$$ \delta = 10$$&#10;&#10;&#10;\end{document}" title="IguanaTex Bitmap Display">
            <a:extLst>
              <a:ext uri="{FF2B5EF4-FFF2-40B4-BE49-F238E27FC236}">
                <a16:creationId xmlns:a16="http://schemas.microsoft.com/office/drawing/2014/main" id="{C91361F5-CE8A-AC29-E2A3-12E12CF2939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789339" y="4354717"/>
            <a:ext cx="711200" cy="2032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7551B59-2550-3CFA-5B43-F73FE8FF29B3}"/>
              </a:ext>
            </a:extLst>
          </p:cNvPr>
          <p:cNvGrpSpPr/>
          <p:nvPr/>
        </p:nvGrpSpPr>
        <p:grpSpPr>
          <a:xfrm>
            <a:off x="1952829" y="824514"/>
            <a:ext cx="1392840" cy="543600"/>
            <a:chOff x="1952829" y="824514"/>
            <a:chExt cx="1392840" cy="54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52FAD3-9416-D042-DD43-A5209392517D}"/>
                    </a:ext>
                  </a:extLst>
                </p14:cNvPr>
                <p14:cNvContentPartPr/>
                <p14:nvPr/>
              </p14:nvContentPartPr>
              <p14:xfrm>
                <a:off x="1952829" y="857274"/>
                <a:ext cx="185760" cy="250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52FAD3-9416-D042-DD43-A5209392517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37709" y="841794"/>
                  <a:ext cx="216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E1E706C-A990-780D-06D4-75B6D6529ED3}"/>
                    </a:ext>
                  </a:extLst>
                </p14:cNvPr>
                <p14:cNvContentPartPr/>
                <p14:nvPr/>
              </p14:nvContentPartPr>
              <p14:xfrm>
                <a:off x="2298069" y="893274"/>
                <a:ext cx="28440" cy="238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E1E706C-A990-780D-06D4-75B6D6529ED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82589" y="878154"/>
                  <a:ext cx="586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A45CCC7-7D3A-CEBE-A862-07E92F4633D6}"/>
                    </a:ext>
                  </a:extLst>
                </p14:cNvPr>
                <p14:cNvContentPartPr/>
                <p14:nvPr/>
              </p14:nvContentPartPr>
              <p14:xfrm>
                <a:off x="2213469" y="975354"/>
                <a:ext cx="212040" cy="34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A45CCC7-7D3A-CEBE-A862-07E92F4633D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98349" y="959874"/>
                  <a:ext cx="2426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129D67A-D489-7043-C92A-82BD89412B83}"/>
                    </a:ext>
                  </a:extLst>
                </p14:cNvPr>
                <p14:cNvContentPartPr/>
                <p14:nvPr/>
              </p14:nvContentPartPr>
              <p14:xfrm>
                <a:off x="2419029" y="979314"/>
                <a:ext cx="186480" cy="172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129D67A-D489-7043-C92A-82BD89412B8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03549" y="963834"/>
                  <a:ext cx="2170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50A522F-E05D-66A9-AA9F-730E836E95A9}"/>
                    </a:ext>
                  </a:extLst>
                </p14:cNvPr>
                <p14:cNvContentPartPr/>
                <p14:nvPr/>
              </p14:nvContentPartPr>
              <p14:xfrm>
                <a:off x="2609469" y="1004514"/>
                <a:ext cx="199080" cy="160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50A522F-E05D-66A9-AA9F-730E836E95A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93989" y="989034"/>
                  <a:ext cx="229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F3C6088-DDC0-3DA3-5CD9-DAB94C08A2AD}"/>
                    </a:ext>
                  </a:extLst>
                </p14:cNvPr>
                <p14:cNvContentPartPr/>
                <p14:nvPr/>
              </p14:nvContentPartPr>
              <p14:xfrm>
                <a:off x="2810349" y="824514"/>
                <a:ext cx="242640" cy="372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F3C6088-DDC0-3DA3-5CD9-DAB94C08A2A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795229" y="809034"/>
                  <a:ext cx="2732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88FD7EE-62AD-863F-883E-225C47192B21}"/>
                    </a:ext>
                  </a:extLst>
                </p14:cNvPr>
                <p14:cNvContentPartPr/>
                <p14:nvPr/>
              </p14:nvContentPartPr>
              <p14:xfrm>
                <a:off x="3084669" y="1021074"/>
                <a:ext cx="261000" cy="347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88FD7EE-62AD-863F-883E-225C47192B2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69549" y="1005954"/>
                  <a:ext cx="291600" cy="37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0FF575C-137F-C0BF-0F8E-D20AF8FCCB16}"/>
              </a:ext>
            </a:extLst>
          </p:cNvPr>
          <p:cNvGrpSpPr/>
          <p:nvPr/>
        </p:nvGrpSpPr>
        <p:grpSpPr>
          <a:xfrm>
            <a:off x="3630789" y="937554"/>
            <a:ext cx="1209240" cy="329400"/>
            <a:chOff x="3630789" y="937554"/>
            <a:chExt cx="1209240" cy="3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57C3A62-023A-A194-33FD-1AA6D2A0FF42}"/>
                    </a:ext>
                  </a:extLst>
                </p14:cNvPr>
                <p14:cNvContentPartPr/>
                <p14:nvPr/>
              </p14:nvContentPartPr>
              <p14:xfrm>
                <a:off x="3630789" y="1017114"/>
                <a:ext cx="301320" cy="203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57C3A62-023A-A194-33FD-1AA6D2A0FF4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15669" y="1001994"/>
                  <a:ext cx="331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0438A00-F93F-B82E-A401-7B989F73C20D}"/>
                    </a:ext>
                  </a:extLst>
                </p14:cNvPr>
                <p14:cNvContentPartPr/>
                <p14:nvPr/>
              </p14:nvContentPartPr>
              <p14:xfrm>
                <a:off x="4015269" y="937554"/>
                <a:ext cx="45360" cy="286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0438A00-F93F-B82E-A401-7B989F73C20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999789" y="922074"/>
                  <a:ext cx="759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AFA41C4-CEF2-3267-508F-FA4686EE4C7F}"/>
                    </a:ext>
                  </a:extLst>
                </p14:cNvPr>
                <p14:cNvContentPartPr/>
                <p14:nvPr/>
              </p14:nvContentPartPr>
              <p14:xfrm>
                <a:off x="3987909" y="1093074"/>
                <a:ext cx="155880" cy="12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AFA41C4-CEF2-3267-508F-FA4686EE4C7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972789" y="1077594"/>
                  <a:ext cx="1864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ACC66D-2959-61C4-8E24-8743F6193565}"/>
                    </a:ext>
                  </a:extLst>
                </p14:cNvPr>
                <p14:cNvContentPartPr/>
                <p14:nvPr/>
              </p14:nvContentPartPr>
              <p14:xfrm>
                <a:off x="4174029" y="973554"/>
                <a:ext cx="666000" cy="29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ACC66D-2959-61C4-8E24-8743F6193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158549" y="958434"/>
                  <a:ext cx="6966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9A94AD6-0F43-C825-ABEE-DB3D7920EAF9}"/>
                    </a:ext>
                  </a:extLst>
                </p14:cNvPr>
                <p14:cNvContentPartPr/>
                <p14:nvPr/>
              </p14:nvContentPartPr>
              <p14:xfrm>
                <a:off x="4554909" y="1004154"/>
                <a:ext cx="172080" cy="46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9A94AD6-0F43-C825-ABEE-DB3D7920EAF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539789" y="988674"/>
                  <a:ext cx="20232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62108C1-F4AE-B6C1-41BC-117F0A60DD38}"/>
              </a:ext>
            </a:extLst>
          </p:cNvPr>
          <p:cNvGrpSpPr/>
          <p:nvPr/>
        </p:nvGrpSpPr>
        <p:grpSpPr>
          <a:xfrm>
            <a:off x="5151069" y="904434"/>
            <a:ext cx="1971000" cy="451080"/>
            <a:chOff x="5151069" y="904434"/>
            <a:chExt cx="1971000" cy="45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E7953E8-6E51-F833-E1E0-29494F4191D2}"/>
                    </a:ext>
                  </a:extLst>
                </p14:cNvPr>
                <p14:cNvContentPartPr/>
                <p14:nvPr/>
              </p14:nvContentPartPr>
              <p14:xfrm>
                <a:off x="5151069" y="1000194"/>
                <a:ext cx="332280" cy="239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E7953E8-6E51-F833-E1E0-29494F4191D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135589" y="984714"/>
                  <a:ext cx="3628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F10611A-0E52-9B0F-DD90-D4DB9B60CAE2}"/>
                    </a:ext>
                  </a:extLst>
                </p14:cNvPr>
                <p14:cNvContentPartPr/>
                <p14:nvPr/>
              </p14:nvContentPartPr>
              <p14:xfrm>
                <a:off x="5490909" y="1030434"/>
                <a:ext cx="237960" cy="325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F10611A-0E52-9B0F-DD90-D4DB9B60CAE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475789" y="1015314"/>
                  <a:ext cx="2685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EF7DAD4-AA92-0D86-7E4A-8789BDA7126E}"/>
                    </a:ext>
                  </a:extLst>
                </p14:cNvPr>
                <p14:cNvContentPartPr/>
                <p14:nvPr/>
              </p14:nvContentPartPr>
              <p14:xfrm>
                <a:off x="5793309" y="1016754"/>
                <a:ext cx="189720" cy="172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EF7DAD4-AA92-0D86-7E4A-8789BDA7126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778189" y="1001634"/>
                  <a:ext cx="220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398F088-C5E3-85AF-CE41-C463BB4D7A4C}"/>
                    </a:ext>
                  </a:extLst>
                </p14:cNvPr>
                <p14:cNvContentPartPr/>
                <p14:nvPr/>
              </p14:nvContentPartPr>
              <p14:xfrm>
                <a:off x="5989869" y="1055994"/>
                <a:ext cx="225720" cy="165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398F088-C5E3-85AF-CE41-C463BB4D7A4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974749" y="1040874"/>
                  <a:ext cx="2563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E23E090-6514-7230-1FB0-C33605BAE303}"/>
                    </a:ext>
                  </a:extLst>
                </p14:cNvPr>
                <p14:cNvContentPartPr/>
                <p14:nvPr/>
              </p14:nvContentPartPr>
              <p14:xfrm>
                <a:off x="6290829" y="1008114"/>
                <a:ext cx="12240" cy="189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E23E090-6514-7230-1FB0-C33605BAE30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275349" y="992634"/>
                  <a:ext cx="42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ABA620F-DE02-58AA-8E9A-7C210B369499}"/>
                    </a:ext>
                  </a:extLst>
                </p14:cNvPr>
                <p14:cNvContentPartPr/>
                <p14:nvPr/>
              </p14:nvContentPartPr>
              <p14:xfrm>
                <a:off x="6250509" y="1084434"/>
                <a:ext cx="153720" cy="9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ABA620F-DE02-58AA-8E9A-7C210B36949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235389" y="1068954"/>
                  <a:ext cx="1839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9CBD643-B4AC-A8BA-08D8-F2E36595A8B5}"/>
                    </a:ext>
                  </a:extLst>
                </p14:cNvPr>
                <p14:cNvContentPartPr/>
                <p14:nvPr/>
              </p14:nvContentPartPr>
              <p14:xfrm>
                <a:off x="6471189" y="1028274"/>
                <a:ext cx="18720" cy="169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9CBD643-B4AC-A8BA-08D8-F2E36595A8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56069" y="1012794"/>
                  <a:ext cx="493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DA4493F-BD68-9EE6-89D2-815661368839}"/>
                    </a:ext>
                  </a:extLst>
                </p14:cNvPr>
                <p14:cNvContentPartPr/>
                <p14:nvPr/>
              </p14:nvContentPartPr>
              <p14:xfrm>
                <a:off x="6505029" y="904434"/>
                <a:ext cx="12240" cy="8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DA4493F-BD68-9EE6-89D2-81566136883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489549" y="888954"/>
                  <a:ext cx="428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C296A1B-AE31-7611-FD62-6063AC764624}"/>
                    </a:ext>
                  </a:extLst>
                </p14:cNvPr>
                <p14:cNvContentPartPr/>
                <p14:nvPr/>
              </p14:nvContentPartPr>
              <p14:xfrm>
                <a:off x="6535269" y="1042674"/>
                <a:ext cx="141120" cy="125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C296A1B-AE31-7611-FD62-6063AC76462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20149" y="1027194"/>
                  <a:ext cx="1717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E0012BB-3908-1B45-7C10-104BED7475B7}"/>
                    </a:ext>
                  </a:extLst>
                </p14:cNvPr>
                <p14:cNvContentPartPr/>
                <p14:nvPr/>
              </p14:nvContentPartPr>
              <p14:xfrm>
                <a:off x="6752709" y="1019994"/>
                <a:ext cx="140760" cy="26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E0012BB-3908-1B45-7C10-104BED7475B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737589" y="1004874"/>
                  <a:ext cx="1713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760F494-E857-0381-BDBD-DE60489B8E29}"/>
                    </a:ext>
                  </a:extLst>
                </p14:cNvPr>
                <p14:cNvContentPartPr/>
                <p14:nvPr/>
              </p14:nvContentPartPr>
              <p14:xfrm>
                <a:off x="7076709" y="1037634"/>
                <a:ext cx="10440" cy="10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760F494-E857-0381-BDBD-DE60489B8E2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061589" y="1022514"/>
                  <a:ext cx="40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D70C56-B6D9-78A7-0B34-3951C9B8B353}"/>
                    </a:ext>
                  </a:extLst>
                </p14:cNvPr>
                <p14:cNvContentPartPr/>
                <p14:nvPr/>
              </p14:nvContentPartPr>
              <p14:xfrm>
                <a:off x="7107309" y="1256874"/>
                <a:ext cx="14760" cy="3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D70C56-B6D9-78A7-0B34-3951C9B8B35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91829" y="1241394"/>
                  <a:ext cx="45360" cy="3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6607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E9DB5A-BB9A-9E88-85B0-EE973F76B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15" y="3619583"/>
            <a:ext cx="3874898" cy="31018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3ED49B-8375-AC7D-7323-1A5EF2A6B7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00" y="1782918"/>
            <a:ext cx="5029200" cy="407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CB4535-85DB-183F-47BC-DC5D58BCCE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015" y="136836"/>
            <a:ext cx="4061361" cy="3292164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&#10;$$ \beta = 0.5 $$&#10;&#10;\end{document}" title="IguanaTex Bitmap Display">
            <a:extLst>
              <a:ext uri="{FF2B5EF4-FFF2-40B4-BE49-F238E27FC236}">
                <a16:creationId xmlns:a16="http://schemas.microsoft.com/office/drawing/2014/main" id="{D54CE1FD-CA25-77B1-5112-3A586C5E554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205018" y="1554318"/>
            <a:ext cx="812800" cy="228600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&#10;$$ \beta = 1 $$&#10;&#10;\end{document}" title="IguanaTex Bitmap Display">
            <a:extLst>
              <a:ext uri="{FF2B5EF4-FFF2-40B4-BE49-F238E27FC236}">
                <a16:creationId xmlns:a16="http://schemas.microsoft.com/office/drawing/2014/main" id="{F6C3E585-A9F7-2F8D-82D4-EFA5DC2F203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205018" y="4895603"/>
            <a:ext cx="609600" cy="228600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&#10;$$ \beta = 2 $$&#10;&#10;\end{document}" title="IguanaTex Bitmap Display">
            <a:extLst>
              <a:ext uri="{FF2B5EF4-FFF2-40B4-BE49-F238E27FC236}">
                <a16:creationId xmlns:a16="http://schemas.microsoft.com/office/drawing/2014/main" id="{64356D4D-A4ED-E847-20AC-6DAA33F83F0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427688" y="2983676"/>
            <a:ext cx="609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6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51E411-B381-A404-1A3D-7D6B2F2FC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41" y="1286933"/>
            <a:ext cx="7258717" cy="5571067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AE938257-DD15-76FF-88CF-46EC3A36DFF5}"/>
              </a:ext>
            </a:extLst>
          </p:cNvPr>
          <p:cNvGrpSpPr/>
          <p:nvPr/>
        </p:nvGrpSpPr>
        <p:grpSpPr>
          <a:xfrm>
            <a:off x="788091" y="367611"/>
            <a:ext cx="7459200" cy="704880"/>
            <a:chOff x="788091" y="367611"/>
            <a:chExt cx="7459200" cy="70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9EE15F1-6CF7-3549-479E-3366F2435C63}"/>
                    </a:ext>
                  </a:extLst>
                </p14:cNvPr>
                <p14:cNvContentPartPr/>
                <p14:nvPr/>
              </p14:nvContentPartPr>
              <p14:xfrm>
                <a:off x="788091" y="386331"/>
                <a:ext cx="12240" cy="462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9EE15F1-6CF7-3549-479E-3366F2435C6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2611" y="370851"/>
                  <a:ext cx="4284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15A2B33-3E51-9372-A673-84A1FFD86927}"/>
                    </a:ext>
                  </a:extLst>
                </p14:cNvPr>
                <p14:cNvContentPartPr/>
                <p14:nvPr/>
              </p14:nvContentPartPr>
              <p14:xfrm>
                <a:off x="796731" y="421971"/>
                <a:ext cx="180000" cy="194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15A2B33-3E51-9372-A673-84A1FFD8692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1251" y="406851"/>
                  <a:ext cx="2106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FE2E752-2D8E-49FD-BED0-72B882BD0EE1}"/>
                    </a:ext>
                  </a:extLst>
                </p14:cNvPr>
                <p14:cNvContentPartPr/>
                <p14:nvPr/>
              </p14:nvContentPartPr>
              <p14:xfrm>
                <a:off x="1106691" y="367611"/>
                <a:ext cx="231120" cy="530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FE2E752-2D8E-49FD-BED0-72B882BD0EE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91571" y="352491"/>
                  <a:ext cx="26172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DE75CBA-0030-E7F0-893A-F002208117A1}"/>
                    </a:ext>
                  </a:extLst>
                </p14:cNvPr>
                <p14:cNvContentPartPr/>
                <p14:nvPr/>
              </p14:nvContentPartPr>
              <p14:xfrm>
                <a:off x="1442211" y="707451"/>
                <a:ext cx="197280" cy="176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DE75CBA-0030-E7F0-893A-F002208117A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26731" y="691971"/>
                  <a:ext cx="2278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C5F5091-1867-A7BB-F837-8AB7CBD1D704}"/>
                    </a:ext>
                  </a:extLst>
                </p14:cNvPr>
                <p14:cNvContentPartPr/>
                <p14:nvPr/>
              </p14:nvContentPartPr>
              <p14:xfrm>
                <a:off x="1692411" y="743451"/>
                <a:ext cx="174600" cy="132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C5F5091-1867-A7BB-F837-8AB7CBD1D70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77291" y="727971"/>
                  <a:ext cx="205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6DBE88F-266C-D2F6-2F0E-9EF038A89166}"/>
                    </a:ext>
                  </a:extLst>
                </p14:cNvPr>
                <p14:cNvContentPartPr/>
                <p14:nvPr/>
              </p14:nvContentPartPr>
              <p14:xfrm>
                <a:off x="1971051" y="635451"/>
                <a:ext cx="230040" cy="286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6DBE88F-266C-D2F6-2F0E-9EF038A8916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55931" y="620331"/>
                  <a:ext cx="2606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2C33C96-7257-A143-E88E-CF8A8FE9ECB7}"/>
                    </a:ext>
                  </a:extLst>
                </p14:cNvPr>
                <p14:cNvContentPartPr/>
                <p14:nvPr/>
              </p14:nvContentPartPr>
              <p14:xfrm>
                <a:off x="2574411" y="498291"/>
                <a:ext cx="32040" cy="407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2C33C96-7257-A143-E88E-CF8A8FE9EC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58931" y="483171"/>
                  <a:ext cx="6228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CBB448A-F846-F48E-F42C-0EB246D1CE4D}"/>
                    </a:ext>
                  </a:extLst>
                </p14:cNvPr>
                <p14:cNvContentPartPr/>
                <p14:nvPr/>
              </p14:nvContentPartPr>
              <p14:xfrm>
                <a:off x="2607891" y="502971"/>
                <a:ext cx="154800" cy="178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CBB448A-F846-F48E-F42C-0EB246D1CE4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592771" y="487851"/>
                  <a:ext cx="185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33DB357-6C93-9589-6902-C2DE558BC663}"/>
                    </a:ext>
                  </a:extLst>
                </p14:cNvPr>
                <p14:cNvContentPartPr/>
                <p14:nvPr/>
              </p14:nvContentPartPr>
              <p14:xfrm>
                <a:off x="2819211" y="470931"/>
                <a:ext cx="22320" cy="488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33DB357-6C93-9589-6902-C2DE558BC66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804091" y="455451"/>
                  <a:ext cx="5256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82EABEA-7C13-7433-0A89-A84BE68FD184}"/>
                    </a:ext>
                  </a:extLst>
                </p14:cNvPr>
                <p14:cNvContentPartPr/>
                <p14:nvPr/>
              </p14:nvContentPartPr>
              <p14:xfrm>
                <a:off x="2891211" y="794571"/>
                <a:ext cx="211680" cy="168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82EABEA-7C13-7433-0A89-A84BE68FD18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75731" y="779091"/>
                  <a:ext cx="2419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95E2B3F-00ED-18F1-1B4E-DBB70962B90E}"/>
                    </a:ext>
                  </a:extLst>
                </p14:cNvPr>
                <p14:cNvContentPartPr/>
                <p14:nvPr/>
              </p14:nvContentPartPr>
              <p14:xfrm>
                <a:off x="3119811" y="808611"/>
                <a:ext cx="149400" cy="164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95E2B3F-00ED-18F1-1B4E-DBB70962B90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04331" y="793491"/>
                  <a:ext cx="1800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9379CF5-7FA1-3836-A6CE-1EE270E6269D}"/>
                    </a:ext>
                  </a:extLst>
                </p14:cNvPr>
                <p14:cNvContentPartPr/>
                <p14:nvPr/>
              </p14:nvContentPartPr>
              <p14:xfrm>
                <a:off x="3326451" y="839211"/>
                <a:ext cx="205200" cy="160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9379CF5-7FA1-3836-A6CE-1EE270E6269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11331" y="823731"/>
                  <a:ext cx="2354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736004A-3EE6-D67F-BBB5-7DF96381EC25}"/>
                    </a:ext>
                  </a:extLst>
                </p14:cNvPr>
                <p14:cNvContentPartPr/>
                <p14:nvPr/>
              </p14:nvContentPartPr>
              <p14:xfrm>
                <a:off x="3856731" y="753171"/>
                <a:ext cx="210600" cy="201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736004A-3EE6-D67F-BBB5-7DF96381EC2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41251" y="737691"/>
                  <a:ext cx="240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D434A72-5799-FB9F-3230-0B3BD8D195AB}"/>
                    </a:ext>
                  </a:extLst>
                </p14:cNvPr>
                <p14:cNvContentPartPr/>
                <p14:nvPr/>
              </p14:nvContentPartPr>
              <p14:xfrm>
                <a:off x="4076331" y="561291"/>
                <a:ext cx="192960" cy="434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D434A72-5799-FB9F-3230-0B3BD8D195A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061211" y="546171"/>
                  <a:ext cx="22356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6D3375D-92CD-3A5A-CB18-61CC9D5BE697}"/>
                    </a:ext>
                  </a:extLst>
                </p14:cNvPr>
                <p14:cNvContentPartPr/>
                <p14:nvPr/>
              </p14:nvContentPartPr>
              <p14:xfrm>
                <a:off x="4268211" y="820491"/>
                <a:ext cx="123480" cy="153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6D3375D-92CD-3A5A-CB18-61CC9D5BE69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52731" y="805011"/>
                  <a:ext cx="153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9F56369-49AE-129E-6A9F-72D34B881E19}"/>
                    </a:ext>
                  </a:extLst>
                </p14:cNvPr>
                <p14:cNvContentPartPr/>
                <p14:nvPr/>
              </p14:nvContentPartPr>
              <p14:xfrm>
                <a:off x="4390971" y="839211"/>
                <a:ext cx="243000" cy="144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9F56369-49AE-129E-6A9F-72D34B881E1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75851" y="823731"/>
                  <a:ext cx="273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8DD8D60-9678-E891-CB14-4D8E097D08B9}"/>
                    </a:ext>
                  </a:extLst>
                </p14:cNvPr>
                <p14:cNvContentPartPr/>
                <p14:nvPr/>
              </p14:nvContentPartPr>
              <p14:xfrm>
                <a:off x="4747011" y="822651"/>
                <a:ext cx="115920" cy="125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8DD8D60-9678-E891-CB14-4D8E097D08B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731891" y="807531"/>
                  <a:ext cx="1461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0FE381-572B-8B7F-2E94-46703BE25992}"/>
                    </a:ext>
                  </a:extLst>
                </p14:cNvPr>
                <p14:cNvContentPartPr/>
                <p14:nvPr/>
              </p14:nvContentPartPr>
              <p14:xfrm>
                <a:off x="5370891" y="780171"/>
                <a:ext cx="226800" cy="285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0FE381-572B-8B7F-2E94-46703BE2599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355411" y="765051"/>
                  <a:ext cx="257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B59946D-F78B-8518-723C-7A88FB36179C}"/>
                    </a:ext>
                  </a:extLst>
                </p14:cNvPr>
                <p14:cNvContentPartPr/>
                <p14:nvPr/>
              </p14:nvContentPartPr>
              <p14:xfrm>
                <a:off x="5682291" y="538611"/>
                <a:ext cx="16560" cy="374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B59946D-F78B-8518-723C-7A88FB36179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66811" y="523491"/>
                  <a:ext cx="471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FF36FB-9DF8-EEA5-2B59-F863D1E2E50E}"/>
                    </a:ext>
                  </a:extLst>
                </p14:cNvPr>
                <p14:cNvContentPartPr/>
                <p14:nvPr/>
              </p14:nvContentPartPr>
              <p14:xfrm>
                <a:off x="5751771" y="773691"/>
                <a:ext cx="168120" cy="139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FF36FB-9DF8-EEA5-2B59-F863D1E2E50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736651" y="758571"/>
                  <a:ext cx="1983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E54F5E9-D9FD-AB95-0917-9C73EB5D956F}"/>
                    </a:ext>
                  </a:extLst>
                </p14:cNvPr>
                <p14:cNvContentPartPr/>
                <p14:nvPr/>
              </p14:nvContentPartPr>
              <p14:xfrm>
                <a:off x="6003411" y="553731"/>
                <a:ext cx="184320" cy="354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E54F5E9-D9FD-AB95-0917-9C73EB5D956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87931" y="538611"/>
                  <a:ext cx="2149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B232388-47BE-CCEB-B13B-C16177091D6C}"/>
                    </a:ext>
                  </a:extLst>
                </p14:cNvPr>
                <p14:cNvContentPartPr/>
                <p14:nvPr/>
              </p14:nvContentPartPr>
              <p14:xfrm>
                <a:off x="6203571" y="748851"/>
                <a:ext cx="133200" cy="133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B232388-47BE-CCEB-B13B-C16177091D6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188451" y="733371"/>
                  <a:ext cx="163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E1E6571-567B-A624-7219-6692C8CC429A}"/>
                    </a:ext>
                  </a:extLst>
                </p14:cNvPr>
                <p14:cNvContentPartPr/>
                <p14:nvPr/>
              </p14:nvContentPartPr>
              <p14:xfrm>
                <a:off x="6413451" y="508011"/>
                <a:ext cx="60480" cy="379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E1E6571-567B-A624-7219-6692C8CC429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397971" y="492891"/>
                  <a:ext cx="9108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04332C4-B1C7-9049-A347-38DC5B70C2F3}"/>
                    </a:ext>
                  </a:extLst>
                </p14:cNvPr>
                <p14:cNvContentPartPr/>
                <p14:nvPr/>
              </p14:nvContentPartPr>
              <p14:xfrm>
                <a:off x="6721611" y="776931"/>
                <a:ext cx="189720" cy="132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04332C4-B1C7-9049-A347-38DC5B70C2F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06491" y="761811"/>
                  <a:ext cx="2203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22EF1C-6B22-771D-0EBF-82213E111D8A}"/>
                    </a:ext>
                  </a:extLst>
                </p14:cNvPr>
                <p14:cNvContentPartPr/>
                <p14:nvPr/>
              </p14:nvContentPartPr>
              <p14:xfrm>
                <a:off x="6989451" y="673611"/>
                <a:ext cx="41760" cy="259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22EF1C-6B22-771D-0EBF-82213E111D8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74331" y="658491"/>
                  <a:ext cx="723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B94022C-5542-90DE-5C46-DB404ED32E5F}"/>
                    </a:ext>
                  </a:extLst>
                </p14:cNvPr>
                <p14:cNvContentPartPr/>
                <p14:nvPr/>
              </p14:nvContentPartPr>
              <p14:xfrm>
                <a:off x="6925371" y="774771"/>
                <a:ext cx="202680" cy="7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B94022C-5542-90DE-5C46-DB404ED32E5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909891" y="759651"/>
                  <a:ext cx="2332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2C57891-31DA-74A6-9CA5-EA17A51A26C8}"/>
                    </a:ext>
                  </a:extLst>
                </p14:cNvPr>
                <p14:cNvContentPartPr/>
                <p14:nvPr/>
              </p14:nvContentPartPr>
              <p14:xfrm>
                <a:off x="7174491" y="717171"/>
                <a:ext cx="109080" cy="146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2C57891-31DA-74A6-9CA5-EA17A51A26C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159371" y="702051"/>
                  <a:ext cx="139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BC64817-CEFD-293D-CB4A-2B5AC074FD9E}"/>
                    </a:ext>
                  </a:extLst>
                </p14:cNvPr>
                <p14:cNvContentPartPr/>
                <p14:nvPr/>
              </p14:nvContentPartPr>
              <p14:xfrm>
                <a:off x="7331451" y="715011"/>
                <a:ext cx="194040" cy="16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BC64817-CEFD-293D-CB4A-2B5AC074FD9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315971" y="699891"/>
                  <a:ext cx="2246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F62B73-FA25-EF98-FF9D-7613AF14454F}"/>
                    </a:ext>
                  </a:extLst>
                </p14:cNvPr>
                <p14:cNvContentPartPr/>
                <p14:nvPr/>
              </p14:nvContentPartPr>
              <p14:xfrm>
                <a:off x="7544571" y="706371"/>
                <a:ext cx="108000" cy="178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F62B73-FA25-EF98-FF9D-7613AF14454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529451" y="690891"/>
                  <a:ext cx="1386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A0FE560-0323-1C70-402C-A09A62F94C90}"/>
                    </a:ext>
                  </a:extLst>
                </p14:cNvPr>
                <p14:cNvContentPartPr/>
                <p14:nvPr/>
              </p14:nvContentPartPr>
              <p14:xfrm>
                <a:off x="7738251" y="645171"/>
                <a:ext cx="33120" cy="212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A0FE560-0323-1C70-402C-A09A62F94C9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723131" y="630051"/>
                  <a:ext cx="633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7D19928-1825-08C4-7B4A-571962C29517}"/>
                    </a:ext>
                  </a:extLst>
                </p14:cNvPr>
                <p14:cNvContentPartPr/>
                <p14:nvPr/>
              </p14:nvContentPartPr>
              <p14:xfrm>
                <a:off x="7722051" y="722571"/>
                <a:ext cx="104760" cy="11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7D19928-1825-08C4-7B4A-571962C2951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706931" y="707451"/>
                  <a:ext cx="135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D9FD71A-5696-DB7E-F2F2-2E34366E89B7}"/>
                    </a:ext>
                  </a:extLst>
                </p14:cNvPr>
                <p14:cNvContentPartPr/>
                <p14:nvPr/>
              </p14:nvContentPartPr>
              <p14:xfrm>
                <a:off x="7847691" y="739851"/>
                <a:ext cx="126000" cy="159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D9FD71A-5696-DB7E-F2F2-2E34366E89B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832571" y="724731"/>
                  <a:ext cx="156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E841785-4E6B-734D-58CC-4D0890017842}"/>
                    </a:ext>
                  </a:extLst>
                </p14:cNvPr>
                <p14:cNvContentPartPr/>
                <p14:nvPr/>
              </p14:nvContentPartPr>
              <p14:xfrm>
                <a:off x="8015091" y="719331"/>
                <a:ext cx="232200" cy="154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E841785-4E6B-734D-58CC-4D089001784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999611" y="704211"/>
                  <a:ext cx="262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0E4FCB3-A6B0-AB25-2A63-D93C614C5A9B}"/>
                    </a:ext>
                  </a:extLst>
                </p14:cNvPr>
                <p14:cNvContentPartPr/>
                <p14:nvPr/>
              </p14:nvContentPartPr>
              <p14:xfrm>
                <a:off x="900051" y="941451"/>
                <a:ext cx="7162200" cy="131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0E4FCB3-A6B0-AB25-2A63-D93C614C5A9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84931" y="925971"/>
                  <a:ext cx="719244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30347CC-23B2-D69F-C46C-D5900E4A2177}"/>
              </a:ext>
            </a:extLst>
          </p:cNvPr>
          <p:cNvGrpSpPr/>
          <p:nvPr/>
        </p:nvGrpSpPr>
        <p:grpSpPr>
          <a:xfrm>
            <a:off x="743880" y="2110920"/>
            <a:ext cx="381600" cy="349560"/>
            <a:chOff x="743880" y="2110920"/>
            <a:chExt cx="38160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94B9AF5-D6B9-8168-0481-1B82F2441ABF}"/>
                    </a:ext>
                  </a:extLst>
                </p14:cNvPr>
                <p14:cNvContentPartPr/>
                <p14:nvPr/>
              </p14:nvContentPartPr>
              <p14:xfrm>
                <a:off x="743880" y="2110920"/>
                <a:ext cx="13680" cy="349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94B9AF5-D6B9-8168-0481-1B82F2441AB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28400" y="2095440"/>
                  <a:ext cx="442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015E2-A237-ECE5-45C7-8ADF57EA1015}"/>
                    </a:ext>
                  </a:extLst>
                </p14:cNvPr>
                <p14:cNvContentPartPr/>
                <p14:nvPr/>
              </p14:nvContentPartPr>
              <p14:xfrm>
                <a:off x="788880" y="2127840"/>
                <a:ext cx="107640" cy="245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015E2-A237-ECE5-45C7-8ADF57EA101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73400" y="2112720"/>
                  <a:ext cx="1382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57A4A31-B4E7-A59B-A2CA-8FEA7980357F}"/>
                    </a:ext>
                  </a:extLst>
                </p14:cNvPr>
                <p14:cNvContentPartPr/>
                <p14:nvPr/>
              </p14:nvContentPartPr>
              <p14:xfrm>
                <a:off x="1000920" y="2248440"/>
                <a:ext cx="124560" cy="16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57A4A31-B4E7-A59B-A2CA-8FEA7980357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85800" y="2232960"/>
                  <a:ext cx="155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CEACD3B-A8E5-E0B9-FA9A-0A79AEEF6D6F}"/>
                    </a:ext>
                  </a:extLst>
                </p14:cNvPr>
                <p14:cNvContentPartPr/>
                <p14:nvPr/>
              </p14:nvContentPartPr>
              <p14:xfrm>
                <a:off x="999480" y="2396760"/>
                <a:ext cx="120600" cy="17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CEACD3B-A8E5-E0B9-FA9A-0A79AEEF6D6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84000" y="2381640"/>
                  <a:ext cx="15120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AABB338-1418-E004-2451-9F2B92C8A6A2}"/>
                  </a:ext>
                </a:extLst>
              </p14:cNvPr>
              <p14:cNvContentPartPr/>
              <p14:nvPr/>
            </p14:nvContentPartPr>
            <p14:xfrm>
              <a:off x="1351200" y="2127120"/>
              <a:ext cx="230040" cy="244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AABB338-1418-E004-2451-9F2B92C8A6A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335720" y="2112000"/>
                <a:ext cx="260640" cy="27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1C62F589-0B9B-0A9E-B0AB-14D842131A7C}"/>
              </a:ext>
            </a:extLst>
          </p:cNvPr>
          <p:cNvGrpSpPr/>
          <p:nvPr/>
        </p:nvGrpSpPr>
        <p:grpSpPr>
          <a:xfrm>
            <a:off x="746760" y="2823720"/>
            <a:ext cx="752400" cy="372240"/>
            <a:chOff x="746760" y="2823720"/>
            <a:chExt cx="75240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7E4A9DF-8738-5611-DAD8-C43D7358A55A}"/>
                    </a:ext>
                  </a:extLst>
                </p14:cNvPr>
                <p14:cNvContentPartPr/>
                <p14:nvPr/>
              </p14:nvContentPartPr>
              <p14:xfrm>
                <a:off x="746760" y="2823720"/>
                <a:ext cx="169200" cy="298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7E4A9DF-8738-5611-DAD8-C43D7358A55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31640" y="2808600"/>
                  <a:ext cx="1998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E9EBD61-61E6-8154-B67B-E0583F6E952D}"/>
                    </a:ext>
                  </a:extLst>
                </p14:cNvPr>
                <p14:cNvContentPartPr/>
                <p14:nvPr/>
              </p14:nvContentPartPr>
              <p14:xfrm>
                <a:off x="1089120" y="2931360"/>
                <a:ext cx="89640" cy="16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E9EBD61-61E6-8154-B67B-E0583F6E952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74000" y="2916240"/>
                  <a:ext cx="11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B842718-4946-7ABF-3FA3-AD80890EDB57}"/>
                    </a:ext>
                  </a:extLst>
                </p14:cNvPr>
                <p14:cNvContentPartPr/>
                <p14:nvPr/>
              </p14:nvContentPartPr>
              <p14:xfrm>
                <a:off x="1088400" y="3064200"/>
                <a:ext cx="114480" cy="9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B842718-4946-7ABF-3FA3-AD80890EDB5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73280" y="3049080"/>
                  <a:ext cx="145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F37538A-B33B-64BA-D5E4-CC2C92354D02}"/>
                    </a:ext>
                  </a:extLst>
                </p14:cNvPr>
                <p14:cNvContentPartPr/>
                <p14:nvPr/>
              </p14:nvContentPartPr>
              <p14:xfrm>
                <a:off x="1291800" y="2830560"/>
                <a:ext cx="207360" cy="227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F37538A-B33B-64BA-D5E4-CC2C92354D0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276320" y="2815440"/>
                  <a:ext cx="2379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2A13B42-4665-6E86-1407-B63DD9035E3D}"/>
                    </a:ext>
                  </a:extLst>
                </p14:cNvPr>
                <p14:cNvContentPartPr/>
                <p14:nvPr/>
              </p14:nvContentPartPr>
              <p14:xfrm>
                <a:off x="1444800" y="2918040"/>
                <a:ext cx="15840" cy="277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2A13B42-4665-6E86-1407-B63DD9035E3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429680" y="2902920"/>
                  <a:ext cx="46440" cy="308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0686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A3808EBF-09F5-27BA-6C2B-703C4B2B9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946" y="474861"/>
            <a:ext cx="3847907" cy="290517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5EAF1AA8-EB2A-8CB1-2E88-0324FEF51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970" y="3953131"/>
            <a:ext cx="3847907" cy="290517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30681330-83B2-CBE8-43EA-20270705F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05" y="464883"/>
            <a:ext cx="3768682" cy="2760560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17F69CB8-EC70-AF13-84ED-C8C194CA6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480" y="3946853"/>
            <a:ext cx="3656371" cy="276056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CF57A160-F791-E8D0-32AE-2EE0D74D9BB5}"/>
              </a:ext>
            </a:extLst>
          </p:cNvPr>
          <p:cNvGrpSpPr/>
          <p:nvPr/>
        </p:nvGrpSpPr>
        <p:grpSpPr>
          <a:xfrm>
            <a:off x="171840" y="122437"/>
            <a:ext cx="577080" cy="253440"/>
            <a:chOff x="171840" y="122437"/>
            <a:chExt cx="577080" cy="2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B839B5C-B19B-70D6-6B5A-9C40CC5B5C7A}"/>
                    </a:ext>
                  </a:extLst>
                </p14:cNvPr>
                <p14:cNvContentPartPr/>
                <p14:nvPr/>
              </p14:nvContentPartPr>
              <p14:xfrm>
                <a:off x="171840" y="127117"/>
                <a:ext cx="67680" cy="237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B839B5C-B19B-70D6-6B5A-9C40CC5B5C7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6360" y="111997"/>
                  <a:ext cx="979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D6F566D-7B44-23B4-082F-AC5073805139}"/>
                    </a:ext>
                  </a:extLst>
                </p14:cNvPr>
                <p14:cNvContentPartPr/>
                <p14:nvPr/>
              </p14:nvContentPartPr>
              <p14:xfrm>
                <a:off x="247440" y="122437"/>
                <a:ext cx="63000" cy="133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D6F566D-7B44-23B4-082F-AC507380513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2320" y="107317"/>
                  <a:ext cx="932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AFC1F52-9DA2-611E-6923-31C57071EDF7}"/>
                    </a:ext>
                  </a:extLst>
                </p14:cNvPr>
                <p14:cNvContentPartPr/>
                <p14:nvPr/>
              </p14:nvContentPartPr>
              <p14:xfrm>
                <a:off x="399360" y="156997"/>
                <a:ext cx="54360" cy="5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AFC1F52-9DA2-611E-6923-31C57071ED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3880" y="141517"/>
                  <a:ext cx="846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D5D77E2-A556-28AF-65E4-72600E74DAEB}"/>
                    </a:ext>
                  </a:extLst>
                </p14:cNvPr>
                <p14:cNvContentPartPr/>
                <p14:nvPr/>
              </p14:nvContentPartPr>
              <p14:xfrm>
                <a:off x="401520" y="226477"/>
                <a:ext cx="58320" cy="8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D5D77E2-A556-28AF-65E4-72600E74DAE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6400" y="211357"/>
                  <a:ext cx="88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834B282-B5C3-0928-80AE-D04C4A1C766F}"/>
                    </a:ext>
                  </a:extLst>
                </p14:cNvPr>
                <p14:cNvContentPartPr/>
                <p14:nvPr/>
              </p14:nvContentPartPr>
              <p14:xfrm>
                <a:off x="567840" y="130357"/>
                <a:ext cx="66960" cy="108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834B282-B5C3-0928-80AE-D04C4A1C76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2720" y="115237"/>
                  <a:ext cx="972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3DC6854-6AE8-4CB9-5C73-649AD63C08BD}"/>
                    </a:ext>
                  </a:extLst>
                </p14:cNvPr>
                <p14:cNvContentPartPr/>
                <p14:nvPr/>
              </p14:nvContentPartPr>
              <p14:xfrm>
                <a:off x="724440" y="297397"/>
                <a:ext cx="24480" cy="78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3DC6854-6AE8-4CB9-5C73-649AD63C08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8960" y="282277"/>
                  <a:ext cx="5508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FE9EB69-65DC-35D6-A40B-D389C6ED34D1}"/>
              </a:ext>
            </a:extLst>
          </p:cNvPr>
          <p:cNvGrpSpPr/>
          <p:nvPr/>
        </p:nvGrpSpPr>
        <p:grpSpPr>
          <a:xfrm>
            <a:off x="912000" y="69157"/>
            <a:ext cx="428400" cy="218520"/>
            <a:chOff x="912000" y="69157"/>
            <a:chExt cx="42840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0A5135F-9E57-A8B0-769D-624E487841A0}"/>
                    </a:ext>
                  </a:extLst>
                </p14:cNvPr>
                <p14:cNvContentPartPr/>
                <p14:nvPr/>
              </p14:nvContentPartPr>
              <p14:xfrm>
                <a:off x="912000" y="69157"/>
                <a:ext cx="85680" cy="193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0A5135F-9E57-A8B0-769D-624E487841A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6520" y="54037"/>
                  <a:ext cx="1159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B8E1BC1-7222-48AB-5C45-F79A691D6B07}"/>
                    </a:ext>
                  </a:extLst>
                </p14:cNvPr>
                <p14:cNvContentPartPr/>
                <p14:nvPr/>
              </p14:nvContentPartPr>
              <p14:xfrm>
                <a:off x="1058160" y="159157"/>
                <a:ext cx="47160" cy="4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B8E1BC1-7222-48AB-5C45-F79A691D6B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2680" y="144037"/>
                  <a:ext cx="777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0C1313B-F4CD-B23E-F73E-A92EB10A3425}"/>
                    </a:ext>
                  </a:extLst>
                </p14:cNvPr>
                <p14:cNvContentPartPr/>
                <p14:nvPr/>
              </p14:nvContentPartPr>
              <p14:xfrm>
                <a:off x="1088400" y="225037"/>
                <a:ext cx="32400" cy="1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0C1313B-F4CD-B23E-F73E-A92EB10A342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3280" y="209557"/>
                  <a:ext cx="630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B521D77-F0B6-EB45-A15A-6576D2D38309}"/>
                    </a:ext>
                  </a:extLst>
                </p14:cNvPr>
                <p14:cNvContentPartPr/>
                <p14:nvPr/>
              </p14:nvContentPartPr>
              <p14:xfrm>
                <a:off x="1234560" y="91117"/>
                <a:ext cx="105840" cy="134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B521D77-F0B6-EB45-A15A-6576D2D3830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19440" y="75997"/>
                  <a:ext cx="1364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71D756A-22F3-C1A3-D75A-3CAE41F8A3B1}"/>
                    </a:ext>
                  </a:extLst>
                </p14:cNvPr>
                <p14:cNvContentPartPr/>
                <p14:nvPr/>
              </p14:nvContentPartPr>
              <p14:xfrm>
                <a:off x="1322040" y="168517"/>
                <a:ext cx="1800" cy="119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71D756A-22F3-C1A3-D75A-3CAE41F8A3B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06920" y="153397"/>
                  <a:ext cx="3240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624C48E-042C-C7AA-C753-4FA97E3118A1}"/>
              </a:ext>
            </a:extLst>
          </p:cNvPr>
          <p:cNvGrpSpPr/>
          <p:nvPr/>
        </p:nvGrpSpPr>
        <p:grpSpPr>
          <a:xfrm>
            <a:off x="1795800" y="32437"/>
            <a:ext cx="311400" cy="212760"/>
            <a:chOff x="1795800" y="32437"/>
            <a:chExt cx="311400" cy="21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580A015-F6CD-2882-DD5E-9B3BB947E216}"/>
                    </a:ext>
                  </a:extLst>
                </p14:cNvPr>
                <p14:cNvContentPartPr/>
                <p14:nvPr/>
              </p14:nvContentPartPr>
              <p14:xfrm>
                <a:off x="1795800" y="32437"/>
                <a:ext cx="141120" cy="212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580A015-F6CD-2882-DD5E-9B3BB947E2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80680" y="17317"/>
                  <a:ext cx="1713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B87BAF4-C5CD-85AE-50E2-0994B8D22BEF}"/>
                    </a:ext>
                  </a:extLst>
                </p14:cNvPr>
                <p14:cNvContentPartPr/>
                <p14:nvPr/>
              </p14:nvContentPartPr>
              <p14:xfrm>
                <a:off x="1863120" y="185077"/>
                <a:ext cx="65160" cy="10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B87BAF4-C5CD-85AE-50E2-0994B8D22BE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47640" y="169597"/>
                  <a:ext cx="957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88D8E2C-2302-03C9-77B4-E7FE716EBCF4}"/>
                    </a:ext>
                  </a:extLst>
                </p14:cNvPr>
                <p14:cNvContentPartPr/>
                <p14:nvPr/>
              </p14:nvContentPartPr>
              <p14:xfrm>
                <a:off x="1994160" y="48997"/>
                <a:ext cx="113040" cy="157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88D8E2C-2302-03C9-77B4-E7FE716EBCF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79040" y="33877"/>
                  <a:ext cx="14328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73F7FE9-0AF6-C504-B9A6-CB31E3961ABC}"/>
              </a:ext>
            </a:extLst>
          </p:cNvPr>
          <p:cNvGrpSpPr/>
          <p:nvPr/>
        </p:nvGrpSpPr>
        <p:grpSpPr>
          <a:xfrm>
            <a:off x="2341920" y="42877"/>
            <a:ext cx="732960" cy="235440"/>
            <a:chOff x="2341920" y="42877"/>
            <a:chExt cx="732960" cy="23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92165D8-8BA1-B639-CD3A-D5F045595D4F}"/>
                    </a:ext>
                  </a:extLst>
                </p14:cNvPr>
                <p14:cNvContentPartPr/>
                <p14:nvPr/>
              </p14:nvContentPartPr>
              <p14:xfrm>
                <a:off x="2341920" y="106957"/>
                <a:ext cx="58320" cy="98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92165D8-8BA1-B639-CD3A-D5F045595D4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26800" y="91477"/>
                  <a:ext cx="885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F01B2ED-2364-C654-96CD-25F33D0B48BE}"/>
                    </a:ext>
                  </a:extLst>
                </p14:cNvPr>
                <p14:cNvContentPartPr/>
                <p14:nvPr/>
              </p14:nvContentPartPr>
              <p14:xfrm>
                <a:off x="2442360" y="117757"/>
                <a:ext cx="79200" cy="83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F01B2ED-2364-C654-96CD-25F33D0B48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27240" y="102637"/>
                  <a:ext cx="1094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18AB533-AC8C-8026-790E-E13385E03CBC}"/>
                    </a:ext>
                  </a:extLst>
                </p14:cNvPr>
                <p14:cNvContentPartPr/>
                <p14:nvPr/>
              </p14:nvContentPartPr>
              <p14:xfrm>
                <a:off x="2581320" y="134317"/>
                <a:ext cx="23760" cy="71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18AB533-AC8C-8026-790E-E13385E03CB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65840" y="118837"/>
                  <a:ext cx="543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C141D61-05E7-5B18-4E9E-9E5CDBA06D59}"/>
                    </a:ext>
                  </a:extLst>
                </p14:cNvPr>
                <p14:cNvContentPartPr/>
                <p14:nvPr/>
              </p14:nvContentPartPr>
              <p14:xfrm>
                <a:off x="2648280" y="144037"/>
                <a:ext cx="95040" cy="134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C141D61-05E7-5B18-4E9E-9E5CDBA06D5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33160" y="128917"/>
                  <a:ext cx="125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65467E4-871B-DB3C-0594-BEF16C7716C7}"/>
                    </a:ext>
                  </a:extLst>
                </p14:cNvPr>
                <p14:cNvContentPartPr/>
                <p14:nvPr/>
              </p14:nvContentPartPr>
              <p14:xfrm>
                <a:off x="2765640" y="42877"/>
                <a:ext cx="31680" cy="152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65467E4-871B-DB3C-0594-BEF16C7716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50520" y="27397"/>
                  <a:ext cx="62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ACB0C42-2B93-E3D6-54D1-06304695F3AE}"/>
                    </a:ext>
                  </a:extLst>
                </p14:cNvPr>
                <p14:cNvContentPartPr/>
                <p14:nvPr/>
              </p14:nvContentPartPr>
              <p14:xfrm>
                <a:off x="2871840" y="122437"/>
                <a:ext cx="67680" cy="75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ACB0C42-2B93-E3D6-54D1-06304695F3A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56720" y="107317"/>
                  <a:ext cx="97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B8D991C-C882-52B6-E9AF-319A723F606D}"/>
                    </a:ext>
                  </a:extLst>
                </p14:cNvPr>
                <p14:cNvContentPartPr/>
                <p14:nvPr/>
              </p14:nvContentPartPr>
              <p14:xfrm>
                <a:off x="3002520" y="151237"/>
                <a:ext cx="72360" cy="45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B8D991C-C882-52B6-E9AF-319A723F606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87400" y="136117"/>
                  <a:ext cx="10260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2B00D09-870F-C653-3ECD-39E9A90D17E9}"/>
              </a:ext>
            </a:extLst>
          </p:cNvPr>
          <p:cNvGrpSpPr/>
          <p:nvPr/>
        </p:nvGrpSpPr>
        <p:grpSpPr>
          <a:xfrm>
            <a:off x="3333720" y="36037"/>
            <a:ext cx="598320" cy="197640"/>
            <a:chOff x="3333720" y="36037"/>
            <a:chExt cx="598320" cy="19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C77085E-5F99-AC61-8231-1844C35776AE}"/>
                    </a:ext>
                  </a:extLst>
                </p14:cNvPr>
                <p14:cNvContentPartPr/>
                <p14:nvPr/>
              </p14:nvContentPartPr>
              <p14:xfrm>
                <a:off x="3333720" y="137197"/>
                <a:ext cx="111960" cy="83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C77085E-5F99-AC61-8231-1844C35776A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18600" y="122077"/>
                  <a:ext cx="142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3974075-D3F7-F602-1F34-C9AC7DC64493}"/>
                    </a:ext>
                  </a:extLst>
                </p14:cNvPr>
                <p14:cNvContentPartPr/>
                <p14:nvPr/>
              </p14:nvContentPartPr>
              <p14:xfrm>
                <a:off x="3489600" y="136477"/>
                <a:ext cx="50760" cy="59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3974075-D3F7-F602-1F34-C9AC7DC6449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74480" y="121357"/>
                  <a:ext cx="813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66F97FA-8973-D72C-2CB8-9610424D1D6E}"/>
                    </a:ext>
                  </a:extLst>
                </p14:cNvPr>
                <p14:cNvContentPartPr/>
                <p14:nvPr/>
              </p14:nvContentPartPr>
              <p14:xfrm>
                <a:off x="3556560" y="36037"/>
                <a:ext cx="375480" cy="197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66F97FA-8973-D72C-2CB8-9610424D1D6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41080" y="20917"/>
                  <a:ext cx="40608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881D88E-E140-F228-1FBA-560D296C97B7}"/>
              </a:ext>
            </a:extLst>
          </p:cNvPr>
          <p:cNvGrpSpPr/>
          <p:nvPr/>
        </p:nvGrpSpPr>
        <p:grpSpPr>
          <a:xfrm>
            <a:off x="210720" y="1377757"/>
            <a:ext cx="861120" cy="307080"/>
            <a:chOff x="210720" y="1377757"/>
            <a:chExt cx="86112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DACF13E-F16E-002B-8A6D-5F9794A7AD1F}"/>
                    </a:ext>
                  </a:extLst>
                </p14:cNvPr>
                <p14:cNvContentPartPr/>
                <p14:nvPr/>
              </p14:nvContentPartPr>
              <p14:xfrm>
                <a:off x="210720" y="1377757"/>
                <a:ext cx="169200" cy="305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DACF13E-F16E-002B-8A6D-5F9794A7AD1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600" y="1362277"/>
                  <a:ext cx="199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DE9825F-DE15-EC04-653D-76DF17B476AC}"/>
                    </a:ext>
                  </a:extLst>
                </p14:cNvPr>
                <p14:cNvContentPartPr/>
                <p14:nvPr/>
              </p14:nvContentPartPr>
              <p14:xfrm>
                <a:off x="264720" y="1580797"/>
                <a:ext cx="52920" cy="8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DE9825F-DE15-EC04-653D-76DF17B476A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9600" y="1565677"/>
                  <a:ext cx="831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E65A3A-1E3F-6884-3A1B-692A3DBC4ECA}"/>
                    </a:ext>
                  </a:extLst>
                </p14:cNvPr>
                <p14:cNvContentPartPr/>
                <p14:nvPr/>
              </p14:nvContentPartPr>
              <p14:xfrm>
                <a:off x="464880" y="1585477"/>
                <a:ext cx="64440" cy="79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E65A3A-1E3F-6884-3A1B-692A3DBC4E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9400" y="1570357"/>
                  <a:ext cx="950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9B4173B-A0CA-E61D-814B-BFEBA8732888}"/>
                    </a:ext>
                  </a:extLst>
                </p14:cNvPr>
                <p14:cNvContentPartPr/>
                <p14:nvPr/>
              </p14:nvContentPartPr>
              <p14:xfrm>
                <a:off x="564960" y="1541917"/>
                <a:ext cx="49680" cy="5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9B4173B-A0CA-E61D-814B-BFEBA873288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9480" y="1526437"/>
                  <a:ext cx="799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3D37B19-B926-4D09-F0CB-E397169F129A}"/>
                    </a:ext>
                  </a:extLst>
                </p14:cNvPr>
                <p14:cNvContentPartPr/>
                <p14:nvPr/>
              </p14:nvContentPartPr>
              <p14:xfrm>
                <a:off x="587640" y="1644877"/>
                <a:ext cx="43200" cy="3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3D37B19-B926-4D09-F0CB-E397169F129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2160" y="1629757"/>
                  <a:ext cx="738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6CAC525-0A93-2137-6681-CFA576359170}"/>
                    </a:ext>
                  </a:extLst>
                </p14:cNvPr>
                <p14:cNvContentPartPr/>
                <p14:nvPr/>
              </p14:nvContentPartPr>
              <p14:xfrm>
                <a:off x="700320" y="1465237"/>
                <a:ext cx="29160" cy="219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6CAC525-0A93-2137-6681-CFA57635917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5200" y="1450117"/>
                  <a:ext cx="594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F80FFC-192B-59C8-6CC3-73C7D73BDE1C}"/>
                    </a:ext>
                  </a:extLst>
                </p14:cNvPr>
                <p14:cNvContentPartPr/>
                <p14:nvPr/>
              </p14:nvContentPartPr>
              <p14:xfrm>
                <a:off x="769440" y="1547317"/>
                <a:ext cx="87120" cy="95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F80FFC-192B-59C8-6CC3-73C7D73BDE1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4320" y="1532197"/>
                  <a:ext cx="117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A53FC74-BA93-135C-F65E-1FDCEDD193D2}"/>
                    </a:ext>
                  </a:extLst>
                </p14:cNvPr>
                <p14:cNvContentPartPr/>
                <p14:nvPr/>
              </p14:nvContentPartPr>
              <p14:xfrm>
                <a:off x="845400" y="1455157"/>
                <a:ext cx="60480" cy="12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A53FC74-BA93-135C-F65E-1FDCEDD193D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0280" y="1439677"/>
                  <a:ext cx="91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4564236-CAC1-A6FA-E256-F4DE34377F95}"/>
                    </a:ext>
                  </a:extLst>
                </p14:cNvPr>
                <p14:cNvContentPartPr/>
                <p14:nvPr/>
              </p14:nvContentPartPr>
              <p14:xfrm>
                <a:off x="933600" y="1393237"/>
                <a:ext cx="14400" cy="75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4564236-CAC1-A6FA-E256-F4DE34377F9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8480" y="1378117"/>
                  <a:ext cx="45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3E67848-1822-7455-4181-23546153B03C}"/>
                    </a:ext>
                  </a:extLst>
                </p14:cNvPr>
                <p14:cNvContentPartPr/>
                <p14:nvPr/>
              </p14:nvContentPartPr>
              <p14:xfrm>
                <a:off x="1004160" y="1397917"/>
                <a:ext cx="67680" cy="91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3E67848-1822-7455-4181-23546153B03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88680" y="1382797"/>
                  <a:ext cx="9792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532323F-E28C-9F3B-1106-147D1684DCC8}"/>
              </a:ext>
            </a:extLst>
          </p:cNvPr>
          <p:cNvGrpSpPr/>
          <p:nvPr/>
        </p:nvGrpSpPr>
        <p:grpSpPr>
          <a:xfrm>
            <a:off x="10934400" y="1396477"/>
            <a:ext cx="925560" cy="288720"/>
            <a:chOff x="10934400" y="1396477"/>
            <a:chExt cx="925560" cy="28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73966BC-E834-5416-31A7-4F3B26EAEE85}"/>
                    </a:ext>
                  </a:extLst>
                </p14:cNvPr>
                <p14:cNvContentPartPr/>
                <p14:nvPr/>
              </p14:nvContentPartPr>
              <p14:xfrm>
                <a:off x="10934400" y="1434637"/>
                <a:ext cx="155160" cy="236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73966BC-E834-5416-31A7-4F3B26EAEE8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918920" y="1419517"/>
                  <a:ext cx="1857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6362249-FE04-78B5-D18B-674A9642CEC4}"/>
                    </a:ext>
                  </a:extLst>
                </p14:cNvPr>
                <p14:cNvContentPartPr/>
                <p14:nvPr/>
              </p14:nvContentPartPr>
              <p14:xfrm>
                <a:off x="11001360" y="1599517"/>
                <a:ext cx="77040" cy="22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6362249-FE04-78B5-D18B-674A9642CEC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86240" y="1584397"/>
                  <a:ext cx="1076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D48338A-A9A2-A998-66B8-EA4438C92608}"/>
                    </a:ext>
                  </a:extLst>
                </p14:cNvPr>
                <p14:cNvContentPartPr/>
                <p14:nvPr/>
              </p14:nvContentPartPr>
              <p14:xfrm>
                <a:off x="11139240" y="1624717"/>
                <a:ext cx="60480" cy="60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D48338A-A9A2-A998-66B8-EA4438C926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123760" y="1609237"/>
                  <a:ext cx="910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1644C53-3E09-BEB3-39D7-B3AF288770DA}"/>
                    </a:ext>
                  </a:extLst>
                </p14:cNvPr>
                <p14:cNvContentPartPr/>
                <p14:nvPr/>
              </p14:nvContentPartPr>
              <p14:xfrm>
                <a:off x="11250840" y="1588717"/>
                <a:ext cx="69840" cy="2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1644C53-3E09-BEB3-39D7-B3AF288770D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235720" y="1573237"/>
                  <a:ext cx="1004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D6930C8-3888-4003-9C04-0C3A3D7D5C01}"/>
                    </a:ext>
                  </a:extLst>
                </p14:cNvPr>
                <p14:cNvContentPartPr/>
                <p14:nvPr/>
              </p14:nvContentPartPr>
              <p14:xfrm>
                <a:off x="11274240" y="1640917"/>
                <a:ext cx="65880" cy="9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D6930C8-3888-4003-9C04-0C3A3D7D5C0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259120" y="1625797"/>
                  <a:ext cx="96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DDE0771-E954-393F-0757-BF765D2F3A5E}"/>
                    </a:ext>
                  </a:extLst>
                </p14:cNvPr>
                <p14:cNvContentPartPr/>
                <p14:nvPr/>
              </p14:nvContentPartPr>
              <p14:xfrm>
                <a:off x="11480160" y="1505197"/>
                <a:ext cx="7920" cy="150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DDE0771-E954-393F-0757-BF765D2F3A5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464680" y="1489717"/>
                  <a:ext cx="385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07EC54B-B608-FCB8-BC48-DF059D7A9B77}"/>
                    </a:ext>
                  </a:extLst>
                </p14:cNvPr>
                <p14:cNvContentPartPr/>
                <p14:nvPr/>
              </p14:nvContentPartPr>
              <p14:xfrm>
                <a:off x="11573760" y="1551277"/>
                <a:ext cx="99720" cy="84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07EC54B-B608-FCB8-BC48-DF059D7A9B7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558280" y="1535797"/>
                  <a:ext cx="129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3B68A64-5078-05DF-5BCE-91257DC1D52D}"/>
                    </a:ext>
                  </a:extLst>
                </p14:cNvPr>
                <p14:cNvContentPartPr/>
                <p14:nvPr/>
              </p14:nvContentPartPr>
              <p14:xfrm>
                <a:off x="11646120" y="1491157"/>
                <a:ext cx="65160" cy="3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3B68A64-5078-05DF-5BCE-91257DC1D52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631000" y="1475677"/>
                  <a:ext cx="957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3D99C94-908C-411F-5C23-0BE31658E83D}"/>
                    </a:ext>
                  </a:extLst>
                </p14:cNvPr>
                <p14:cNvContentPartPr/>
                <p14:nvPr/>
              </p14:nvContentPartPr>
              <p14:xfrm>
                <a:off x="11787600" y="1396477"/>
                <a:ext cx="72360" cy="117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3D99C94-908C-411F-5C23-0BE31658E83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772480" y="1380997"/>
                  <a:ext cx="10260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54545B1-85C7-A831-C5DF-D93F940AA931}"/>
              </a:ext>
            </a:extLst>
          </p:cNvPr>
          <p:cNvGrpSpPr/>
          <p:nvPr/>
        </p:nvGrpSpPr>
        <p:grpSpPr>
          <a:xfrm>
            <a:off x="226560" y="4399957"/>
            <a:ext cx="657720" cy="326880"/>
            <a:chOff x="226560" y="4399957"/>
            <a:chExt cx="657720" cy="3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DC528A4-B996-5EDC-F798-B281AA03DF75}"/>
                    </a:ext>
                  </a:extLst>
                </p14:cNvPr>
                <p14:cNvContentPartPr/>
                <p14:nvPr/>
              </p14:nvContentPartPr>
              <p14:xfrm>
                <a:off x="226560" y="4570957"/>
                <a:ext cx="85680" cy="155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DC528A4-B996-5EDC-F798-B281AA03DF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1080" y="4555837"/>
                  <a:ext cx="1159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9792461-0439-1B43-CFBA-F296D4972737}"/>
                    </a:ext>
                  </a:extLst>
                </p14:cNvPr>
                <p14:cNvContentPartPr/>
                <p14:nvPr/>
              </p14:nvContentPartPr>
              <p14:xfrm>
                <a:off x="249240" y="4700917"/>
                <a:ext cx="53640" cy="1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9792461-0439-1B43-CFBA-F296D497273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3760" y="4685437"/>
                  <a:ext cx="838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9AE1AF7-0F84-A120-A5BE-C993D603B5D0}"/>
                    </a:ext>
                  </a:extLst>
                </p14:cNvPr>
                <p14:cNvContentPartPr/>
                <p14:nvPr/>
              </p14:nvContentPartPr>
              <p14:xfrm>
                <a:off x="376680" y="4655557"/>
                <a:ext cx="65160" cy="69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9AE1AF7-0F84-A120-A5BE-C993D603B5D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1200" y="4640077"/>
                  <a:ext cx="957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DD9454A-412C-1854-9716-F9B5B66E7D9F}"/>
                    </a:ext>
                  </a:extLst>
                </p14:cNvPr>
                <p14:cNvContentPartPr/>
                <p14:nvPr/>
              </p14:nvContentPartPr>
              <p14:xfrm>
                <a:off x="464160" y="4606237"/>
                <a:ext cx="51840" cy="6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DD9454A-412C-1854-9716-F9B5B66E7D9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8680" y="4590757"/>
                  <a:ext cx="82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720AA47-DD06-A3F5-D5D0-193A60E144F2}"/>
                    </a:ext>
                  </a:extLst>
                </p14:cNvPr>
                <p14:cNvContentPartPr/>
                <p14:nvPr/>
              </p14:nvContentPartPr>
              <p14:xfrm>
                <a:off x="499800" y="4694437"/>
                <a:ext cx="44280" cy="11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720AA47-DD06-A3F5-D5D0-193A60E144F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4680" y="4679317"/>
                  <a:ext cx="745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22341B1-4704-1FA2-4EFA-88C4F8014E46}"/>
                    </a:ext>
                  </a:extLst>
                </p14:cNvPr>
                <p14:cNvContentPartPr/>
                <p14:nvPr/>
              </p14:nvContentPartPr>
              <p14:xfrm>
                <a:off x="605640" y="4524877"/>
                <a:ext cx="23760" cy="152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2341B1-4704-1FA2-4EFA-88C4F8014E4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0160" y="4509757"/>
                  <a:ext cx="543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89D0CD6-DA84-250F-B1E1-3D21AD6AF3E6}"/>
                    </a:ext>
                  </a:extLst>
                </p14:cNvPr>
                <p14:cNvContentPartPr/>
                <p14:nvPr/>
              </p14:nvContentPartPr>
              <p14:xfrm>
                <a:off x="662520" y="4570957"/>
                <a:ext cx="66960" cy="96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89D0CD6-DA84-250F-B1E1-3D21AD6AF3E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47400" y="4555837"/>
                  <a:ext cx="972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DB85504-C924-A15C-2C68-C8E56E63B313}"/>
                    </a:ext>
                  </a:extLst>
                </p14:cNvPr>
                <p14:cNvContentPartPr/>
                <p14:nvPr/>
              </p14:nvContentPartPr>
              <p14:xfrm>
                <a:off x="721200" y="4496797"/>
                <a:ext cx="44280" cy="12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DB85504-C924-A15C-2C68-C8E56E63B31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06080" y="4481677"/>
                  <a:ext cx="745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8733545-806B-5CCD-9103-F9C8BE1D16AF}"/>
                    </a:ext>
                  </a:extLst>
                </p14:cNvPr>
                <p14:cNvContentPartPr/>
                <p14:nvPr/>
              </p14:nvContentPartPr>
              <p14:xfrm>
                <a:off x="786720" y="4399957"/>
                <a:ext cx="75240" cy="120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8733545-806B-5CCD-9103-F9C8BE1D16A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1600" y="4384477"/>
                  <a:ext cx="1058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331D4BB-3DE8-403A-4D77-2482C7A0D0A9}"/>
                    </a:ext>
                  </a:extLst>
                </p14:cNvPr>
                <p14:cNvContentPartPr/>
                <p14:nvPr/>
              </p14:nvContentPartPr>
              <p14:xfrm>
                <a:off x="821280" y="4422637"/>
                <a:ext cx="63000" cy="7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331D4BB-3DE8-403A-4D77-2482C7A0D0A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5800" y="4407157"/>
                  <a:ext cx="9324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4C3BF87-7261-0575-92F0-BFDBDC93EEDC}"/>
              </a:ext>
            </a:extLst>
          </p:cNvPr>
          <p:cNvGrpSpPr/>
          <p:nvPr/>
        </p:nvGrpSpPr>
        <p:grpSpPr>
          <a:xfrm>
            <a:off x="10849440" y="4592197"/>
            <a:ext cx="351720" cy="189360"/>
            <a:chOff x="10849440" y="4592197"/>
            <a:chExt cx="351720" cy="18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6910DCB-6F2C-AC4C-F88A-AF127E56F211}"/>
                    </a:ext>
                  </a:extLst>
                </p14:cNvPr>
                <p14:cNvContentPartPr/>
                <p14:nvPr/>
              </p14:nvContentPartPr>
              <p14:xfrm>
                <a:off x="10849440" y="4592197"/>
                <a:ext cx="113400" cy="189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6910DCB-6F2C-AC4C-F88A-AF127E56F21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834320" y="4576717"/>
                  <a:ext cx="1440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370F419-280E-A168-F9CE-C92BB5A5DCBE}"/>
                    </a:ext>
                  </a:extLst>
                </p14:cNvPr>
                <p14:cNvContentPartPr/>
                <p14:nvPr/>
              </p14:nvContentPartPr>
              <p14:xfrm>
                <a:off x="10893720" y="4721797"/>
                <a:ext cx="60480" cy="22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370F419-280E-A168-F9CE-C92BB5A5DCB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878600" y="4706677"/>
                  <a:ext cx="910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DC80741-CAD6-BC2D-9ACC-7CB62C3613B4}"/>
                    </a:ext>
                  </a:extLst>
                </p14:cNvPr>
                <p14:cNvContentPartPr/>
                <p14:nvPr/>
              </p14:nvContentPartPr>
              <p14:xfrm>
                <a:off x="11011800" y="4701637"/>
                <a:ext cx="61200" cy="61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DC80741-CAD6-BC2D-9ACC-7CB62C3613B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996320" y="4686157"/>
                  <a:ext cx="918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B0BE14D-793B-4115-5ADD-179F7FEF1C2A}"/>
                    </a:ext>
                  </a:extLst>
                </p14:cNvPr>
                <p14:cNvContentPartPr/>
                <p14:nvPr/>
              </p14:nvContentPartPr>
              <p14:xfrm>
                <a:off x="11141400" y="4688317"/>
                <a:ext cx="59760" cy="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B0BE14D-793B-4115-5ADD-179F7FEF1C2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126280" y="4672837"/>
                  <a:ext cx="90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1790799-1082-2F08-FFF6-8FDE3DFF118E}"/>
                    </a:ext>
                  </a:extLst>
                </p14:cNvPr>
                <p14:cNvContentPartPr/>
                <p14:nvPr/>
              </p14:nvContentPartPr>
              <p14:xfrm>
                <a:off x="11146080" y="4759237"/>
                <a:ext cx="51120" cy="7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1790799-1082-2F08-FFF6-8FDE3DFF118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30960" y="4744117"/>
                  <a:ext cx="8172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6625D3E-758C-98F7-C27F-E95A15F88A86}"/>
              </a:ext>
            </a:extLst>
          </p:cNvPr>
          <p:cNvGrpSpPr/>
          <p:nvPr/>
        </p:nvGrpSpPr>
        <p:grpSpPr>
          <a:xfrm>
            <a:off x="11379000" y="4491397"/>
            <a:ext cx="414720" cy="240120"/>
            <a:chOff x="11379000" y="4491397"/>
            <a:chExt cx="414720" cy="24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600EB5D-98A5-D2B2-3597-6AB54DEABDFB}"/>
                    </a:ext>
                  </a:extLst>
                </p14:cNvPr>
                <p14:cNvContentPartPr/>
                <p14:nvPr/>
              </p14:nvContentPartPr>
              <p14:xfrm>
                <a:off x="11379000" y="4552957"/>
                <a:ext cx="15120" cy="169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600EB5D-98A5-D2B2-3597-6AB54DEABDF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363880" y="4537837"/>
                  <a:ext cx="45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2A9D957-39F8-125C-1BFE-4F4A8652CE68}"/>
                    </a:ext>
                  </a:extLst>
                </p14:cNvPr>
                <p14:cNvContentPartPr/>
                <p14:nvPr/>
              </p14:nvContentPartPr>
              <p14:xfrm>
                <a:off x="11432280" y="4631077"/>
                <a:ext cx="105120" cy="100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2A9D957-39F8-125C-1BFE-4F4A8652CE6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416800" y="4615957"/>
                  <a:ext cx="1357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81FC6D0-8E44-39ED-401F-8090446C1C70}"/>
                    </a:ext>
                  </a:extLst>
                </p14:cNvPr>
                <p14:cNvContentPartPr/>
                <p14:nvPr/>
              </p14:nvContentPartPr>
              <p14:xfrm>
                <a:off x="11557200" y="4584277"/>
                <a:ext cx="55800" cy="1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81FC6D0-8E44-39ED-401F-8090446C1C7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541720" y="4569157"/>
                  <a:ext cx="864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A54DC8E-A230-64AE-04B7-2E2E0FE2EE1F}"/>
                    </a:ext>
                  </a:extLst>
                </p14:cNvPr>
                <p14:cNvContentPartPr/>
                <p14:nvPr/>
              </p14:nvContentPartPr>
              <p14:xfrm>
                <a:off x="11715960" y="4491397"/>
                <a:ext cx="77760" cy="115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A54DC8E-A230-64AE-04B7-2E2E0FE2EE1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700480" y="4475917"/>
                  <a:ext cx="108360" cy="14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761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1A2075-28D5-353C-1EB4-801975CA2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57669"/>
            <a:ext cx="5291666" cy="45426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562413-5134-F0E2-13D3-E7E1BFF2A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190587"/>
            <a:ext cx="5291667" cy="4476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2BF1B1F-559D-E2EF-4BD8-534686322CCD}"/>
              </a:ext>
            </a:extLst>
          </p:cNvPr>
          <p:cNvGrpSpPr/>
          <p:nvPr/>
        </p:nvGrpSpPr>
        <p:grpSpPr>
          <a:xfrm>
            <a:off x="1668360" y="313800"/>
            <a:ext cx="2808720" cy="418680"/>
            <a:chOff x="1668360" y="313800"/>
            <a:chExt cx="2808720" cy="41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44376D7-299E-BBD4-0D15-8FA37F8A980A}"/>
                    </a:ext>
                  </a:extLst>
                </p14:cNvPr>
                <p14:cNvContentPartPr/>
                <p14:nvPr/>
              </p14:nvContentPartPr>
              <p14:xfrm>
                <a:off x="1668360" y="313800"/>
                <a:ext cx="149040" cy="320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44376D7-299E-BBD4-0D15-8FA37F8A98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53240" y="298680"/>
                  <a:ext cx="1792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BBF72E6-B686-E629-00B2-DCC5C13229B2}"/>
                    </a:ext>
                  </a:extLst>
                </p14:cNvPr>
                <p14:cNvContentPartPr/>
                <p14:nvPr/>
              </p14:nvContentPartPr>
              <p14:xfrm>
                <a:off x="1901280" y="506400"/>
                <a:ext cx="60480" cy="5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BF72E6-B686-E629-00B2-DCC5C13229B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86160" y="490920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5D0B236-2C31-7CCD-15F2-9516499994E4}"/>
                    </a:ext>
                  </a:extLst>
                </p14:cNvPr>
                <p14:cNvContentPartPr/>
                <p14:nvPr/>
              </p14:nvContentPartPr>
              <p14:xfrm>
                <a:off x="2087400" y="366360"/>
                <a:ext cx="79200" cy="296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5D0B236-2C31-7CCD-15F2-9516499994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71920" y="351240"/>
                  <a:ext cx="1098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353499E-D881-2959-B7A0-20BD1CE390A9}"/>
                    </a:ext>
                  </a:extLst>
                </p14:cNvPr>
                <p14:cNvContentPartPr/>
                <p14:nvPr/>
              </p14:nvContentPartPr>
              <p14:xfrm>
                <a:off x="2191080" y="357000"/>
                <a:ext cx="123120" cy="205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353499E-D881-2959-B7A0-20BD1CE390A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75960" y="341880"/>
                  <a:ext cx="1537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ECB7E4D-AFDF-D8A5-0FC3-F351A2365EC2}"/>
                    </a:ext>
                  </a:extLst>
                </p14:cNvPr>
                <p14:cNvContentPartPr/>
                <p14:nvPr/>
              </p14:nvContentPartPr>
              <p14:xfrm>
                <a:off x="2912520" y="355200"/>
                <a:ext cx="23760" cy="27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ECB7E4D-AFDF-D8A5-0FC3-F351A2365E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97400" y="339720"/>
                  <a:ext cx="54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C4CD496-D744-28FD-6985-C9D4DA87345E}"/>
                    </a:ext>
                  </a:extLst>
                </p14:cNvPr>
                <p14:cNvContentPartPr/>
                <p14:nvPr/>
              </p14:nvContentPartPr>
              <p14:xfrm>
                <a:off x="2931240" y="443040"/>
                <a:ext cx="180720" cy="47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C4CD496-D744-28FD-6985-C9D4DA8734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16120" y="427560"/>
                  <a:ext cx="2113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35CD781-729D-C7F6-696F-0E0A4A21E81D}"/>
                    </a:ext>
                  </a:extLst>
                </p14:cNvPr>
                <p14:cNvContentPartPr/>
                <p14:nvPr/>
              </p14:nvContentPartPr>
              <p14:xfrm>
                <a:off x="3089280" y="357720"/>
                <a:ext cx="46440" cy="265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35CD781-729D-C7F6-696F-0E0A4A21E81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73800" y="342600"/>
                  <a:ext cx="770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CF403A8-9D14-4100-C5B2-D5C3B58A9187}"/>
                    </a:ext>
                  </a:extLst>
                </p14:cNvPr>
                <p14:cNvContentPartPr/>
                <p14:nvPr/>
              </p14:nvContentPartPr>
              <p14:xfrm>
                <a:off x="3170640" y="494520"/>
                <a:ext cx="172440" cy="137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CF403A8-9D14-4100-C5B2-D5C3B58A91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55160" y="479400"/>
                  <a:ext cx="2026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8BE6ACE-ACD6-BCCB-CCBB-72E4A8712C0D}"/>
                    </a:ext>
                  </a:extLst>
                </p14:cNvPr>
                <p14:cNvContentPartPr/>
                <p14:nvPr/>
              </p14:nvContentPartPr>
              <p14:xfrm>
                <a:off x="3326880" y="503880"/>
                <a:ext cx="192600" cy="111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8BE6ACE-ACD6-BCCB-CCBB-72E4A8712C0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11400" y="488760"/>
                  <a:ext cx="2232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8BD5805-4DE8-5EEE-5B6D-CD182F0E69B4}"/>
                    </a:ext>
                  </a:extLst>
                </p14:cNvPr>
                <p14:cNvContentPartPr/>
                <p14:nvPr/>
              </p14:nvContentPartPr>
              <p14:xfrm>
                <a:off x="3539280" y="440520"/>
                <a:ext cx="27720" cy="165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8BD5805-4DE8-5EEE-5B6D-CD182F0E69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24160" y="425400"/>
                  <a:ext cx="583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15B2D25-B5A6-45C2-D845-9B108FCE2AB0}"/>
                    </a:ext>
                  </a:extLst>
                </p14:cNvPr>
                <p14:cNvContentPartPr/>
                <p14:nvPr/>
              </p14:nvContentPartPr>
              <p14:xfrm>
                <a:off x="3509760" y="487320"/>
                <a:ext cx="116640" cy="4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15B2D25-B5A6-45C2-D845-9B108FCE2AB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94280" y="472200"/>
                  <a:ext cx="147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7D1CF34-DA3E-F489-3D6A-3DF6D9CD0805}"/>
                    </a:ext>
                  </a:extLst>
                </p14:cNvPr>
                <p14:cNvContentPartPr/>
                <p14:nvPr/>
              </p14:nvContentPartPr>
              <p14:xfrm>
                <a:off x="3665280" y="476520"/>
                <a:ext cx="195120" cy="127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7D1CF34-DA3E-F489-3D6A-3DF6D9CD080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49800" y="461400"/>
                  <a:ext cx="2253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CB8750-F700-5FD0-10F6-2DD67140C63D}"/>
                    </a:ext>
                  </a:extLst>
                </p14:cNvPr>
                <p14:cNvContentPartPr/>
                <p14:nvPr/>
              </p14:nvContentPartPr>
              <p14:xfrm>
                <a:off x="3880200" y="490560"/>
                <a:ext cx="144000" cy="113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CB8750-F700-5FD0-10F6-2DD67140C63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65080" y="475440"/>
                  <a:ext cx="1746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2C92D55-31D8-E136-3ABD-A6C52C0E1C26}"/>
                    </a:ext>
                  </a:extLst>
                </p14:cNvPr>
                <p14:cNvContentPartPr/>
                <p14:nvPr/>
              </p14:nvContentPartPr>
              <p14:xfrm>
                <a:off x="4060560" y="479040"/>
                <a:ext cx="133200" cy="253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2C92D55-31D8-E136-3ABD-A6C52C0E1C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45440" y="463560"/>
                  <a:ext cx="1638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2E1B3F0-E53F-B03C-CCF3-B56AC0879D79}"/>
                    </a:ext>
                  </a:extLst>
                </p14:cNvPr>
                <p14:cNvContentPartPr/>
                <p14:nvPr/>
              </p14:nvContentPartPr>
              <p14:xfrm>
                <a:off x="4281240" y="461040"/>
                <a:ext cx="187200" cy="145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2E1B3F0-E53F-B03C-CCF3-B56AC0879D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65760" y="445560"/>
                  <a:ext cx="2178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E6EF7E2-5071-6ED3-96B6-6FE67C47A86A}"/>
                    </a:ext>
                  </a:extLst>
                </p14:cNvPr>
                <p14:cNvContentPartPr/>
                <p14:nvPr/>
              </p14:nvContentPartPr>
              <p14:xfrm>
                <a:off x="1739640" y="639240"/>
                <a:ext cx="2737440" cy="77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E6EF7E2-5071-6ED3-96B6-6FE67C47A8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24160" y="623760"/>
                  <a:ext cx="2767680" cy="10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1590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E428BAF-9250-BA4B-D1CF-BAA40F11EAD0}"/>
              </a:ext>
            </a:extLst>
          </p:cNvPr>
          <p:cNvGrpSpPr/>
          <p:nvPr/>
        </p:nvGrpSpPr>
        <p:grpSpPr>
          <a:xfrm>
            <a:off x="992280" y="306960"/>
            <a:ext cx="1390680" cy="393480"/>
            <a:chOff x="992280" y="306960"/>
            <a:chExt cx="1390680" cy="39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90AC73D-D625-FCDF-4231-7D01C9D17A81}"/>
                    </a:ext>
                  </a:extLst>
                </p14:cNvPr>
                <p14:cNvContentPartPr/>
                <p14:nvPr/>
              </p14:nvContentPartPr>
              <p14:xfrm>
                <a:off x="992280" y="306960"/>
                <a:ext cx="370080" cy="3841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90AC73D-D625-FCDF-4231-7D01C9D17A8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7160" y="291840"/>
                  <a:ext cx="4006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0AB04FF-3F10-5A6D-E826-495CE0AC8AB5}"/>
                    </a:ext>
                  </a:extLst>
                </p14:cNvPr>
                <p14:cNvContentPartPr/>
                <p14:nvPr/>
              </p14:nvContentPartPr>
              <p14:xfrm>
                <a:off x="1422120" y="513600"/>
                <a:ext cx="184680" cy="186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0AB04FF-3F10-5A6D-E826-495CE0AC8A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07000" y="498480"/>
                  <a:ext cx="2152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7E4A4DE-142B-F791-A4EB-37EBCB684245}"/>
                    </a:ext>
                  </a:extLst>
                </p14:cNvPr>
                <p14:cNvContentPartPr/>
                <p14:nvPr/>
              </p14:nvContentPartPr>
              <p14:xfrm>
                <a:off x="1683840" y="531240"/>
                <a:ext cx="215280" cy="162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7E4A4DE-142B-F791-A4EB-37EBCB6842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68720" y="516120"/>
                  <a:ext cx="2458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CB1FAB3-7833-B8E3-E432-49CB40D80E03}"/>
                    </a:ext>
                  </a:extLst>
                </p14:cNvPr>
                <p14:cNvContentPartPr/>
                <p14:nvPr/>
              </p14:nvContentPartPr>
              <p14:xfrm>
                <a:off x="1757280" y="610800"/>
                <a:ext cx="133920" cy="18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CB1FAB3-7833-B8E3-E432-49CB40D80E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42160" y="595680"/>
                  <a:ext cx="164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6AF8002-A650-CC7F-44E1-89EBB8F65FB5}"/>
                    </a:ext>
                  </a:extLst>
                </p14:cNvPr>
                <p14:cNvContentPartPr/>
                <p14:nvPr/>
              </p14:nvContentPartPr>
              <p14:xfrm>
                <a:off x="1997400" y="555360"/>
                <a:ext cx="136440" cy="122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6AF8002-A650-CC7F-44E1-89EBB8F65F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82280" y="540240"/>
                  <a:ext cx="1670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4F8F72-4AB1-443D-6876-1AFFA4884F85}"/>
                    </a:ext>
                  </a:extLst>
                </p14:cNvPr>
                <p14:cNvContentPartPr/>
                <p14:nvPr/>
              </p14:nvContentPartPr>
              <p14:xfrm>
                <a:off x="2199000" y="535200"/>
                <a:ext cx="183960" cy="97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4F8F72-4AB1-443D-6876-1AFFA4884F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83880" y="519720"/>
                  <a:ext cx="21456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0E1D83C-E923-62A8-D91A-CCD810E621E1}"/>
              </a:ext>
            </a:extLst>
          </p:cNvPr>
          <p:cNvGrpSpPr/>
          <p:nvPr/>
        </p:nvGrpSpPr>
        <p:grpSpPr>
          <a:xfrm>
            <a:off x="2658720" y="469680"/>
            <a:ext cx="384120" cy="255240"/>
            <a:chOff x="2658720" y="469680"/>
            <a:chExt cx="38412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276ADCE-A587-8B0D-48C7-68FFC2F09EFE}"/>
                    </a:ext>
                  </a:extLst>
                </p14:cNvPr>
                <p14:cNvContentPartPr/>
                <p14:nvPr/>
              </p14:nvContentPartPr>
              <p14:xfrm>
                <a:off x="2658720" y="531960"/>
                <a:ext cx="176040" cy="192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276ADCE-A587-8B0D-48C7-68FFC2F09E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43240" y="516840"/>
                  <a:ext cx="2066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93ADE7A-05BB-1417-975B-78903FF2F039}"/>
                    </a:ext>
                  </a:extLst>
                </p14:cNvPr>
                <p14:cNvContentPartPr/>
                <p14:nvPr/>
              </p14:nvContentPartPr>
              <p14:xfrm>
                <a:off x="2919000" y="469680"/>
                <a:ext cx="35640" cy="241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93ADE7A-05BB-1417-975B-78903FF2F0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03520" y="454200"/>
                  <a:ext cx="658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22DD353-BDD3-E4DF-6F80-48FD38F07B38}"/>
                    </a:ext>
                  </a:extLst>
                </p14:cNvPr>
                <p14:cNvContentPartPr/>
                <p14:nvPr/>
              </p14:nvContentPartPr>
              <p14:xfrm>
                <a:off x="2897040" y="593160"/>
                <a:ext cx="145800" cy="13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22DD353-BDD3-E4DF-6F80-48FD38F07B3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81560" y="577680"/>
                  <a:ext cx="17604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A664E7-D4FC-43E6-EB1C-A65C16B34C71}"/>
              </a:ext>
            </a:extLst>
          </p:cNvPr>
          <p:cNvGrpSpPr/>
          <p:nvPr/>
        </p:nvGrpSpPr>
        <p:grpSpPr>
          <a:xfrm>
            <a:off x="3248040" y="378240"/>
            <a:ext cx="439200" cy="305280"/>
            <a:chOff x="3248040" y="378240"/>
            <a:chExt cx="4392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E7449E-E533-3A1E-D179-19FC00CDCE7A}"/>
                    </a:ext>
                  </a:extLst>
                </p14:cNvPr>
                <p14:cNvContentPartPr/>
                <p14:nvPr/>
              </p14:nvContentPartPr>
              <p14:xfrm>
                <a:off x="3248040" y="567240"/>
                <a:ext cx="230760" cy="115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E7449E-E533-3A1E-D179-19FC00CDCE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32560" y="552120"/>
                  <a:ext cx="261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F86BFD-E81C-ED9B-6D92-B223E0E075B9}"/>
                    </a:ext>
                  </a:extLst>
                </p14:cNvPr>
                <p14:cNvContentPartPr/>
                <p14:nvPr/>
              </p14:nvContentPartPr>
              <p14:xfrm>
                <a:off x="3545760" y="378240"/>
                <a:ext cx="27720" cy="305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F86BFD-E81C-ED9B-6D92-B223E0E075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30280" y="362760"/>
                  <a:ext cx="583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4789630-072E-C071-943F-EF9A4F6A6785}"/>
                    </a:ext>
                  </a:extLst>
                </p14:cNvPr>
                <p14:cNvContentPartPr/>
                <p14:nvPr/>
              </p14:nvContentPartPr>
              <p14:xfrm>
                <a:off x="3681480" y="656160"/>
                <a:ext cx="5760" cy="11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4789630-072E-C071-943F-EF9A4F6A678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66360" y="641040"/>
                  <a:ext cx="3636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DAF5DE-4F93-F04E-FCF4-01DCF09A104D}"/>
              </a:ext>
            </a:extLst>
          </p:cNvPr>
          <p:cNvGrpSpPr/>
          <p:nvPr/>
        </p:nvGrpSpPr>
        <p:grpSpPr>
          <a:xfrm>
            <a:off x="4174680" y="423240"/>
            <a:ext cx="1042560" cy="337320"/>
            <a:chOff x="4174680" y="423240"/>
            <a:chExt cx="104256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6B48C4-1903-AC7B-1D30-D4E0AF9E1DBD}"/>
                    </a:ext>
                  </a:extLst>
                </p14:cNvPr>
                <p14:cNvContentPartPr/>
                <p14:nvPr/>
              </p14:nvContentPartPr>
              <p14:xfrm>
                <a:off x="4174680" y="443040"/>
                <a:ext cx="213840" cy="317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6B48C4-1903-AC7B-1D30-D4E0AF9E1D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59560" y="427560"/>
                  <a:ext cx="2440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4308CBA-8432-3FFE-62DB-A8EAD36F0B43}"/>
                    </a:ext>
                  </a:extLst>
                </p14:cNvPr>
                <p14:cNvContentPartPr/>
                <p14:nvPr/>
              </p14:nvContentPartPr>
              <p14:xfrm>
                <a:off x="4508400" y="527280"/>
                <a:ext cx="210600" cy="202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4308CBA-8432-3FFE-62DB-A8EAD36F0B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93280" y="512160"/>
                  <a:ext cx="2412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4388C48-A9C0-3134-9A69-CFB97ED3C5AE}"/>
                    </a:ext>
                  </a:extLst>
                </p14:cNvPr>
                <p14:cNvContentPartPr/>
                <p14:nvPr/>
              </p14:nvContentPartPr>
              <p14:xfrm>
                <a:off x="4802520" y="437640"/>
                <a:ext cx="49680" cy="308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4388C48-A9C0-3134-9A69-CFB97ED3C5A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87040" y="422160"/>
                  <a:ext cx="799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DDCDF2F-F703-FD4F-3EE1-827447C6393E}"/>
                    </a:ext>
                  </a:extLst>
                </p14:cNvPr>
                <p14:cNvContentPartPr/>
                <p14:nvPr/>
              </p14:nvContentPartPr>
              <p14:xfrm>
                <a:off x="5004120" y="423240"/>
                <a:ext cx="213120" cy="307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DDCDF2F-F703-FD4F-3EE1-827447C6393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88640" y="408120"/>
                  <a:ext cx="243360" cy="33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6AFA145-2BAC-D8AF-0EDE-5F375940058F}"/>
              </a:ext>
            </a:extLst>
          </p:cNvPr>
          <p:cNvGrpSpPr/>
          <p:nvPr/>
        </p:nvGrpSpPr>
        <p:grpSpPr>
          <a:xfrm>
            <a:off x="5697840" y="443040"/>
            <a:ext cx="1951920" cy="425520"/>
            <a:chOff x="5697840" y="443040"/>
            <a:chExt cx="1951920" cy="4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41E6EF8-7C16-CA1F-116B-D8AB27B0985D}"/>
                    </a:ext>
                  </a:extLst>
                </p14:cNvPr>
                <p14:cNvContentPartPr/>
                <p14:nvPr/>
              </p14:nvContentPartPr>
              <p14:xfrm>
                <a:off x="5697840" y="573360"/>
                <a:ext cx="96480" cy="127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41E6EF8-7C16-CA1F-116B-D8AB27B098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82720" y="558240"/>
                  <a:ext cx="127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765893D-16AF-59B2-288F-9C79EFB3A49A}"/>
                    </a:ext>
                  </a:extLst>
                </p14:cNvPr>
                <p14:cNvContentPartPr/>
                <p14:nvPr/>
              </p14:nvContentPartPr>
              <p14:xfrm>
                <a:off x="5861640" y="547800"/>
                <a:ext cx="100800" cy="99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765893D-16AF-59B2-288F-9C79EFB3A49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46520" y="532320"/>
                  <a:ext cx="131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869659F-3A12-47CC-7E8A-0E69C7EB566A}"/>
                    </a:ext>
                  </a:extLst>
                </p14:cNvPr>
                <p14:cNvContentPartPr/>
                <p14:nvPr/>
              </p14:nvContentPartPr>
              <p14:xfrm>
                <a:off x="5859840" y="543120"/>
                <a:ext cx="105840" cy="155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869659F-3A12-47CC-7E8A-0E69C7EB566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44360" y="527640"/>
                  <a:ext cx="1364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FC0B348-36A0-6B5B-1A28-74DA5B23A6C0}"/>
                    </a:ext>
                  </a:extLst>
                </p14:cNvPr>
                <p14:cNvContentPartPr/>
                <p14:nvPr/>
              </p14:nvContentPartPr>
              <p14:xfrm>
                <a:off x="6027960" y="576600"/>
                <a:ext cx="154440" cy="291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FC0B348-36A0-6B5B-1A28-74DA5B23A6C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12480" y="561480"/>
                  <a:ext cx="1846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CA3996-F944-F9FD-67FF-D67E10808F68}"/>
                    </a:ext>
                  </a:extLst>
                </p14:cNvPr>
                <p14:cNvContentPartPr/>
                <p14:nvPr/>
              </p14:nvContentPartPr>
              <p14:xfrm>
                <a:off x="6202920" y="591360"/>
                <a:ext cx="118440" cy="101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CA3996-F944-F9FD-67FF-D67E10808F6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87800" y="576240"/>
                  <a:ext cx="1490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24EBD4E-5D18-8CC3-B8FB-086EC4CF32A2}"/>
                    </a:ext>
                  </a:extLst>
                </p14:cNvPr>
                <p14:cNvContentPartPr/>
                <p14:nvPr/>
              </p14:nvContentPartPr>
              <p14:xfrm>
                <a:off x="6408480" y="603240"/>
                <a:ext cx="69840" cy="137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24EBD4E-5D18-8CC3-B8FB-086EC4CF32A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93000" y="587760"/>
                  <a:ext cx="1004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5CE7F87-8DC0-D0E3-5382-CE78FD0B9190}"/>
                    </a:ext>
                  </a:extLst>
                </p14:cNvPr>
                <p14:cNvContentPartPr/>
                <p14:nvPr/>
              </p14:nvContentPartPr>
              <p14:xfrm>
                <a:off x="6553920" y="621240"/>
                <a:ext cx="3600" cy="97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5CE7F87-8DC0-D0E3-5382-CE78FD0B919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38440" y="605760"/>
                  <a:ext cx="338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3D4AF17-68CE-CC60-6A2A-BD15F98D1AF6}"/>
                    </a:ext>
                  </a:extLst>
                </p14:cNvPr>
                <p14:cNvContentPartPr/>
                <p14:nvPr/>
              </p14:nvContentPartPr>
              <p14:xfrm>
                <a:off x="6563280" y="519360"/>
                <a:ext cx="360" cy="5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3D4AF17-68CE-CC60-6A2A-BD15F98D1AF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47800" y="504240"/>
                  <a:ext cx="309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5523A53-0500-FA10-3891-6DF8FACFC77A}"/>
                    </a:ext>
                  </a:extLst>
                </p14:cNvPr>
                <p14:cNvContentPartPr/>
                <p14:nvPr/>
              </p14:nvContentPartPr>
              <p14:xfrm>
                <a:off x="6649320" y="589920"/>
                <a:ext cx="191160" cy="123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5523A53-0500-FA10-3891-6DF8FACFC77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33840" y="574440"/>
                  <a:ext cx="2214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EF1A78C-5BBA-9D78-10F5-A98FFAA9B4F8}"/>
                    </a:ext>
                  </a:extLst>
                </p14:cNvPr>
                <p14:cNvContentPartPr/>
                <p14:nvPr/>
              </p14:nvContentPartPr>
              <p14:xfrm>
                <a:off x="6867120" y="593880"/>
                <a:ext cx="140400" cy="123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EF1A78C-5BBA-9D78-10F5-A98FFAA9B4F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52000" y="578400"/>
                  <a:ext cx="1706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DEE47D2-4ED0-36F6-C29F-BE4AB6A0D928}"/>
                    </a:ext>
                  </a:extLst>
                </p14:cNvPr>
                <p14:cNvContentPartPr/>
                <p14:nvPr/>
              </p14:nvContentPartPr>
              <p14:xfrm>
                <a:off x="7068720" y="594600"/>
                <a:ext cx="115200" cy="115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DEE47D2-4ED0-36F6-C29F-BE4AB6A0D92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53600" y="579120"/>
                  <a:ext cx="1458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ECBB995-3C20-EE8F-343B-3693A0BA345E}"/>
                    </a:ext>
                  </a:extLst>
                </p14:cNvPr>
                <p14:cNvContentPartPr/>
                <p14:nvPr/>
              </p14:nvContentPartPr>
              <p14:xfrm>
                <a:off x="7274280" y="540600"/>
                <a:ext cx="9720" cy="185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ECBB995-3C20-EE8F-343B-3693A0BA345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59160" y="525480"/>
                  <a:ext cx="403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ACBE7FF-D82E-3D52-5426-BE470F8848CA}"/>
                    </a:ext>
                  </a:extLst>
                </p14:cNvPr>
                <p14:cNvContentPartPr/>
                <p14:nvPr/>
              </p14:nvContentPartPr>
              <p14:xfrm>
                <a:off x="7246200" y="608280"/>
                <a:ext cx="131760" cy="13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ACBE7FF-D82E-3D52-5426-BE470F8848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31080" y="592800"/>
                  <a:ext cx="162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6C93189-1A12-3FF1-D2CF-E49EA02540D5}"/>
                    </a:ext>
                  </a:extLst>
                </p14:cNvPr>
                <p14:cNvContentPartPr/>
                <p14:nvPr/>
              </p14:nvContentPartPr>
              <p14:xfrm>
                <a:off x="7413600" y="610080"/>
                <a:ext cx="136440" cy="98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6C93189-1A12-3FF1-D2CF-E49EA02540D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98120" y="594960"/>
                  <a:ext cx="167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5E72EFE-0852-B312-B5D5-E2D065A4C005}"/>
                    </a:ext>
                  </a:extLst>
                </p14:cNvPr>
                <p14:cNvContentPartPr/>
                <p14:nvPr/>
              </p14:nvContentPartPr>
              <p14:xfrm>
                <a:off x="7608000" y="443040"/>
                <a:ext cx="41760" cy="294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5E72EFE-0852-B312-B5D5-E2D065A4C00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92880" y="427560"/>
                  <a:ext cx="72360" cy="32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3C324EB-E245-A231-9A39-4F31BC656A9C}"/>
              </a:ext>
            </a:extLst>
          </p:cNvPr>
          <p:cNvGrpSpPr/>
          <p:nvPr/>
        </p:nvGrpSpPr>
        <p:grpSpPr>
          <a:xfrm>
            <a:off x="8018400" y="539880"/>
            <a:ext cx="1893240" cy="309960"/>
            <a:chOff x="8018400" y="539880"/>
            <a:chExt cx="189324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8EBA521-74A9-F88B-88C1-2D5AC5E63017}"/>
                    </a:ext>
                  </a:extLst>
                </p14:cNvPr>
                <p14:cNvContentPartPr/>
                <p14:nvPr/>
              </p14:nvContentPartPr>
              <p14:xfrm>
                <a:off x="8018400" y="539880"/>
                <a:ext cx="129240" cy="206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8EBA521-74A9-F88B-88C1-2D5AC5E6301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03280" y="524760"/>
                  <a:ext cx="159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B05A0FD-BD72-10CD-6507-50F0DF671148}"/>
                    </a:ext>
                  </a:extLst>
                </p14:cNvPr>
                <p14:cNvContentPartPr/>
                <p14:nvPr/>
              </p14:nvContentPartPr>
              <p14:xfrm>
                <a:off x="8149080" y="585240"/>
                <a:ext cx="165960" cy="162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B05A0FD-BD72-10CD-6507-50F0DF67114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33600" y="569760"/>
                  <a:ext cx="1965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E01F884-9F7C-B216-81E5-EB0B32DC1F6D}"/>
                    </a:ext>
                  </a:extLst>
                </p14:cNvPr>
                <p14:cNvContentPartPr/>
                <p14:nvPr/>
              </p14:nvContentPartPr>
              <p14:xfrm>
                <a:off x="8392080" y="582720"/>
                <a:ext cx="216000" cy="161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E01F884-9F7C-B216-81E5-EB0B32DC1F6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76600" y="567600"/>
                  <a:ext cx="2466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5A7CBA4-CFEE-9D18-E007-F72A371EE33A}"/>
                    </a:ext>
                  </a:extLst>
                </p14:cNvPr>
                <p14:cNvContentPartPr/>
                <p14:nvPr/>
              </p14:nvContentPartPr>
              <p14:xfrm>
                <a:off x="8669280" y="604680"/>
                <a:ext cx="135720" cy="245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5A7CBA4-CFEE-9D18-E007-F72A371EE3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54160" y="589560"/>
                  <a:ext cx="1659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6AF0D7B-C148-25CF-B6AF-8D82398008EB}"/>
                    </a:ext>
                  </a:extLst>
                </p14:cNvPr>
                <p14:cNvContentPartPr/>
                <p14:nvPr/>
              </p14:nvContentPartPr>
              <p14:xfrm>
                <a:off x="8864760" y="609360"/>
                <a:ext cx="154440" cy="120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6AF0D7B-C148-25CF-B6AF-8D82398008E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49640" y="594240"/>
                  <a:ext cx="184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24D152D-43F0-654D-3CC8-064358208BDB}"/>
                    </a:ext>
                  </a:extLst>
                </p14:cNvPr>
                <p14:cNvContentPartPr/>
                <p14:nvPr/>
              </p14:nvContentPartPr>
              <p14:xfrm>
                <a:off x="9082200" y="603240"/>
                <a:ext cx="63000" cy="147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24D152D-43F0-654D-3CC8-064358208B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066720" y="587760"/>
                  <a:ext cx="932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A62F3AA-FD43-6A96-EF41-83F39C9FFA09}"/>
                    </a:ext>
                  </a:extLst>
                </p14:cNvPr>
                <p14:cNvContentPartPr/>
                <p14:nvPr/>
              </p14:nvContentPartPr>
              <p14:xfrm>
                <a:off x="9276600" y="607200"/>
                <a:ext cx="3600" cy="143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A62F3AA-FD43-6A96-EF41-83F39C9FFA0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61480" y="591720"/>
                  <a:ext cx="338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6AEC94B-37A9-A173-DE7A-4F81197BC364}"/>
                    </a:ext>
                  </a:extLst>
                </p14:cNvPr>
                <p14:cNvContentPartPr/>
                <p14:nvPr/>
              </p14:nvContentPartPr>
              <p14:xfrm>
                <a:off x="9272640" y="564000"/>
                <a:ext cx="360" cy="4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6AEC94B-37A9-A173-DE7A-4F81197BC36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257520" y="548880"/>
                  <a:ext cx="309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241B84E-B2D9-AC25-4B2B-37429A494948}"/>
                    </a:ext>
                  </a:extLst>
                </p14:cNvPr>
                <p14:cNvContentPartPr/>
                <p14:nvPr/>
              </p14:nvContentPartPr>
              <p14:xfrm>
                <a:off x="9347160" y="616560"/>
                <a:ext cx="152640" cy="137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241B84E-B2D9-AC25-4B2B-37429A49494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31680" y="601080"/>
                  <a:ext cx="183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0F5514F-0CD9-55A2-410A-B1D80B42E3F9}"/>
                    </a:ext>
                  </a:extLst>
                </p14:cNvPr>
                <p14:cNvContentPartPr/>
                <p14:nvPr/>
              </p14:nvContentPartPr>
              <p14:xfrm>
                <a:off x="9531120" y="627360"/>
                <a:ext cx="120240" cy="112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0F5514F-0CD9-55A2-410A-B1D80B42E3F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15640" y="612240"/>
                  <a:ext cx="150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2722E78-86B5-8FCA-81CC-5DFB189BA85B}"/>
                    </a:ext>
                  </a:extLst>
                </p14:cNvPr>
                <p14:cNvContentPartPr/>
                <p14:nvPr/>
              </p14:nvContentPartPr>
              <p14:xfrm>
                <a:off x="9732360" y="576600"/>
                <a:ext cx="179280" cy="179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2722E78-86B5-8FCA-81CC-5DFB189BA85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17240" y="561480"/>
                  <a:ext cx="20988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8205EDA-8E14-E8EA-56DF-5C84DEB6080A}"/>
                  </a:ext>
                </a:extLst>
              </p14:cNvPr>
              <p14:cNvContentPartPr/>
              <p14:nvPr/>
            </p14:nvContentPartPr>
            <p14:xfrm>
              <a:off x="1129080" y="861000"/>
              <a:ext cx="9015120" cy="159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8205EDA-8E14-E8EA-56DF-5C84DEB6080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13960" y="845880"/>
                <a:ext cx="9045360" cy="189360"/>
              </a:xfrm>
              <a:prstGeom prst="rect">
                <a:avLst/>
              </a:prstGeom>
            </p:spPr>
          </p:pic>
        </mc:Fallback>
      </mc:AlternateContent>
      <p:pic>
        <p:nvPicPr>
          <p:cNvPr id="52" name="Picture 51" descr="Chart, line chart&#10;&#10;Description automatically generated">
            <a:extLst>
              <a:ext uri="{FF2B5EF4-FFF2-40B4-BE49-F238E27FC236}">
                <a16:creationId xmlns:a16="http://schemas.microsoft.com/office/drawing/2014/main" id="{D2533606-1973-7B20-6AF2-F158528C8492}"/>
              </a:ext>
            </a:extLst>
          </p:cNvPr>
          <p:cNvPicPr>
            <a:picLocks noChangeAspect="1"/>
          </p:cNvPicPr>
          <p:nvPr/>
        </p:nvPicPr>
        <p:blipFill>
          <a:blip r:embed="rId88"/>
          <a:stretch>
            <a:fillRect/>
          </a:stretch>
        </p:blipFill>
        <p:spPr>
          <a:xfrm>
            <a:off x="647946" y="1552575"/>
            <a:ext cx="4348540" cy="3752850"/>
          </a:xfrm>
          <a:prstGeom prst="rect">
            <a:avLst/>
          </a:prstGeom>
        </p:spPr>
      </p:pic>
      <p:pic>
        <p:nvPicPr>
          <p:cNvPr id="55" name="Picture 54" descr="Text, letter&#10;&#10;Description automatically generated">
            <a:extLst>
              <a:ext uri="{FF2B5EF4-FFF2-40B4-BE49-F238E27FC236}">
                <a16:creationId xmlns:a16="http://schemas.microsoft.com/office/drawing/2014/main" id="{7686FC37-DF90-42D4-B10C-EDD25F232BF6}"/>
              </a:ext>
            </a:extLst>
          </p:cNvPr>
          <p:cNvPicPr>
            <a:picLocks noChangeAspect="1"/>
          </p:cNvPicPr>
          <p:nvPr/>
        </p:nvPicPr>
        <p:blipFill>
          <a:blip r:embed="rId89"/>
          <a:stretch>
            <a:fillRect/>
          </a:stretch>
        </p:blipFill>
        <p:spPr>
          <a:xfrm>
            <a:off x="456878" y="5165460"/>
            <a:ext cx="1282700" cy="1104900"/>
          </a:xfrm>
          <a:prstGeom prst="rect">
            <a:avLst/>
          </a:prstGeom>
        </p:spPr>
      </p:pic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1189BB7B-EA08-26AC-8BC8-68F481B7B34C}"/>
              </a:ext>
            </a:extLst>
          </p:cNvPr>
          <p:cNvGrpSpPr/>
          <p:nvPr/>
        </p:nvGrpSpPr>
        <p:grpSpPr>
          <a:xfrm>
            <a:off x="5920680" y="5940240"/>
            <a:ext cx="757080" cy="323280"/>
            <a:chOff x="5920680" y="5940240"/>
            <a:chExt cx="75708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9CFB710-3140-D24E-A9E2-ABEF83973C3F}"/>
                    </a:ext>
                  </a:extLst>
                </p14:cNvPr>
                <p14:cNvContentPartPr/>
                <p14:nvPr/>
              </p14:nvContentPartPr>
              <p14:xfrm>
                <a:off x="5920680" y="5940240"/>
                <a:ext cx="166680" cy="310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9CFB710-3140-D24E-A9E2-ABEF83973C3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905560" y="5925120"/>
                  <a:ext cx="1972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7817B89-96FE-6C17-C42D-BE1B4D28FD8B}"/>
                    </a:ext>
                  </a:extLst>
                </p14:cNvPr>
                <p14:cNvContentPartPr/>
                <p14:nvPr/>
              </p14:nvContentPartPr>
              <p14:xfrm>
                <a:off x="6148200" y="6127080"/>
                <a:ext cx="88560" cy="1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7817B89-96FE-6C17-C42D-BE1B4D28FD8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33080" y="6111960"/>
                  <a:ext cx="119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C7B35E54-7B58-2DF0-6AB3-93503023D587}"/>
                    </a:ext>
                  </a:extLst>
                </p14:cNvPr>
                <p14:cNvContentPartPr/>
                <p14:nvPr/>
              </p14:nvContentPartPr>
              <p14:xfrm>
                <a:off x="6153600" y="6243360"/>
                <a:ext cx="77040" cy="7560"/>
              </p14:xfrm>
            </p:contentPart>
          </mc:Choice>
          <mc:Fallback xmlns=""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C7B35E54-7B58-2DF0-6AB3-93503023D58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38480" y="6228240"/>
                  <a:ext cx="107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16DE1606-2F68-8791-399B-240E36B6D2A3}"/>
                    </a:ext>
                  </a:extLst>
                </p14:cNvPr>
                <p14:cNvContentPartPr/>
                <p14:nvPr/>
              </p14:nvContentPartPr>
              <p14:xfrm>
                <a:off x="6384720" y="5978760"/>
                <a:ext cx="21600" cy="28476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16DE1606-2F68-8791-399B-240E36B6D2A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69600" y="5963280"/>
                  <a:ext cx="522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7B96E51D-9DF7-A6D4-7827-26217FDD4EE9}"/>
                    </a:ext>
                  </a:extLst>
                </p14:cNvPr>
                <p14:cNvContentPartPr/>
                <p14:nvPr/>
              </p14:nvContentPartPr>
              <p14:xfrm>
                <a:off x="6487320" y="6050400"/>
                <a:ext cx="190440" cy="207000"/>
              </p14:xfrm>
            </p:contentPart>
          </mc:Choice>
          <mc:Fallback xmlns=""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7B96E51D-9DF7-A6D4-7827-26217FDD4EE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72200" y="6034920"/>
                  <a:ext cx="220680" cy="23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29" name="Ink 1028">
                <a:extLst>
                  <a:ext uri="{FF2B5EF4-FFF2-40B4-BE49-F238E27FC236}">
                    <a16:creationId xmlns:a16="http://schemas.microsoft.com/office/drawing/2014/main" id="{2BAC597E-4652-7115-F995-8832F2983F90}"/>
                  </a:ext>
                </a:extLst>
              </p14:cNvPr>
              <p14:cNvContentPartPr/>
              <p14:nvPr/>
            </p14:nvContentPartPr>
            <p14:xfrm>
              <a:off x="7228920" y="6322560"/>
              <a:ext cx="9720" cy="76320"/>
            </p14:xfrm>
          </p:contentPart>
        </mc:Choice>
        <mc:Fallback xmlns="">
          <p:pic>
            <p:nvPicPr>
              <p:cNvPr id="1029" name="Ink 1028">
                <a:extLst>
                  <a:ext uri="{FF2B5EF4-FFF2-40B4-BE49-F238E27FC236}">
                    <a16:creationId xmlns:a16="http://schemas.microsoft.com/office/drawing/2014/main" id="{2BAC597E-4652-7115-F995-8832F2983F9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213800" y="6307080"/>
                <a:ext cx="40320" cy="10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A4CEC2A2-2FBF-145C-7362-C7B4FCD6F86F}"/>
              </a:ext>
            </a:extLst>
          </p:cNvPr>
          <p:cNvGrpSpPr/>
          <p:nvPr/>
        </p:nvGrpSpPr>
        <p:grpSpPr>
          <a:xfrm>
            <a:off x="7489200" y="5991720"/>
            <a:ext cx="583560" cy="350640"/>
            <a:chOff x="7489200" y="5991720"/>
            <a:chExt cx="58356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73DB2DD1-B26B-2FA8-A6A9-E195B8FC2B05}"/>
                    </a:ext>
                  </a:extLst>
                </p14:cNvPr>
                <p14:cNvContentPartPr/>
                <p14:nvPr/>
              </p14:nvContentPartPr>
              <p14:xfrm>
                <a:off x="7489200" y="5991720"/>
                <a:ext cx="201240" cy="302760"/>
              </p14:xfrm>
            </p:contentPart>
          </mc:Choice>
          <mc:Fallback xmlns=""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73DB2DD1-B26B-2FA8-A6A9-E195B8FC2B0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74080" y="5976600"/>
                  <a:ext cx="2318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1E85F02D-8277-A2E2-1001-53CFA23504D3}"/>
                    </a:ext>
                  </a:extLst>
                </p14:cNvPr>
                <p14:cNvContentPartPr/>
                <p14:nvPr/>
              </p14:nvContentPartPr>
              <p14:xfrm>
                <a:off x="7534560" y="6215280"/>
                <a:ext cx="103680" cy="1224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1E85F02D-8277-A2E2-1001-53CFA23504D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19440" y="6200160"/>
                  <a:ext cx="1339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03FA759D-BA75-4314-F6AF-34A370502927}"/>
                    </a:ext>
                  </a:extLst>
                </p14:cNvPr>
                <p14:cNvContentPartPr/>
                <p14:nvPr/>
              </p14:nvContentPartPr>
              <p14:xfrm>
                <a:off x="7772880" y="6190440"/>
                <a:ext cx="9000" cy="133920"/>
              </p14:xfrm>
            </p:contentPart>
          </mc:Choice>
          <mc:Fallback xmlns=""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03FA759D-BA75-4314-F6AF-34A37050292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57760" y="6174960"/>
                  <a:ext cx="396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727D81FB-B57A-0049-4E5C-37BEDEE0A204}"/>
                    </a:ext>
                  </a:extLst>
                </p14:cNvPr>
                <p14:cNvContentPartPr/>
                <p14:nvPr/>
              </p14:nvContentPartPr>
              <p14:xfrm>
                <a:off x="7743360" y="6245880"/>
                <a:ext cx="87120" cy="828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727D81FB-B57A-0049-4E5C-37BEDEE0A20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27880" y="6230760"/>
                  <a:ext cx="1177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CEDDA644-5F81-F3EB-6E6A-F8E4020EA495}"/>
                    </a:ext>
                  </a:extLst>
                </p14:cNvPr>
                <p14:cNvContentPartPr/>
                <p14:nvPr/>
              </p14:nvContentPartPr>
              <p14:xfrm>
                <a:off x="7838400" y="6237240"/>
                <a:ext cx="81000" cy="105120"/>
              </p14:xfrm>
            </p:contentPart>
          </mc:Choice>
          <mc:Fallback xmlns=""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CEDDA644-5F81-F3EB-6E6A-F8E4020EA49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823280" y="6222120"/>
                  <a:ext cx="1116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BDFFF47B-5559-DCDC-3346-E04A2B5A9FA4}"/>
                    </a:ext>
                  </a:extLst>
                </p14:cNvPr>
                <p14:cNvContentPartPr/>
                <p14:nvPr/>
              </p14:nvContentPartPr>
              <p14:xfrm>
                <a:off x="7984920" y="6213840"/>
                <a:ext cx="15120" cy="10836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BDFFF47B-5559-DCDC-3346-E04A2B5A9FA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69440" y="6198720"/>
                  <a:ext cx="457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AD46C90D-3072-D663-B961-3286F26A30E3}"/>
                    </a:ext>
                  </a:extLst>
                </p14:cNvPr>
                <p14:cNvContentPartPr/>
                <p14:nvPr/>
              </p14:nvContentPartPr>
              <p14:xfrm>
                <a:off x="7978440" y="6245160"/>
                <a:ext cx="94320" cy="19080"/>
              </p14:xfrm>
            </p:contentPart>
          </mc:Choice>
          <mc:Fallback xmlns=""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AD46C90D-3072-D663-B961-3286F26A30E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63320" y="6229680"/>
                  <a:ext cx="12456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54" name="Ink 1053">
                <a:extLst>
                  <a:ext uri="{FF2B5EF4-FFF2-40B4-BE49-F238E27FC236}">
                    <a16:creationId xmlns:a16="http://schemas.microsoft.com/office/drawing/2014/main" id="{C5808C60-307D-32A4-F308-4B3AC9EE2CA9}"/>
                  </a:ext>
                </a:extLst>
              </p14:cNvPr>
              <p14:cNvContentPartPr/>
              <p14:nvPr/>
            </p14:nvContentPartPr>
            <p14:xfrm>
              <a:off x="8230080" y="6189720"/>
              <a:ext cx="123120" cy="9000"/>
            </p14:xfrm>
          </p:contentPart>
        </mc:Choice>
        <mc:Fallback xmlns="">
          <p:pic>
            <p:nvPicPr>
              <p:cNvPr id="1054" name="Ink 1053">
                <a:extLst>
                  <a:ext uri="{FF2B5EF4-FFF2-40B4-BE49-F238E27FC236}">
                    <a16:creationId xmlns:a16="http://schemas.microsoft.com/office/drawing/2014/main" id="{C5808C60-307D-32A4-F308-4B3AC9EE2CA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214960" y="6174240"/>
                <a:ext cx="1533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055" name="Ink 1054">
                <a:extLst>
                  <a:ext uri="{FF2B5EF4-FFF2-40B4-BE49-F238E27FC236}">
                    <a16:creationId xmlns:a16="http://schemas.microsoft.com/office/drawing/2014/main" id="{CF53E022-9A3E-39F3-CA93-18D82A0BBD58}"/>
                  </a:ext>
                </a:extLst>
              </p14:cNvPr>
              <p14:cNvContentPartPr/>
              <p14:nvPr/>
            </p14:nvContentPartPr>
            <p14:xfrm>
              <a:off x="8259240" y="6281880"/>
              <a:ext cx="114480" cy="24480"/>
            </p14:xfrm>
          </p:contentPart>
        </mc:Choice>
        <mc:Fallback xmlns="">
          <p:pic>
            <p:nvPicPr>
              <p:cNvPr id="1055" name="Ink 1054">
                <a:extLst>
                  <a:ext uri="{FF2B5EF4-FFF2-40B4-BE49-F238E27FC236}">
                    <a16:creationId xmlns:a16="http://schemas.microsoft.com/office/drawing/2014/main" id="{CF53E022-9A3E-39F3-CA93-18D82A0BBD5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243760" y="6266400"/>
                <a:ext cx="145080" cy="5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FBF5819-BC56-C196-E6C1-9DC52241753B}"/>
              </a:ext>
            </a:extLst>
          </p:cNvPr>
          <p:cNvGrpSpPr/>
          <p:nvPr/>
        </p:nvGrpSpPr>
        <p:grpSpPr>
          <a:xfrm>
            <a:off x="8639760" y="6063000"/>
            <a:ext cx="461520" cy="243360"/>
            <a:chOff x="8639760" y="6063000"/>
            <a:chExt cx="46152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E5125B4C-1510-2F39-7620-08EF040B20EE}"/>
                    </a:ext>
                  </a:extLst>
                </p14:cNvPr>
                <p14:cNvContentPartPr/>
                <p14:nvPr/>
              </p14:nvContentPartPr>
              <p14:xfrm>
                <a:off x="8639760" y="6081000"/>
                <a:ext cx="36360" cy="208440"/>
              </p14:xfrm>
            </p:contentPart>
          </mc:Choice>
          <mc:Fallback xmlns=""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E5125B4C-1510-2F39-7620-08EF040B20E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24640" y="6065520"/>
                  <a:ext cx="66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602FD482-F357-4A1B-B58D-23A2DBB1BF7A}"/>
                    </a:ext>
                  </a:extLst>
                </p14:cNvPr>
                <p14:cNvContentPartPr/>
                <p14:nvPr/>
              </p14:nvContentPartPr>
              <p14:xfrm>
                <a:off x="8647320" y="6196560"/>
                <a:ext cx="96120" cy="6480"/>
              </p14:xfrm>
            </p:contentPart>
          </mc:Choice>
          <mc:Fallback xmlns=""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602FD482-F357-4A1B-B58D-23A2DBB1BF7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631840" y="6181440"/>
                  <a:ext cx="1263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85A40BF2-1404-D2A7-8080-D47219DFED8D}"/>
                    </a:ext>
                  </a:extLst>
                </p14:cNvPr>
                <p14:cNvContentPartPr/>
                <p14:nvPr/>
              </p14:nvContentPartPr>
              <p14:xfrm>
                <a:off x="8757840" y="6074880"/>
                <a:ext cx="20520" cy="223200"/>
              </p14:xfrm>
            </p:contentPart>
          </mc:Choice>
          <mc:Fallback xmlns=""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85A40BF2-1404-D2A7-8080-D47219DFED8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742360" y="6059400"/>
                  <a:ext cx="511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B0E17E77-BF9C-EB9B-C387-22423B6500EB}"/>
                    </a:ext>
                  </a:extLst>
                </p14:cNvPr>
                <p14:cNvContentPartPr/>
                <p14:nvPr/>
              </p14:nvContentPartPr>
              <p14:xfrm>
                <a:off x="8873400" y="6205920"/>
                <a:ext cx="1800" cy="83160"/>
              </p14:xfrm>
            </p:contentPart>
          </mc:Choice>
          <mc:Fallback xmlns=""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B0E17E77-BF9C-EB9B-C387-22423B6500E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858280" y="6190800"/>
                  <a:ext cx="32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5B38DD37-E704-A81A-3878-95E351A00250}"/>
                    </a:ext>
                  </a:extLst>
                </p14:cNvPr>
                <p14:cNvContentPartPr/>
                <p14:nvPr/>
              </p14:nvContentPartPr>
              <p14:xfrm>
                <a:off x="8865480" y="6151200"/>
                <a:ext cx="8280" cy="11160"/>
              </p14:xfrm>
            </p:contentPart>
          </mc:Choice>
          <mc:Fallback xmlns="">
            <p:pic>
              <p:nvPicPr>
                <p:cNvPr id="1060" name="Ink 1059">
                  <a:extLst>
                    <a:ext uri="{FF2B5EF4-FFF2-40B4-BE49-F238E27FC236}">
                      <a16:creationId xmlns:a16="http://schemas.microsoft.com/office/drawing/2014/main" id="{5B38DD37-E704-A81A-3878-95E351A0025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850360" y="6136080"/>
                  <a:ext cx="385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373190A3-C4A8-C70D-F79F-8DE7CB2DB652}"/>
                    </a:ext>
                  </a:extLst>
                </p14:cNvPr>
                <p14:cNvContentPartPr/>
                <p14:nvPr/>
              </p14:nvContentPartPr>
              <p14:xfrm>
                <a:off x="8991480" y="6079560"/>
                <a:ext cx="27720" cy="226800"/>
              </p14:xfrm>
            </p:contentPart>
          </mc:Choice>
          <mc:Fallback xmlns=""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373190A3-C4A8-C70D-F79F-8DE7CB2DB65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976000" y="6064440"/>
                  <a:ext cx="58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CBAD8846-9FE3-EDE4-384E-6C298CF6E0AD}"/>
                    </a:ext>
                  </a:extLst>
                </p14:cNvPr>
                <p14:cNvContentPartPr/>
                <p14:nvPr/>
              </p14:nvContentPartPr>
              <p14:xfrm>
                <a:off x="9073560" y="6063000"/>
                <a:ext cx="27720" cy="236520"/>
              </p14:xfrm>
            </p:contentPart>
          </mc:Choice>
          <mc:Fallback xmlns="">
            <p:pic>
              <p:nvPicPr>
                <p:cNvPr id="1062" name="Ink 1061">
                  <a:extLst>
                    <a:ext uri="{FF2B5EF4-FFF2-40B4-BE49-F238E27FC236}">
                      <a16:creationId xmlns:a16="http://schemas.microsoft.com/office/drawing/2014/main" id="{CBAD8846-9FE3-EDE4-384E-6C298CF6E0A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058080" y="6047880"/>
                  <a:ext cx="5832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537C0D35-0AF5-41F5-1116-60F10A8E4727}"/>
              </a:ext>
            </a:extLst>
          </p:cNvPr>
          <p:cNvGrpSpPr/>
          <p:nvPr/>
        </p:nvGrpSpPr>
        <p:grpSpPr>
          <a:xfrm>
            <a:off x="9278400" y="6042480"/>
            <a:ext cx="816120" cy="384840"/>
            <a:chOff x="9278400" y="6042480"/>
            <a:chExt cx="81612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9C9EAAF1-6973-2888-5DEC-35DE87C582F9}"/>
                    </a:ext>
                  </a:extLst>
                </p14:cNvPr>
                <p14:cNvContentPartPr/>
                <p14:nvPr/>
              </p14:nvContentPartPr>
              <p14:xfrm>
                <a:off x="9278400" y="6075600"/>
                <a:ext cx="66960" cy="260640"/>
              </p14:xfrm>
            </p:contentPart>
          </mc:Choice>
          <mc:Fallback xmlns=""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9C9EAAF1-6973-2888-5DEC-35DE87C582F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262920" y="6060120"/>
                  <a:ext cx="972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F3257843-7EDE-DB0C-897B-95007004EAF6}"/>
                    </a:ext>
                  </a:extLst>
                </p14:cNvPr>
                <p14:cNvContentPartPr/>
                <p14:nvPr/>
              </p14:nvContentPartPr>
              <p14:xfrm>
                <a:off x="9446880" y="6084960"/>
                <a:ext cx="127800" cy="238680"/>
              </p14:xfrm>
            </p:contentPart>
          </mc:Choice>
          <mc:Fallback xmlns=""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F3257843-7EDE-DB0C-897B-95007004EAF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431760" y="6069480"/>
                  <a:ext cx="1584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43CFC7EA-EB7D-8EA2-815A-1C6BB160FBC1}"/>
                    </a:ext>
                  </a:extLst>
                </p14:cNvPr>
                <p14:cNvContentPartPr/>
                <p14:nvPr/>
              </p14:nvContentPartPr>
              <p14:xfrm>
                <a:off x="9500880" y="6255960"/>
                <a:ext cx="73080" cy="14400"/>
              </p14:xfrm>
            </p:contentPart>
          </mc:Choice>
          <mc:Fallback xmlns="">
            <p:pic>
              <p:nvPicPr>
                <p:cNvPr id="1065" name="Ink 1064">
                  <a:extLst>
                    <a:ext uri="{FF2B5EF4-FFF2-40B4-BE49-F238E27FC236}">
                      <a16:creationId xmlns:a16="http://schemas.microsoft.com/office/drawing/2014/main" id="{43CFC7EA-EB7D-8EA2-815A-1C6BB160FBC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85760" y="6240840"/>
                  <a:ext cx="1036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6E0C5167-B845-96A8-2126-0CEE21E89212}"/>
                    </a:ext>
                  </a:extLst>
                </p14:cNvPr>
                <p14:cNvContentPartPr/>
                <p14:nvPr/>
              </p14:nvContentPartPr>
              <p14:xfrm>
                <a:off x="9631560" y="6274680"/>
                <a:ext cx="360" cy="51120"/>
              </p14:xfrm>
            </p:contentPart>
          </mc:Choice>
          <mc:Fallback xmlns="">
            <p:pic>
              <p:nvPicPr>
                <p:cNvPr id="1066" name="Ink 1065">
                  <a:extLst>
                    <a:ext uri="{FF2B5EF4-FFF2-40B4-BE49-F238E27FC236}">
                      <a16:creationId xmlns:a16="http://schemas.microsoft.com/office/drawing/2014/main" id="{6E0C5167-B845-96A8-2126-0CEE21E8921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616080" y="6259560"/>
                  <a:ext cx="309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4A1C87DE-28E3-4C0E-569F-D55CEA036544}"/>
                    </a:ext>
                  </a:extLst>
                </p14:cNvPr>
                <p14:cNvContentPartPr/>
                <p14:nvPr/>
              </p14:nvContentPartPr>
              <p14:xfrm>
                <a:off x="9639480" y="6194400"/>
                <a:ext cx="9000" cy="6480"/>
              </p14:xfrm>
            </p:contentPart>
          </mc:Choice>
          <mc:Fallback xmlns="">
            <p:pic>
              <p:nvPicPr>
                <p:cNvPr id="1067" name="Ink 1066">
                  <a:extLst>
                    <a:ext uri="{FF2B5EF4-FFF2-40B4-BE49-F238E27FC236}">
                      <a16:creationId xmlns:a16="http://schemas.microsoft.com/office/drawing/2014/main" id="{4A1C87DE-28E3-4C0E-569F-D55CEA03654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624000" y="6178920"/>
                  <a:ext cx="39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68" name="Ink 1067">
                  <a:extLst>
                    <a:ext uri="{FF2B5EF4-FFF2-40B4-BE49-F238E27FC236}">
                      <a16:creationId xmlns:a16="http://schemas.microsoft.com/office/drawing/2014/main" id="{C73585D5-FC83-8C2A-992F-12B18AAB6A03}"/>
                    </a:ext>
                  </a:extLst>
                </p14:cNvPr>
                <p14:cNvContentPartPr/>
                <p14:nvPr/>
              </p14:nvContentPartPr>
              <p14:xfrm>
                <a:off x="9708240" y="6259920"/>
                <a:ext cx="63720" cy="66600"/>
              </p14:xfrm>
            </p:contentPart>
          </mc:Choice>
          <mc:Fallback xmlns="">
            <p:pic>
              <p:nvPicPr>
                <p:cNvPr id="1068" name="Ink 1067">
                  <a:extLst>
                    <a:ext uri="{FF2B5EF4-FFF2-40B4-BE49-F238E27FC236}">
                      <a16:creationId xmlns:a16="http://schemas.microsoft.com/office/drawing/2014/main" id="{C73585D5-FC83-8C2A-992F-12B18AAB6A0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692760" y="6244800"/>
                  <a:ext cx="943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8EF5DB0D-8705-E972-6AB4-C58980508A11}"/>
                    </a:ext>
                  </a:extLst>
                </p14:cNvPr>
                <p14:cNvContentPartPr/>
                <p14:nvPr/>
              </p14:nvContentPartPr>
              <p14:xfrm>
                <a:off x="9830640" y="6256680"/>
                <a:ext cx="14400" cy="71640"/>
              </p14:xfrm>
            </p:contentPart>
          </mc:Choice>
          <mc:Fallback xmlns="">
            <p:pic>
              <p:nvPicPr>
                <p:cNvPr id="1069" name="Ink 1068">
                  <a:extLst>
                    <a:ext uri="{FF2B5EF4-FFF2-40B4-BE49-F238E27FC236}">
                      <a16:creationId xmlns:a16="http://schemas.microsoft.com/office/drawing/2014/main" id="{8EF5DB0D-8705-E972-6AB4-C58980508A1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815520" y="6241560"/>
                  <a:ext cx="45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6DC573E9-5B5A-E25C-4B3C-F82A07507BEA}"/>
                    </a:ext>
                  </a:extLst>
                </p14:cNvPr>
                <p14:cNvContentPartPr/>
                <p14:nvPr/>
              </p14:nvContentPartPr>
              <p14:xfrm>
                <a:off x="9838560" y="6192600"/>
                <a:ext cx="5760" cy="5760"/>
              </p14:xfrm>
            </p:contentPart>
          </mc:Choice>
          <mc:Fallback xmlns=""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6DC573E9-5B5A-E25C-4B3C-F82A07507BE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823440" y="6177480"/>
                  <a:ext cx="36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71901C9E-625A-DFE4-8F16-DECB9A244132}"/>
                    </a:ext>
                  </a:extLst>
                </p14:cNvPr>
                <p14:cNvContentPartPr/>
                <p14:nvPr/>
              </p14:nvContentPartPr>
              <p14:xfrm>
                <a:off x="9929280" y="6252720"/>
                <a:ext cx="40320" cy="105120"/>
              </p14:xfrm>
            </p:contentPart>
          </mc:Choice>
          <mc:Fallback xmlns=""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71901C9E-625A-DFE4-8F16-DECB9A2441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914160" y="6237600"/>
                  <a:ext cx="70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3834028E-A0EE-3052-5D0A-8F79CD9C5F0B}"/>
                    </a:ext>
                  </a:extLst>
                </p14:cNvPr>
                <p14:cNvContentPartPr/>
                <p14:nvPr/>
              </p14:nvContentPartPr>
              <p14:xfrm>
                <a:off x="9907320" y="6299880"/>
                <a:ext cx="66600" cy="15120"/>
              </p14:xfrm>
            </p:contentPart>
          </mc:Choice>
          <mc:Fallback xmlns="">
            <p:pic>
              <p:nvPicPr>
                <p:cNvPr id="1072" name="Ink 1071">
                  <a:extLst>
                    <a:ext uri="{FF2B5EF4-FFF2-40B4-BE49-F238E27FC236}">
                      <a16:creationId xmlns:a16="http://schemas.microsoft.com/office/drawing/2014/main" id="{3834028E-A0EE-3052-5D0A-8F79CD9C5F0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892200" y="6284400"/>
                  <a:ext cx="972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C281E087-8979-2045-47D5-9481AF45D38B}"/>
                    </a:ext>
                  </a:extLst>
                </p14:cNvPr>
                <p14:cNvContentPartPr/>
                <p14:nvPr/>
              </p14:nvContentPartPr>
              <p14:xfrm>
                <a:off x="9973920" y="6042480"/>
                <a:ext cx="120600" cy="384840"/>
              </p14:xfrm>
            </p:contentPart>
          </mc:Choice>
          <mc:Fallback xmlns="">
            <p:pic>
              <p:nvPicPr>
                <p:cNvPr id="1073" name="Ink 1072">
                  <a:extLst>
                    <a:ext uri="{FF2B5EF4-FFF2-40B4-BE49-F238E27FC236}">
                      <a16:creationId xmlns:a16="http://schemas.microsoft.com/office/drawing/2014/main" id="{C281E087-8979-2045-47D5-9481AF45D38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958440" y="6027360"/>
                  <a:ext cx="151200" cy="4154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76" name="Picture 1075">
            <a:extLst>
              <a:ext uri="{FF2B5EF4-FFF2-40B4-BE49-F238E27FC236}">
                <a16:creationId xmlns:a16="http://schemas.microsoft.com/office/drawing/2014/main" id="{D512ED4D-7470-3009-120D-E07FD355DA8B}"/>
              </a:ext>
            </a:extLst>
          </p:cNvPr>
          <p:cNvPicPr>
            <a:picLocks noChangeAspect="1"/>
          </p:cNvPicPr>
          <p:nvPr/>
        </p:nvPicPr>
        <p:blipFill>
          <a:blip r:embed="rId156"/>
          <a:stretch>
            <a:fillRect/>
          </a:stretch>
        </p:blipFill>
        <p:spPr>
          <a:xfrm>
            <a:off x="6443400" y="1628403"/>
            <a:ext cx="4785480" cy="3879139"/>
          </a:xfrm>
          <a:prstGeom prst="rect">
            <a:avLst/>
          </a:prstGeom>
        </p:spPr>
      </p:pic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CA58AA0C-81F2-EB79-56BA-4E17B5E8A144}"/>
              </a:ext>
            </a:extLst>
          </p:cNvPr>
          <p:cNvGrpSpPr/>
          <p:nvPr/>
        </p:nvGrpSpPr>
        <p:grpSpPr>
          <a:xfrm>
            <a:off x="1927920" y="5222040"/>
            <a:ext cx="3031920" cy="1617480"/>
            <a:chOff x="1927920" y="5222040"/>
            <a:chExt cx="3031920" cy="161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921604FF-80A5-1891-67BF-97794580838E}"/>
                    </a:ext>
                  </a:extLst>
                </p14:cNvPr>
                <p14:cNvContentPartPr/>
                <p14:nvPr/>
              </p14:nvContentPartPr>
              <p14:xfrm>
                <a:off x="2226360" y="5454960"/>
                <a:ext cx="175320" cy="37080"/>
              </p14:xfrm>
            </p:contentPart>
          </mc:Choice>
          <mc:Fallback xmlns="">
            <p:pic>
              <p:nvPicPr>
                <p:cNvPr id="1077" name="Ink 1076">
                  <a:extLst>
                    <a:ext uri="{FF2B5EF4-FFF2-40B4-BE49-F238E27FC236}">
                      <a16:creationId xmlns:a16="http://schemas.microsoft.com/office/drawing/2014/main" id="{921604FF-80A5-1891-67BF-97794580838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211240" y="5439840"/>
                  <a:ext cx="205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D325896C-DA13-F896-3F33-D7A9D707992E}"/>
                    </a:ext>
                  </a:extLst>
                </p14:cNvPr>
                <p14:cNvContentPartPr/>
                <p14:nvPr/>
              </p14:nvContentPartPr>
              <p14:xfrm>
                <a:off x="2341920" y="5469720"/>
                <a:ext cx="35640" cy="195480"/>
              </p14:xfrm>
            </p:contentPart>
          </mc:Choice>
          <mc:Fallback xmlns="">
            <p:pic>
              <p:nvPicPr>
                <p:cNvPr id="1078" name="Ink 1077">
                  <a:extLst>
                    <a:ext uri="{FF2B5EF4-FFF2-40B4-BE49-F238E27FC236}">
                      <a16:creationId xmlns:a16="http://schemas.microsoft.com/office/drawing/2014/main" id="{D325896C-DA13-F896-3F33-D7A9D707992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326800" y="5454600"/>
                  <a:ext cx="658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79" name="Ink 1078">
                  <a:extLst>
                    <a:ext uri="{FF2B5EF4-FFF2-40B4-BE49-F238E27FC236}">
                      <a16:creationId xmlns:a16="http://schemas.microsoft.com/office/drawing/2014/main" id="{91FF1476-6AFE-16C2-7448-954FD6C853A3}"/>
                    </a:ext>
                  </a:extLst>
                </p14:cNvPr>
                <p14:cNvContentPartPr/>
                <p14:nvPr/>
              </p14:nvContentPartPr>
              <p14:xfrm>
                <a:off x="2442000" y="5537040"/>
                <a:ext cx="71640" cy="87840"/>
              </p14:xfrm>
            </p:contentPart>
          </mc:Choice>
          <mc:Fallback xmlns="">
            <p:pic>
              <p:nvPicPr>
                <p:cNvPr id="1079" name="Ink 1078">
                  <a:extLst>
                    <a:ext uri="{FF2B5EF4-FFF2-40B4-BE49-F238E27FC236}">
                      <a16:creationId xmlns:a16="http://schemas.microsoft.com/office/drawing/2014/main" id="{91FF1476-6AFE-16C2-7448-954FD6C853A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426880" y="5521920"/>
                  <a:ext cx="1018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FA61C9CE-CA31-4DA6-A392-54D588C72761}"/>
                    </a:ext>
                  </a:extLst>
                </p14:cNvPr>
                <p14:cNvContentPartPr/>
                <p14:nvPr/>
              </p14:nvContentPartPr>
              <p14:xfrm>
                <a:off x="2669520" y="5394840"/>
                <a:ext cx="169920" cy="241560"/>
              </p14:xfrm>
            </p:contentPart>
          </mc:Choice>
          <mc:Fallback xmlns="">
            <p:pic>
              <p:nvPicPr>
                <p:cNvPr id="1080" name="Ink 1079">
                  <a:extLst>
                    <a:ext uri="{FF2B5EF4-FFF2-40B4-BE49-F238E27FC236}">
                      <a16:creationId xmlns:a16="http://schemas.microsoft.com/office/drawing/2014/main" id="{FA61C9CE-CA31-4DA6-A392-54D588C7276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654400" y="5379360"/>
                  <a:ext cx="2005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81" name="Ink 1080">
                  <a:extLst>
                    <a:ext uri="{FF2B5EF4-FFF2-40B4-BE49-F238E27FC236}">
                      <a16:creationId xmlns:a16="http://schemas.microsoft.com/office/drawing/2014/main" id="{2F7AFBC7-F789-9EBB-BD08-6B6E817B8F34}"/>
                    </a:ext>
                  </a:extLst>
                </p14:cNvPr>
                <p14:cNvContentPartPr/>
                <p14:nvPr/>
              </p14:nvContentPartPr>
              <p14:xfrm>
                <a:off x="2912520" y="5511840"/>
                <a:ext cx="92520" cy="121320"/>
              </p14:xfrm>
            </p:contentPart>
          </mc:Choice>
          <mc:Fallback xmlns="">
            <p:pic>
              <p:nvPicPr>
                <p:cNvPr id="1081" name="Ink 1080">
                  <a:extLst>
                    <a:ext uri="{FF2B5EF4-FFF2-40B4-BE49-F238E27FC236}">
                      <a16:creationId xmlns:a16="http://schemas.microsoft.com/office/drawing/2014/main" id="{2F7AFBC7-F789-9EBB-BD08-6B6E817B8F3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897400" y="5496720"/>
                  <a:ext cx="1231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82" name="Ink 1081">
                  <a:extLst>
                    <a:ext uri="{FF2B5EF4-FFF2-40B4-BE49-F238E27FC236}">
                      <a16:creationId xmlns:a16="http://schemas.microsoft.com/office/drawing/2014/main" id="{8B0DC10B-6E4B-02C6-2443-14AFBE8B053D}"/>
                    </a:ext>
                  </a:extLst>
                </p14:cNvPr>
                <p14:cNvContentPartPr/>
                <p14:nvPr/>
              </p14:nvContentPartPr>
              <p14:xfrm>
                <a:off x="3132120" y="5510400"/>
                <a:ext cx="3600" cy="3600"/>
              </p14:xfrm>
            </p:contentPart>
          </mc:Choice>
          <mc:Fallback xmlns="">
            <p:pic>
              <p:nvPicPr>
                <p:cNvPr id="1082" name="Ink 1081">
                  <a:extLst>
                    <a:ext uri="{FF2B5EF4-FFF2-40B4-BE49-F238E27FC236}">
                      <a16:creationId xmlns:a16="http://schemas.microsoft.com/office/drawing/2014/main" id="{8B0DC10B-6E4B-02C6-2443-14AFBE8B053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117000" y="5495280"/>
                  <a:ext cx="33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83" name="Ink 1082">
                  <a:extLst>
                    <a:ext uri="{FF2B5EF4-FFF2-40B4-BE49-F238E27FC236}">
                      <a16:creationId xmlns:a16="http://schemas.microsoft.com/office/drawing/2014/main" id="{85020E63-92F6-9E7E-0E5A-61BB1EA56665}"/>
                    </a:ext>
                  </a:extLst>
                </p14:cNvPr>
                <p14:cNvContentPartPr/>
                <p14:nvPr/>
              </p14:nvContentPartPr>
              <p14:xfrm>
                <a:off x="3139320" y="5629920"/>
                <a:ext cx="1800" cy="3600"/>
              </p14:xfrm>
            </p:contentPart>
          </mc:Choice>
          <mc:Fallback xmlns="">
            <p:pic>
              <p:nvPicPr>
                <p:cNvPr id="1083" name="Ink 1082">
                  <a:extLst>
                    <a:ext uri="{FF2B5EF4-FFF2-40B4-BE49-F238E27FC236}">
                      <a16:creationId xmlns:a16="http://schemas.microsoft.com/office/drawing/2014/main" id="{85020E63-92F6-9E7E-0E5A-61BB1EA5666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123840" y="5614800"/>
                  <a:ext cx="324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D71FFEC1-BC9C-8F87-A74D-2728D8ACFD95}"/>
                    </a:ext>
                  </a:extLst>
                </p14:cNvPr>
                <p14:cNvContentPartPr/>
                <p14:nvPr/>
              </p14:nvContentPartPr>
              <p14:xfrm>
                <a:off x="3373680" y="5481600"/>
                <a:ext cx="216000" cy="149040"/>
              </p14:xfrm>
            </p:contentPart>
          </mc:Choice>
          <mc:Fallback xmlns="">
            <p:pic>
              <p:nvPicPr>
                <p:cNvPr id="1085" name="Ink 1084">
                  <a:extLst>
                    <a:ext uri="{FF2B5EF4-FFF2-40B4-BE49-F238E27FC236}">
                      <a16:creationId xmlns:a16="http://schemas.microsoft.com/office/drawing/2014/main" id="{D71FFEC1-BC9C-8F87-A74D-2728D8ACFD9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358560" y="5466120"/>
                  <a:ext cx="246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99E7146E-DC6F-B16B-420B-E908BDA59DC8}"/>
                    </a:ext>
                  </a:extLst>
                </p14:cNvPr>
                <p14:cNvContentPartPr/>
                <p14:nvPr/>
              </p14:nvContentPartPr>
              <p14:xfrm>
                <a:off x="3589320" y="5502480"/>
                <a:ext cx="125280" cy="94320"/>
              </p14:xfrm>
            </p:contentPart>
          </mc:Choice>
          <mc:Fallback xmlns="">
            <p:pic>
              <p:nvPicPr>
                <p:cNvPr id="1086" name="Ink 1085">
                  <a:extLst>
                    <a:ext uri="{FF2B5EF4-FFF2-40B4-BE49-F238E27FC236}">
                      <a16:creationId xmlns:a16="http://schemas.microsoft.com/office/drawing/2014/main" id="{99E7146E-DC6F-B16B-420B-E908BDA59DC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574200" y="5487360"/>
                  <a:ext cx="1558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87" name="Ink 1086">
                  <a:extLst>
                    <a:ext uri="{FF2B5EF4-FFF2-40B4-BE49-F238E27FC236}">
                      <a16:creationId xmlns:a16="http://schemas.microsoft.com/office/drawing/2014/main" id="{F22D1962-C4AA-AE39-3D8B-D62BA93B185C}"/>
                    </a:ext>
                  </a:extLst>
                </p14:cNvPr>
                <p14:cNvContentPartPr/>
                <p14:nvPr/>
              </p14:nvContentPartPr>
              <p14:xfrm>
                <a:off x="3617400" y="5473680"/>
                <a:ext cx="99000" cy="133200"/>
              </p14:xfrm>
            </p:contentPart>
          </mc:Choice>
          <mc:Fallback xmlns="">
            <p:pic>
              <p:nvPicPr>
                <p:cNvPr id="1087" name="Ink 1086">
                  <a:extLst>
                    <a:ext uri="{FF2B5EF4-FFF2-40B4-BE49-F238E27FC236}">
                      <a16:creationId xmlns:a16="http://schemas.microsoft.com/office/drawing/2014/main" id="{F22D1962-C4AA-AE39-3D8B-D62BA93B185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602280" y="5458560"/>
                  <a:ext cx="1292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88" name="Ink 1087">
                  <a:extLst>
                    <a:ext uri="{FF2B5EF4-FFF2-40B4-BE49-F238E27FC236}">
                      <a16:creationId xmlns:a16="http://schemas.microsoft.com/office/drawing/2014/main" id="{246DC00E-C42F-354A-FC16-5EACAEE54355}"/>
                    </a:ext>
                  </a:extLst>
                </p14:cNvPr>
                <p14:cNvContentPartPr/>
                <p14:nvPr/>
              </p14:nvContentPartPr>
              <p14:xfrm>
                <a:off x="3799200" y="5433000"/>
                <a:ext cx="27360" cy="183960"/>
              </p14:xfrm>
            </p:contentPart>
          </mc:Choice>
          <mc:Fallback xmlns="">
            <p:pic>
              <p:nvPicPr>
                <p:cNvPr id="1088" name="Ink 1087">
                  <a:extLst>
                    <a:ext uri="{FF2B5EF4-FFF2-40B4-BE49-F238E27FC236}">
                      <a16:creationId xmlns:a16="http://schemas.microsoft.com/office/drawing/2014/main" id="{246DC00E-C42F-354A-FC16-5EACAEE5435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784080" y="5417880"/>
                  <a:ext cx="57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89" name="Ink 1088">
                  <a:extLst>
                    <a:ext uri="{FF2B5EF4-FFF2-40B4-BE49-F238E27FC236}">
                      <a16:creationId xmlns:a16="http://schemas.microsoft.com/office/drawing/2014/main" id="{98002687-0CF4-10F4-ACC6-BADF8FCEFEE4}"/>
                    </a:ext>
                  </a:extLst>
                </p14:cNvPr>
                <p14:cNvContentPartPr/>
                <p14:nvPr/>
              </p14:nvContentPartPr>
              <p14:xfrm>
                <a:off x="3790200" y="5519040"/>
                <a:ext cx="87120" cy="10440"/>
              </p14:xfrm>
            </p:contentPart>
          </mc:Choice>
          <mc:Fallback xmlns="">
            <p:pic>
              <p:nvPicPr>
                <p:cNvPr id="1089" name="Ink 1088">
                  <a:extLst>
                    <a:ext uri="{FF2B5EF4-FFF2-40B4-BE49-F238E27FC236}">
                      <a16:creationId xmlns:a16="http://schemas.microsoft.com/office/drawing/2014/main" id="{98002687-0CF4-10F4-ACC6-BADF8FCEFEE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775080" y="5503920"/>
                  <a:ext cx="117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90" name="Ink 1089">
                  <a:extLst>
                    <a:ext uri="{FF2B5EF4-FFF2-40B4-BE49-F238E27FC236}">
                      <a16:creationId xmlns:a16="http://schemas.microsoft.com/office/drawing/2014/main" id="{94139341-D92F-60D9-3DE2-78374C211EC2}"/>
                    </a:ext>
                  </a:extLst>
                </p14:cNvPr>
                <p14:cNvContentPartPr/>
                <p14:nvPr/>
              </p14:nvContentPartPr>
              <p14:xfrm>
                <a:off x="3899640" y="5505720"/>
                <a:ext cx="53640" cy="113040"/>
              </p14:xfrm>
            </p:contentPart>
          </mc:Choice>
          <mc:Fallback xmlns="">
            <p:pic>
              <p:nvPicPr>
                <p:cNvPr id="1090" name="Ink 1089">
                  <a:extLst>
                    <a:ext uri="{FF2B5EF4-FFF2-40B4-BE49-F238E27FC236}">
                      <a16:creationId xmlns:a16="http://schemas.microsoft.com/office/drawing/2014/main" id="{94139341-D92F-60D9-3DE2-78374C211EC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884520" y="5490600"/>
                  <a:ext cx="83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91" name="Ink 1090">
                  <a:extLst>
                    <a:ext uri="{FF2B5EF4-FFF2-40B4-BE49-F238E27FC236}">
                      <a16:creationId xmlns:a16="http://schemas.microsoft.com/office/drawing/2014/main" id="{214616E3-4623-9641-8EDC-445F67F61719}"/>
                    </a:ext>
                  </a:extLst>
                </p14:cNvPr>
                <p14:cNvContentPartPr/>
                <p14:nvPr/>
              </p14:nvContentPartPr>
              <p14:xfrm>
                <a:off x="3951120" y="5509680"/>
                <a:ext cx="165240" cy="141120"/>
              </p14:xfrm>
            </p:contentPart>
          </mc:Choice>
          <mc:Fallback xmlns="">
            <p:pic>
              <p:nvPicPr>
                <p:cNvPr id="1091" name="Ink 1090">
                  <a:extLst>
                    <a:ext uri="{FF2B5EF4-FFF2-40B4-BE49-F238E27FC236}">
                      <a16:creationId xmlns:a16="http://schemas.microsoft.com/office/drawing/2014/main" id="{214616E3-4623-9641-8EDC-445F67F6171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936000" y="5494560"/>
                  <a:ext cx="1958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92" name="Ink 1091">
                  <a:extLst>
                    <a:ext uri="{FF2B5EF4-FFF2-40B4-BE49-F238E27FC236}">
                      <a16:creationId xmlns:a16="http://schemas.microsoft.com/office/drawing/2014/main" id="{8A4ECCA1-7731-A9A6-8F35-22AC02BB846E}"/>
                    </a:ext>
                  </a:extLst>
                </p14:cNvPr>
                <p14:cNvContentPartPr/>
                <p14:nvPr/>
              </p14:nvContentPartPr>
              <p14:xfrm>
                <a:off x="4155960" y="5497080"/>
                <a:ext cx="98640" cy="123840"/>
              </p14:xfrm>
            </p:contentPart>
          </mc:Choice>
          <mc:Fallback xmlns="">
            <p:pic>
              <p:nvPicPr>
                <p:cNvPr id="1092" name="Ink 1091">
                  <a:extLst>
                    <a:ext uri="{FF2B5EF4-FFF2-40B4-BE49-F238E27FC236}">
                      <a16:creationId xmlns:a16="http://schemas.microsoft.com/office/drawing/2014/main" id="{8A4ECCA1-7731-A9A6-8F35-22AC02BB846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140840" y="5481960"/>
                  <a:ext cx="1292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93" name="Ink 1092">
                  <a:extLst>
                    <a:ext uri="{FF2B5EF4-FFF2-40B4-BE49-F238E27FC236}">
                      <a16:creationId xmlns:a16="http://schemas.microsoft.com/office/drawing/2014/main" id="{13A43684-EB0B-65C6-D8F2-805D1E17A14E}"/>
                    </a:ext>
                  </a:extLst>
                </p14:cNvPr>
                <p14:cNvContentPartPr/>
                <p14:nvPr/>
              </p14:nvContentPartPr>
              <p14:xfrm>
                <a:off x="4307880" y="5451720"/>
                <a:ext cx="48600" cy="179280"/>
              </p14:xfrm>
            </p:contentPart>
          </mc:Choice>
          <mc:Fallback xmlns="">
            <p:pic>
              <p:nvPicPr>
                <p:cNvPr id="1093" name="Ink 1092">
                  <a:extLst>
                    <a:ext uri="{FF2B5EF4-FFF2-40B4-BE49-F238E27FC236}">
                      <a16:creationId xmlns:a16="http://schemas.microsoft.com/office/drawing/2014/main" id="{13A43684-EB0B-65C6-D8F2-805D1E17A14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292400" y="5436600"/>
                  <a:ext cx="79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94" name="Ink 1093">
                  <a:extLst>
                    <a:ext uri="{FF2B5EF4-FFF2-40B4-BE49-F238E27FC236}">
                      <a16:creationId xmlns:a16="http://schemas.microsoft.com/office/drawing/2014/main" id="{88476120-826E-949E-414B-45FFCD917E03}"/>
                    </a:ext>
                  </a:extLst>
                </p14:cNvPr>
                <p14:cNvContentPartPr/>
                <p14:nvPr/>
              </p14:nvContentPartPr>
              <p14:xfrm>
                <a:off x="4291320" y="5547120"/>
                <a:ext cx="128520" cy="6480"/>
              </p14:xfrm>
            </p:contentPart>
          </mc:Choice>
          <mc:Fallback xmlns="">
            <p:pic>
              <p:nvPicPr>
                <p:cNvPr id="1094" name="Ink 1093">
                  <a:extLst>
                    <a:ext uri="{FF2B5EF4-FFF2-40B4-BE49-F238E27FC236}">
                      <a16:creationId xmlns:a16="http://schemas.microsoft.com/office/drawing/2014/main" id="{88476120-826E-949E-414B-45FFCD917E0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275840" y="5532000"/>
                  <a:ext cx="159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96" name="Ink 1095">
                  <a:extLst>
                    <a:ext uri="{FF2B5EF4-FFF2-40B4-BE49-F238E27FC236}">
                      <a16:creationId xmlns:a16="http://schemas.microsoft.com/office/drawing/2014/main" id="{2C8EF98D-A1D4-6E64-6841-695A2B4E83DA}"/>
                    </a:ext>
                  </a:extLst>
                </p14:cNvPr>
                <p14:cNvContentPartPr/>
                <p14:nvPr/>
              </p14:nvContentPartPr>
              <p14:xfrm>
                <a:off x="2111880" y="5898480"/>
                <a:ext cx="181440" cy="138240"/>
              </p14:xfrm>
            </p:contentPart>
          </mc:Choice>
          <mc:Fallback xmlns="">
            <p:pic>
              <p:nvPicPr>
                <p:cNvPr id="1096" name="Ink 1095">
                  <a:extLst>
                    <a:ext uri="{FF2B5EF4-FFF2-40B4-BE49-F238E27FC236}">
                      <a16:creationId xmlns:a16="http://schemas.microsoft.com/office/drawing/2014/main" id="{2C8EF98D-A1D4-6E64-6841-695A2B4E83D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096760" y="5883360"/>
                  <a:ext cx="2116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97" name="Ink 1096">
                  <a:extLst>
                    <a:ext uri="{FF2B5EF4-FFF2-40B4-BE49-F238E27FC236}">
                      <a16:creationId xmlns:a16="http://schemas.microsoft.com/office/drawing/2014/main" id="{8939DF49-CB25-3D4C-65E5-D1D58B02C019}"/>
                    </a:ext>
                  </a:extLst>
                </p14:cNvPr>
                <p14:cNvContentPartPr/>
                <p14:nvPr/>
              </p14:nvContentPartPr>
              <p14:xfrm>
                <a:off x="2309160" y="5822160"/>
                <a:ext cx="169200" cy="188640"/>
              </p14:xfrm>
            </p:contentPart>
          </mc:Choice>
          <mc:Fallback xmlns="">
            <p:pic>
              <p:nvPicPr>
                <p:cNvPr id="1097" name="Ink 1096">
                  <a:extLst>
                    <a:ext uri="{FF2B5EF4-FFF2-40B4-BE49-F238E27FC236}">
                      <a16:creationId xmlns:a16="http://schemas.microsoft.com/office/drawing/2014/main" id="{8939DF49-CB25-3D4C-65E5-D1D58B02C01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294040" y="5807040"/>
                  <a:ext cx="1998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98" name="Ink 1097">
                  <a:extLst>
                    <a:ext uri="{FF2B5EF4-FFF2-40B4-BE49-F238E27FC236}">
                      <a16:creationId xmlns:a16="http://schemas.microsoft.com/office/drawing/2014/main" id="{2E077ABB-E7DF-02AA-2853-E88D7D23AECC}"/>
                    </a:ext>
                  </a:extLst>
                </p14:cNvPr>
                <p14:cNvContentPartPr/>
                <p14:nvPr/>
              </p14:nvContentPartPr>
              <p14:xfrm>
                <a:off x="2489880" y="5921520"/>
                <a:ext cx="91800" cy="89280"/>
              </p14:xfrm>
            </p:contentPart>
          </mc:Choice>
          <mc:Fallback xmlns="">
            <p:pic>
              <p:nvPicPr>
                <p:cNvPr id="1098" name="Ink 1097">
                  <a:extLst>
                    <a:ext uri="{FF2B5EF4-FFF2-40B4-BE49-F238E27FC236}">
                      <a16:creationId xmlns:a16="http://schemas.microsoft.com/office/drawing/2014/main" id="{2E077ABB-E7DF-02AA-2853-E88D7D23AEC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474400" y="5906400"/>
                  <a:ext cx="122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99" name="Ink 1098">
                  <a:extLst>
                    <a:ext uri="{FF2B5EF4-FFF2-40B4-BE49-F238E27FC236}">
                      <a16:creationId xmlns:a16="http://schemas.microsoft.com/office/drawing/2014/main" id="{C0A83ECA-C153-81D3-D82D-32A6CC44B2C2}"/>
                    </a:ext>
                  </a:extLst>
                </p14:cNvPr>
                <p14:cNvContentPartPr/>
                <p14:nvPr/>
              </p14:nvContentPartPr>
              <p14:xfrm>
                <a:off x="2583480" y="5902800"/>
                <a:ext cx="85680" cy="107280"/>
              </p14:xfrm>
            </p:contentPart>
          </mc:Choice>
          <mc:Fallback xmlns="">
            <p:pic>
              <p:nvPicPr>
                <p:cNvPr id="1099" name="Ink 1098">
                  <a:extLst>
                    <a:ext uri="{FF2B5EF4-FFF2-40B4-BE49-F238E27FC236}">
                      <a16:creationId xmlns:a16="http://schemas.microsoft.com/office/drawing/2014/main" id="{C0A83ECA-C153-81D3-D82D-32A6CC44B2C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568360" y="5887680"/>
                  <a:ext cx="115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00" name="Ink 1099">
                  <a:extLst>
                    <a:ext uri="{FF2B5EF4-FFF2-40B4-BE49-F238E27FC236}">
                      <a16:creationId xmlns:a16="http://schemas.microsoft.com/office/drawing/2014/main" id="{1B7AE1A8-2CEA-00E0-9D03-8638C401EECE}"/>
                    </a:ext>
                  </a:extLst>
                </p14:cNvPr>
                <p14:cNvContentPartPr/>
                <p14:nvPr/>
              </p14:nvContentPartPr>
              <p14:xfrm>
                <a:off x="2711640" y="5933400"/>
                <a:ext cx="137880" cy="111960"/>
              </p14:xfrm>
            </p:contentPart>
          </mc:Choice>
          <mc:Fallback xmlns="">
            <p:pic>
              <p:nvPicPr>
                <p:cNvPr id="1100" name="Ink 1099">
                  <a:extLst>
                    <a:ext uri="{FF2B5EF4-FFF2-40B4-BE49-F238E27FC236}">
                      <a16:creationId xmlns:a16="http://schemas.microsoft.com/office/drawing/2014/main" id="{1B7AE1A8-2CEA-00E0-9D03-8638C401EEC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696520" y="5917920"/>
                  <a:ext cx="168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01" name="Ink 1100">
                  <a:extLst>
                    <a:ext uri="{FF2B5EF4-FFF2-40B4-BE49-F238E27FC236}">
                      <a16:creationId xmlns:a16="http://schemas.microsoft.com/office/drawing/2014/main" id="{3DBDBF29-9E5E-A665-28AB-4B7D06502BA1}"/>
                    </a:ext>
                  </a:extLst>
                </p14:cNvPr>
                <p14:cNvContentPartPr/>
                <p14:nvPr/>
              </p14:nvContentPartPr>
              <p14:xfrm>
                <a:off x="3018000" y="5843400"/>
                <a:ext cx="164520" cy="236160"/>
              </p14:xfrm>
            </p:contentPart>
          </mc:Choice>
          <mc:Fallback xmlns="">
            <p:pic>
              <p:nvPicPr>
                <p:cNvPr id="1101" name="Ink 1100">
                  <a:extLst>
                    <a:ext uri="{FF2B5EF4-FFF2-40B4-BE49-F238E27FC236}">
                      <a16:creationId xmlns:a16="http://schemas.microsoft.com/office/drawing/2014/main" id="{3DBDBF29-9E5E-A665-28AB-4B7D06502BA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002880" y="5828280"/>
                  <a:ext cx="1951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02" name="Ink 1101">
                  <a:extLst>
                    <a:ext uri="{FF2B5EF4-FFF2-40B4-BE49-F238E27FC236}">
                      <a16:creationId xmlns:a16="http://schemas.microsoft.com/office/drawing/2014/main" id="{828EFF30-28A2-8528-3CAE-6AE4B665DD1D}"/>
                    </a:ext>
                  </a:extLst>
                </p14:cNvPr>
                <p14:cNvContentPartPr/>
                <p14:nvPr/>
              </p14:nvContentPartPr>
              <p14:xfrm>
                <a:off x="3212760" y="5915400"/>
                <a:ext cx="145080" cy="147600"/>
              </p14:xfrm>
            </p:contentPart>
          </mc:Choice>
          <mc:Fallback xmlns="">
            <p:pic>
              <p:nvPicPr>
                <p:cNvPr id="1102" name="Ink 1101">
                  <a:extLst>
                    <a:ext uri="{FF2B5EF4-FFF2-40B4-BE49-F238E27FC236}">
                      <a16:creationId xmlns:a16="http://schemas.microsoft.com/office/drawing/2014/main" id="{828EFF30-28A2-8528-3CAE-6AE4B665DD1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197640" y="5899920"/>
                  <a:ext cx="1753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03" name="Ink 1102">
                  <a:extLst>
                    <a:ext uri="{FF2B5EF4-FFF2-40B4-BE49-F238E27FC236}">
                      <a16:creationId xmlns:a16="http://schemas.microsoft.com/office/drawing/2014/main" id="{9ECFFB0E-57AB-2F45-0E39-8CEEC6AB65AF}"/>
                    </a:ext>
                  </a:extLst>
                </p14:cNvPr>
                <p14:cNvContentPartPr/>
                <p14:nvPr/>
              </p14:nvContentPartPr>
              <p14:xfrm>
                <a:off x="3382320" y="5880120"/>
                <a:ext cx="38880" cy="161280"/>
              </p14:xfrm>
            </p:contentPart>
          </mc:Choice>
          <mc:Fallback xmlns="">
            <p:pic>
              <p:nvPicPr>
                <p:cNvPr id="1103" name="Ink 1102">
                  <a:extLst>
                    <a:ext uri="{FF2B5EF4-FFF2-40B4-BE49-F238E27FC236}">
                      <a16:creationId xmlns:a16="http://schemas.microsoft.com/office/drawing/2014/main" id="{9ECFFB0E-57AB-2F45-0E39-8CEEC6AB65A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366840" y="5865000"/>
                  <a:ext cx="691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04" name="Ink 1103">
                  <a:extLst>
                    <a:ext uri="{FF2B5EF4-FFF2-40B4-BE49-F238E27FC236}">
                      <a16:creationId xmlns:a16="http://schemas.microsoft.com/office/drawing/2014/main" id="{347C2AB7-4600-C91D-67FA-111E2619F6DD}"/>
                    </a:ext>
                  </a:extLst>
                </p14:cNvPr>
                <p14:cNvContentPartPr/>
                <p14:nvPr/>
              </p14:nvContentPartPr>
              <p14:xfrm>
                <a:off x="3363600" y="5948160"/>
                <a:ext cx="77760" cy="1080"/>
              </p14:xfrm>
            </p:contentPart>
          </mc:Choice>
          <mc:Fallback xmlns="">
            <p:pic>
              <p:nvPicPr>
                <p:cNvPr id="1104" name="Ink 1103">
                  <a:extLst>
                    <a:ext uri="{FF2B5EF4-FFF2-40B4-BE49-F238E27FC236}">
                      <a16:creationId xmlns:a16="http://schemas.microsoft.com/office/drawing/2014/main" id="{347C2AB7-4600-C91D-67FA-111E2619F6D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348120" y="5932680"/>
                  <a:ext cx="1083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105" name="Ink 1104">
                  <a:extLst>
                    <a:ext uri="{FF2B5EF4-FFF2-40B4-BE49-F238E27FC236}">
                      <a16:creationId xmlns:a16="http://schemas.microsoft.com/office/drawing/2014/main" id="{A40601F4-C543-62FF-00C3-C27265F22A86}"/>
                    </a:ext>
                  </a:extLst>
                </p14:cNvPr>
                <p14:cNvContentPartPr/>
                <p14:nvPr/>
              </p14:nvContentPartPr>
              <p14:xfrm>
                <a:off x="3469080" y="5933400"/>
                <a:ext cx="149760" cy="120960"/>
              </p14:xfrm>
            </p:contentPart>
          </mc:Choice>
          <mc:Fallback xmlns="">
            <p:pic>
              <p:nvPicPr>
                <p:cNvPr id="1105" name="Ink 1104">
                  <a:extLst>
                    <a:ext uri="{FF2B5EF4-FFF2-40B4-BE49-F238E27FC236}">
                      <a16:creationId xmlns:a16="http://schemas.microsoft.com/office/drawing/2014/main" id="{A40601F4-C543-62FF-00C3-C27265F22A8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453600" y="5917920"/>
                  <a:ext cx="180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106" name="Ink 1105">
                  <a:extLst>
                    <a:ext uri="{FF2B5EF4-FFF2-40B4-BE49-F238E27FC236}">
                      <a16:creationId xmlns:a16="http://schemas.microsoft.com/office/drawing/2014/main" id="{66E0E6FD-F0F3-0640-95C6-B9683BA42506}"/>
                    </a:ext>
                  </a:extLst>
                </p14:cNvPr>
                <p14:cNvContentPartPr/>
                <p14:nvPr/>
              </p14:nvContentPartPr>
              <p14:xfrm>
                <a:off x="3880200" y="5890200"/>
                <a:ext cx="27720" cy="144000"/>
              </p14:xfrm>
            </p:contentPart>
          </mc:Choice>
          <mc:Fallback xmlns="">
            <p:pic>
              <p:nvPicPr>
                <p:cNvPr id="1106" name="Ink 1105">
                  <a:extLst>
                    <a:ext uri="{FF2B5EF4-FFF2-40B4-BE49-F238E27FC236}">
                      <a16:creationId xmlns:a16="http://schemas.microsoft.com/office/drawing/2014/main" id="{66E0E6FD-F0F3-0640-95C6-B9683BA4250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865080" y="5875080"/>
                  <a:ext cx="579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07" name="Ink 1106">
                  <a:extLst>
                    <a:ext uri="{FF2B5EF4-FFF2-40B4-BE49-F238E27FC236}">
                      <a16:creationId xmlns:a16="http://schemas.microsoft.com/office/drawing/2014/main" id="{6DB7D754-93FB-C0C8-15EF-7C52FFD1B84B}"/>
                    </a:ext>
                  </a:extLst>
                </p14:cNvPr>
                <p14:cNvContentPartPr/>
                <p14:nvPr/>
              </p14:nvContentPartPr>
              <p14:xfrm>
                <a:off x="3858960" y="5911440"/>
                <a:ext cx="133920" cy="15840"/>
              </p14:xfrm>
            </p:contentPart>
          </mc:Choice>
          <mc:Fallback xmlns="">
            <p:pic>
              <p:nvPicPr>
                <p:cNvPr id="1107" name="Ink 1106">
                  <a:extLst>
                    <a:ext uri="{FF2B5EF4-FFF2-40B4-BE49-F238E27FC236}">
                      <a16:creationId xmlns:a16="http://schemas.microsoft.com/office/drawing/2014/main" id="{6DB7D754-93FB-C0C8-15EF-7C52FFD1B84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843840" y="5895960"/>
                  <a:ext cx="164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108" name="Ink 1107">
                  <a:extLst>
                    <a:ext uri="{FF2B5EF4-FFF2-40B4-BE49-F238E27FC236}">
                      <a16:creationId xmlns:a16="http://schemas.microsoft.com/office/drawing/2014/main" id="{128DBAFE-E415-C69C-5809-9E34F6E052E9}"/>
                    </a:ext>
                  </a:extLst>
                </p14:cNvPr>
                <p14:cNvContentPartPr/>
                <p14:nvPr/>
              </p14:nvContentPartPr>
              <p14:xfrm>
                <a:off x="3994320" y="5877600"/>
                <a:ext cx="100440" cy="125280"/>
              </p14:xfrm>
            </p:contentPart>
          </mc:Choice>
          <mc:Fallback xmlns="">
            <p:pic>
              <p:nvPicPr>
                <p:cNvPr id="1108" name="Ink 1107">
                  <a:extLst>
                    <a:ext uri="{FF2B5EF4-FFF2-40B4-BE49-F238E27FC236}">
                      <a16:creationId xmlns:a16="http://schemas.microsoft.com/office/drawing/2014/main" id="{128DBAFE-E415-C69C-5809-9E34F6E052E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978840" y="5862480"/>
                  <a:ext cx="1310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09" name="Ink 1108">
                  <a:extLst>
                    <a:ext uri="{FF2B5EF4-FFF2-40B4-BE49-F238E27FC236}">
                      <a16:creationId xmlns:a16="http://schemas.microsoft.com/office/drawing/2014/main" id="{FCFE022C-8709-E89A-7882-15EA2B4D16F2}"/>
                    </a:ext>
                  </a:extLst>
                </p14:cNvPr>
                <p14:cNvContentPartPr/>
                <p14:nvPr/>
              </p14:nvContentPartPr>
              <p14:xfrm>
                <a:off x="4286640" y="5802000"/>
                <a:ext cx="110520" cy="279360"/>
              </p14:xfrm>
            </p:contentPart>
          </mc:Choice>
          <mc:Fallback xmlns="">
            <p:pic>
              <p:nvPicPr>
                <p:cNvPr id="1109" name="Ink 1108">
                  <a:extLst>
                    <a:ext uri="{FF2B5EF4-FFF2-40B4-BE49-F238E27FC236}">
                      <a16:creationId xmlns:a16="http://schemas.microsoft.com/office/drawing/2014/main" id="{FCFE022C-8709-E89A-7882-15EA2B4D16F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271160" y="5786520"/>
                  <a:ext cx="1411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10" name="Ink 1109">
                  <a:extLst>
                    <a:ext uri="{FF2B5EF4-FFF2-40B4-BE49-F238E27FC236}">
                      <a16:creationId xmlns:a16="http://schemas.microsoft.com/office/drawing/2014/main" id="{86923D4E-108C-0AAB-E050-7DB46A911582}"/>
                    </a:ext>
                  </a:extLst>
                </p14:cNvPr>
                <p14:cNvContentPartPr/>
                <p14:nvPr/>
              </p14:nvContentPartPr>
              <p14:xfrm>
                <a:off x="4314000" y="5966160"/>
                <a:ext cx="119160" cy="1080"/>
              </p14:xfrm>
            </p:contentPart>
          </mc:Choice>
          <mc:Fallback xmlns="">
            <p:pic>
              <p:nvPicPr>
                <p:cNvPr id="1110" name="Ink 1109">
                  <a:extLst>
                    <a:ext uri="{FF2B5EF4-FFF2-40B4-BE49-F238E27FC236}">
                      <a16:creationId xmlns:a16="http://schemas.microsoft.com/office/drawing/2014/main" id="{86923D4E-108C-0AAB-E050-7DB46A91158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298520" y="5950680"/>
                  <a:ext cx="1497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11" name="Ink 1110">
                  <a:extLst>
                    <a:ext uri="{FF2B5EF4-FFF2-40B4-BE49-F238E27FC236}">
                      <a16:creationId xmlns:a16="http://schemas.microsoft.com/office/drawing/2014/main" id="{21D416C5-7BD0-FDDA-B8DC-B49D3388EA9C}"/>
                    </a:ext>
                  </a:extLst>
                </p14:cNvPr>
                <p14:cNvContentPartPr/>
                <p14:nvPr/>
              </p14:nvContentPartPr>
              <p14:xfrm>
                <a:off x="4452960" y="5952120"/>
                <a:ext cx="10440" cy="75240"/>
              </p14:xfrm>
            </p:contentPart>
          </mc:Choice>
          <mc:Fallback xmlns="">
            <p:pic>
              <p:nvPicPr>
                <p:cNvPr id="1111" name="Ink 1110">
                  <a:extLst>
                    <a:ext uri="{FF2B5EF4-FFF2-40B4-BE49-F238E27FC236}">
                      <a16:creationId xmlns:a16="http://schemas.microsoft.com/office/drawing/2014/main" id="{21D416C5-7BD0-FDDA-B8DC-B49D3388EA9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437840" y="5936640"/>
                  <a:ext cx="410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112" name="Ink 1111">
                  <a:extLst>
                    <a:ext uri="{FF2B5EF4-FFF2-40B4-BE49-F238E27FC236}">
                      <a16:creationId xmlns:a16="http://schemas.microsoft.com/office/drawing/2014/main" id="{7E7A2BD9-14AB-8C9D-BBF3-5061382ADE58}"/>
                    </a:ext>
                  </a:extLst>
                </p14:cNvPr>
                <p14:cNvContentPartPr/>
                <p14:nvPr/>
              </p14:nvContentPartPr>
              <p14:xfrm>
                <a:off x="4451520" y="5884800"/>
                <a:ext cx="9000" cy="5760"/>
              </p14:xfrm>
            </p:contentPart>
          </mc:Choice>
          <mc:Fallback xmlns="">
            <p:pic>
              <p:nvPicPr>
                <p:cNvPr id="1112" name="Ink 1111">
                  <a:extLst>
                    <a:ext uri="{FF2B5EF4-FFF2-40B4-BE49-F238E27FC236}">
                      <a16:creationId xmlns:a16="http://schemas.microsoft.com/office/drawing/2014/main" id="{7E7A2BD9-14AB-8C9D-BBF3-5061382ADE5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436040" y="5869680"/>
                  <a:ext cx="396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113" name="Ink 1112">
                  <a:extLst>
                    <a:ext uri="{FF2B5EF4-FFF2-40B4-BE49-F238E27FC236}">
                      <a16:creationId xmlns:a16="http://schemas.microsoft.com/office/drawing/2014/main" id="{A6100DF8-F9EA-1AE0-F719-9B569AA1DEE6}"/>
                    </a:ext>
                  </a:extLst>
                </p14:cNvPr>
                <p14:cNvContentPartPr/>
                <p14:nvPr/>
              </p14:nvContentPartPr>
              <p14:xfrm>
                <a:off x="4536840" y="5880840"/>
                <a:ext cx="35280" cy="142560"/>
              </p14:xfrm>
            </p:contentPart>
          </mc:Choice>
          <mc:Fallback xmlns="">
            <p:pic>
              <p:nvPicPr>
                <p:cNvPr id="1113" name="Ink 1112">
                  <a:extLst>
                    <a:ext uri="{FF2B5EF4-FFF2-40B4-BE49-F238E27FC236}">
                      <a16:creationId xmlns:a16="http://schemas.microsoft.com/office/drawing/2014/main" id="{A6100DF8-F9EA-1AE0-F719-9B569AA1DEE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521720" y="5865720"/>
                  <a:ext cx="658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114" name="Ink 1113">
                  <a:extLst>
                    <a:ext uri="{FF2B5EF4-FFF2-40B4-BE49-F238E27FC236}">
                      <a16:creationId xmlns:a16="http://schemas.microsoft.com/office/drawing/2014/main" id="{5DBAD8AC-82BC-7846-625B-4CC7659C54CD}"/>
                    </a:ext>
                  </a:extLst>
                </p14:cNvPr>
                <p14:cNvContentPartPr/>
                <p14:nvPr/>
              </p14:nvContentPartPr>
              <p14:xfrm>
                <a:off x="4507680" y="5926920"/>
                <a:ext cx="152640" cy="24480"/>
              </p14:xfrm>
            </p:contentPart>
          </mc:Choice>
          <mc:Fallback xmlns="">
            <p:pic>
              <p:nvPicPr>
                <p:cNvPr id="1114" name="Ink 1113">
                  <a:extLst>
                    <a:ext uri="{FF2B5EF4-FFF2-40B4-BE49-F238E27FC236}">
                      <a16:creationId xmlns:a16="http://schemas.microsoft.com/office/drawing/2014/main" id="{5DBAD8AC-82BC-7846-625B-4CC7659C54C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492560" y="5911800"/>
                  <a:ext cx="1832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115" name="Ink 1114">
                  <a:extLst>
                    <a:ext uri="{FF2B5EF4-FFF2-40B4-BE49-F238E27FC236}">
                      <a16:creationId xmlns:a16="http://schemas.microsoft.com/office/drawing/2014/main" id="{4EFC5770-1FE8-0386-2AA8-5DD6E99DE494}"/>
                    </a:ext>
                  </a:extLst>
                </p14:cNvPr>
                <p14:cNvContentPartPr/>
                <p14:nvPr/>
              </p14:nvContentPartPr>
              <p14:xfrm>
                <a:off x="2541000" y="6337320"/>
                <a:ext cx="30240" cy="185760"/>
              </p14:xfrm>
            </p:contentPart>
          </mc:Choice>
          <mc:Fallback xmlns="">
            <p:pic>
              <p:nvPicPr>
                <p:cNvPr id="1115" name="Ink 1114">
                  <a:extLst>
                    <a:ext uri="{FF2B5EF4-FFF2-40B4-BE49-F238E27FC236}">
                      <a16:creationId xmlns:a16="http://schemas.microsoft.com/office/drawing/2014/main" id="{4EFC5770-1FE8-0386-2AA8-5DD6E99DE49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525880" y="6322200"/>
                  <a:ext cx="608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116" name="Ink 1115">
                  <a:extLst>
                    <a:ext uri="{FF2B5EF4-FFF2-40B4-BE49-F238E27FC236}">
                      <a16:creationId xmlns:a16="http://schemas.microsoft.com/office/drawing/2014/main" id="{44B64C2C-0604-FC23-D4FF-99B43763F424}"/>
                    </a:ext>
                  </a:extLst>
                </p14:cNvPr>
                <p14:cNvContentPartPr/>
                <p14:nvPr/>
              </p14:nvContentPartPr>
              <p14:xfrm>
                <a:off x="2502120" y="6415440"/>
                <a:ext cx="133200" cy="2520"/>
              </p14:xfrm>
            </p:contentPart>
          </mc:Choice>
          <mc:Fallback xmlns="">
            <p:pic>
              <p:nvPicPr>
                <p:cNvPr id="1116" name="Ink 1115">
                  <a:extLst>
                    <a:ext uri="{FF2B5EF4-FFF2-40B4-BE49-F238E27FC236}">
                      <a16:creationId xmlns:a16="http://schemas.microsoft.com/office/drawing/2014/main" id="{44B64C2C-0604-FC23-D4FF-99B43763F42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487000" y="6400320"/>
                  <a:ext cx="1638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117" name="Ink 1116">
                  <a:extLst>
                    <a:ext uri="{FF2B5EF4-FFF2-40B4-BE49-F238E27FC236}">
                      <a16:creationId xmlns:a16="http://schemas.microsoft.com/office/drawing/2014/main" id="{FCA78240-1D52-FCD5-518E-C7F3C2F0F179}"/>
                    </a:ext>
                  </a:extLst>
                </p14:cNvPr>
                <p14:cNvContentPartPr/>
                <p14:nvPr/>
              </p14:nvContentPartPr>
              <p14:xfrm>
                <a:off x="2683560" y="6404280"/>
                <a:ext cx="122760" cy="128880"/>
              </p14:xfrm>
            </p:contentPart>
          </mc:Choice>
          <mc:Fallback xmlns="">
            <p:pic>
              <p:nvPicPr>
                <p:cNvPr id="1117" name="Ink 1116">
                  <a:extLst>
                    <a:ext uri="{FF2B5EF4-FFF2-40B4-BE49-F238E27FC236}">
                      <a16:creationId xmlns:a16="http://schemas.microsoft.com/office/drawing/2014/main" id="{FCA78240-1D52-FCD5-518E-C7F3C2F0F17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668440" y="6388800"/>
                  <a:ext cx="1533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123" name="Ink 1122">
                  <a:extLst>
                    <a:ext uri="{FF2B5EF4-FFF2-40B4-BE49-F238E27FC236}">
                      <a16:creationId xmlns:a16="http://schemas.microsoft.com/office/drawing/2014/main" id="{7139E10A-7373-1B3B-8728-8AD005E32AF5}"/>
                    </a:ext>
                  </a:extLst>
                </p14:cNvPr>
                <p14:cNvContentPartPr/>
                <p14:nvPr/>
              </p14:nvContentPartPr>
              <p14:xfrm>
                <a:off x="2098920" y="5394840"/>
                <a:ext cx="2520" cy="360"/>
              </p14:xfrm>
            </p:contentPart>
          </mc:Choice>
          <mc:Fallback xmlns="">
            <p:pic>
              <p:nvPicPr>
                <p:cNvPr id="1123" name="Ink 1122">
                  <a:extLst>
                    <a:ext uri="{FF2B5EF4-FFF2-40B4-BE49-F238E27FC236}">
                      <a16:creationId xmlns:a16="http://schemas.microsoft.com/office/drawing/2014/main" id="{7139E10A-7373-1B3B-8728-8AD005E32AF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083800" y="5379360"/>
                  <a:ext cx="331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124" name="Ink 1123">
                  <a:extLst>
                    <a:ext uri="{FF2B5EF4-FFF2-40B4-BE49-F238E27FC236}">
                      <a16:creationId xmlns:a16="http://schemas.microsoft.com/office/drawing/2014/main" id="{01D53947-B4C5-A74C-3616-DDD669C0F5CA}"/>
                    </a:ext>
                  </a:extLst>
                </p14:cNvPr>
                <p14:cNvContentPartPr/>
                <p14:nvPr/>
              </p14:nvContentPartPr>
              <p14:xfrm>
                <a:off x="1927920" y="5390880"/>
                <a:ext cx="273960" cy="1435680"/>
              </p14:xfrm>
            </p:contentPart>
          </mc:Choice>
          <mc:Fallback xmlns="">
            <p:pic>
              <p:nvPicPr>
                <p:cNvPr id="1124" name="Ink 1123">
                  <a:extLst>
                    <a:ext uri="{FF2B5EF4-FFF2-40B4-BE49-F238E27FC236}">
                      <a16:creationId xmlns:a16="http://schemas.microsoft.com/office/drawing/2014/main" id="{01D53947-B4C5-A74C-3616-DDD669C0F5C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912440" y="5375760"/>
                  <a:ext cx="304560" cy="14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126" name="Ink 1125">
                  <a:extLst>
                    <a:ext uri="{FF2B5EF4-FFF2-40B4-BE49-F238E27FC236}">
                      <a16:creationId xmlns:a16="http://schemas.microsoft.com/office/drawing/2014/main" id="{E02EF979-1EFE-F835-0B38-2646773258BD}"/>
                    </a:ext>
                  </a:extLst>
                </p14:cNvPr>
                <p14:cNvContentPartPr/>
                <p14:nvPr/>
              </p14:nvContentPartPr>
              <p14:xfrm>
                <a:off x="2116920" y="5222040"/>
                <a:ext cx="2842920" cy="1617480"/>
              </p14:xfrm>
            </p:contentPart>
          </mc:Choice>
          <mc:Fallback xmlns="">
            <p:pic>
              <p:nvPicPr>
                <p:cNvPr id="1126" name="Ink 1125">
                  <a:extLst>
                    <a:ext uri="{FF2B5EF4-FFF2-40B4-BE49-F238E27FC236}">
                      <a16:creationId xmlns:a16="http://schemas.microsoft.com/office/drawing/2014/main" id="{E02EF979-1EFE-F835-0B38-2646773258B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101800" y="5206920"/>
                  <a:ext cx="2873520" cy="164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82786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"/>
  <p:tag name="ORIGINALWIDTH" val="180"/>
  <p:tag name="OUTPUTTYPE" val="PDF"/>
  <p:tag name="IGUANATEXVERSION" val="160"/>
  <p:tag name="LATEXADDIN" val="\documentclass{article}&#10;\usepackage{amsmath}&#10;\pagestyle{empty}&#10;\begin{document}&#10;&#10;&#10;$$ \frac{dA_1}{dt} = \frac{2krA_0}{r_{tot}} - k^-A_1 - \frac{\delta krA_1}{r_{tot}} + 2k^-A_2 $$&#10;&#10;\end{document}"/>
  <p:tag name="IGUANATEXSIZE" val="20"/>
  <p:tag name="IGUANATEXCURSOR" val="165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32"/>
  <p:tag name="OUTPUTTYPE" val="PDF"/>
  <p:tag name="IGUANATEXVERSION" val="160"/>
  <p:tag name="LATEXADDIN" val="\documentclass{article}&#10;\usepackage{amsmath}&#10;\pagestyle{empty}&#10;\begin{document}&#10;&#10;$$ \beta = 0.5 $$&#10;&#10;&#10;\end{document}"/>
  <p:tag name="IGUANATEXSIZE" val="20"/>
  <p:tag name="IGUANATEXCURSOR" val="95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24"/>
  <p:tag name="OUTPUTTYPE" val="PDF"/>
  <p:tag name="IGUANATEXVERSION" val="160"/>
  <p:tag name="LATEXADDIN" val="\documentclass{article}&#10;\usepackage{amsmath}&#10;\pagestyle{empty}&#10;\begin{document}&#10;&#10;&#10;$$ \beta = 1 $$&#10;&#10;\end{document}"/>
  <p:tag name="IGUANATEXSIZE" val="18"/>
  <p:tag name="IGUANATEXCURSOR" val="94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24"/>
  <p:tag name="OUTPUTTYPE" val="PDF"/>
  <p:tag name="IGUANATEXVERSION" val="160"/>
  <p:tag name="LATEXADDIN" val="\documentclass{article}&#10;\usepackage{amsmath}&#10;\pagestyle{empty}&#10;\begin{document}&#10;&#10;$$ \beta = 2 $$&#10;&#10;&#10;\end{document}"/>
  <p:tag name="IGUANATEXSIZE" val="18"/>
  <p:tag name="IGUANATEXCURSOR" val="93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31"/>
  <p:tag name="OUTPUTTYPE" val="PDF"/>
  <p:tag name="IGUANATEXVERSION" val="160"/>
  <p:tag name="LATEXADDIN" val="\documentclass{article}&#10;\usepackage{amsmath}&#10;\pagestyle{empty}&#10;\begin{document}&#10;&#10;&#10;$$ \beta = 0.1 $$&#10;&#10;\end{document}"/>
  <p:tag name="IGUANATEXSIZE" val="18"/>
  <p:tag name="IGUANATEXCURSOR" val="96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55"/>
  <p:tag name="OUTPUTTYPE" val="PDF"/>
  <p:tag name="IGUANATEXVERSION" val="160"/>
  <p:tag name="LATEXADDIN" val="\documentclass{article}&#10;\usepackage{amsmath}&#10;\pagestyle{empty}&#10;\begin{document}&#10;&#10;&#10;$$ A_{init} = 10^{-5}$$&#10;&#10;\end{document}"/>
  <p:tag name="IGUANATEXSIZE" val="20"/>
  <p:tag name="IGUANATEXCURSOR" val="105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23"/>
  <p:tag name="OUTPUTTYPE" val="PDF"/>
  <p:tag name="IGUANATEXVERSION" val="160"/>
  <p:tag name="LATEXADDIN" val="\documentclass{article}&#10;\usepackage{amsmath}&#10;\pagestyle{empty}&#10;\begin{document}&#10;&#10;&#10;$$ \delta = 4 $$&#10;&#10;\end{document}"/>
  <p:tag name="IGUANATEXSIZE" val="20"/>
  <p:tag name="IGUANATEXCURSOR" val="98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343"/>
  <p:tag name="OUTPUTTYPE" val="PDF"/>
  <p:tag name="IGUANATEXVERSION" val="160"/>
  <p:tag name="LATEXADDIN" val="\documentclass{article}&#10;\usepackage{amsmath}&#10;\pagestyle{empty}&#10;\begin{document}&#10;&#10;&#10;$$ 2\alpha (1-A_1-2f(A_1))(\beta -A_1-f(A_1))-A_1-\delta \alpha (1-A_1-2f(A_2))A_1 + 2f(A_1)=0$$&#10;&#10;&#10;\end{document}"/>
  <p:tag name="IGUANATEXSIZE" val="20"/>
  <p:tag name="IGUANATEXCURSOR" val="176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125"/>
  <p:tag name="OUTPUTTYPE" val="PDF"/>
  <p:tag name="IGUANATEXVERSION" val="160"/>
  <p:tag name="LATEXADDIN" val="\documentclass{article}&#10;\usepackage{amsmath}&#10;\pagestyle{empty}&#10;\begin{document}&#10;&#10;$$ A_2 = f(A_1) = \frac{\delta \alpha (1-A_1)A_1}{2(1+\delta \alpha A_1)} $$&#10;&#10;&#10;\end{document}"/>
  <p:tag name="IGUANATEXSIZE" val="20"/>
  <p:tag name="IGUANATEXCURSOR" val="153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22"/>
  <p:tag name="OUTPUTTYPE" val="PDF"/>
  <p:tag name="IGUANATEXVERSION" val="160"/>
  <p:tag name="LATEXADDIN" val="\documentclass{article}&#10;\usepackage{amsmath}&#10;\pagestyle{empty}&#10;\begin{document}&#10;&#10;&#10;$$ \delta = 1$$&#10;&#10;\end{document}"/>
  <p:tag name="IGUANATEXSIZE" val="20"/>
  <p:tag name="IGUANATEXCURSOR" val="8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23"/>
  <p:tag name="OUTPUTTYPE" val="PDF"/>
  <p:tag name="IGUANATEXVERSION" val="160"/>
  <p:tag name="LATEXADDIN" val="\documentclass{article}&#10;\usepackage{amsmath}&#10;\pagestyle{empty}&#10;\begin{document}&#10;&#10;&#10;$$ \delta = 4$$&#10;&#10;\end{document}"/>
  <p:tag name="IGUANATEXSIZE" val="20"/>
  <p:tag name="IGUANATEXCURSOR" val="95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"/>
  <p:tag name="ORIGINALWIDTH" val="102"/>
  <p:tag name="OUTPUTTYPE" val="PDF"/>
  <p:tag name="IGUANATEXVERSION" val="160"/>
  <p:tag name="LATEXADDIN" val="\documentclass{article}&#10;\usepackage{amsmath}&#10;\pagestyle{empty}&#10;\begin{document}&#10;&#10;&#10;$$ \frac{dA_2}{dt} = \frac{\delta krA_1}{r_{tot}} - 2k^-A_2 $$&#10;&#10;\end{document}"/>
  <p:tag name="IGUANATEXSIZE" val="20"/>
  <p:tag name="IGUANATEXCURSOR" val="131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28"/>
  <p:tag name="OUTPUTTYPE" val="PDF"/>
  <p:tag name="IGUANATEXVERSION" val="160"/>
  <p:tag name="LATEXADDIN" val="\documentclass{article}&#10;\usepackage{amsmath}&#10;\pagestyle{empty}&#10;\begin{document}&#10;&#10;$$ \delta = 10$$&#10;&#10;&#10;\end{document}"/>
  <p:tag name="IGUANATEXSIZE" val="20"/>
  <p:tag name="IGUANATEXCURSOR" val="95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32"/>
  <p:tag name="OUTPUTTYPE" val="PDF"/>
  <p:tag name="IGUANATEXVERSION" val="160"/>
  <p:tag name="LATEXADDIN" val="\documentclass{article}&#10;\usepackage{amsmath}&#10;\pagestyle{empty}&#10;\begin{document}&#10;&#10;&#10;$$ \beta = 0.5 $$&#10;&#10;\end{document}"/>
  <p:tag name="IGUANATEXSIZE" val="20"/>
  <p:tag name="IGUANATEXCURSOR" val="8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24"/>
  <p:tag name="OUTPUTTYPE" val="PDF"/>
  <p:tag name="IGUANATEXVERSION" val="160"/>
  <p:tag name="LATEXADDIN" val="\documentclass{article}&#10;\usepackage{amsmath}&#10;\pagestyle{empty}&#10;\begin{document}&#10;&#10;&#10;$$ \beta = 1 $$&#10;&#10;\end{document}"/>
  <p:tag name="IGUANATEXSIZE" val="20"/>
  <p:tag name="IGUANATEXCURSOR" val="94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24"/>
  <p:tag name="OUTPUTTYPE" val="PDF"/>
  <p:tag name="IGUANATEXVERSION" val="160"/>
  <p:tag name="LATEXADDIN" val="\documentclass{article}&#10;\usepackage{amsmath}&#10;\pagestyle{empty}&#10;\begin{document}&#10;&#10;&#10;$$ \beta = 2 $$&#10;&#10;\end{document}"/>
  <p:tag name="IGUANATEXSIZE" val="20"/>
  <p:tag name="IGUANATEXCURSOR" val="94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"/>
  <p:tag name="ORIGINALWIDTH" val="290"/>
  <p:tag name="OUTPUTTYPE" val="PDF"/>
  <p:tag name="IGUANATEXVERSION" val="160"/>
  <p:tag name="LATEXADDIN" val="\documentclass{article}&#10;\usepackage{amsmath}&#10;\pagestyle{empty}&#10;\begin{document}&#10;&#10;&#10;$$ \frac{dA_{10}}{dt} = \frac{k_1A_{00}r^t}{r_{tot}^t} - k_1^-A_{10} - \frac{k_2A_{10}r^t}{r_{tot}^t} + k_2^-A_{20} - \frac{k_4A_{10}r^f}{r_{tot}^f} + k_4^-A_{11} $$&#10;&#10;\end{document}"/>
  <p:tag name="IGUANATEXSIZE" val="20"/>
  <p:tag name="IGUANATEXCURSOR" val="94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"/>
  <p:tag name="ORIGINALWIDTH" val="202"/>
  <p:tag name="OUTPUTTYPE" val="PDF"/>
  <p:tag name="IGUANATEXVERSION" val="160"/>
  <p:tag name="LATEXADDIN" val="\documentclass{article}&#10;\usepackage{amsmath}&#10;\pagestyle{empty}&#10;\begin{document}&#10;&#10;&#10;$$ \frac{dA_{20}}{dt} = \frac{k_2A_{10}r^t}{r_{tot}^t} - k_2^-A_{20} - \frac{k_5A_{20}r^f}{r_{tot}^f} + k_5^-A_{21}$$&#10;&#10;\end{document}"/>
  <p:tag name="IGUANATEXSIZE" val="20"/>
  <p:tag name="IGUANATEXCURSOR" val="199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"/>
  <p:tag name="ORIGINALWIDTH" val="202"/>
  <p:tag name="OUTPUTTYPE" val="PDF"/>
  <p:tag name="IGUANATEXVERSION" val="160"/>
  <p:tag name="LATEXADDIN" val="\documentclass{article}&#10;\usepackage{amsmath}&#10;\pagestyle{empty}&#10;\begin{document}&#10;&#10;&#10;$$ \frac{dA_{01}}{dt} = \frac{k_3A_{00}r^f}{r_{tot}^f} - k_3^-A_{01} - \frac{k_6A_{01}r^t}{r_{tot}^t} + k_6^-A_{11} $$&#10;&#10;\end{document}"/>
  <p:tag name="IGUANATEXSIZE" val="20"/>
  <p:tag name="IGUANATEXCURSOR" val="200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"/>
  <p:tag name="ORIGINALWIDTH" val="290"/>
  <p:tag name="OUTPUTTYPE" val="PDF"/>
  <p:tag name="IGUANATEXVERSION" val="160"/>
  <p:tag name="LATEXADDIN" val="\documentclass{article}&#10;\usepackage{amsmath}&#10;\pagestyle{empty}&#10;\begin{document}&#10;&#10;$$ \frac{dA_{11}}{dt} = \frac{k_4A_{10}r^f}{r_{tot}^f} - k_4^-A_{11} + \frac{k_6A_{01}r^t}{r_{tot}^t} - k_6^-A_{11} - \frac{k_7A_{11}r^t}{r_{tot}^t} + k_7^-A_{21} $$&#10;&#10;&#10;\end{document}"/>
  <p:tag name="IGUANATEXSIZE" val="20"/>
  <p:tag name="IGUANATEXCURSOR" val="246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"/>
  <p:tag name="ORIGINALWIDTH" val="202"/>
  <p:tag name="OUTPUTTYPE" val="PDF"/>
  <p:tag name="IGUANATEXVERSION" val="160"/>
  <p:tag name="LATEXADDIN" val="\documentclass{article}&#10;\usepackage{amsmath}&#10;\pagestyle{empty}&#10;\begin{document}&#10;&#10;&#10;$$ \frac{dA_{21}}{dt} = \frac{k_5A_{20}r^f}{r_{tot}^f} - k_5^-A_{21} + \frac{k_7A_{11}r^t}{r_{tot}^t} - k_7^-A_{21} $$&#10;&#10;\end{document}"/>
  <p:tag name="IGUANATEXSIZE" val="20"/>
  <p:tag name="IGUANATEXCURSOR" val="200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186"/>
  <p:tag name="OUTPUTTYPE" val="PDF"/>
  <p:tag name="IGUANATEXVERSION" val="160"/>
  <p:tag name="LATEXADDIN" val="\documentclass{article}&#10;\usepackage{amsmath}&#10;\pagestyle{empty}&#10;\begin{document}&#10;&#10;&#10;$$ A_{tot} = A_{00} + A_{10} + A_{20} + A_{01} + A_{11} + A_{21} $$&#10;&#10;\end{document}"/>
  <p:tag name="IGUANATEXSIZE" val="20"/>
  <p:tag name="IGUANATEXCURSOR" val="149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85"/>
  <p:tag name="OUTPUTTYPE" val="PDF"/>
  <p:tag name="IGUANATEXVERSION" val="160"/>
  <p:tag name="LATEXADDIN" val="\documentclass{article}&#10;\usepackage{amsmath}&#10;\pagestyle{empty}&#10;\begin{document}&#10;&#10;&#10;$$ r_{tot} = r + A_1 + 2A_2 $$&#10;&#10;\end{document}"/>
  <p:tag name="IGUANATEXSIZE" val="20"/>
  <p:tag name="IGUANATEXCURSOR" val="11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161"/>
  <p:tag name="OUTPUTTYPE" val="PDF"/>
  <p:tag name="IGUANATEXVERSION" val="160"/>
  <p:tag name="LATEXADDIN" val="\documentclass{article}&#10;\usepackage{amsmath}&#10;\pagestyle{empty}&#10;\begin{document}&#10;&#10;$$ r_{tot}^t = r^t + A_{10} + A_{11} + 2(A_{20} +A_{21}) $$&#10;&#10;&#10;\end{document}"/>
  <p:tag name="IGUANATEXSIZE" val="20"/>
  <p:tag name="IGUANATEXCURSOR" val="140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121"/>
  <p:tag name="OUTPUTTYPE" val="PDF"/>
  <p:tag name="IGUANATEXVERSION" val="160"/>
  <p:tag name="LATEXADDIN" val="\documentclass{article}&#10;\usepackage{amsmath}&#10;\pagestyle{empty}&#10;\begin{document}&#10;&#10;&#10;$$ r_{tot}^f = r^f + A_{01} + A_{11} + A_{21} $$&#10;&#10;\end{document}"/>
  <p:tag name="IGUANATEXSIZE" val="20"/>
  <p:tag name="IGUANATEXCURSOR" val="130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279"/>
  <p:tag name="OUTPUTTYPE" val="PDF"/>
  <p:tag name="IGUANATEXVERSION" val="160"/>
  <p:tag name="LATEXADDIN" val="\documentclass{article}&#10;\usepackage{amsmath}&#10;\pagestyle{empty}&#10;\begin{document}&#10;&#10;$$ \frac{dA_{10}}{dt} = \alpha_1\beta^tA_{00}r^t - A_{10} - \alpha_2A_{10}r^t + \gamma_2A_{20}-\alpha_4A_{10}r^f+\gamma_4A_{11}$$&#10;&#10;&#10;\end{document}"/>
  <p:tag name="IGUANATEXSIZE" val="20"/>
  <p:tag name="IGUANATEXCURSOR" val="210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194"/>
  <p:tag name="OUTPUTTYPE" val="PDF"/>
  <p:tag name="IGUANATEXVERSION" val="160"/>
  <p:tag name="LATEXADDIN" val="\documentclass{article}&#10;\usepackage{amsmath}&#10;\pagestyle{empty}&#10;\begin{document}&#10;&#10;&#10;$$ \frac{dA_{20}}{dt} = \alpha_2A_{10}r^t -\gamma_2A_{20} - \alpha_5A_{20}r^f + \gamma_5A_{21} $$&#10;&#10;\end{document}"/>
  <p:tag name="IGUANATEXSIZE" val="20"/>
  <p:tag name="IGUANATEXCURSOR" val="143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211"/>
  <p:tag name="OUTPUTTYPE" val="PDF"/>
  <p:tag name="IGUANATEXVERSION" val="160"/>
  <p:tag name="LATEXADDIN" val="\documentclass{article}&#10;\usepackage{amsmath}&#10;\pagestyle{empty}&#10;\begin{document}&#10;&#10;&#10;$$ \frac{dA_{01}}{dt} = \alpha_3 \beta^fA_{00}r^f - \gamma_3 A_{01} - \alpha_6 A_{01}r^t + \gamma_6\phi A_{11} $$&#10;&#10;\end{document}"/>
  <p:tag name="IGUANATEXSIZE" val="20"/>
  <p:tag name="IGUANATEXCURSOR" val="186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"/>
  <p:tag name="ORIGINALWIDTH" val="281"/>
  <p:tag name="OUTPUTTYPE" val="PDF"/>
  <p:tag name="IGUANATEXVERSION" val="160"/>
  <p:tag name="LATEXADDIN" val="\documentclass{article}&#10;\usepackage{amsmath}&#10;\pagestyle{empty}&#10;\begin{document}&#10;&#10;&#10;$$ \frac{dA_{11}}{dt} = \alpha_4 A_{10}r^f - \gamma_4A_{11} + \frac{\alpha_6}{\phi}A_{01}r^t - \gamma_6A_{11} - \alpha_7A_{11}r^t + \gamma_7A_{21} $$&#10;&#10;\end{document}"/>
  <p:tag name="IGUANATEXSIZE" val="20"/>
  <p:tag name="IGUANATEXCURSOR" val="231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194"/>
  <p:tag name="OUTPUTTYPE" val="PDF"/>
  <p:tag name="IGUANATEXVERSION" val="160"/>
  <p:tag name="LATEXADDIN" val="\documentclass{article}&#10;\usepackage{amsmath}&#10;\pagestyle{empty}&#10;\begin{document}&#10;&#10;&#10;$$ \frac{dA_{21}}{dt} = \alpha_5A_{20}r^f - \gamma_5A_{21} + \alpha_7A_{11}r^t - \gamma_7A_{21} $$&#10;&#10;\end{document}"/>
  <p:tag name="IGUANATEXSIZE" val="20"/>
  <p:tag name="IGUANATEXCURSOR" val="180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"/>
  <p:tag name="ORIGINALWIDTH" val="195"/>
  <p:tag name="OUTPUTTYPE" val="PDF"/>
  <p:tag name="IGUANATEXVERSION" val="160"/>
  <p:tag name="LATEXADDIN" val="\documentclass{article}&#10;\usepackage{amsmath}&#10;\pagestyle{empty}&#10;\begin{document}&#10;&#10;&#10;$$ 1 = A_{00} + \frac{1}{\beta^t}(A_{10} + A_{20} + A_{11} + A_{21}) + \frac{A_{01}}{\beta^f} $$&#10;&#10;\end{document}"/>
  <p:tag name="IGUANATEXSIZE" val="20"/>
  <p:tag name="IGUANATEXCURSOR" val="178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150"/>
  <p:tag name="OUTPUTTYPE" val="PDF"/>
  <p:tag name="IGUANATEXVERSION" val="160"/>
  <p:tag name="LATEXADDIN" val="\documentclass{article}&#10;\usepackage{amsmath}&#10;\pagestyle{empty}&#10;\begin{document}&#10;&#10;&#10;$$ 1 = r^t + A_{10} + A_{11} + 2(A_{20}+A_{21}) $$&#10;&#10;\end{document}"/>
  <p:tag name="IGUANATEXSIZE" val="20"/>
  <p:tag name="IGUANATEXCURSOR" val="13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125"/>
  <p:tag name="OUTPUTTYPE" val="PDF"/>
  <p:tag name="IGUANATEXVERSION" val="160"/>
  <p:tag name="LATEXADDIN" val="\documentclass{article}&#10;\usepackage{amsmath}&#10;\pagestyle{empty}&#10;\begin{document}&#10;&#10;&#10;$$ 1 = r^f + A_{01} + \phi (A_{11} + A_{21}) $$&#10;&#10;\end{document}"/>
  <p:tag name="IGUANATEXSIZE" val="20"/>
  <p:tag name="IGUANATEXCURSOR" val="129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90"/>
  <p:tag name="OUTPUTTYPE" val="PDF"/>
  <p:tag name="IGUANATEXVERSION" val="160"/>
  <p:tag name="LATEXADDIN" val="\documentclass{article}&#10;\usepackage{amsmath}&#10;\pagestyle{empty}&#10;\begin{document}&#10;&#10;&#10;$$ A_{tot} = A_0 + A_1 + A_2 $$&#10;&#10;\end{document}"/>
  <p:tag name="IGUANATEXSIZE" val="20"/>
  <p:tag name="IGUANATEXCURSOR" val="113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42"/>
  <p:tag name="OUTPUTTYPE" val="PDF"/>
  <p:tag name="IGUANATEXVERSION" val="160"/>
  <p:tag name="LATEXADDIN" val="\documentclass{article}&#10;\usepackage{amsmath}&#10;\pagestyle{empty}&#10;\begin{document}&#10;&#10;&#10;$$ \beta^t = \frac{A_{tot}}{r_{tot}^t} $$&#10;&#10;\end{document}"/>
  <p:tag name="IGUANATEXSIZE" val="20"/>
  <p:tag name="IGUANATEXCURSOR" val="124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"/>
  <p:tag name="ORIGINALWIDTH" val="35"/>
  <p:tag name="OUTPUTTYPE" val="PDF"/>
  <p:tag name="IGUANATEXVERSION" val="160"/>
  <p:tag name="LATEXADDIN" val="\documentclass{article}&#10;\usepackage{amsmath}&#10;\pagestyle{empty}&#10;\begin{document}&#10;&#10;&#10;$$ \phi = \frac{r_{tot}^t}{r_{tot}^f} $$&#10;&#10;\end{document}"/>
  <p:tag name="IGUANATEXSIZE" val="20"/>
  <p:tag name="IGUANATEXCURSOR" val="12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40"/>
  <p:tag name="OUTPUTTYPE" val="PDF"/>
  <p:tag name="IGUANATEXVERSION" val="160"/>
  <p:tag name="LATEXADDIN" val="\documentclass{article}&#10;\usepackage{amsmath}&#10;\pagestyle{empty}&#10;\begin{document}&#10;&#10;&#10;$$ \beta^f = \beta^t \phi $$&#10;&#10;\end{document}"/>
  <p:tag name="IGUANATEXSIZE" val="20"/>
  <p:tag name="IGUANATEXCURSOR" val="84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42"/>
  <p:tag name="OUTPUTTYPE" val="PDF"/>
  <p:tag name="IGUANATEXVERSION" val="160"/>
  <p:tag name="LATEXADDIN" val="\documentclass{article}&#10;\usepackage{amsmath}&#10;\pagestyle{empty}&#10;\begin{document}&#10;&#10;&#10;$$ [t] = 1/k^- $$&#10;&#10;\end{document}"/>
  <p:tag name="IGUANATEXSIZE" val="20"/>
  <p:tag name="IGUANATEXCURSOR" val="99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51"/>
  <p:tag name="OUTPUTTYPE" val="PDF"/>
  <p:tag name="IGUANATEXVERSION" val="160"/>
  <p:tag name="LATEXADDIN" val="\documentclass{article}&#10;\usepackage{amsmath}&#10;\pagestyle{empty}&#10;\begin{document}&#10;&#10;&#10;$$[A_{00}] = A_{tot} $$&#10;&#10;\end{document}"/>
  <p:tag name="IGUANATEXSIZE" val="20"/>
  <p:tag name="IGUANATEXCURSOR" val="105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48"/>
  <p:tag name="OUTPUTTYPE" val="PDF"/>
  <p:tag name="IGUANATEXVERSION" val="160"/>
  <p:tag name="LATEXADDIN" val="\documentclass{article}&#10;\usepackage{amsmath}&#10;\pagestyle{empty}&#10;\begin{document}&#10;&#10;&#10;$$ [A_{01}] = r_{tot}^f $$&#10;&#10;\end{document}"/>
  <p:tag name="IGUANATEXSIZE" val="20"/>
  <p:tag name="IGUANATEXCURSOR" val="108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47"/>
  <p:tag name="OUTPUTTYPE" val="PDF"/>
  <p:tag name="IGUANATEXVERSION" val="160"/>
  <p:tag name="LATEXADDIN" val="\documentclass{article}&#10;\usepackage{amsmath}&#10;\pagestyle{empty}&#10;\begin{document}&#10;&#10;&#10;$$[A_{ij}] = r_{tot}^t $$&#10;&#10;\end{document}"/>
  <p:tag name="IGUANATEXSIZE" val="20"/>
  <p:tag name="IGUANATEXCURSOR" val="107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"/>
  <p:tag name="ORIGINALWIDTH" val="262"/>
  <p:tag name="OUTPUTTYPE" val="PDF"/>
  <p:tag name="IGUANATEXVERSION" val="160"/>
  <p:tag name="LATEXADDIN" val="\documentclass{article}&#10;\usepackage{amsmath}&#10;\pagestyle{empty}&#10;\begin{document}&#10;&#10;&#10;$$ \frac{dA_1}{dt} = \frac{2krA_0}{r_{tot}} - k^-A_1 - \frac{\delta krA_1}{r_{tot}} + 2k^-A_2 - k_1^{int}A_1 + k_1^{rec}A_1^i $$&#10;&#10;\end{document}"/>
  <p:tag name="IGUANATEXSIZE" val="20"/>
  <p:tag name="IGUANATEXCURSOR" val="94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"/>
  <p:tag name="ORIGINALWIDTH" val="184"/>
  <p:tag name="OUTPUTTYPE" val="PDF"/>
  <p:tag name="IGUANATEXVERSION" val="160"/>
  <p:tag name="LATEXADDIN" val="\documentclass{article}&#10;\usepackage{amsmath}&#10;\pagestyle{empty}&#10;\begin{document}&#10;&#10;&#10;$$ \frac{dA_2}{dt} = \frac{\delta krA_1}{r_{tot}} - 2k^-A_2 - k_2^{int}A_2 + k_2^{rec}A_2^i $$&#10;&#10;\end{document}"/>
  <p:tag name="IGUANATEXSIZE" val="20"/>
  <p:tag name="IGUANATEXCURSOR" val="176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"/>
  <p:tag name="ORIGINALWIDTH" val="101"/>
  <p:tag name="OUTPUTTYPE" val="PDF"/>
  <p:tag name="IGUANATEXVERSION" val="160"/>
  <p:tag name="LATEXADDIN" val="\documentclass{article}&#10;\usepackage{amsmath}&#10;\pagestyle{empty}&#10;\begin{document}&#10;&#10;&#10;$$ \frac{dA_1^i}{dt} =  k_1^{int}A_1 - k_1^{rec}A_1^i $$&#10;&#10;&#10;\end{document}"/>
  <p:tag name="IGUANATEXSIZE" val="20"/>
  <p:tag name="IGUANATEXCURSOR" val="155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325"/>
  <p:tag name="OUTPUTTYPE" val="PDF"/>
  <p:tag name="IGUANATEXVERSION" val="160"/>
  <p:tag name="LATEXADDIN" val="\documentclass{article}&#10;\usepackage{amsmath}&#10;\pagestyle{empty}&#10;\begin{document}&#10;&#10;$$ \frac{dA_1}{dt} = 2\alpha (1-A_1-2A_2)(\beta - A_1 - A_2) - A_1 - \delta \alpha(1-A_1-2A_2)A_1 + 2A_2 $$&#10;&#10;&#10;\end{document}"/>
  <p:tag name="IGUANATEXSIZE" val="20"/>
  <p:tag name="IGUANATEXCURSOR" val="188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"/>
  <p:tag name="ORIGINALWIDTH" val="101"/>
  <p:tag name="OUTPUTTYPE" val="PDF"/>
  <p:tag name="IGUANATEXVERSION" val="160"/>
  <p:tag name="LATEXADDIN" val="\documentclass{article}&#10;\usepackage{amsmath}&#10;\pagestyle{empty}&#10;\begin{document}&#10;&#10;&#10;$$ \frac{dA_2^i}{dt} =  k_2^{int}A_2 - k_2^{rec}A_2^i $$&#10;&#10;\end{document}"/>
  <p:tag name="IGUANATEXSIZE" val="20"/>
  <p:tag name="IGUANATEXCURSOR" val="133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139"/>
  <p:tag name="OUTPUTTYPE" val="PDF"/>
  <p:tag name="IGUANATEXVERSION" val="160"/>
  <p:tag name="LATEXADDIN" val="\documentclass{article}&#10;\usepackage{amsmath}&#10;\pagestyle{empty}&#10;\begin{document}&#10;&#10;$$ A_{tot} = A_0 + A_1 + A_2 + A_1^i + A_2^i $$&#10;&#10;&#10;\end{document}"/>
  <p:tag name="IGUANATEXSIZE" val="20"/>
  <p:tag name="IGUANATEXCURSOR" val="128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141"/>
  <p:tag name="OUTPUTTYPE" val="PDF"/>
  <p:tag name="IGUANATEXVERSION" val="160"/>
  <p:tag name="LATEXADDIN" val="\documentclass{article}&#10;\usepackage{amsmath}&#10;\pagestyle{empty}&#10;\begin{document}&#10;&#10;&#10;$$ r_{tot} = r + A_1 + A_1^i + 2(A_2 + A_2^i) $$ &#10;&#10;\end{document}"/>
  <p:tag name="IGUANATEXSIZE" val="20"/>
  <p:tag name="IGUANATEXCURSOR" val="130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"/>
  <p:tag name="ORIGINALWIDTH" val="262"/>
  <p:tag name="OUTPUTTYPE" val="PDF"/>
  <p:tag name="IGUANATEXVERSION" val="160"/>
  <p:tag name="LATEXADDIN" val="\documentclass{article}&#10;\usepackage{amsmath}&#10;\pagestyle{empty}&#10;\begin{document}&#10;&#10;&#10;$$ \frac{dA_1}{dt} = \frac{2krA_0}{r_{tot}} - k^-A_1 - \frac{\delta krA_1}{r_{tot}} + 2k^-A_2 - k_1^{int}A_1 + k_1^{rec}A_1^i $$&#10;&#10;\end{document}"/>
  <p:tag name="IGUANATEXSIZE" val="20"/>
  <p:tag name="IGUANATEXCURSOR" val="94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"/>
  <p:tag name="ORIGINALWIDTH" val="184"/>
  <p:tag name="OUTPUTTYPE" val="PDF"/>
  <p:tag name="IGUANATEXVERSION" val="160"/>
  <p:tag name="LATEXADDIN" val="\documentclass{article}&#10;\usepackage{amsmath}&#10;\pagestyle{empty}&#10;\begin{document}&#10;&#10;&#10;$$ \frac{dA_2}{dt} = \frac{\delta krA_1}{r_{tot}} - 2k^-A_2 - k_2^{int}A_2 + k_2^{rec}A_2^i $$&#10;&#10;\end{document}"/>
  <p:tag name="IGUANATEXSIZE" val="20"/>
  <p:tag name="IGUANATEXCURSOR" val="176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"/>
  <p:tag name="ORIGINALWIDTH" val="143"/>
  <p:tag name="OUTPUTTYPE" val="PDF"/>
  <p:tag name="IGUANATEXVERSION" val="160"/>
  <p:tag name="LATEXADDIN" val="\documentclass{article}&#10;\usepackage{amsmath}&#10;\pagestyle{empty}&#10;\begin{document}&#10;&#10;&#10;$$ \frac{dA_1^i}{dt} =  k_1^{int}A_1 - k_1^{rec}A_1^i - k_1^{deg}A_1^i$$&#10;&#10;&#10;\end{document}"/>
  <p:tag name="IGUANATEXSIZE" val="20"/>
  <p:tag name="IGUANATEXCURSOR" val="150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"/>
  <p:tag name="ORIGINALWIDTH" val="143"/>
  <p:tag name="OUTPUTTYPE" val="PDF"/>
  <p:tag name="IGUANATEXVERSION" val="160"/>
  <p:tag name="LATEXADDIN" val="\documentclass{article}&#10;\usepackage{amsmath}&#10;\pagestyle{empty}&#10;\begin{document}&#10;&#10;&#10;$$ \frac{dA_2^i}{dt} =  k_2^{int}A_2 - k_2^{rec}A_2^i - k_2^{deg}A_2^i $$&#10;&#10;\end{document}"/>
  <p:tag name="IGUANATEXSIZE" val="20"/>
  <p:tag name="IGUANATEXCURSOR" val="15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"/>
  <p:tag name="ORIGINALWIDTH" val="176"/>
  <p:tag name="OUTPUTTYPE" val="PDF"/>
  <p:tag name="IGUANATEXVERSION" val="160"/>
  <p:tag name="LATEXADDIN" val="\documentclass{article}&#10;\usepackage{amsmath}&#10;\pagestyle{empty}&#10;\begin{document}&#10;&#10;&#10;$$ \frac{dr^i}{dt} = k_1^{deg}A_1^i + 2k_2^{deg}A_2^i - k_r^{rec}r^i + k_r^{int}r $$&#10;&#10;\end{document}"/>
  <p:tag name="IGUANATEXSIZE" val="20"/>
  <p:tag name="IGUANATEXCURSOR" val="121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162"/>
  <p:tag name="OUTPUTTYPE" val="PDF"/>
  <p:tag name="IGUANATEXVERSION" val="160"/>
  <p:tag name="LATEXADDIN" val="\documentclass{article}&#10;\usepackage{amsmath}&#10;\pagestyle{empty}&#10;\begin{document}&#10;&#10;&#10;$$ r_{tot} = r + r^i + A_1 + A_1^i + 2(A_2+A_2^i) $$&#10;&#10;\end{document}"/>
  <p:tag name="IGUANATEXSIZE" val="20"/>
  <p:tag name="IGUANATEXCURSOR" val="134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229"/>
  <p:tag name="OUTPUTTYPE" val="PDF"/>
  <p:tag name="IGUANATEXVERSION" val="160"/>
  <p:tag name="LATEXADDIN" val="\documentclass{article}&#10;\usepackage{amsmath}&#10;\pagestyle{empty}&#10;\begin{document}&#10;&#10;&#10;$$ \frac{dA_1}{dt} = 2\alpha \beta r -A_1 -\delta \alpha rA_1 + 2A_2 - \nu_1^{int}A_1 + \nu_1^{rec}A_1^i $$&#10;&#10;\end{document}"/>
  <p:tag name="IGUANATEXSIZE" val="20"/>
  <p:tag name="IGUANATEXCURSOR" val="189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149"/>
  <p:tag name="OUTPUTTYPE" val="PDF"/>
  <p:tag name="IGUANATEXVERSION" val="160"/>
  <p:tag name="LATEXADDIN" val="\documentclass{article}&#10;\usepackage{amsmath}&#10;\pagestyle{empty}&#10;\begin{document}&#10;&#10;&#10;$$ \frac{dA_2}{dt} = \delta \alpha(1-A_1-2A_2)A_1 - 2A_2 $$&#10;&#10;\end{document}"/>
  <p:tag name="IGUANATEXSIZE" val="20"/>
  <p:tag name="IGUANATEXCURSOR" val="141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170"/>
  <p:tag name="OUTPUTTYPE" val="PDF"/>
  <p:tag name="IGUANATEXVERSION" val="160"/>
  <p:tag name="LATEXADDIN" val="\documentclass{article}&#10;\usepackage{amsmath}&#10;\pagestyle{empty}&#10;\begin{document}&#10;&#10;&#10;$$ \frac{dA_2}{dt} = \delta \alpha rA_1 -2A_2 - \nu_2^{int}A_2 + \nu_2^{rec}A_2^i $$&#10;&#10;\end{document}"/>
  <p:tag name="IGUANATEXSIZE" val="20"/>
  <p:tag name="IGUANATEXCURSOR" val="166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"/>
  <p:tag name="ORIGINALWIDTH" val="143"/>
  <p:tag name="OUTPUTTYPE" val="PDF"/>
  <p:tag name="IGUANATEXVERSION" val="160"/>
  <p:tag name="LATEXADDIN" val="\documentclass{article}&#10;\usepackage{amsmath}&#10;\pagestyle{empty}&#10;\begin{document}&#10;&#10;&#10;$$ \frac{dA_1^i}{dt} = \nu_1^{int}A_1 - \nu_1^{rec}A_1^i - \nu_1^{deg}A_1^i $$&#10;&#10;\end{document}"/>
  <p:tag name="IGUANATEXSIZE" val="20"/>
  <p:tag name="IGUANATEXCURSOR" val="160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"/>
  <p:tag name="ORIGINALWIDTH" val="143"/>
  <p:tag name="OUTPUTTYPE" val="PDF"/>
  <p:tag name="IGUANATEXVERSION" val="160"/>
  <p:tag name="LATEXADDIN" val="\documentclass{article}&#10;\usepackage{amsmath}&#10;\pagestyle{empty}&#10;\begin{document}&#10;&#10;&#10;$$ \frac{dA_2^i}{dt} = \nu_2^{int}A_2 - \nu_2^{rec}A_2^i - \nu_2^{deg}A_2^i $$&#10;&#10;\end{document}"/>
  <p:tag name="IGUANATEXSIZE" val="20"/>
  <p:tag name="IGUANATEXCURSOR" val="160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"/>
  <p:tag name="ORIGINALWIDTH" val="176"/>
  <p:tag name="OUTPUTTYPE" val="PDF"/>
  <p:tag name="IGUANATEXVERSION" val="160"/>
  <p:tag name="LATEXADDIN" val="\documentclass{article}&#10;\usepackage{amsmath}&#10;\pagestyle{empty}&#10;\begin{document}&#10;&#10;&#10;$$ \frac{dr^i}{dt} = \nu_1^{deg}A_1^i +2\nu_2^{deg}A_2^i - \nu_r^{rec}r^i + \nu_r^{int}r $$&#10;&#10;\end{document}"/>
  <p:tag name="IGUANATEXSIZE" val="20"/>
  <p:tag name="IGUANATEXCURSOR" val="173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24"/>
  <p:tag name="OUTPUTTYPE" val="PDF"/>
  <p:tag name="IGUANATEXVERSION" val="160"/>
  <p:tag name="LATEXADDIN" val="\documentclass{article}&#10;\usepackage{amsmath}&#10;\pagestyle{empty}&#10;\begin{document}&#10;&#10;&#10;$$ \beta=5 $$&#10;&#10;\end{document}"/>
  <p:tag name="IGUANATEXSIZE" val="20"/>
  <p:tag name="IGUANATEXCURSOR" val="95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23"/>
  <p:tag name="OUTPUTTYPE" val="PDF"/>
  <p:tag name="IGUANATEXVERSION" val="160"/>
  <p:tag name="LATEXADDIN" val="\documentclass{article}&#10;\usepackage{amsmath}&#10;\pagestyle{empty}&#10;\begin{document}&#10;&#10;&#10;$$ \delta = 4 $$&#10;&#10;\end{document}"/>
  <p:tag name="IGUANATEXSIZE" val="20"/>
  <p:tag name="IGUANATEXCURSOR" val="98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36"/>
  <p:tag name="OUTPUTTYPE" val="PDF"/>
  <p:tag name="IGUANATEXVERSION" val="160"/>
  <p:tag name="LATEXADDIN" val="\documentclass{article}&#10;\usepackage{amsmath}&#10;\pagestyle{empty}&#10;\begin{document}&#10;&#10;&#10;$$ \nu^{deg} = 2 $$&#10;&#10;\end{document}"/>
  <p:tag name="IGUANATEXSIZE" val="20"/>
  <p:tag name="IGUANATEXCURSOR" val="101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34"/>
  <p:tag name="OUTPUTTYPE" val="PDF"/>
  <p:tag name="IGUANATEXVERSION" val="160"/>
  <p:tag name="LATEXADDIN" val="\documentclass{article}&#10;\usepackage{amsmath}&#10;\pagestyle{empty}&#10;\begin{document}&#10;&#10;&#10;$$ \nu^{int} = 5 $$&#10;&#10;\end{document}"/>
  <p:tag name="IGUANATEXSIZE" val="20"/>
  <p:tag name="IGUANATEXCURSOR" val="101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40"/>
  <p:tag name="OUTPUTTYPE" val="PDF"/>
  <p:tag name="IGUANATEXVERSION" val="160"/>
  <p:tag name="LATEXADDIN" val="\documentclass{article}&#10;\usepackage{amsmath}&#10;\pagestyle{empty}&#10;\begin{document}&#10;&#10;&#10;$$ \nu^{rec} = 10$$&#10;&#10;\end{document}"/>
  <p:tag name="IGUANATEXSIZE" val="20"/>
  <p:tag name="IGUANATEXCURSOR" val="99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54"/>
  <p:tag name="OUTPUTTYPE" val="PDF"/>
  <p:tag name="IGUANATEXVERSION" val="160"/>
  <p:tag name="LATEXADDIN" val="\documentclass{article}&#10;\usepackage{amsmath}&#10;\pagestyle{empty}&#10;\begin{document}&#10;&#10;&#10;$$ A_{init} = 1e^{-5} $$&#10;&#10;\end{document}"/>
  <p:tag name="IGUANATEXSIZE" val="20"/>
  <p:tag name="IGUANATEXCURSOR" val="103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41"/>
  <p:tag name="OUTPUTTYPE" val="PDF"/>
  <p:tag name="IGUANATEXVERSION" val="160"/>
  <p:tag name="LATEXADDIN" val="\documentclass{article}&#10;\usepackage{amsmath}&#10;\pagestyle{empty}&#10;\begin{document}&#10;&#10;&#10;$$ \alpha = k/k^- $$&#10;&#10;\end{document}"/>
  <p:tag name="IGUANATEXSIZE" val="20"/>
  <p:tag name="IGUANATEXCURSOR" val="10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56"/>
  <p:tag name="OUTPUTTYPE" val="PDF"/>
  <p:tag name="IGUANATEXVERSION" val="160"/>
  <p:tag name="LATEXADDIN" val="\documentclass{article}&#10;\usepackage{amsmath}&#10;\pagestyle{empty}&#10;\begin{document}&#10;&#10;&#10;$$ \beta = A_{tot}/r_{tot} $$&#10;&#10;\end{document}"/>
  <p:tag name="IGUANATEXSIZE" val="20"/>
  <p:tag name="IGUANATEXCURSOR" val="111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29"/>
  <p:tag name="OUTPUTTYPE" val="PDF"/>
  <p:tag name="IGUANATEXVERSION" val="160"/>
  <p:tag name="LATEXADDIN" val="\documentclass{article}&#10;\usepackage{amsmath}&#10;\pagestyle{empty}&#10;\begin{document}&#10;&#10;&#10;$$ \beta = 10 $$&#10;&#10;\end{document}"/>
  <p:tag name="IGUANATEXSIZE" val="20"/>
  <p:tag name="IGUANATEXCURSOR" val="82"/>
  <p:tag name="TRANSPARENCY" val="True"/>
  <p:tag name="LATEXENGINEID" val="0"/>
  <p:tag name="TEMPFOLDER" val="/private/var/folders/qf/lh9kspxj3zx7v12f8f3xdfbw0000gn/T/com.microsoft.Powerpoint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14075</TotalTime>
  <Words>4</Words>
  <Application>Microsoft Macintosh PowerPoint</Application>
  <PresentationFormat>Widescreen</PresentationFormat>
  <Paragraphs>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Project Update 2.0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 2.0</dc:title>
  <dc:creator>Luke Heirene</dc:creator>
  <cp:lastModifiedBy>Luke Heirene</cp:lastModifiedBy>
  <cp:revision>20</cp:revision>
  <dcterms:created xsi:type="dcterms:W3CDTF">2022-12-06T14:27:52Z</dcterms:created>
  <dcterms:modified xsi:type="dcterms:W3CDTF">2023-01-06T11:44:13Z</dcterms:modified>
</cp:coreProperties>
</file>