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B64A-DDAB-4EDE-0EDB-CD72AAAAA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3BAC1-8398-6A29-59D7-64483233D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85BE-6786-0CC4-3DC8-33628D62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21D5-7986-9B2F-B63C-5781D041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959A-F8FC-9F9E-9169-091FB80B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C2DA-8B5B-F657-DD60-273D83CE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5A94C-C03F-E01E-B47A-CA88BEDAF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3AAC-543B-B448-0D63-302B5A2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E1B0-6ADA-91A4-2A37-1AEE7B87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3B7E-A014-2EE6-D8A3-207668B7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AFE65-A7D1-4980-0563-B00D2996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3D254-FD4B-8C3B-8CEE-1A40B9B07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9A44-BFFC-B3BD-0C84-5DE8FFCE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A958-5297-DBF9-C32E-DFB66422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845A-C13C-6E7C-64B1-4C5E09B2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209B-7CDF-2DEC-82ED-BB4DA4C3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AF3B-91BA-809B-A426-FEBA56CA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8059-B00C-7CB6-2C04-FA81AD65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C4C2-3B66-6E83-B3D1-E95F4486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1571-B7B1-322A-65F6-90AF810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8426-0C33-34FC-AD4A-26A882E2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EEF2-4DF8-9B03-B403-2A8BCC3A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3486-B6C1-7ADB-1363-30E6893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6B2C-0C02-5A5D-1E75-0B317C6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E01B-2E2A-3CD5-B94C-9396C80B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3721-CF6D-7409-769D-3BA40B82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10AC-E5DB-00A2-F8E3-4F4DC937D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7F60B-F46C-3A9F-2290-CBE3E6C7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32D0B-3677-40DF-E910-680E1F36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EFC6-9D8A-6425-868E-3E14B885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0FD1-FB90-0182-BCCB-BAC4CA3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08F7-FC94-F41F-8921-C920A5E8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2445-BB04-7FBA-6427-6DE56E0B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C01C0-19B7-1685-1477-DF951613F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825D5-0151-EEDA-E2F5-7BE30BFE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0DC47-D2F0-7B9D-9BDA-1E04AB102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A3433-3259-60BA-7531-0537055C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380D2-D608-AB2F-56CA-CE01CF07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504AE-FE7A-5061-8B11-6F27EC7A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A64E-ADF1-0110-738B-BBA89257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5A12E-0B36-2356-0B5A-614AEDD0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A3CAA-04FD-01E7-E7C7-BAD6011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94E53-0B92-86ED-0B8E-108F90D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D02D2-05A4-6F35-DAE9-7C6BED2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D463-87BC-E18C-B0E9-E4FE5FC7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A6C78-9E7A-BCDD-87CA-0D862584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7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0234-EBC5-BE7A-294D-AFF76818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56F5-D2BD-C46B-2624-A70103AE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E1711-038E-80B2-654C-A10AA25B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FFDD-A933-86BB-36F5-DAE1FD28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80F6F-D5B5-EC7B-CDC1-332F752F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5806-4194-63B7-E586-9B6D06E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5BC-3FBE-5A27-E02A-48BCEE4F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737FD-8C8A-A4C1-21BD-42AD82317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A4B06-9DA1-6EF6-FC75-EC74863AC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8CD7-B321-9E04-17A1-C17429C6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64D37-DB17-154F-AE33-E21E981C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23B3-4A42-2123-37E7-EF1E0504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2D836-AE25-0118-2983-4A08279C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EA74-FA15-F532-085B-D588AFEB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2BCD-89BB-B7E4-A5FC-2CC86603C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86F7-2A6C-FA48-8FC4-AAC251A5ED9A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F4A4-51B3-8E84-BAF3-0F801A6D1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A11B-B997-0990-E73C-6C5C8C954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emf"/><Relationship Id="rId5" Type="http://schemas.openxmlformats.org/officeDocument/2006/relationships/tags" Target="../tags/tag5.xml"/><Relationship Id="rId10" Type="http://schemas.openxmlformats.org/officeDocument/2006/relationships/image" Target="../media/image4.emf"/><Relationship Id="rId4" Type="http://schemas.openxmlformats.org/officeDocument/2006/relationships/tags" Target="../tags/tag4.xml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E279-4015-3FEC-8F54-0DB1A859F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Corrected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DCE40-9148-8144-1EFD-C958BB4C2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2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AFBC-AFC5-EAE0-5455-6953A53E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\documentclass{article}&#10;\usepackage{amsmath}&#10;\pagestyle{empty}&#10;\begin{document}&#10;&#10;&#10;$$ \frac{2k_1A_{init}}{r^{tot}} $$&#10;&#10;\end{document}" title="IguanaTex Bitmap Display">
            <a:extLst>
              <a:ext uri="{FF2B5EF4-FFF2-40B4-BE49-F238E27FC236}">
                <a16:creationId xmlns:a16="http://schemas.microsoft.com/office/drawing/2014/main" id="{BDBB178A-003D-AD61-EF0E-8FF3CE74DC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39103" y="2367005"/>
            <a:ext cx="1250648" cy="70982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$ \frac{2k_1}{\sigma} $$&#10;&#10;\end{document}" title="IguanaTex Bitmap Display">
            <a:extLst>
              <a:ext uri="{FF2B5EF4-FFF2-40B4-BE49-F238E27FC236}">
                <a16:creationId xmlns:a16="http://schemas.microsoft.com/office/drawing/2014/main" id="{0C9DB963-EDDE-C4FF-3F13-E226C45D59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38357" y="2367005"/>
            <a:ext cx="507019" cy="70982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 A^{tot} = \sigma A_{init} $$&#10;&#10;\end{document}" title="IguanaTex Bitmap Display">
            <a:extLst>
              <a:ext uri="{FF2B5EF4-FFF2-40B4-BE49-F238E27FC236}">
                <a16:creationId xmlns:a16="http://schemas.microsoft.com/office/drawing/2014/main" id="{8C224D38-074D-C9E8-2F89-A26847F11E2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93982" y="2437712"/>
            <a:ext cx="2130178" cy="367272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$ k_2 = \frac{4D}{\mathcal{A}r^{tot}} $$&#10;&#10;\end{document}" title="IguanaTex Bitmap Display">
            <a:extLst>
              <a:ext uri="{FF2B5EF4-FFF2-40B4-BE49-F238E27FC236}">
                <a16:creationId xmlns:a16="http://schemas.microsoft.com/office/drawing/2014/main" id="{79FFAE78-2324-18F0-A2F8-C56B36CF4ED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12097" y="4001294"/>
            <a:ext cx="1671320" cy="74676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$ k_2 = \frac{4D}{\mathcal{A}} $$&#10;&#10;&#10;\end{document}" title="IguanaTex Bitmap Display">
            <a:extLst>
              <a:ext uri="{FF2B5EF4-FFF2-40B4-BE49-F238E27FC236}">
                <a16:creationId xmlns:a16="http://schemas.microsoft.com/office/drawing/2014/main" id="{C599DAEC-FE05-DC6C-3FCF-2CF0C35352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393982" y="3841274"/>
            <a:ext cx="131572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F709-1F22-46A7-E13D-76B2E09A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A106-8DC3-128B-DAFD-3F7465A4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954ED-8E92-A336-14AE-BD3737AC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6438900" cy="570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E3350-DC05-39C2-A27D-9C240872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419894"/>
            <a:ext cx="64389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926-5614-42D3-E553-41EAED43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C5F3-A6B4-C1DE-5B27-A41B42DA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14451-24E5-3B7C-F699-B455F38A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49" y="928197"/>
            <a:ext cx="6553200" cy="570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C8446-644C-673B-D5AF-46DE404F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659" y="928197"/>
            <a:ext cx="6236884" cy="54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9196C-1891-B27D-7BAB-3F3D4582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588"/>
            <a:ext cx="6718300" cy="570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7CB012-5F7A-0E4B-A650-64C79A7FB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763588"/>
            <a:ext cx="6477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66E060-6F7D-2508-0869-22F2503D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692150"/>
            <a:ext cx="6731000" cy="570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801856-CDD2-34AF-A3DF-1FDDB5A2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150"/>
            <a:ext cx="6731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88F5DBDB-444D-6239-05FE-887580BD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59" y="3024094"/>
            <a:ext cx="5260696" cy="3507131"/>
          </a:xfrm>
          <a:prstGeom prst="rect">
            <a:avLst/>
          </a:prstGeom>
        </p:spPr>
      </p:pic>
      <p:pic>
        <p:nvPicPr>
          <p:cNvPr id="5" name="Picture 4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51E65879-2D1B-B59E-D249-D8A72B2E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71" y="3092058"/>
            <a:ext cx="5260695" cy="3507130"/>
          </a:xfrm>
          <a:prstGeom prst="rect">
            <a:avLst/>
          </a:prstGeom>
        </p:spPr>
      </p:pic>
      <p:pic>
        <p:nvPicPr>
          <p:cNvPr id="11" name="Picture 10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555B982A-6F59-BC1D-0180-C618D9EDE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30" y="130516"/>
            <a:ext cx="4947727" cy="3298484"/>
          </a:xfrm>
          <a:prstGeom prst="rect">
            <a:avLst/>
          </a:prstGeom>
        </p:spPr>
      </p:pic>
      <p:pic>
        <p:nvPicPr>
          <p:cNvPr id="13" name="Picture 12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6C46820C-116A-1917-C86A-D4B77DAB7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155" y="0"/>
            <a:ext cx="4947727" cy="32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0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C99403FD-487F-BB10-9660-840AC47D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997"/>
            <a:ext cx="5460411" cy="3640274"/>
          </a:xfrm>
          <a:prstGeom prst="rect">
            <a:avLst/>
          </a:prstGeom>
        </p:spPr>
      </p:pic>
      <p:pic>
        <p:nvPicPr>
          <p:cNvPr id="3" name="Picture 2" descr="A picture containing text, screenshot, colorfulness, purple&#10;&#10;Description automatically generated">
            <a:extLst>
              <a:ext uri="{FF2B5EF4-FFF2-40B4-BE49-F238E27FC236}">
                <a16:creationId xmlns:a16="http://schemas.microsoft.com/office/drawing/2014/main" id="{E500D6AF-CEA5-CDF8-64D4-185E4269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5" y="135997"/>
            <a:ext cx="5239214" cy="3492810"/>
          </a:xfrm>
          <a:prstGeom prst="rect">
            <a:avLst/>
          </a:prstGeom>
        </p:spPr>
      </p:pic>
      <p:pic>
        <p:nvPicPr>
          <p:cNvPr id="4" name="Picture 3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BB5D5441-5B73-149A-91DB-A84F1435E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89" y="3130339"/>
            <a:ext cx="5239214" cy="3492809"/>
          </a:xfrm>
          <a:prstGeom prst="rect">
            <a:avLst/>
          </a:prstGeom>
        </p:spPr>
      </p:pic>
      <p:pic>
        <p:nvPicPr>
          <p:cNvPr id="5" name="Picture 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DA3DCD5E-EEA5-24DA-7FA7-BC125942A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205" y="3130339"/>
            <a:ext cx="5239214" cy="34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5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7"/>
  <p:tag name="OUTPUTTYPE" val="PDF"/>
  <p:tag name="IGUANATEXVERSION" val="160"/>
  <p:tag name="LATEXADDIN" val="\documentclass{article}&#10;\usepackage{amsmath}&#10;\pagestyle{empty}&#10;\begin{document}&#10;&#10;&#10;$$ \frac{2k_1A_{init}}{r^{tot}} $$&#10;&#10;\end{document}"/>
  <p:tag name="IGUANATEXSIZE" val="20"/>
  <p:tag name="IGUANATEXCURSOR" val="11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5"/>
  <p:tag name="OUTPUTTYPE" val="PDF"/>
  <p:tag name="IGUANATEXVERSION" val="160"/>
  <p:tag name="LATEXADDIN" val="\documentclass{article}&#10;\usepackage{amsmath}&#10;\pagestyle{empty}&#10;\begin{document}&#10;&#10;&#10;$$ \frac{2k_1}{\sigma} $$&#10;&#10;\end{document}"/>
  <p:tag name="IGUANATEXSIZE" val="20"/>
  <p:tag name="IGUANATEXCURSOR" val="9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58"/>
  <p:tag name="OUTPUTTYPE" val="PDF"/>
  <p:tag name="IGUANATEXVERSION" val="160"/>
  <p:tag name="LATEXADDIN" val="\documentclass{article}&#10;\usepackage{amsmath}&#10;\pagestyle{empty}&#10;\begin{document}&#10;&#10;&#10;$$ A^{tot} = \sigma A_{init} $$&#10;&#10;\end{document}"/>
  <p:tag name="IGUANATEXSIZE" val="20"/>
  <p:tag name="IGUANATEXCURSOR" val="11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7"/>
  <p:tag name="OUTPUTTYPE" val="PDF"/>
  <p:tag name="IGUANATEXVERSION" val="160"/>
  <p:tag name="LATEXADDIN" val="\documentclass{article}&#10;\usepackage{amsmath}&#10;\pagestyle{empty}&#10;\begin{document}&#10;&#10;&#10;$$ k_2 = \frac{4D}{\mathcal{A}r^{tot}} $$&#10;&#10;\end{document}"/>
  <p:tag name="IGUANATEXSIZE" val="28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7"/>
  <p:tag name="OUTPUTTYPE" val="PDF"/>
  <p:tag name="IGUANATEXVERSION" val="160"/>
  <p:tag name="LATEXADDIN" val="\documentclass{article}&#10;\usepackage{amsmath}&#10;\pagestyle{empty}&#10;\begin{document}&#10;&#10;$$ k_2 = \frac{4D}{\mathcal{A}} $$&#10;&#10;&#10;\end{document}"/>
  <p:tag name="IGUANATEXSIZE" val="20"/>
  <p:tag name="IGUANATEXCURSOR" val="11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11249</TotalTime>
  <Words>2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Corrected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Corrected Model</dc:title>
  <dc:creator>Luke Heirene</dc:creator>
  <cp:lastModifiedBy>Luke Heirene</cp:lastModifiedBy>
  <cp:revision>3</cp:revision>
  <dcterms:created xsi:type="dcterms:W3CDTF">2023-06-08T13:33:49Z</dcterms:created>
  <dcterms:modified xsi:type="dcterms:W3CDTF">2023-06-16T09:03:36Z</dcterms:modified>
</cp:coreProperties>
</file>