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09"/>
  </p:normalViewPr>
  <p:slideViewPr>
    <p:cSldViewPr snapToGrid="0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0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122 375 6999,'-17'17'673,"3"-3"-673,14-14 22,0 0 751,-11-19 213,5 13 1939,-17-13-2589,15 18-101,-5 1-67,7 0-33,2 0-23,-1 1 56,2 2-22,-1 3 0,1 2 44,0 1 0,2-1-89,0 0 22,1-2 23,0 3 359,15 9-293,5-4-77,21 7-68,6-11-45,8-4-10,3-3-1,-1-3 34,-5-2-12,-2-8-10,-22 2 44,-3-3-22,-20 3 55,-2 0-55,-2-7-45,-1-8-112,-5-8 0,-8-7-56,-11-5-89,-36-18 257,9 20 0,-22-7 246,26 29 56,10 5 34,13 5-33,12 2-67,7 0-68,4-3 22,12-1-56,7-5-78,17 3-56,9 1-22,7 4 22,5 4 0,-1 2-134,19 1-426,-23-2-460,10 1-986,-31-1-1893,-7 1 3899,-7 1 0,-8 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5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 12378,'-6'64'997,"0"1"0,1 1 1,1-2-886,1-10 0,1-1-527,0 4 0,2 0 487,-1-2 1,1 3-79,0 14 1,0-2-532,0 28 150,1-41 0,1-4-1092,3-2-621,4-17-1475,2-18 3575,1-15 0,-7-2 0,1-5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5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10170,'0'-6'1693,"0"1"290,0 5-1222,14 63 181,-7-8-444,1 2 1,1 5-209,-1 37 69,-5-46 0,1 0-169,0-1 0,0-1-55,5 47-135,-1-8-11,1-6-237,-3-4-582,-2-12-693,0-8-1682,-1-15-1904,0-16 5109,0-14 0,-1-9 0,-2-6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7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21 11694,'-27'-10'1020,"5"2"-796,22 8 606,0 0-651,12-1 101,7 1-56,16-1 78,8 1-66,8 0 66,5 0-55,7 0-23,3 0-67,3 0-34,-3 0-90,-1 0 91,-5 0-24,-2 0-44,1 1 12,0 5-34,2 4-23,2 4 23,-1 3 33,-1-1 0,0-2 45,2-3 67,0-4-100,2-4-68,-1-2 11,23-1 34,-24 0 0,18 1-22,-27 2 33,-4 1 11,0 3 34,-3-3 34,0 2 0,4-3 10,4 1-43,6 1-23,5 0-45,3-1 22,3-2-34,-3-1-10,-3-1-1,-4 0-22,-6 0 45,-3 0 89,-2 0 90,2 0 0,5 0-89,8 0-79,6 0-11,5 0-45,4 0 0,-1-1 0,2 0 11,-3 0-11,-4 0 0,0 1 11,-5 2 11,1 4-22,26 10 34,-25-3-23,21 4 0,-32-9 12,2-2 22,-2-3-34,2-1 22,-3-2-33,-2 0 0,-2 0 12,-2 0 21,-1 0-22,28-4 1,-16 0-12,20-4 0,-21 0 0,-5-1 0,-3 1 0,-7 2 0,-4 3 44,16 2-21,-12 1 11,16 0 22,-17 0 0,3 0-34,1 0 23,2 0 0,0 0 22,-4 0-22,-2 1-23,-7 1 12,-3 2-23,-7 0 34,-3 1-45,-4-1 34,-1 0 10,1 0 24,-1-3-35,2 1 1,-2-1 44,-1 0 258,1 1-157,-4 0-22,3 1-67,-2-1-45,2 0-34,5-1 1,3-1-12,2 0 0,8 0 0,-14 0-12,1 0 12,-15 0 0,0 0 0,3 0 0,3 0 12,8 0-1,5 0 0,6 0-11,16 0 0,-16 0 0,6 0 0,-24 0 0,-4 1 11,-5-1 23,-2 3-12,-3-3-11,1 3-11,-2-2 0,0-1 0,0 2-11,-1-2 0,-1 1-79,0-1-4683,0 0-605,-1-4 5378,-1-8 0,0 5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4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74 6574,'-1'-10'1098,"0"3"-538,1 7 594,0 0-459,-7-25 78,5 19-112,-4-19-78,6 25-34,0 0-605,-2 10 45,1 7 11,-1 18 0,2 11 0,0 9-23,0 3 23,0 1 11,3-4-11,-1-2 12,1-6-12,-1-7 0,-2-10-45,1-11-392,-1-9-224,0-7 661,0-26 78,1-4-44,1-25-23,4 0-11,3-3-11,4 4-12,4 4-10,3 8-23,1 9 22,1 8 34,-2 9 11,-2 7 135,-1 4 134,0 10-67,-1 7 0,1 13 493,10 27-471,-8-7-55,6 13-102,-13-20-44,-2-7-34,-4-6-56,-3-9-259,-2-6-1085,-1-6-169,0-4-1333,0-2 2902,0-6 0,0 4 0,0-4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4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54 8310,'-9'-5'1636,"2"1"-918,7 4-315,-50-7 157,26 5-111,-40 3-46,41 14 90,2 13 0,5 9-190,3 5-180,6 2-78,4-1 11,11-5-56,11-6-101,12-10-269,12-10-359,5-7-21,2-18 212,0-10 336,-6-19-615,-8-8-80,-16-4 762,-10 3 79,-15 6 56,-10 9-414,-10 13 66,-4 11-156,4 7-5128,7 14 5632,8 2 0,6 1 0,4-4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5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66 8478,'-1'-9'1222,"0"2"-325,1 7-80,0 0-593,3 48-67,6 3-146,-3 21 0,5-20-11,-10-30-44,0-10-1,-1-7-101,0-4-89,1-1-45,0-5 246,2-10 34,4-10 0,2-13-302,6-5 134,5-2 45,4 2 78,4 6 45,11 4 0,-11 17 146,5 4 290,-17 25-77,-6 8-34,-3 18 112,-1 5 45,0 2-370,0-4-112,0-5-493,2-1-1154,-2-15-1558,1-4 3205,2-14 0,-5-3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5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365 406 7201,'0'-9'1367,"0"2"-571,0 7-247,0 0 67,-46-36 56,20 26-470,-39-26-34,26 38 146,-1 13-235,-4 11 369,4 17 201,7 10-278,12 2-271,10 1-100,15-7 0,16-9-89,11-11-136,14-13-44,2-9-44,1-12 178,-4-12-55,-3-13-113,-9-14-33,-2-40 157,-12 13-1,-10 21 1,-2-1-22,-3-23-102,-1 4 303,1 8 0,-1 11 34,1 13 11,0 10 67,-1 14 212,1 6-88,-3 6-57,1 2-34,-1 9 259,0 6 156,1 17 158,2 11-181,4 13-201,2 8-78,3 6-225,0-2-33,2-3-380,-2-10-618,4-8-380,-2-10-572,2-11-593,1-11 2543,-1-8 0,-6-5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9722,'0'-3'651,"0"0"592,6 71-436,2-23-2860,-3 4 0,2 3 1863,13 16 376,-8-26-3155,5-4 23,-12-32 2946,-2-20 0,-3 8 0,0-10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7044,'7'0'0,"-1"0"0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1 101 10966,'4'-18'964,"3"13"-886,1 39-33,2 4 90,-3 0-79,-3-1-56,-2-4-90,-2-2-11,0-7 23,0-5 22,0-9-393,0-5-492,0-4 941,1-15 0,4-9-56,5-19-78,4-8 111,5-3 12,0 0-23,4 9 34,0 11 135,-1 12 224,-1 11-57,-2 6-22,-1 15 22,-1 10-111,-1 18-67,1 29-68,-7-17-45,-2 9-11,-7-31 0,-1-12-179,0-9-785,0-5 930,2-18-55,4-7-303,2-18 55,6 0 270,-1 2 67,3 9 257,0 8 304,-2 9-79,0 6-1,-3 4 80,-2 12 256,5 31-682,-4 0-135,4 19-179,-6-23-1323,0-9-1736,1-10 3238,0-9 0,-4-5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7605,'0'-3'4033,"0"0"-1377,0 3-1961,0 40-180,0-6-224,0 36-223,0-6-102,0-21-257,0 3-662,2-27-1064,-1-6-1098,1-6 3115,-2-3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27 212 11593,'-4'6'-1792,"1"-1"2666,3-5 100,0 0-783,30 16 179,12-29-370,5 11-179,-3-33-180,-29 2 202,-6-2 157,-5 1 101,-4 4 33,-10 6-10,-6 7 414,-8 7-57,-3 6-402,2 3-35,1 10 1,2 9 235,1 15 124,2 13-34,7 5-146,4 2-224,5-4-56,5-9-202,10-8-302,5-11-471,13-9-504,5-7-897,5-5 2432,0-9 0,-15 6 0,-8-7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7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12255,'3'-11'-67,"-1"2"907,-2 9-44,8 71-617,-1-27-179,0 6 0,0 1-45,4 1-246,4 2-46,-5-23-335,1-4-56,-7-22-202,-3-4-79,1-3 471,-1-12 135,1-9-45,4-17 33,0-7 158,5-4-259,5 1 628,18 2 560,-3 20 147,13 6 357,-9 22 0,1 17-525,-4 12-170,-3 19-89,-8 7-145,-8 3-147,-8-3-100,-3-9-22,-2-9-639,0-12-930,-4-10-1322,-1-8 2913,-5-5 0,5-2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8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1 252 9823,'0'10'78,"0"-2"1032,0-8-304,53 1-503,-6-2-303,30-5-190,-30-5 201,-24-14 0,-11 5-11,-9-9-33,-17 4 33,-10-3 101,-12-2 33,-4 3-22,4 3 235,7 9 101,10 6-448,9 5-33,6 3-23,3 1 56,1 0 67,6-1 258,8-1-157,12 0-168,8-2-22,2 1-225,-5 0-392,-6 2-2666,-2 1 3305,-8 0 0,-3 0 0,-7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8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12456,'0'-5'807,"0"1"560,0 4-683,0 67-516,0-25-123,0 55-45,0-47 0,0-8-493,0-11-1009,2-11-1120,0-8-2487,0-7 5109,-1-3 0,-1-2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10025,'21'-5'0,"-4"1"0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0 12860,'-64'68'2532,"11"-4"-1737,43-18-156,3 0-504,5-4-135,6-7-191,8-10-235,8-11-201,8-7 45,4-11-102,2-13-324,0-10 33,-3-12 661,-12-2 314,-8 2 56,-9 3-56,-14 3-90,-4 6 57,-11 8-90,0 7-292,3 8-1255,8 2-1310,7 2 2980,5 1 0,4-1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12568,'0'60'2712,"13"23"-2790,-6 15-45,11-14-147,-12-59 1,0-14-212,-4-5 268,0-6 67,-1-11 135,4-7 0,2-20-123,6-5-114,4-7 204,4 5 44,1 7 78,-1 10 248,-2 12 200,-3 9 315,-3 5-169,-3 12-404,1 4-178,-2 13-90,1 2-11,-2 2-101,1 2-392,-1-4-158,1 0-547,-1-6-943,-1-5-1467,0-5 3619,-2-7 0,-2-3 0,-2-3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0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41 14048,'-29'48'789,"1"0"1,-17 39-778,42-37-5673,7-8 5527,11-10 1162,8-15-1611,13-8 692,2-19-961,1-13-33,-3-17 11,-5-13 224,-9-3 426,-8 1 3616,-9 5-3067,-3 10 784,-2 13 292,0 13-527,0 9-124,0 7-536,-3 10 77,-1 9 67,-3 15-369,3 21-571,2-13-740,8 7-494,5-25-1030,8-11 2846,3-6 0,-8-6 0,-3-3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0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0 14887,'-1'53'426,"1"0"0,1 1 0,2-3 191,10 31-248,3 5-156,3 2-202,-2-7-11,1-8-616,-5-22 0,0 0-325,1 7-852,4 24-1670,-12-53 3463,-3-8 0,-1-10 0,-1-6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1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393 0 13364,'-23'67'507,"0"0"1,1 1 0,-1-2-480,2-12 1,0-2 4,0 5 1,-2 2 11,-9 23 0,0 0-45,9-21 0,0-1-254,-5 14 1,1-4-51,2 6-332,9-22-1381,9-22-683,5-18-482,12-13 3182,5-15 0,-2 8 0,0-7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1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14014,'6'-16'-3373,"1"3"34,-4 13 3339,0 3 0,-2-3 0,-1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8445,'0'-9'11,"0"1"930,0 8-291,0 0-22,0 55 313,15 27-784,-9-29 0,2 0-101,3 2 0,1-4 22,4 13-66,-7-14 10,-2-14-22,-5-14 0,0-12-235,-1-8 156,1-19 79,0-12 56,0-21-33,2-8-12,-2 0-11,4 7 0,0 8-11,13 5 11,0 15-45,8 3-460,2 13-1108,2 3-1804,5 2 3417,0 4 0,-15-1 0,-6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1 236 12098,'0'3'-516,"0"0"965,57 2-124,-18-3-247,20-9 0,3-3-78,4-10-395,18-17 316,-38 9 174,-17 2 39,-14-1-78,-9 2-56,-16 0 0,-12 3 325,-18 9 22,-12 5 35,-4 10 456,2 15-142,9 13-271,10 17-167,13 8-213,12 4-45,13 0-415,17-4-1176,16-9-1412,18-11-1893,8-18 4896,7-8 0,-31-9 0,-7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265 414 10204,'-95'6'2532,"13"8"-2308,48 14 0,7 10 46,9 7 111,9 24-213,17-19-90,32 22-111,2-45-1,22-2-11,-16-23-44,16-42-35,-17 1-156,9-42-135,-24 7-420,-9-8 701,-9-5 89,-8-4 45,-5 6 34,-3 9 190,-3 17 291,-3 19 202,-1 17 23,3 13-370,3 7-269,1 3 364,0 14-465,1 12 22,1 26-22,0 17 0,0 13-468,7 5-675,5-1-750,8-4-1626,6-9 3519,0-13 0,-10-28 0,-5-13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3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18 12624,'0'-10'-2510,"0"2"3799,0 8-852,0 0-302,-2 58-23,1-11 179,6 51-78,6-25-157,6-3-56,2-7-23,-2-10-279,1-15-23,0-15 101,-1-13 123,1-18 56,2-15-280,-1-20-436,-1-17 189,-5-8 572,-6 0 56,-3 9 706,-4 15 549,0 17-101,0 14-291,0 9-146,0 4-325,-1 10-157,0 4 157,-1 17-66,1 5-281,2 6-101,9 1-124,2-3-470,9-4-885,0-6-1188,2-9-1781,3-10 4448,1-6 0,-11-5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3.6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0 11134,'-77'4'3765,"13"5"-3541,41 8 146,3 9 358,-1 6 169,2 8-259,-1 5-436,4 2-190,1 1-12,5-4 0,6-2-12,1-6-11,3-4-33,11-6-56,5-3-78,15-7-45,6-8-191,4-4-191,-1-4-379,-1-7-696,-6-3-639,-3-8-896,-6-2 3227,-3 1 0,-11 8 0,-3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1 330 12960,'15'2'0,"47"-21"236,-26-2 201,44-22-78,-30 6-248,-2-2-111,-8-1-235,-5 5 146,-13 2 89,-10 7 459,-7 7 101,-14 7-549,-10 6 449,-14 4 246,-9 6 22,-3 8-190,3 10-393,5 9 35,9 7 100,7 4-89,9 3-191,7 2-102,9-3-435,11-4-472,12-10-952,15-11-1254,7-9-1335,8-14 4550,-1-13 0,-22 8 0,-9-6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109 475 11549,'-29'53'706,"-1"-1"0,4-3 0,7-4-706,14 2-112,11-7 22,10-6-4252,12-16 4264,13-8 844,5-16-923,6-15-78,-1-14 22,-2-16 112,-7-7-100,-8-9 122,-8-5 1,-11-11-45,-6-4 55,-6-4 68,-2 7 23,-1 14 268,0 19 280,0 22 326,0 16-236,0 9 3048,0 5-3518,0 12 201,1 13 124,1 24 44,3 18-22,0 16-327,2 7 47,2 1-247,2-8-11,3-9-582,5-11-785,3-12-964,4-11-1501,3-15 3832,3-12 0,-14-9 0,-4-5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 20053,'-8'-1'-4806,"1"0"4806,7 1 851,0 0-8627,-6 0 7776,14 0 0,-11 0 0,13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5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23012,'4'2'-292,"0"0"-1232,-3-2-560,1 0-1737,-1 0-3753,1-4 7574,-1 0 0,-1-1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6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1 678 10485,'53'6'0,"1"0"0,22-1 0,-4-4 0,-2-11 0,-16 3 0,-5-3 11,-10-10 22,-11-3 337,-15 0-56,-7-3-34,-13-9 67,-12-8 68,-15-12 178,-14-6-145,-7-3 1,-2-1 156,3 8 56,8 9-134,11 10-113,11 13-89,10 6-134,6 8-191,5 4-68,2 2-33,1 1-11,4-3 0,9-3-11,10 1-235,14 0-2354,37 4 23,-14 10 2689,24 6 0,-51-2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2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9655,'0'-5'762,"0"1"392,0 4-919,13 48-21,-6-17-24,9 41-123,-11-31-33,-2-3-23,-2-4-11,-1-5-56,0-8-45,0-7-44,0-8-214,0-4 572,0-18 67,0-7-90,0-18-100,6-6 89,2-2 79,9-1 55,4 2 13,2 7-203,2 7-100,-2 14 21,-2 8 180,-1 8 135,-2 17-1,2 10-190,1 18 247,2 9 224,8 26-606,-8-24-33,3 14-291,-13-36-785,-4-5-997,-5-7 2073,-4-2 0,0-9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16 11056,'-6'-8'694,"1"1"203,5 7-292,-4 78-4576,6-23 4094,-1 6 0,2 3-56,10 18 468,2-3-580,1-6-470,-4-13-661,-3-11-730,-4-17-749,-3-13 3462,-2-11 1,0-7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96 12188,'5'-18'2240,"-1"5"-1343,55-10-583,-16 13-286,4-3 0,3 0-28,18 9-482,2 2-1468,-1 2-1568,-6 0 3518,-6 3 0,-26-2 0,-9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0 395 9599,'5'4'1916,"56"-11"-1075,-21-5-393,52-14-224,-33-2-79,-1-5-66,-9-3-57,-9-2 34,-11-1-45,-12-1-11,-10 1 23,-6 4 78,-16 5 526,-8 10 56,-20 9-279,-7 6 0,-4 11 256,-1 12-144,6 13-180,7 18-22,9 4 33,12 6-224,10-4-179,22 13-78,13-21-471,21 4-661,10-28-751,9-10-437,3-8-683,0-6 3137,-5-12 0,-27 8 0,-10-8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8.1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296 8 11896,'-79'-8'2107,"7"13"-1682,37 15-33,-1 17-66,6 9-24,6 7-4217,11 5 4027,6-3 758,10-4-836,13-11-34,9-11-22,15-13-34,3-9 56,6-11 0,2-12 0,-1-12 3201,-6-16-3481,-7-6 79,-15-4 111,-10 2 68,-8 5 22,-4 10 134,-4 14 437,0 10-257,-2 9-225,1 22 68,4 7-67,-1 24-90,4 3-213,9 1-717,8-2-840,10-3-1345,7-6 3115,3-8 0,-16-16 0,-4-8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8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194 533 12176,'-41'37'553,"0"1"0,4 0 0,6 1-161,7 23-157,12 5-56,5-5-5750,27 7 5583,2-27 1396,23-5-1419,-1-28-112,5-17 33,2-14-89,2-18-123,-3-18-303,-5-11-56,-8-12 213,-12-8 291,-16 40 0,-2-1 301,-3-3 1,-2 0-190,0-1 0,-2 0 45,0 1 0,0 1-230,-2-39 701,0 20 3735,-1 24-2952,1 22-514,2 14-516,0 8 476,0 4-644,0 14 564,0 44-575,3 5-45,0-13 0,1 2-23,6 38 1,5 5-269,1 2-584,2-5-872,5-10-897,3-14-640,4-17 3284,4-19 0,-15-16 0,-4-12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9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27 12871,'14'49'594,"0"1"0,21 32-762,11-59 0,7-10 0,1-7-5829,-2-15 5470,-9-11-212,-7-15 1318,-10-9-1217,-7-1 1049,-8 3-456,-4 13 45,-2 11 718,0 11 3379,3 8-3626,4 12-224,5 14 122,6 19 505,3 16-224,4 10-404,-1 10-352,-3 5 319,-5 4 202,-8 2 111,-7-6 90,-9-5 1,-13-16-102,-12-11-381,-15-15-134,-14-9-739,-17-13-1411,-22-8-634,38-12 0,-3-4 2784,-10-8 0,4-1 0,-14-3 0,12-9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1 428 14003,'40'37'246,"1"0"0,40 21-201,-11-54-11,3-11-34,-2-9-79,-11-10-100,-14-10 56,-16-4 123,-16-4 0,-13-3-67,-22-4-34,-16-2 101,-20 0 202,-7 4-90,3 8 212,9 7 215,14 12-2,16 7-537,12 5-22,8 4 44,54-4-1036,16 7 1,9 3-282,-13 0 1,3 0-677,26 3 0,-4 2 1971,-4 6 0,-38-5 0,-17-3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0 13308,'-10'51'538,"1"-1"0,0 0 0,3-1-337,10 24-2846,5-16 0,2 2 2645,7 29-62,-3-32 0,1-2 731,3 10-1912,-5-11 556,-3-11-1834,-6-14-773,-2-13 3294,-3-8 0,0-7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27 11728,'-6'-10'1860,"1"2"-1367,5 8-347,0 0-146,53-5-392,-13 4-471,48-2-527,-26 10-1097,2 1 2487,-1 2 0,-28-4 0,-7-3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1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234 299 13499,'-13'-2'2397,"2"0"-1231,-42 6-506,27 13-412,-42 12 132,42 16-66,5 3-213,10 0-101,6-4-79,8-7 23,9-6-224,6-10 0,11-8 78,5-7 34,4-17 0,3-12-202,1-18-190,-3-14-112,-9-8 179,-9-3 90,-10 4 200,-7 10 203,-3 15 494,-1 18 144,0 11-458,0 42 156,0 4 67,1 37-11,8-6-212,5 0-113,13-6-56,7-13-11,7-9-11,4-17-23,5-11-11,1-13-55,4-21-158,-2-16-246,1-22-247,-6-13-269,-7-10-268,-9-4-355,-13-3 1419,-10 10 224,-6 13 582,-3 21 696,0 19-214,0 14-470,0 9-135,0 12-167,0 9-12,0 19 78,0 14 34,5 12 102,2 9-1,6 3 477,2-1-466,13 18-425,-2-28-67,13 8 21,-4-37 1,8-15-12,7-8-22,4-16-78,7-16-169,21-36 34,-23 0 67,-24 18 1,-4-1-124,-2-15 269,-12 8 56,-9 10 426,-5 13 33,-14 12-190,-5 6-67,-14 8 436,-15 28-335,11 0-12,-5 28-67,24-9 90,7 8-56,5 1-134,33 21-180,-1-27-79,32 4-280,-4-38-470,5-11-583,2-15-807,-3-15-716,-6-18-2331,-14-14 5266,-15-5 0,-13 25 0,-10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2.7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348 29 8210,'0'-4'2016,"0"2"-234,0 2-1233,-21-10-11,4 7-179,-20-7 55,7 20 124,-1 7-146,3 15-78,3 7-157,10 8-79,6 0-78,6-2-22,15-7-23,7-9-44,15-10-12,8-9 22,2-6-10,-1-11-114,-4-10-43,-7-9 112,-8-10 55,-9-2-33,-8 2 67,-4 3 45,-3 7 0,0 9-55,0 7-125,0 7-21,1 2 201,3 7 157,5 11-34,6 15 123,18 51 280,-5-7-430,-9-20 0,0 1-133,6 35 385,-5 2 32,-7-5-77,-7-9-68,-4-12 113,-32 2-315,-1-27-33,-34 1-381,0-31-302,-10-7-112,-5-15-237,0-15-234,7-20-157,13-17-818,18-9-369,17-4 2610,15 1 0,7 32 0,3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1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1 127 16726,'60'-16'-251,"0"1"1,-1-1 0,-3 1-2563,26-5 1398,-1-3 0,-35 11 0,-14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2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20 608 12176,'-11'-3'2678,"2"0"-1300,9 3-593,71 0-4589,-12-13 3882,2 4 1,3-3-68,-16-6 1,-2-2 228,-1-2 1,0-1-197,36-25-118,-15-1 29,-14 0-67,-13 0-33,-13 1 122,-13 0 3158,-7 2-3057,-14 1 592,-9 6-580,-11 8 353,-9 11-308,-3 10-135,-3 7 0,1 15 0,-1 10 336,-8 44-280,20-8 45,3 26-78,22-24-23,17 2-23,12 0-234,16-1-629,12-3-1243,-11-26 0,3-4-145,25 3 358,25-4-751,-23-41 2667,-1-10 0,-31 4 0,-9-1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2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45 12109,'-85'15'1983,"10"6"-1501,44 15 34,5 6-203,11 5-178,7-3-124,11-4-11,14-8-101,12-13 23,16-8 78,6-10 0,3-16-3392,-2-10 3213,-3-17-169,-7-8-22,-8-2-111,-4-18 481,-14 28 100,-3-2 303,-10 35-67,-2 6-268,-1 12 3571,-2 44-3202,-2 9-219,2-10 0,-1 3-180,-3 44 158,3-45 1,-1-1 60,1 2 1,0-1-124,-1-3 1,1-1 10,-5 39-100,1-10-45,4-33-67,0-12 11,3-28 399,0-5-343,0-1 190,0-5 114,7-7-215,5-13-89,10-11-224,6-13-348,1-13-448,4-8-279,1-5-987,-11 26 1,1 1-830,6-13 3115,-1-2 0,-22 47 0,-7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3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14 10843,'-5'-7'1121,"1"1"-360,4 6-481,0 0 1356,-12 86-941,8-34-510,-3 9 0,2 1-96,4-2-89,4-8-44,4-14-91,6-13-66,6-12 89,4-8 100,6-13-100,5-12-292,3-16-3592,-2-14 3279,-4-6-45,-6-2 246,-7 6 516,-6 9 146,-5 17 1053,-5 12-180,-1 10 3012,-1 4-3941,0 14 11,0 4 145,0 20-100,0 4-1,0 7-21,5 0-124,4-1-112,9-4-650,6-7-594,3-10-1008,5-11-1614,3-8 3978,4-9 0,-16 0 0,-5-2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3.8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1 14406,'-40'36'459,"-1"1"1,-25 37 10,56-14-145,5 4-291,3-8-258,7 6-202,6-28 1,11-3 166,11-25-32,12-16-347,8-11-248,3-17 203,-3-10 369,-9-3 314,-12-1 191,-13 4 122,-10 7 259,-6 11 392,-3 10-1,0 11-190,-2 6-515,0 4-157,-4 10 190,2 9 247,0 15-168,3 7-314,0 5-56,5-2-112,7-3-370,7-6-426,9-8-817,4-10-561,6-9-515,3-9 2801,6-16 0,-21 9 0,-3-8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13296,'0'91'2186,"3"-6"-1548,1-22-604,3-5-34,-2-5-616,1-7-639,-2-7-751,-1-6-1120,-1-8 3126,-2-7 0,0-9 0,0-5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1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12232,'0'-3'2006,"0"0"-1861,0 3-760,77-8-685,-23 6-320,7-2 1,3 0 1619,19 4 0,-34 0 0,-12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14003,'2'59'407,"-1"0"0,1-5 0,1-4-552,7 2-394,-1-3-2889,3 10 3428,-5-19 0,-2-5 0,-4-22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 13835,'0'-9'515,"0"2"46,0 7-1391,0 0-862,6-3-2151,-1 6 3843,7 3 0,-6 0 0,-2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0 13128,'-35'49'422,"0"0"0,5-4 1,8-4-143,17 1 146,8-4-90,11-4-190,13-9-57,15-10-10,11-7-79,4-7-79,-1-11-89,-5-6-22,-11-11 167,-13-4 1,-12-2-416,-9-7-838,-12 1-315,-10 0 414,-7 8 135,-4 10-919,6 10 1961,9 7 0,6 4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3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7963,'4'-6'2073,"-1"1"-1210,-3 5-146,0 0-262,26 73 654,-18-12-1068,6 3 1,-2 5 440,-9-16 0,-4 0-163,1 2 0,0 3-78,0 18 1,0 0-242,0-21 0,0-1 0,0 12 0,0-5-90,1 7-482,1-12-683,2-15-1389,3-12-1610,1-16 4254,6-8 0,-8-5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5.4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 11224,'6'-2'3641,"-1"0"-2599,-5 73-78,0-23-740,0 3 0,0 5-112,1 30-112,0-25-56,0 8-157,0-39-145,-1-12-113,1-10-100,0-5 190,5-12 135,1-13-46,9-16-268,6-15 157,8-3 403,6 5 145,4 10 695,-1 13 202,-4 12 1289,5 9-1390,-14 7-55,4 11-181,-15 9-77,-2 16-12,-4 12-224,-4 12-291,-3 8-101,-1 1-135,-1-1-2307,0 5-258,0-29-1883,0-6 4583,0-30 0,0-7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5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30 20255,'0'-10'1457,"0"3"-886,0 6-3854,1 1-1278,-4-2 4561,-6-2 0,3 2 0,-3-1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6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0 18272,'-8'4'5815,"1"-1"-4706,7-3-694,0 0 952,-3 1-795,2-1-10403,-2 1 7680,-5-1 1,6 0 0,-6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6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70 11481,'-2'-12'224,"2"2"169,0 10 1568,0 0-1401,62-27-292,-18 20-195,28-2 1,3 4-74,-11 20-23,29 12 23,-68-1 112,-8-2 79,-10 1 212,-7 18-302,-16-4-79,-14 20-22,-18-8-11,-12 4-23,-4-1-22,-3-3-11,4-4 45,-11 7 22,27-20 45,2 0-45,34-25-79,7-6 79,4-1 235,10 2 169,10 0 324,46 1-616,-5-2-45,28-2-55,-28-1-1,-5 0 34,-11 0 44,4 0 12,-16 0 22,4 0-67,-14 1-45,-3 0 1,-4 1-12,-3 0-68,-5-1-503,-2 0-908,-2 0 1479,1-1 0,-4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6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426 37 4063,'0'-20'5569,"-8"5"-3282,-13 14-1335,-25 4-672,6 8 56,-18 8 45,11 13 597,-1 7-564,2 9 367,5 9-177,2 29-457,19-22-47,8 14 35,31-36 1110,13-6-1245,19-5-415,6-4-638,2-5-3127,22-5 292,-22-8 3888,13-4 0,-45-5 0,-8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96 376 9386,'4'10'1681,"0"-2"-1099,64-46-200,-30 11-310,8-2 1,0-2 62,-3-11-102,-7-1 12,-9 1-22,-10 2 77,-10 4-21,-10 8-1,-14 7 292,-12 10-113,-17 6-121,-8 7 200,-7 12 167,1 11-10,4 16-100,11 8-79,13 5 44,12 5-67,11 1 12,24 21-303,11-24-202,20 10-436,7-34-584,3-9-638,0-10-1221,-3-7-605,-5-5 3686,-7-7 0,-19 4 0,-8-4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10440,'0'-10'2184,"0"2"-1197,0 8 88,0 51-346,0 2-354,0-1 0,0 4-193,0 42-64,0-45 0,2-1-469,1 1 0,0-2 317,6 46-324,4-8-550,-2-14-549,1-13-1243,-3-15-2376,-1-17 5076,-3-14 0,-2-11 0,-1-5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14003,'25'47'795,"0"0"0,-2 2 1,-3-1-291,0 38-604,-3 11 267,-10-45 0,1 1-1,-1 2 1,-1 1-78,0 2 0,1 0-1594,-1-3 0,1 0 1504,-1-3 0,1-3-11,7 37-191,-1-17-1030,0-14-1686,2-16-3839,4-18 6757,6-18 0,-10-5 0,-1-5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13285,'-4'46'1838,"2"11"-1625,2 13-5828,2 6 5637,1-3 1398,3-9-1565,-4 13 646,0-38-1006,-2 5-301,0-39 32,0-9 3897,2-14-3347,2-15 146,3-20-90,2-11 112,4-9-11,3 0 67,6 5 67,8 11 157,5 15 11,5 18 90,-2 13 33,4 19 158,12 42-292,-15 0 0,6 33 34,-27-22-34,-6-7-101,-8-8-45,-2-10-44,-2-10-34,0-9-34,0-8-100,0-4-124,0-5-78,-1-40 303,1 1 33,-1-36 0,4 16 123,8 5 414,6 10 584,19 3-606,-5 19 24,9 4-91,-8 18-112,1 17-124,-1 11-43,-2 19-124,-3 5-45,-4-2-11,-6-8-595,-3-9-1052,-6-6-5367,-4 5 7025,-3-12 0,-1 1 0,0-15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10 13835,'-44'27'790,"1"1"0,-29 28-488,56-7 23,7 1 224,17 17-482,11-21-67,17 4-11,10-30-90,4-10 23,-1-6 21,-5-9 1,-8-9-22,-7-9-12,-11-12 46,-7-9-68,-7-6-157,-5-8-246,-9 2-248,-5 4-9,-8 13 32,5 14-415,4 14-1365,8 7-1043,3 5 3563,11 9 0,-6-7 0,6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3.5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1 184 9677,'1'9'3127,"0"-1"-2354,57 2-5840,-25-7 5504,48 7 1207,-40-20-1497,-1-6 757,-3-12-859,-7-1-23,-5-3 34,-11 5 3526,-6 1-3346,-5 4-35,-9 6 34,-8 5 45,-13 6-235,-10 4 22,-6 7 214,2 5-180,6 9-101,8 7 11,9 6 168,7 5 0,7 7 124,2 3 22,12-2-169,7-1-32,16-9 78,10-9-68,10-11-134,10-8 0,7-9-672,4-12-751,-3-8-1872,-8-11 3295,-13-3 0,-24 14 0,-11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9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300 353 10966,'-94'36'2364,"12"6"-1747,43 11 155,6 6 2,6 6-5852,11-4 5425,8-6 1242,10-10-1477,13-7 803,8-12-836,13-10-46,4-8-10,3-9 55,1-16 3337,-2-11-3415,-2-20-112,-5-13-124,-5-13-55,-6-12-124,-9-7-136,-6-3 371,-6 4 57,-3 9 123,-5 16 639,-4 8-90,0 31-146,0 6-156,5 21-124,2 1 249,1 13-181,0 11 302,1 26 123,0 1 0,0 4-414,6 34-500,-2-28 0,2-1 276,11 19-427,4-8-985,3-6-426,2-11-1076,5-3-1590,3-15 4526,2-9 0,-15-14 0,-4-8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0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1 343 13857,'51'8'560,"0"0"1,44-1-561,-34-22-56,0-12-5874,-7-11 5504,-10-7 57,-13 0 1728,-15-19-832,-22 21 22,-18-8-67,-19 29 931,-8 11-886,-5 7 33,2 19-78,2 11-22,8 19-113,8 10-45,12 6-134,11 1-44,8-1 3218,21-5-3454,10-7-179,22-10-67,10-11-42,10-11-485,6-9-437,2-8-471,-2-15-762,-6-12-818,-10-17 3373,-11-12 0,-23 23 0,-9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0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10585,'0'-4'672,"0"58"785,0 5-684,0-1 0,1 6-552,1-6 1,1 2 310,1 5 1,2 2-145,1 1 0,2 1 189,1 0 0,1-1-364,2-3 0,0-1-152,0-7 1,1-2-62,0-5 0,0-2 0,10 28-449,-3-15-466,-6-18-1080,-5-14-1602,-3-14-2319,-5-7 6010,-1-13 0,-1 3 0,0-5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3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45 8019,'-9'-10'1278,"2"2"-875,7 8 897,0 0-740,17-3 45,1 1 0,19-4-34,-1 2-88,2-1-226,-1 2-100,-2 0 0,-5 2 89,-1 1 57,-2 4 168,5 2-35,3 4-156,8-2-44,3-2-1,7-3 79,1-2-79,3-1-156,0 0-79,-2 0 0,-4 0 11,-5 1 0,-3 3 11,-3-1 34,1 3 68,3-4 55,2 0-11,5-2-11,25 0-145,-19 0 10,16 0 0,-27 0-10,-3 0-12,-2 0-23,17 0 23,-15 0-11,12 0-11,-16 4 22,2 0 0,4 4 0,1-2 22,1 0-22,0 0 0,0-3 0,16 1 11,-16-1-11,13 1-11,-17-1 11,-1 3 0,4 0 11,28-1 0,-13-1 1,23-2-12,-22-2 0,-2 0 0,-4 0 0,-3 0-12,-3 1 24,-1 1-12,0 1 11,1 2-11,0-1 0,28 1 0,-19-2 0,21-1 22,-27-1-11,2-1 90,2 0-45,33 0-67,-20-1 0,23 0 11,-27-1-11,-1 1-12,-3 0 1,-6 1 22,-8 0 0,-5 0 22,-5 1 12,0 3 11,0 1 55,24 6-77,-11-6 10,20 1-21,-18-5 10,2-1-22,-3 0-11,-1 0 11,-7 0 0,-6 0 33,-6 0 1,-3 0-23,0 0-11,0 0 11,3 0 12,1 0-23,1 0 0,2 0 22,0 0-11,2 0 1,0 0 10,1 0-22,-2 0 22,1 0 1,-3 0 22,1 0-23,1 0 12,0 1-12,2 0 45,20 5-56,-13-3 12,15 2 44,-19-4 23,1 0 10,0-1 35,1 0 10,1 0-89,0 0-44,0 0-12,14 0 0,-14 0 0,9 0 11,-17 0-11,-1 0 0,1 0 23,13 0-23,-12 0 0,8 0 0,-16 0 0,-3 0 0,0 0 0,-2 0 11,2 0-11,3 0 0,2 0 0,4-1 22,4 1-22,1-2 0,4 1-11,0-2 11,-3 1 0,-1 0 0,-2 1 11,2-2-11,-1 1-11,3-2 11,-4 0 0,-1 1-11,-1-1 11,-1-1 11,4 0-11,-1-2 0,2 0-11,-4 2 0,-3 0 0,-3 3 11,-4 1 11,9 1-11,-8-1 0,9 0 11,-8-1-11,2 0 0,4 2-11,1-1 0,2 1-12,-2 0-78,-1 0 11,4 0 90,-12 0 11,3 0 12,-12 0 55,0 0 91,3-1-35,3-2 1,2-1-57,18-5-67,-12 4-11,7-2 0,-20 6 0,-4 0 11,-4 1 23,2 0 11,0-1 123,15 0-168,-8 0 0,5-1-11,-14 1-23,-3-1-156,-5 2-326,-1-1-2173,-2 1-729,1-1-2801,0-2 6219,0-5 0,-1 4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4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416 5 14518,'-96'-5'561,"7"12"-259,44 16-5234,1 13 5694,6 5 877,7 4-1404,5 6 12,7 2 737,5 7-883,5 1-45,4 1-56,8-1 0,13-1-56,13-5-213,16-5-514,10-10 2498,10-13-4572,7-13-1670,6-9 4527,-3-17 0,-32 8 0,-12-9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4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1 331 9610,'0'5'1692,"0"-1"-661,0-4-784,58-5-879,-20-6 710,49-8 257,-38-4-111,-4-4-100,-8 0-35,-9-2 124,-9-2-56,-10-2 723,-5 0-657,-9-1 69,-8 5 224,-10 7 44,-10 10-303,-6 7-10,-4 7 33,0 13 213,-14 32-303,20 2-44,-6 27 179,29-13-56,5 1-225,8-2-44,14-6 0,8-7-190,41 0-180,-7-23-358,25-2-538,-17-23-594,2-17-1019,-1-11-1727,-6-20 4606,-8-9 0,-23 23 0,-9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57C-5F3C-D1A1-23B8-AE3563E7E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D728-5065-C66E-85C2-F285BC2A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3A8-5279-416A-F5DB-84BAD4B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1447-AA76-C1BE-7437-2EE58690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7151-1407-931B-02E0-BBB033A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9580-417A-623B-FB0A-2C22B50A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1322-BAAA-A441-52AC-A3B2CDBF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24F6-45CF-DCA3-BB70-6627241F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9732-C8AA-E030-D78C-F04C0F68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1AFF-3FB8-E0DC-9283-0FC44BA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936B6-5595-1AE8-6EEE-71F51E8C6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AF4A-A3DC-7C1C-7998-F61D94D8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7FB4-75A7-4F70-6DD0-99AA14A1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787E-C604-304B-B8F3-48AA3CF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B264-1F27-B522-1FA7-D838E9D2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49A3-C92C-2B02-C991-E89CCAF0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9E4F-AD92-F907-5057-1B54AFAC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A859-30E5-0210-142F-4D516BF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B4C9-B8BD-4A9E-B521-580AD0A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D778-C424-3BE2-F6F5-C6CA54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6EE7-7151-0191-2DAD-CCDDDA53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6EEF-B692-2D70-8FD2-0B1CA6E7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62AA-E10D-7D95-1F4B-6B8CAAE2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662C-0A23-3870-3ABE-29D3A377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4465-94B1-0DF2-8BCB-71D3502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EA99-BCEF-951D-B19A-64B6375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8691-F20E-6346-4C92-CE16C6019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65B2-3EE1-B192-C60A-D383817C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D787-8B54-2599-EDAA-B2055BCE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455D-F280-8B31-BDD4-85A67B1A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4347-544F-F8AB-2CCE-D579A7FD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FF00-E210-D48B-C711-7DA28CE0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DE913-A780-2DB3-45F6-92C311C3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E03D-0D3E-76D0-A23D-EF572EA3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466E-6950-DC5C-4070-FF6ABAF1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42546-99AC-B7AD-B2DB-C618DB642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7FDBC-F180-0820-3E1C-9F45DBF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ECDC4-6838-CBFD-1C0C-3C4104B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2779-C49B-590F-D7C7-F46EDFF3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EA1D-BB18-313C-D6C7-8193DFA5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8B15-88DA-4D58-AFDA-69BD4631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6CAA-B7F4-06D7-FF33-251957A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C59A5-7363-F697-696C-9ADB016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EEA70-A9E0-AFF2-2D08-DEB7E1FF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47F41-CF36-9F93-8D11-66F92DA4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A686-B0E5-46FA-BA9E-BE471CA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AB84-A47A-2C87-98D2-31FDC42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74B9-B9FA-8D9A-96A7-D44AC726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06E3-031D-DA2A-1E4E-2F729099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AC0E-C7A6-532F-4F3F-3C2F2C54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B2A6-D546-0E2A-579E-D463D0F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70E8-D2CD-5D58-DC1C-91C58B2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E94-BD4B-86DB-EF05-78DA1244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6E2EE-0576-69BB-BD6C-69123EBF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B64C2-59D2-6DB3-2736-EE73D324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2B0B-0FF1-96AA-88FD-4743323F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984F-D6A7-8E50-F66D-F2BE31CA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93167-4550-D380-380C-C56A2E61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98E3B-FADE-4F19-1ECD-A97C8660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153F-ED23-0CB5-E3A3-84DD5C40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FCAF-40B2-3ECF-E0DA-1D6D8944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F5B4-003E-444B-80C6-F3CD8A08F64A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6185-29A3-49A8-72C2-DC7E155D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7578-2696-0F2B-0F8D-B7B06FCE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.xml"/><Relationship Id="rId42" Type="http://schemas.openxmlformats.org/officeDocument/2006/relationships/image" Target="../media/image21.png"/><Relationship Id="rId47" Type="http://schemas.openxmlformats.org/officeDocument/2006/relationships/customXml" Target="../ink/ink14.xml"/><Relationship Id="rId63" Type="http://schemas.openxmlformats.org/officeDocument/2006/relationships/customXml" Target="../ink/ink22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35.xml"/><Relationship Id="rId16" Type="http://schemas.openxmlformats.org/officeDocument/2006/relationships/image" Target="../media/image6.emf"/><Relationship Id="rId11" Type="http://schemas.openxmlformats.org/officeDocument/2006/relationships/image" Target="../media/image1.png"/><Relationship Id="rId32" Type="http://schemas.openxmlformats.org/officeDocument/2006/relationships/image" Target="../media/image16.png"/><Relationship Id="rId37" Type="http://schemas.openxmlformats.org/officeDocument/2006/relationships/customXml" Target="../ink/ink9.xml"/><Relationship Id="rId53" Type="http://schemas.openxmlformats.org/officeDocument/2006/relationships/customXml" Target="../ink/ink17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0.xml"/><Relationship Id="rId5" Type="http://schemas.openxmlformats.org/officeDocument/2006/relationships/tags" Target="../tags/tag5.xml"/><Relationship Id="rId90" Type="http://schemas.openxmlformats.org/officeDocument/2006/relationships/image" Target="../media/image45.png"/><Relationship Id="rId95" Type="http://schemas.openxmlformats.org/officeDocument/2006/relationships/customXml" Target="../ink/ink38.xml"/><Relationship Id="rId22" Type="http://schemas.openxmlformats.org/officeDocument/2006/relationships/image" Target="../media/image11.png"/><Relationship Id="rId27" Type="http://schemas.openxmlformats.org/officeDocument/2006/relationships/customXml" Target="../ink/ink4.xml"/><Relationship Id="rId43" Type="http://schemas.openxmlformats.org/officeDocument/2006/relationships/customXml" Target="../ink/ink12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25.xml"/><Relationship Id="rId8" Type="http://schemas.openxmlformats.org/officeDocument/2006/relationships/tags" Target="../tags/tag8.xml"/><Relationship Id="rId51" Type="http://schemas.openxmlformats.org/officeDocument/2006/relationships/customXml" Target="../ink/ink16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3" Type="http://schemas.openxmlformats.org/officeDocument/2006/relationships/tags" Target="../tags/tag3.xml"/><Relationship Id="rId12" Type="http://schemas.openxmlformats.org/officeDocument/2006/relationships/image" Target="../media/image2.emf"/><Relationship Id="rId17" Type="http://schemas.openxmlformats.org/officeDocument/2006/relationships/image" Target="../media/image7.emf"/><Relationship Id="rId25" Type="http://schemas.openxmlformats.org/officeDocument/2006/relationships/customXml" Target="../ink/ink3.xml"/><Relationship Id="rId33" Type="http://schemas.openxmlformats.org/officeDocument/2006/relationships/customXml" Target="../ink/ink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0.xml"/><Relationship Id="rId67" Type="http://schemas.openxmlformats.org/officeDocument/2006/relationships/customXml" Target="../ink/ink24.xml"/><Relationship Id="rId20" Type="http://schemas.openxmlformats.org/officeDocument/2006/relationships/image" Target="../media/image10.emf"/><Relationship Id="rId41" Type="http://schemas.openxmlformats.org/officeDocument/2006/relationships/customXml" Target="../ink/ink1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8.xml"/><Relationship Id="rId83" Type="http://schemas.openxmlformats.org/officeDocument/2006/relationships/customXml" Target="../ink/ink32.xml"/><Relationship Id="rId88" Type="http://schemas.openxmlformats.org/officeDocument/2006/relationships/image" Target="../media/image44.png"/><Relationship Id="rId91" Type="http://schemas.openxmlformats.org/officeDocument/2006/relationships/customXml" Target="../ink/ink36.xml"/><Relationship Id="rId96" Type="http://schemas.openxmlformats.org/officeDocument/2006/relationships/image" Target="../media/image4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image" Target="../media/image5.emf"/><Relationship Id="rId23" Type="http://schemas.openxmlformats.org/officeDocument/2006/relationships/customXml" Target="../ink/ink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.xml"/><Relationship Id="rId57" Type="http://schemas.openxmlformats.org/officeDocument/2006/relationships/customXml" Target="../ink/ink19.xml"/><Relationship Id="rId10" Type="http://schemas.openxmlformats.org/officeDocument/2006/relationships/slideLayout" Target="../slideLayouts/slideLayout2.xml"/><Relationship Id="rId31" Type="http://schemas.openxmlformats.org/officeDocument/2006/relationships/customXml" Target="../ink/ink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3.xml"/><Relationship Id="rId73" Type="http://schemas.openxmlformats.org/officeDocument/2006/relationships/customXml" Target="../ink/ink27.xml"/><Relationship Id="rId78" Type="http://schemas.openxmlformats.org/officeDocument/2006/relationships/image" Target="../media/image39.png"/><Relationship Id="rId81" Type="http://schemas.openxmlformats.org/officeDocument/2006/relationships/customXml" Target="../ink/ink31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image" Target="../media/image3.emf"/><Relationship Id="rId18" Type="http://schemas.openxmlformats.org/officeDocument/2006/relationships/image" Target="../media/image8.emf"/><Relationship Id="rId39" Type="http://schemas.openxmlformats.org/officeDocument/2006/relationships/customXml" Target="../ink/ink10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8.xml"/><Relationship Id="rId76" Type="http://schemas.openxmlformats.org/officeDocument/2006/relationships/image" Target="../media/image38.png"/><Relationship Id="rId7" Type="http://schemas.openxmlformats.org/officeDocument/2006/relationships/tags" Target="../tags/tag7.xml"/><Relationship Id="rId71" Type="http://schemas.openxmlformats.org/officeDocument/2006/relationships/customXml" Target="../ink/ink26.xml"/><Relationship Id="rId92" Type="http://schemas.openxmlformats.org/officeDocument/2006/relationships/image" Target="../media/image46.png"/><Relationship Id="rId2" Type="http://schemas.openxmlformats.org/officeDocument/2006/relationships/tags" Target="../tags/tag2.xml"/><Relationship Id="rId29" Type="http://schemas.openxmlformats.org/officeDocument/2006/relationships/customXml" Target="../ink/ink5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3.xml"/><Relationship Id="rId66" Type="http://schemas.openxmlformats.org/officeDocument/2006/relationships/image" Target="../media/image33.png"/><Relationship Id="rId87" Type="http://schemas.openxmlformats.org/officeDocument/2006/relationships/customXml" Target="../ink/ink34.xml"/><Relationship Id="rId61" Type="http://schemas.openxmlformats.org/officeDocument/2006/relationships/customXml" Target="../ink/ink21.xml"/><Relationship Id="rId82" Type="http://schemas.openxmlformats.org/officeDocument/2006/relationships/image" Target="../media/image41.png"/><Relationship Id="rId19" Type="http://schemas.openxmlformats.org/officeDocument/2006/relationships/image" Target="../media/image9.emf"/><Relationship Id="rId14" Type="http://schemas.openxmlformats.org/officeDocument/2006/relationships/image" Target="../media/image4.emf"/><Relationship Id="rId30" Type="http://schemas.openxmlformats.org/officeDocument/2006/relationships/image" Target="../media/image15.png"/><Relationship Id="rId35" Type="http://schemas.openxmlformats.org/officeDocument/2006/relationships/customXml" Target="../ink/ink8.xml"/><Relationship Id="rId56" Type="http://schemas.openxmlformats.org/officeDocument/2006/relationships/image" Target="../media/image28.png"/><Relationship Id="rId77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png"/><Relationship Id="rId18" Type="http://schemas.openxmlformats.org/officeDocument/2006/relationships/image" Target="../media/image58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2.png"/><Relationship Id="rId17" Type="http://schemas.openxmlformats.org/officeDocument/2006/relationships/image" Target="../media/image57.emf"/><Relationship Id="rId2" Type="http://schemas.openxmlformats.org/officeDocument/2006/relationships/tags" Target="../tags/tag11.xml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1.png"/><Relationship Id="rId5" Type="http://schemas.openxmlformats.org/officeDocument/2006/relationships/tags" Target="../tags/tag14.xml"/><Relationship Id="rId15" Type="http://schemas.openxmlformats.org/officeDocument/2006/relationships/image" Target="../media/image55.emf"/><Relationship Id="rId10" Type="http://schemas.openxmlformats.org/officeDocument/2006/relationships/image" Target="../media/image50.png"/><Relationship Id="rId19" Type="http://schemas.openxmlformats.org/officeDocument/2006/relationships/image" Target="../media/image59.emf"/><Relationship Id="rId4" Type="http://schemas.openxmlformats.org/officeDocument/2006/relationships/tags" Target="../tags/tag13.xml"/><Relationship Id="rId9" Type="http://schemas.openxmlformats.org/officeDocument/2006/relationships/image" Target="../media/image49.png"/><Relationship Id="rId1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51.xml"/><Relationship Id="rId21" Type="http://schemas.openxmlformats.org/officeDocument/2006/relationships/customXml" Target="../ink/ink42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55.xml"/><Relationship Id="rId50" Type="http://schemas.openxmlformats.org/officeDocument/2006/relationships/image" Target="../media/image86.png"/><Relationship Id="rId55" Type="http://schemas.openxmlformats.org/officeDocument/2006/relationships/customXml" Target="../ink/ink59.xml"/><Relationship Id="rId7" Type="http://schemas.openxmlformats.org/officeDocument/2006/relationships/image" Target="../media/image61.emf"/><Relationship Id="rId2" Type="http://schemas.openxmlformats.org/officeDocument/2006/relationships/tags" Target="../tags/tag18.xml"/><Relationship Id="rId16" Type="http://schemas.openxmlformats.org/officeDocument/2006/relationships/image" Target="../media/image69.png"/><Relationship Id="rId29" Type="http://schemas.openxmlformats.org/officeDocument/2006/relationships/customXml" Target="../ink/ink46.xml"/><Relationship Id="rId11" Type="http://schemas.openxmlformats.org/officeDocument/2006/relationships/image" Target="../media/image65.png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50.xml"/><Relationship Id="rId40" Type="http://schemas.openxmlformats.org/officeDocument/2006/relationships/image" Target="../media/image81.png"/><Relationship Id="rId45" Type="http://schemas.openxmlformats.org/officeDocument/2006/relationships/customXml" Target="../ink/ink54.xml"/><Relationship Id="rId53" Type="http://schemas.openxmlformats.org/officeDocument/2006/relationships/customXml" Target="../ink/ink58.xml"/><Relationship Id="rId58" Type="http://schemas.openxmlformats.org/officeDocument/2006/relationships/image" Target="../media/image90.png"/><Relationship Id="rId5" Type="http://schemas.openxmlformats.org/officeDocument/2006/relationships/tags" Target="../tags/tag21.xml"/><Relationship Id="rId61" Type="http://schemas.openxmlformats.org/officeDocument/2006/relationships/customXml" Target="../ink/ink62.xml"/><Relationship Id="rId19" Type="http://schemas.openxmlformats.org/officeDocument/2006/relationships/customXml" Target="../ink/ink41.xml"/><Relationship Id="rId14" Type="http://schemas.openxmlformats.org/officeDocument/2006/relationships/image" Target="../media/image68.emf"/><Relationship Id="rId22" Type="http://schemas.openxmlformats.org/officeDocument/2006/relationships/image" Target="../media/image72.png"/><Relationship Id="rId27" Type="http://schemas.openxmlformats.org/officeDocument/2006/relationships/customXml" Target="../ink/ink45.xml"/><Relationship Id="rId30" Type="http://schemas.openxmlformats.org/officeDocument/2006/relationships/image" Target="../media/image76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85.png"/><Relationship Id="rId56" Type="http://schemas.openxmlformats.org/officeDocument/2006/relationships/image" Target="../media/image89.png"/><Relationship Id="rId8" Type="http://schemas.openxmlformats.org/officeDocument/2006/relationships/image" Target="../media/image62.emf"/><Relationship Id="rId51" Type="http://schemas.openxmlformats.org/officeDocument/2006/relationships/customXml" Target="../ink/ink57.xml"/><Relationship Id="rId3" Type="http://schemas.openxmlformats.org/officeDocument/2006/relationships/tags" Target="../tags/tag19.xml"/><Relationship Id="rId12" Type="http://schemas.openxmlformats.org/officeDocument/2006/relationships/image" Target="../media/image66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59" Type="http://schemas.openxmlformats.org/officeDocument/2006/relationships/customXml" Target="../ink/ink61.xml"/><Relationship Id="rId20" Type="http://schemas.openxmlformats.org/officeDocument/2006/relationships/image" Target="../media/image71.png"/><Relationship Id="rId41" Type="http://schemas.openxmlformats.org/officeDocument/2006/relationships/customXml" Target="../ink/ink52.xml"/><Relationship Id="rId54" Type="http://schemas.openxmlformats.org/officeDocument/2006/relationships/image" Target="../media/image88.png"/><Relationship Id="rId62" Type="http://schemas.openxmlformats.org/officeDocument/2006/relationships/image" Target="../media/image92.png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" Type="http://schemas.openxmlformats.org/officeDocument/2006/relationships/image" Target="../media/image64.png"/><Relationship Id="rId31" Type="http://schemas.openxmlformats.org/officeDocument/2006/relationships/customXml" Target="../ink/ink47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60" Type="http://schemas.openxmlformats.org/officeDocument/2006/relationships/image" Target="../media/image91.png"/><Relationship Id="rId4" Type="http://schemas.openxmlformats.org/officeDocument/2006/relationships/tags" Target="../tags/tag20.xml"/><Relationship Id="rId9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tags" Target="../tags/tag24.xml"/><Relationship Id="rId7" Type="http://schemas.openxmlformats.org/officeDocument/2006/relationships/image" Target="../media/image9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93.png"/><Relationship Id="rId5" Type="http://schemas.openxmlformats.org/officeDocument/2006/relationships/image" Target="../media/image63.png"/><Relationship Id="rId10" Type="http://schemas.openxmlformats.org/officeDocument/2006/relationships/image" Target="../media/image97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emf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118.png"/><Relationship Id="rId21" Type="http://schemas.openxmlformats.org/officeDocument/2006/relationships/image" Target="../media/image109.png"/><Relationship Id="rId34" Type="http://schemas.openxmlformats.org/officeDocument/2006/relationships/customXml" Target="../ink/ink71.xml"/><Relationship Id="rId7" Type="http://schemas.openxmlformats.org/officeDocument/2006/relationships/tags" Target="../tags/tag31.xml"/><Relationship Id="rId12" Type="http://schemas.openxmlformats.org/officeDocument/2006/relationships/image" Target="../media/image102.emf"/><Relationship Id="rId17" Type="http://schemas.openxmlformats.org/officeDocument/2006/relationships/image" Target="../media/image107.emf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73.xml"/><Relationship Id="rId2" Type="http://schemas.openxmlformats.org/officeDocument/2006/relationships/tags" Target="../tags/tag26.xml"/><Relationship Id="rId16" Type="http://schemas.openxmlformats.org/officeDocument/2006/relationships/image" Target="../media/image106.emf"/><Relationship Id="rId20" Type="http://schemas.openxmlformats.org/officeDocument/2006/relationships/customXml" Target="../ink/ink64.xml"/><Relationship Id="rId29" Type="http://schemas.openxmlformats.org/officeDocument/2006/relationships/image" Target="../media/image11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01.emf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117.png"/><Relationship Id="rId5" Type="http://schemas.openxmlformats.org/officeDocument/2006/relationships/tags" Target="../tags/tag29.xml"/><Relationship Id="rId15" Type="http://schemas.openxmlformats.org/officeDocument/2006/relationships/image" Target="../media/image105.emf"/><Relationship Id="rId23" Type="http://schemas.openxmlformats.org/officeDocument/2006/relationships/image" Target="../media/image110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image" Target="../media/image100.emf"/><Relationship Id="rId19" Type="http://schemas.openxmlformats.org/officeDocument/2006/relationships/image" Target="../media/image108.png"/><Relationship Id="rId31" Type="http://schemas.openxmlformats.org/officeDocument/2006/relationships/image" Target="../media/image114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4.emf"/><Relationship Id="rId22" Type="http://schemas.openxmlformats.org/officeDocument/2006/relationships/customXml" Target="../ink/ink65.xml"/><Relationship Id="rId27" Type="http://schemas.openxmlformats.org/officeDocument/2006/relationships/image" Target="../media/image112.png"/><Relationship Id="rId30" Type="http://schemas.openxmlformats.org/officeDocument/2006/relationships/customXml" Target="../ink/ink69.xml"/><Relationship Id="rId35" Type="http://schemas.openxmlformats.org/officeDocument/2006/relationships/image" Target="../media/image116.png"/><Relationship Id="rId8" Type="http://schemas.openxmlformats.org/officeDocument/2006/relationships/tags" Target="../tags/tag32.xml"/><Relationship Id="rId3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8C6-63EF-D348-FE13-749ABF181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47EB-D590-21A4-8367-64EBD6F69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6/12/22</a:t>
            </a:r>
          </a:p>
        </p:txBody>
      </p:sp>
    </p:spTree>
    <p:extLst>
      <p:ext uri="{BB962C8B-B14F-4D97-AF65-F5344CB8AC3E}">
        <p14:creationId xmlns:p14="http://schemas.microsoft.com/office/powerpoint/2010/main" val="12995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2AA01-1F42-EF8F-76B9-9B6F855538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669" y="1860230"/>
            <a:ext cx="5029200" cy="38862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\frac{dA_0}{dt} = -\frac{2krA_0}{r_{tot}} + k^-A_1 $$&#10;&#10;\end{document}" title="IguanaTex Bitmap Display">
            <a:extLst>
              <a:ext uri="{FF2B5EF4-FFF2-40B4-BE49-F238E27FC236}">
                <a16:creationId xmlns:a16="http://schemas.microsoft.com/office/drawing/2014/main" id="{1F7CEF8F-9539-7426-2108-5217F40A9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63998" y="283689"/>
            <a:ext cx="2641600" cy="5842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\frac{dA_1}{dt} = \frac{2krA_0}{r_{tot}} - k^-A_1 - \frac{\delta krA_1}{r_{tot}} + 2k^-A_2 $$&#10;&#10;\end{document}" title="IguanaTex Bitmap Display">
            <a:extLst>
              <a:ext uri="{FF2B5EF4-FFF2-40B4-BE49-F238E27FC236}">
                <a16:creationId xmlns:a16="http://schemas.microsoft.com/office/drawing/2014/main" id="{DF20768E-97AC-28A9-8833-A20CFC7788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563998" y="911846"/>
            <a:ext cx="4572000" cy="5842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$ \frac{dA_2}{dt} = \frac{\delta krA_1}{r_{tot}} - 2k^-A_2 $$&#10;&#10;\end{document}" title="IguanaTex Bitmap Display">
            <a:extLst>
              <a:ext uri="{FF2B5EF4-FFF2-40B4-BE49-F238E27FC236}">
                <a16:creationId xmlns:a16="http://schemas.microsoft.com/office/drawing/2014/main" id="{46862843-A15C-011F-84CA-DDEDF6A733D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63998" y="1593530"/>
            <a:ext cx="2590800" cy="5842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r_{tot} = r + A_1 + 2A_2 $$&#10;&#10;\end{document}" title="IguanaTex Bitmap Display">
            <a:extLst>
              <a:ext uri="{FF2B5EF4-FFF2-40B4-BE49-F238E27FC236}">
                <a16:creationId xmlns:a16="http://schemas.microsoft.com/office/drawing/2014/main" id="{F7D890B5-FCE3-71DC-E884-DF6A6C1B61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627498" y="2383058"/>
            <a:ext cx="2159000" cy="228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tot} = A_0 + A_1 + A_2 $$&#10;&#10;\end{document}" title="IguanaTex Bitmap Display">
            <a:extLst>
              <a:ext uri="{FF2B5EF4-FFF2-40B4-BE49-F238E27FC236}">
                <a16:creationId xmlns:a16="http://schemas.microsoft.com/office/drawing/2014/main" id="{F468C596-FDCE-9A08-619C-DAE8376119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627498" y="2753486"/>
            <a:ext cx="2286000" cy="2286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$ \frac{dA_1}{dt} = 2\alpha (1-A_1-2A_2)(\beta - A_1 - A_2) - A_1 - \delta \alpha(1-A_1-2A_2)A_1 + 2A_2 $$&#10;&#10;&#10;\end{document}" title="IguanaTex Bitmap Display">
            <a:extLst>
              <a:ext uri="{FF2B5EF4-FFF2-40B4-BE49-F238E27FC236}">
                <a16:creationId xmlns:a16="http://schemas.microsoft.com/office/drawing/2014/main" id="{A1FC7893-DF56-32D9-4525-17AA9806D6C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477073" y="3960504"/>
            <a:ext cx="6618850" cy="42767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 \frac{dA_2}{dt} = \delta \alpha(1-A_1-2A_2)A_1 - 2A_2 $$&#10;&#10;\end{document}" title="IguanaTex Bitmap Display">
            <a:extLst>
              <a:ext uri="{FF2B5EF4-FFF2-40B4-BE49-F238E27FC236}">
                <a16:creationId xmlns:a16="http://schemas.microsoft.com/office/drawing/2014/main" id="{9F3351AC-002A-5AFA-98AB-C222BC8E821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477073" y="4551060"/>
            <a:ext cx="3754800" cy="5292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\alpha = k/k^- $$&#10;&#10;\end{document}" title="IguanaTex Bitmap Display">
            <a:extLst>
              <a:ext uri="{FF2B5EF4-FFF2-40B4-BE49-F238E27FC236}">
                <a16:creationId xmlns:a16="http://schemas.microsoft.com/office/drawing/2014/main" id="{0FD2969F-A0A2-2D24-B182-B8AC3DF359E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522598" y="5458365"/>
            <a:ext cx="1041400" cy="254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 \beta = A_{tot}/r_{tot} $$&#10;&#10;\end{document}" title="IguanaTex Bitmap Display">
            <a:extLst>
              <a:ext uri="{FF2B5EF4-FFF2-40B4-BE49-F238E27FC236}">
                <a16:creationId xmlns:a16="http://schemas.microsoft.com/office/drawing/2014/main" id="{5E9F690E-8581-A98A-547A-E1235C4E8F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63727" y="5458365"/>
            <a:ext cx="1422400" cy="254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1BCFA-F2BA-C51D-7E7B-6DD50CD73281}"/>
              </a:ext>
            </a:extLst>
          </p:cNvPr>
          <p:cNvGrpSpPr/>
          <p:nvPr/>
        </p:nvGrpSpPr>
        <p:grpSpPr>
          <a:xfrm>
            <a:off x="508509" y="426354"/>
            <a:ext cx="1104480" cy="528120"/>
            <a:chOff x="508509" y="426354"/>
            <a:chExt cx="11044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69B2FB-0371-6F9A-A9DA-6947D6EE0D73}"/>
                    </a:ext>
                  </a:extLst>
                </p14:cNvPr>
                <p14:cNvContentPartPr/>
                <p14:nvPr/>
              </p14:nvContentPartPr>
              <p14:xfrm>
                <a:off x="508509" y="466674"/>
                <a:ext cx="231480" cy="17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69B2FB-0371-6F9A-A9DA-6947D6EE0D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3029" y="451194"/>
                  <a:ext cx="261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5E1F1E-762F-ACA3-A1C5-41CE3E65D3D7}"/>
                    </a:ext>
                  </a:extLst>
                </p14:cNvPr>
                <p14:cNvContentPartPr/>
                <p14:nvPr/>
              </p14:nvContentPartPr>
              <p14:xfrm>
                <a:off x="801909" y="559554"/>
                <a:ext cx="1800" cy="12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E1F1E-762F-ACA3-A1C5-41CE3E65D3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89" y="544434"/>
                  <a:ext cx="32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E806-8780-DA33-D2AC-44DAE6867840}"/>
                    </a:ext>
                  </a:extLst>
                </p14:cNvPr>
                <p14:cNvContentPartPr/>
                <p14:nvPr/>
              </p14:nvContentPartPr>
              <p14:xfrm>
                <a:off x="805149" y="513834"/>
                <a:ext cx="756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E806-8780-DA33-D2AC-44DAE68678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69" y="498714"/>
                  <a:ext cx="38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E666F-BFD1-AAD9-1C75-983FF0560397}"/>
                    </a:ext>
                  </a:extLst>
                </p14:cNvPr>
                <p14:cNvContentPartPr/>
                <p14:nvPr/>
              </p14:nvContentPartPr>
              <p14:xfrm>
                <a:off x="914229" y="555594"/>
                <a:ext cx="143280" cy="152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E666F-BFD1-AAD9-1C75-983FF05603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9109" y="540474"/>
                  <a:ext cx="173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2F5B85-A9F5-251E-B44F-128D2263633D}"/>
                    </a:ext>
                  </a:extLst>
                </p14:cNvPr>
                <p14:cNvContentPartPr/>
                <p14:nvPr/>
              </p14:nvContentPartPr>
              <p14:xfrm>
                <a:off x="1027269" y="589434"/>
                <a:ext cx="23040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2F5B85-A9F5-251E-B44F-128D226363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2149" y="573954"/>
                  <a:ext cx="261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FB2DDC-C4E9-089D-CAB7-FE8DDF42D704}"/>
                    </a:ext>
                  </a:extLst>
                </p14:cNvPr>
                <p14:cNvContentPartPr/>
                <p14:nvPr/>
              </p14:nvContentPartPr>
              <p14:xfrm>
                <a:off x="1272069" y="426354"/>
                <a:ext cx="42840" cy="39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FB2DDC-C4E9-089D-CAB7-FE8DDF42D7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56589" y="411234"/>
                  <a:ext cx="73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59E285-2547-38F0-C496-BD4C018ADFED}"/>
                    </a:ext>
                  </a:extLst>
                </p14:cNvPr>
                <p14:cNvContentPartPr/>
                <p14:nvPr/>
              </p14:nvContentPartPr>
              <p14:xfrm>
                <a:off x="1362429" y="668634"/>
                <a:ext cx="250560" cy="14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59E285-2547-38F0-C496-BD4C018ADF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7309" y="653514"/>
                  <a:ext cx="2811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642CDD-6B46-E59E-6C85-988F0EA92326}"/>
              </a:ext>
            </a:extLst>
          </p:cNvPr>
          <p:cNvGrpSpPr/>
          <p:nvPr/>
        </p:nvGrpSpPr>
        <p:grpSpPr>
          <a:xfrm>
            <a:off x="2008629" y="464154"/>
            <a:ext cx="633600" cy="408960"/>
            <a:chOff x="2008629" y="464154"/>
            <a:chExt cx="63360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2AC5FA-2A91-DE51-92AE-05DB3A4E7721}"/>
                    </a:ext>
                  </a:extLst>
                </p14:cNvPr>
                <p14:cNvContentPartPr/>
                <p14:nvPr/>
              </p14:nvContentPartPr>
              <p14:xfrm>
                <a:off x="2008629" y="562074"/>
                <a:ext cx="184320" cy="27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2AC5FA-2A91-DE51-92AE-05DB3A4E77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3509" y="546594"/>
                  <a:ext cx="214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F89053-2AD1-62DB-8EF6-AAF3D610FDDD}"/>
                    </a:ext>
                  </a:extLst>
                </p14:cNvPr>
                <p14:cNvContentPartPr/>
                <p14:nvPr/>
              </p14:nvContentPartPr>
              <p14:xfrm>
                <a:off x="2251989" y="662874"/>
                <a:ext cx="212760" cy="21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F89053-2AD1-62DB-8EF6-AAF3D610FD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36869" y="647394"/>
                  <a:ext cx="24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DAE7D-1189-42AD-D6BE-3B4DCC0613CE}"/>
                    </a:ext>
                  </a:extLst>
                </p14:cNvPr>
                <p14:cNvContentPartPr/>
                <p14:nvPr/>
              </p14:nvContentPartPr>
              <p14:xfrm>
                <a:off x="2487069" y="470634"/>
                <a:ext cx="18720" cy="37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DAE7D-1189-42AD-D6BE-3B4DCC0613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71949" y="455514"/>
                  <a:ext cx="493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CF7645-A09F-903A-656A-6FAE2AB9CA3A}"/>
                    </a:ext>
                  </a:extLst>
                </p14:cNvPr>
                <p14:cNvContentPartPr/>
                <p14:nvPr/>
              </p14:nvContentPartPr>
              <p14:xfrm>
                <a:off x="2601909" y="464154"/>
                <a:ext cx="40320" cy="40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CF7645-A09F-903A-656A-6FAE2AB9C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86429" y="449034"/>
                  <a:ext cx="70920" cy="43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178D7C-6458-D7EC-A5AF-F1B4E442B751}"/>
                  </a:ext>
                </a:extLst>
              </p14:cNvPr>
              <p14:cNvContentPartPr/>
              <p14:nvPr/>
            </p14:nvContentPartPr>
            <p14:xfrm>
              <a:off x="448029" y="1038354"/>
              <a:ext cx="2260800" cy="80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178D7C-6458-D7EC-A5AF-F1B4E442B7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2909" y="1023234"/>
                <a:ext cx="22910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ABC96-903E-8A1A-983A-21768373106D}"/>
              </a:ext>
            </a:extLst>
          </p:cNvPr>
          <p:cNvGrpSpPr/>
          <p:nvPr/>
        </p:nvGrpSpPr>
        <p:grpSpPr>
          <a:xfrm>
            <a:off x="6065469" y="3452154"/>
            <a:ext cx="2223720" cy="338760"/>
            <a:chOff x="6065469" y="3452154"/>
            <a:chExt cx="22237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530BEF-70CB-FAF0-7544-C2B9FB1DD1DC}"/>
                    </a:ext>
                  </a:extLst>
                </p14:cNvPr>
                <p14:cNvContentPartPr/>
                <p14:nvPr/>
              </p14:nvContentPartPr>
              <p14:xfrm>
                <a:off x="6065469" y="3485634"/>
                <a:ext cx="119160" cy="19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530BEF-70CB-FAF0-7544-C2B9FB1DD1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49989" y="3470514"/>
                  <a:ext cx="14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F0ECCD-C61A-186E-4376-4F63A85FF64A}"/>
                    </a:ext>
                  </a:extLst>
                </p14:cNvPr>
                <p14:cNvContentPartPr/>
                <p14:nvPr/>
              </p14:nvContentPartPr>
              <p14:xfrm>
                <a:off x="6214509" y="3541074"/>
                <a:ext cx="12960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F0ECCD-C61A-186E-4376-4F63A85FF6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99389" y="3525954"/>
                  <a:ext cx="160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F70E19-42F1-4D5D-7E32-9F0A8E7C1F97}"/>
                    </a:ext>
                  </a:extLst>
                </p14:cNvPr>
                <p14:cNvContentPartPr/>
                <p14:nvPr/>
              </p14:nvContentPartPr>
              <p14:xfrm>
                <a:off x="6366069" y="3545754"/>
                <a:ext cx="121320" cy="11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F70E19-42F1-4D5D-7E32-9F0A8E7C1F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50949" y="3530634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C3203F-E965-DB14-C573-73AF76078A1D}"/>
                    </a:ext>
                  </a:extLst>
                </p14:cNvPr>
                <p14:cNvContentPartPr/>
                <p14:nvPr/>
              </p14:nvContentPartPr>
              <p14:xfrm>
                <a:off x="6570189" y="3459354"/>
                <a:ext cx="203040" cy="25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C3203F-E965-DB14-C573-73AF76078A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54709" y="3443874"/>
                  <a:ext cx="233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4176C4-CE18-B4E9-4F9A-692433737BBD}"/>
                    </a:ext>
                  </a:extLst>
                </p14:cNvPr>
                <p14:cNvContentPartPr/>
                <p14:nvPr/>
              </p14:nvContentPartPr>
              <p14:xfrm>
                <a:off x="6808149" y="3580314"/>
                <a:ext cx="30240" cy="13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4176C4-CE18-B4E9-4F9A-692433737B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92669" y="3565194"/>
                  <a:ext cx="60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123340-91E2-DE33-773F-46D85A6A073B}"/>
                    </a:ext>
                  </a:extLst>
                </p14:cNvPr>
                <p14:cNvContentPartPr/>
                <p14:nvPr/>
              </p14:nvContentPartPr>
              <p14:xfrm>
                <a:off x="6823269" y="3500034"/>
                <a:ext cx="50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123340-91E2-DE33-773F-46D85A6A07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8149" y="3484914"/>
                  <a:ext cx="3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5FE122-6AA5-CDBB-CD05-FB16CD4763EA}"/>
                    </a:ext>
                  </a:extLst>
                </p14:cNvPr>
                <p14:cNvContentPartPr/>
                <p14:nvPr/>
              </p14:nvContentPartPr>
              <p14:xfrm>
                <a:off x="6904989" y="3601914"/>
                <a:ext cx="18396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5FE122-6AA5-CDBB-CD05-FB16CD4763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89869" y="3586794"/>
                  <a:ext cx="21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230EAB-28F7-9A10-E24F-A7AEFCEE142A}"/>
                    </a:ext>
                  </a:extLst>
                </p14:cNvPr>
                <p14:cNvContentPartPr/>
                <p14:nvPr/>
              </p14:nvContentPartPr>
              <p14:xfrm>
                <a:off x="7124229" y="3593994"/>
                <a:ext cx="78840" cy="13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230EAB-28F7-9A10-E24F-A7AEFCEE14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8749" y="3578874"/>
                  <a:ext cx="10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63142F-AC02-3F9D-64B7-1EF8E835C528}"/>
                    </a:ext>
                  </a:extLst>
                </p14:cNvPr>
                <p14:cNvContentPartPr/>
                <p14:nvPr/>
              </p14:nvContentPartPr>
              <p14:xfrm>
                <a:off x="7236549" y="3575634"/>
                <a:ext cx="148680" cy="16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63142F-AC02-3F9D-64B7-1EF8E835C5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21069" y="3560514"/>
                  <a:ext cx="17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CB08CC-16FD-F22F-584F-B4072CC6EB20}"/>
                    </a:ext>
                  </a:extLst>
                </p14:cNvPr>
                <p14:cNvContentPartPr/>
                <p14:nvPr/>
              </p14:nvContentPartPr>
              <p14:xfrm>
                <a:off x="7442469" y="3641514"/>
                <a:ext cx="9972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CB08CC-16FD-F22F-584F-B4072CC6EB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7349" y="3626034"/>
                  <a:ext cx="13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FB996C-5868-3F95-BC73-99A363EAFC67}"/>
                    </a:ext>
                  </a:extLst>
                </p14:cNvPr>
                <p14:cNvContentPartPr/>
                <p14:nvPr/>
              </p14:nvContentPartPr>
              <p14:xfrm>
                <a:off x="7655229" y="3651954"/>
                <a:ext cx="2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FB996C-5868-3F95-BC73-99A363EAFC6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39749" y="3636474"/>
                  <a:ext cx="33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866FDF-7A7A-4CA8-5187-F74F7BBA1D91}"/>
                    </a:ext>
                  </a:extLst>
                </p14:cNvPr>
                <p14:cNvContentPartPr/>
                <p14:nvPr/>
              </p14:nvContentPartPr>
              <p14:xfrm>
                <a:off x="7659189" y="3554754"/>
                <a:ext cx="14040" cy="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866FDF-7A7A-4CA8-5187-F74F7BBA1D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43709" y="3539634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52ED1C-7CB6-98A0-E0AE-E068907E92F3}"/>
                    </a:ext>
                  </a:extLst>
                </p14:cNvPr>
                <p14:cNvContentPartPr/>
                <p14:nvPr/>
              </p14:nvContentPartPr>
              <p14:xfrm>
                <a:off x="7757829" y="3651954"/>
                <a:ext cx="81720" cy="12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52ED1C-7CB6-98A0-E0AE-E068907E92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42349" y="3636474"/>
                  <a:ext cx="112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0B68FA-25E2-F1E6-A47B-AF2E79A1F1A8}"/>
                    </a:ext>
                  </a:extLst>
                </p14:cNvPr>
                <p14:cNvContentPartPr/>
                <p14:nvPr/>
              </p14:nvContentPartPr>
              <p14:xfrm>
                <a:off x="7882029" y="3643674"/>
                <a:ext cx="113400" cy="13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0B68FA-25E2-F1E6-A47B-AF2E79A1F1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66909" y="3628554"/>
                  <a:ext cx="144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C54C29-2243-7373-532C-CD1ED9E3D3CB}"/>
                    </a:ext>
                  </a:extLst>
                </p14:cNvPr>
                <p14:cNvContentPartPr/>
                <p14:nvPr/>
              </p14:nvContentPartPr>
              <p14:xfrm>
                <a:off x="8021709" y="3650874"/>
                <a:ext cx="11844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C54C29-2243-7373-532C-CD1ED9E3D3C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06229" y="3635754"/>
                  <a:ext cx="148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BDFC04-823B-84FC-B8FC-031635985148}"/>
                    </a:ext>
                  </a:extLst>
                </p14:cNvPr>
                <p14:cNvContentPartPr/>
                <p14:nvPr/>
              </p14:nvContentPartPr>
              <p14:xfrm>
                <a:off x="8231949" y="3452154"/>
                <a:ext cx="5724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BDFC04-823B-84FC-B8FC-03163598514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6829" y="3436674"/>
                  <a:ext cx="8748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12D9EC-237D-CBE4-FD3F-1B36175B742C}"/>
              </a:ext>
            </a:extLst>
          </p:cNvPr>
          <p:cNvGrpSpPr/>
          <p:nvPr/>
        </p:nvGrpSpPr>
        <p:grpSpPr>
          <a:xfrm>
            <a:off x="8659269" y="3427314"/>
            <a:ext cx="1436400" cy="435600"/>
            <a:chOff x="8659269" y="3427314"/>
            <a:chExt cx="14364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66DD11-4094-5594-5590-9274D6702CE2}"/>
                    </a:ext>
                  </a:extLst>
                </p14:cNvPr>
                <p14:cNvContentPartPr/>
                <p14:nvPr/>
              </p14:nvContentPartPr>
              <p14:xfrm>
                <a:off x="8659269" y="3427314"/>
                <a:ext cx="141480" cy="39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66DD11-4094-5594-5590-9274D6702C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44149" y="3411834"/>
                  <a:ext cx="172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6D9021-19D2-9D7B-9EFF-A8919DA5A831}"/>
                    </a:ext>
                  </a:extLst>
                </p14:cNvPr>
                <p14:cNvContentPartPr/>
                <p14:nvPr/>
              </p14:nvContentPartPr>
              <p14:xfrm>
                <a:off x="8924949" y="3611634"/>
                <a:ext cx="124560" cy="19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6D9021-19D2-9D7B-9EFF-A8919DA5A8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09469" y="3596514"/>
                  <a:ext cx="155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C3322D-3126-3E86-ABF3-1C04D73466D0}"/>
                    </a:ext>
                  </a:extLst>
                </p14:cNvPr>
                <p14:cNvContentPartPr/>
                <p14:nvPr/>
              </p14:nvContentPartPr>
              <p14:xfrm>
                <a:off x="9045909" y="3681834"/>
                <a:ext cx="167040" cy="15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C3322D-3126-3E86-ABF3-1C04D73466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30789" y="3666714"/>
                  <a:ext cx="19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0FD452-A52A-9DFF-A221-5A051304C838}"/>
                    </a:ext>
                  </a:extLst>
                </p14:cNvPr>
                <p14:cNvContentPartPr/>
                <p14:nvPr/>
              </p14:nvContentPartPr>
              <p14:xfrm>
                <a:off x="9201069" y="3578154"/>
                <a:ext cx="189360" cy="28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0FD452-A52A-9DFF-A221-5A051304C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85589" y="3562674"/>
                  <a:ext cx="219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F03910-2282-1084-E044-275DBE44818E}"/>
                    </a:ext>
                  </a:extLst>
                </p14:cNvPr>
                <p14:cNvContentPartPr/>
                <p14:nvPr/>
              </p14:nvContentPartPr>
              <p14:xfrm>
                <a:off x="9456669" y="3635034"/>
                <a:ext cx="139320" cy="19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F03910-2282-1084-E044-275DBE4481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1189" y="3619554"/>
                  <a:ext cx="169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E5E6E7-C42E-9F77-FE4A-B588AF1A2327}"/>
                    </a:ext>
                  </a:extLst>
                </p14:cNvPr>
                <p14:cNvContentPartPr/>
                <p14:nvPr/>
              </p14:nvContentPartPr>
              <p14:xfrm>
                <a:off x="9584109" y="3631794"/>
                <a:ext cx="123120" cy="180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E5E6E7-C42E-9F77-FE4A-B588AF1A232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68989" y="3616314"/>
                  <a:ext cx="153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DBA219-D886-FFCA-12CC-9E9010A9566F}"/>
                    </a:ext>
                  </a:extLst>
                </p14:cNvPr>
                <p14:cNvContentPartPr/>
                <p14:nvPr/>
              </p14:nvContentPartPr>
              <p14:xfrm>
                <a:off x="9697149" y="3691194"/>
                <a:ext cx="151920" cy="138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DBA219-D886-FFCA-12CC-9E9010A956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82029" y="3675714"/>
                  <a:ext cx="182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E4EF12-8C10-7DB0-C70B-80ABBA428A5A}"/>
                    </a:ext>
                  </a:extLst>
                </p14:cNvPr>
                <p14:cNvContentPartPr/>
                <p14:nvPr/>
              </p14:nvContentPartPr>
              <p14:xfrm>
                <a:off x="9867429" y="3513714"/>
                <a:ext cx="22824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E4EF12-8C10-7DB0-C70B-80ABBA428A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51949" y="3498594"/>
                  <a:ext cx="2584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E98391-2903-F613-CDD8-C7C6B9DB568A}"/>
                  </a:ext>
                </a:extLst>
              </p14:cNvPr>
              <p14:cNvContentPartPr/>
              <p14:nvPr/>
            </p14:nvContentPartPr>
            <p14:xfrm>
              <a:off x="10310229" y="3605874"/>
              <a:ext cx="8280" cy="1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E98391-2903-F613-CDD8-C7C6B9DB56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95109" y="3590754"/>
                <a:ext cx="38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C8C4BF-7A18-EB25-EBE1-7EBCA4B6E2ED}"/>
                  </a:ext>
                </a:extLst>
              </p14:cNvPr>
              <p14:cNvContentPartPr/>
              <p14:nvPr/>
            </p14:nvContentPartPr>
            <p14:xfrm>
              <a:off x="10281069" y="3829794"/>
              <a:ext cx="6120" cy="6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C8C4BF-7A18-EB25-EBE1-7EBCA4B6E2E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65949" y="3814674"/>
                <a:ext cx="363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9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9E28C5-2F3C-7DA9-0095-5489828789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67" y="689185"/>
            <a:ext cx="3278292" cy="253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4338D-7C37-889E-6005-92CC33EFF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6951" y="643466"/>
            <a:ext cx="3396621" cy="2624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A8DF67-A6E5-3833-37AE-8DF2173B8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467" y="3635583"/>
            <a:ext cx="3278292" cy="253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B4615-2900-6BA2-279E-9ECF6FD36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4444" y="3589863"/>
            <a:ext cx="3421637" cy="2643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00289-DAD3-517D-F20A-FFF65C7D98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8763" y="3660130"/>
            <a:ext cx="3239769" cy="250345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\beta = 10 $$&#10;&#10;\end{document}" title="IguanaTex Bitmap Display">
            <a:extLst>
              <a:ext uri="{FF2B5EF4-FFF2-40B4-BE49-F238E27FC236}">
                <a16:creationId xmlns:a16="http://schemas.microsoft.com/office/drawing/2014/main" id="{55F5C1C2-5A6D-55ED-12F4-D308960836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25183" y="2169164"/>
            <a:ext cx="736600" cy="2286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$ \beta = 0.5 $$&#10;&#10;&#10;\end{document}" title="IguanaTex Bitmap Display">
            <a:extLst>
              <a:ext uri="{FF2B5EF4-FFF2-40B4-BE49-F238E27FC236}">
                <a16:creationId xmlns:a16="http://schemas.microsoft.com/office/drawing/2014/main" id="{226497E8-E165-E699-3C85-88594B443E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893733" y="2229518"/>
            <a:ext cx="812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\beta = 1 $$&#10;&#10;\end{document}" title="IguanaTex Bitmap Display">
            <a:extLst>
              <a:ext uri="{FF2B5EF4-FFF2-40B4-BE49-F238E27FC236}">
                <a16:creationId xmlns:a16="http://schemas.microsoft.com/office/drawing/2014/main" id="{B12CAA15-E4F3-497A-30D9-8BD5ECB6C6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6800" y="4987380"/>
            <a:ext cx="548640" cy="20574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$ \beta = 2 $$&#10;&#10;&#10;\end{document}" title="IguanaTex Bitmap Display">
            <a:extLst>
              <a:ext uri="{FF2B5EF4-FFF2-40B4-BE49-F238E27FC236}">
                <a16:creationId xmlns:a16="http://schemas.microsoft.com/office/drawing/2014/main" id="{CCA1D02B-8322-976E-FE5A-CAC513E662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93733" y="4856574"/>
            <a:ext cx="548640" cy="20574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\beta = 0.1 $$&#10;&#10;\end{document}" title="IguanaTex Bitmap Display">
            <a:extLst>
              <a:ext uri="{FF2B5EF4-FFF2-40B4-BE49-F238E27FC236}">
                <a16:creationId xmlns:a16="http://schemas.microsoft.com/office/drawing/2014/main" id="{1B0E8CB2-21A4-D3F8-F380-4650AEA163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741389" y="5012784"/>
            <a:ext cx="708660" cy="20574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A_{init} = 10^{-5}$$&#10;&#10;\end{document}" title="IguanaTex Bitmap Display">
            <a:extLst>
              <a:ext uri="{FF2B5EF4-FFF2-40B4-BE49-F238E27FC236}">
                <a16:creationId xmlns:a16="http://schemas.microsoft.com/office/drawing/2014/main" id="{68B00144-06F9-8DC3-F741-BA3C068087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37040" y="1046480"/>
            <a:ext cx="1397000" cy="2794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$ \delta = 4 $$&#10;&#10;\end{document}" title="IguanaTex Bitmap Display">
            <a:extLst>
              <a:ext uri="{FF2B5EF4-FFF2-40B4-BE49-F238E27FC236}">
                <a16:creationId xmlns:a16="http://schemas.microsoft.com/office/drawing/2014/main" id="{D354509E-185A-C0EC-170B-117E7F271C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75139" y="1529176"/>
            <a:ext cx="584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}&#10;\pagestyle{empty}&#10;\begin{document}&#10;&#10;&#10;$$ 2\alpha (1-A_1-2f(A_1))(\beta -A_1-f(A_1))-A_1-\delta \alpha (1-A_1-2f(A_2))A_1 + 2f(A_1)=0$$&#10;&#10;&#10;\end{document}" title="IguanaTex Bitmap Display">
            <a:extLst>
              <a:ext uri="{FF2B5EF4-FFF2-40B4-BE49-F238E27FC236}">
                <a16:creationId xmlns:a16="http://schemas.microsoft.com/office/drawing/2014/main" id="{BE204444-43C9-2361-E28F-DDC8B03B2E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39900" y="1643546"/>
            <a:ext cx="8712200" cy="254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$ A_2 = f(A_1) = \frac{\delta \alpha (1-A_1)A_1}{2(1+\delta \alpha A_1)} $$&#10;&#10;&#10;\end{document}" title="IguanaTex Bitmap Display">
            <a:extLst>
              <a:ext uri="{FF2B5EF4-FFF2-40B4-BE49-F238E27FC236}">
                <a16:creationId xmlns:a16="http://schemas.microsoft.com/office/drawing/2014/main" id="{8C622036-FC4E-58E3-F7EA-A1EF4FB89D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67315" y="2253805"/>
            <a:ext cx="3175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C3EAEE-21B2-07A2-5DF5-AFB01CC89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0521" y="3429000"/>
            <a:ext cx="4110958" cy="3290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C5BDF-BF7E-7D07-2BB8-00C16DD56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428999"/>
            <a:ext cx="4059699" cy="3290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90C423-C5BE-5F0B-2A85-5925CCE269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479" y="3453159"/>
            <a:ext cx="3969723" cy="317775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\delta = 1$$&#10;&#10;\end{document}" title="IguanaTex Bitmap Display">
            <a:extLst>
              <a:ext uri="{FF2B5EF4-FFF2-40B4-BE49-F238E27FC236}">
                <a16:creationId xmlns:a16="http://schemas.microsoft.com/office/drawing/2014/main" id="{112F4DB9-595D-90FB-4B37-A79EB56437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381217" y="4264694"/>
            <a:ext cx="558800" cy="1778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delta = 4$$&#10;&#10;\end{document}" title="IguanaTex Bitmap Display">
            <a:extLst>
              <a:ext uri="{FF2B5EF4-FFF2-40B4-BE49-F238E27FC236}">
                <a16:creationId xmlns:a16="http://schemas.microsoft.com/office/drawing/2014/main" id="{B5C5D41B-064B-FF87-E5F7-55344EA10A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675532" y="4353594"/>
            <a:ext cx="584200" cy="1778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$ \delta = 10$$&#10;&#10;&#10;\end{document}" title="IguanaTex Bitmap Display">
            <a:extLst>
              <a:ext uri="{FF2B5EF4-FFF2-40B4-BE49-F238E27FC236}">
                <a16:creationId xmlns:a16="http://schemas.microsoft.com/office/drawing/2014/main" id="{C91361F5-CE8A-AC29-E2A3-12E12CF293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789339" y="4354717"/>
            <a:ext cx="711200" cy="2032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7551B59-2550-3CFA-5B43-F73FE8FF29B3}"/>
              </a:ext>
            </a:extLst>
          </p:cNvPr>
          <p:cNvGrpSpPr/>
          <p:nvPr/>
        </p:nvGrpSpPr>
        <p:grpSpPr>
          <a:xfrm>
            <a:off x="1952829" y="824514"/>
            <a:ext cx="1392840" cy="543600"/>
            <a:chOff x="1952829" y="824514"/>
            <a:chExt cx="13928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52FAD3-9416-D042-DD43-A5209392517D}"/>
                    </a:ext>
                  </a:extLst>
                </p14:cNvPr>
                <p14:cNvContentPartPr/>
                <p14:nvPr/>
              </p14:nvContentPartPr>
              <p14:xfrm>
                <a:off x="1952829" y="857274"/>
                <a:ext cx="185760" cy="25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52FAD3-9416-D042-DD43-A520939251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7709" y="841794"/>
                  <a:ext cx="216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1E706C-A990-780D-06D4-75B6D6529ED3}"/>
                    </a:ext>
                  </a:extLst>
                </p14:cNvPr>
                <p14:cNvContentPartPr/>
                <p14:nvPr/>
              </p14:nvContentPartPr>
              <p14:xfrm>
                <a:off x="2298069" y="893274"/>
                <a:ext cx="28440" cy="23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1E706C-A990-780D-06D4-75B6D6529E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82589" y="878154"/>
                  <a:ext cx="58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45CCC7-7D3A-CEBE-A862-07E92F4633D6}"/>
                    </a:ext>
                  </a:extLst>
                </p14:cNvPr>
                <p14:cNvContentPartPr/>
                <p14:nvPr/>
              </p14:nvContentPartPr>
              <p14:xfrm>
                <a:off x="2213469" y="975354"/>
                <a:ext cx="212040" cy="3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45CCC7-7D3A-CEBE-A862-07E92F4633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8349" y="959874"/>
                  <a:ext cx="24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29D67A-D489-7043-C92A-82BD89412B83}"/>
                    </a:ext>
                  </a:extLst>
                </p14:cNvPr>
                <p14:cNvContentPartPr/>
                <p14:nvPr/>
              </p14:nvContentPartPr>
              <p14:xfrm>
                <a:off x="2419029" y="979314"/>
                <a:ext cx="186480" cy="172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29D67A-D489-7043-C92A-82BD89412B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03549" y="963834"/>
                  <a:ext cx="217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0A522F-E05D-66A9-AA9F-730E836E95A9}"/>
                    </a:ext>
                  </a:extLst>
                </p14:cNvPr>
                <p14:cNvContentPartPr/>
                <p14:nvPr/>
              </p14:nvContentPartPr>
              <p14:xfrm>
                <a:off x="2609469" y="1004514"/>
                <a:ext cx="199080" cy="16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0A522F-E05D-66A9-AA9F-730E836E95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93989" y="989034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3C6088-DDC0-3DA3-5CD9-DAB94C08A2AD}"/>
                    </a:ext>
                  </a:extLst>
                </p14:cNvPr>
                <p14:cNvContentPartPr/>
                <p14:nvPr/>
              </p14:nvContentPartPr>
              <p14:xfrm>
                <a:off x="2810349" y="824514"/>
                <a:ext cx="242640" cy="37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3C6088-DDC0-3DA3-5CD9-DAB94C08A2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95229" y="809034"/>
                  <a:ext cx="273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8FD7EE-62AD-863F-883E-225C47192B21}"/>
                    </a:ext>
                  </a:extLst>
                </p14:cNvPr>
                <p14:cNvContentPartPr/>
                <p14:nvPr/>
              </p14:nvContentPartPr>
              <p14:xfrm>
                <a:off x="3084669" y="1021074"/>
                <a:ext cx="261000" cy="347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8FD7EE-62AD-863F-883E-225C47192B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9549" y="1005954"/>
                  <a:ext cx="2916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FF575C-137F-C0BF-0F8E-D20AF8FCCB16}"/>
              </a:ext>
            </a:extLst>
          </p:cNvPr>
          <p:cNvGrpSpPr/>
          <p:nvPr/>
        </p:nvGrpSpPr>
        <p:grpSpPr>
          <a:xfrm>
            <a:off x="3630789" y="937554"/>
            <a:ext cx="1209240" cy="329400"/>
            <a:chOff x="3630789" y="937554"/>
            <a:chExt cx="12092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7C3A62-023A-A194-33FD-1AA6D2A0FF42}"/>
                    </a:ext>
                  </a:extLst>
                </p14:cNvPr>
                <p14:cNvContentPartPr/>
                <p14:nvPr/>
              </p14:nvContentPartPr>
              <p14:xfrm>
                <a:off x="3630789" y="1017114"/>
                <a:ext cx="301320" cy="20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7C3A62-023A-A194-33FD-1AA6D2A0FF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15669" y="1001994"/>
                  <a:ext cx="33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438A00-F93F-B82E-A401-7B989F73C20D}"/>
                    </a:ext>
                  </a:extLst>
                </p14:cNvPr>
                <p14:cNvContentPartPr/>
                <p14:nvPr/>
              </p14:nvContentPartPr>
              <p14:xfrm>
                <a:off x="4015269" y="937554"/>
                <a:ext cx="45360" cy="28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438A00-F93F-B82E-A401-7B989F73C2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99789" y="922074"/>
                  <a:ext cx="75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FA41C4-CEF2-3267-508F-FA4686EE4C7F}"/>
                    </a:ext>
                  </a:extLst>
                </p14:cNvPr>
                <p14:cNvContentPartPr/>
                <p14:nvPr/>
              </p14:nvContentPartPr>
              <p14:xfrm>
                <a:off x="3987909" y="1093074"/>
                <a:ext cx="155880" cy="1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FA41C4-CEF2-3267-508F-FA4686EE4C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72789" y="1077594"/>
                  <a:ext cx="186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ACC66D-2959-61C4-8E24-8743F6193565}"/>
                    </a:ext>
                  </a:extLst>
                </p14:cNvPr>
                <p14:cNvContentPartPr/>
                <p14:nvPr/>
              </p14:nvContentPartPr>
              <p14:xfrm>
                <a:off x="4174029" y="973554"/>
                <a:ext cx="666000" cy="29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ACC66D-2959-61C4-8E24-8743F6193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58549" y="958434"/>
                  <a:ext cx="696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A94AD6-0F43-C825-ABEE-DB3D7920EAF9}"/>
                    </a:ext>
                  </a:extLst>
                </p14:cNvPr>
                <p14:cNvContentPartPr/>
                <p14:nvPr/>
              </p14:nvContentPartPr>
              <p14:xfrm>
                <a:off x="4554909" y="1004154"/>
                <a:ext cx="172080" cy="46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A94AD6-0F43-C825-ABEE-DB3D7920EA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39789" y="988674"/>
                  <a:ext cx="202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2108C1-F4AE-B6C1-41BC-117F0A60DD38}"/>
              </a:ext>
            </a:extLst>
          </p:cNvPr>
          <p:cNvGrpSpPr/>
          <p:nvPr/>
        </p:nvGrpSpPr>
        <p:grpSpPr>
          <a:xfrm>
            <a:off x="5151069" y="904434"/>
            <a:ext cx="1971000" cy="451080"/>
            <a:chOff x="5151069" y="904434"/>
            <a:chExt cx="197100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7953E8-6E51-F833-E1E0-29494F4191D2}"/>
                    </a:ext>
                  </a:extLst>
                </p14:cNvPr>
                <p14:cNvContentPartPr/>
                <p14:nvPr/>
              </p14:nvContentPartPr>
              <p14:xfrm>
                <a:off x="5151069" y="1000194"/>
                <a:ext cx="332280" cy="23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7953E8-6E51-F833-E1E0-29494F4191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35589" y="984714"/>
                  <a:ext cx="362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10611A-0E52-9B0F-DD90-D4DB9B60CAE2}"/>
                    </a:ext>
                  </a:extLst>
                </p14:cNvPr>
                <p14:cNvContentPartPr/>
                <p14:nvPr/>
              </p14:nvContentPartPr>
              <p14:xfrm>
                <a:off x="5490909" y="1030434"/>
                <a:ext cx="237960" cy="32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10611A-0E52-9B0F-DD90-D4DB9B60CA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75789" y="1015314"/>
                  <a:ext cx="268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F7DAD4-AA92-0D86-7E4A-8789BDA7126E}"/>
                    </a:ext>
                  </a:extLst>
                </p14:cNvPr>
                <p14:cNvContentPartPr/>
                <p14:nvPr/>
              </p14:nvContentPartPr>
              <p14:xfrm>
                <a:off x="5793309" y="1016754"/>
                <a:ext cx="189720" cy="17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F7DAD4-AA92-0D86-7E4A-8789BDA712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78189" y="1001634"/>
                  <a:ext cx="22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98F088-C5E3-85AF-CE41-C463BB4D7A4C}"/>
                    </a:ext>
                  </a:extLst>
                </p14:cNvPr>
                <p14:cNvContentPartPr/>
                <p14:nvPr/>
              </p14:nvContentPartPr>
              <p14:xfrm>
                <a:off x="5989869" y="1055994"/>
                <a:ext cx="2257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98F088-C5E3-85AF-CE41-C463BB4D7A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74749" y="1040874"/>
                  <a:ext cx="256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23E090-6514-7230-1FB0-C33605BAE303}"/>
                    </a:ext>
                  </a:extLst>
                </p14:cNvPr>
                <p14:cNvContentPartPr/>
                <p14:nvPr/>
              </p14:nvContentPartPr>
              <p14:xfrm>
                <a:off x="6290829" y="1008114"/>
                <a:ext cx="12240" cy="18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23E090-6514-7230-1FB0-C33605BAE3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75349" y="992634"/>
                  <a:ext cx="4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BA620F-DE02-58AA-8E9A-7C210B369499}"/>
                    </a:ext>
                  </a:extLst>
                </p14:cNvPr>
                <p14:cNvContentPartPr/>
                <p14:nvPr/>
              </p14:nvContentPartPr>
              <p14:xfrm>
                <a:off x="6250509" y="1084434"/>
                <a:ext cx="15372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BA620F-DE02-58AA-8E9A-7C210B3694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35389" y="1068954"/>
                  <a:ext cx="183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CBD643-B4AC-A8BA-08D8-F2E36595A8B5}"/>
                    </a:ext>
                  </a:extLst>
                </p14:cNvPr>
                <p14:cNvContentPartPr/>
                <p14:nvPr/>
              </p14:nvContentPartPr>
              <p14:xfrm>
                <a:off x="6471189" y="1028274"/>
                <a:ext cx="18720" cy="169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CBD643-B4AC-A8BA-08D8-F2E36595A8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56069" y="1012794"/>
                  <a:ext cx="49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A4493F-BD68-9EE6-89D2-815661368839}"/>
                    </a:ext>
                  </a:extLst>
                </p14:cNvPr>
                <p14:cNvContentPartPr/>
                <p14:nvPr/>
              </p14:nvContentPartPr>
              <p14:xfrm>
                <a:off x="6505029" y="904434"/>
                <a:ext cx="12240" cy="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A4493F-BD68-9EE6-89D2-8156613688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89549" y="888954"/>
                  <a:ext cx="42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96A1B-AE31-7611-FD62-6063AC764624}"/>
                    </a:ext>
                  </a:extLst>
                </p14:cNvPr>
                <p14:cNvContentPartPr/>
                <p14:nvPr/>
              </p14:nvContentPartPr>
              <p14:xfrm>
                <a:off x="6535269" y="1042674"/>
                <a:ext cx="14112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96A1B-AE31-7611-FD62-6063AC7646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20149" y="1027194"/>
                  <a:ext cx="171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0012BB-3908-1B45-7C10-104BED7475B7}"/>
                    </a:ext>
                  </a:extLst>
                </p14:cNvPr>
                <p14:cNvContentPartPr/>
                <p14:nvPr/>
              </p14:nvContentPartPr>
              <p14:xfrm>
                <a:off x="6752709" y="1019994"/>
                <a:ext cx="140760" cy="26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0012BB-3908-1B45-7C10-104BED7475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37589" y="1004874"/>
                  <a:ext cx="17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60F494-E857-0381-BDBD-DE60489B8E29}"/>
                    </a:ext>
                  </a:extLst>
                </p14:cNvPr>
                <p14:cNvContentPartPr/>
                <p14:nvPr/>
              </p14:nvContentPartPr>
              <p14:xfrm>
                <a:off x="7076709" y="1037634"/>
                <a:ext cx="10440" cy="10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60F494-E857-0381-BDBD-DE60489B8E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1589" y="1022514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70C56-B6D9-78A7-0B34-3951C9B8B353}"/>
                    </a:ext>
                  </a:extLst>
                </p14:cNvPr>
                <p14:cNvContentPartPr/>
                <p14:nvPr/>
              </p14:nvContentPartPr>
              <p14:xfrm>
                <a:off x="7107309" y="1256874"/>
                <a:ext cx="1476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70C56-B6D9-78A7-0B34-3951C9B8B3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1829" y="1241394"/>
                  <a:ext cx="4536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60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9DB5A-BB9A-9E88-85B0-EE973F76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15" y="3619583"/>
            <a:ext cx="3874898" cy="3101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3ED49B-8375-AC7D-7323-1A5EF2A6B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1782918"/>
            <a:ext cx="5029200" cy="407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B4535-85DB-183F-47BC-DC5D58BCC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15" y="136836"/>
            <a:ext cx="4061361" cy="329216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\beta = 0.5 $$&#10;&#10;\end{document}" title="IguanaTex Bitmap Display">
            <a:extLst>
              <a:ext uri="{FF2B5EF4-FFF2-40B4-BE49-F238E27FC236}">
                <a16:creationId xmlns:a16="http://schemas.microsoft.com/office/drawing/2014/main" id="{D54CE1FD-CA25-77B1-5112-3A586C5E5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05018" y="1554318"/>
            <a:ext cx="812800" cy="2286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beta = 1 $$&#10;&#10;\end{document}" title="IguanaTex Bitmap Display">
            <a:extLst>
              <a:ext uri="{FF2B5EF4-FFF2-40B4-BE49-F238E27FC236}">
                <a16:creationId xmlns:a16="http://schemas.microsoft.com/office/drawing/2014/main" id="{F6C3E585-A9F7-2F8D-82D4-EFA5DC2F20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05018" y="4895603"/>
            <a:ext cx="609600" cy="228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\beta = 2 $$&#10;&#10;\end{document}" title="IguanaTex Bitmap Display">
            <a:extLst>
              <a:ext uri="{FF2B5EF4-FFF2-40B4-BE49-F238E27FC236}">
                <a16:creationId xmlns:a16="http://schemas.microsoft.com/office/drawing/2014/main" id="{64356D4D-A4ED-E847-20AC-6DAA33F83F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688" y="2983676"/>
            <a:ext cx="609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A2075-28D5-353C-1EB4-801975CA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7669"/>
            <a:ext cx="5291666" cy="4542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62413-5134-F0E2-13D3-E7E1BFF2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90587"/>
            <a:ext cx="5291667" cy="44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 title="IguanaTex Bitmap Display">
            <a:extLst>
              <a:ext uri="{FF2B5EF4-FFF2-40B4-BE49-F238E27FC236}">
                <a16:creationId xmlns:a16="http://schemas.microsoft.com/office/drawing/2014/main" id="{3D998321-9E4B-7E8D-CEBB-E18DDC34CF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2441" y="1086260"/>
            <a:ext cx="7366000" cy="685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frac{dA_{20}}{dt} = \frac{k_2A_{10}r^t}{r_{tot}^t} - k_2^-A_{20} - \frac{k_5A_{20}r^f}{r_{tot}^f} + k_5^-A_{21}$$&#10;&#10;\end{document}" title="IguanaTex Bitmap Display">
            <a:extLst>
              <a:ext uri="{FF2B5EF4-FFF2-40B4-BE49-F238E27FC236}">
                <a16:creationId xmlns:a16="http://schemas.microsoft.com/office/drawing/2014/main" id="{3AF2A238-8E95-59AD-5CEB-0852CD8E16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2441" y="2041649"/>
            <a:ext cx="5130800" cy="6858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{01}}{dt} = \frac{k_3A_{00}r^f}{r_{tot}^f} - k_3^-A_{01} - \frac{k_6A_{01}r^t}{r_{tot}^t} + k_6^-A_{11} $$&#10;&#10;\end{document}" title="IguanaTex Bitmap Display">
            <a:extLst>
              <a:ext uri="{FF2B5EF4-FFF2-40B4-BE49-F238E27FC236}">
                <a16:creationId xmlns:a16="http://schemas.microsoft.com/office/drawing/2014/main" id="{75C647E1-6956-34A4-6F90-30676D20FB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441" y="2927436"/>
            <a:ext cx="5130800" cy="6858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 title="IguanaTex Bitmap Display">
            <a:extLst>
              <a:ext uri="{FF2B5EF4-FFF2-40B4-BE49-F238E27FC236}">
                <a16:creationId xmlns:a16="http://schemas.microsoft.com/office/drawing/2014/main" id="{AF81DDBC-DF2D-8B37-E95C-981F0810AB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2441" y="3847939"/>
            <a:ext cx="7366000" cy="6858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\frac{dA_{21}}{dt} = \frac{k_5A_{20}r^f}{r_{tot}^f} - k_5^-A_{21} + \frac{k_7A_{11}r^t}{r_{tot}^t} - k_7^-A_{21} $$&#10;&#10;\end{document}" title="IguanaTex Bitmap Display">
            <a:extLst>
              <a:ext uri="{FF2B5EF4-FFF2-40B4-BE49-F238E27FC236}">
                <a16:creationId xmlns:a16="http://schemas.microsoft.com/office/drawing/2014/main" id="{45ADC59E-B1A0-74EB-D1DA-7CCE8EE7CA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02441" y="4803328"/>
            <a:ext cx="5130800" cy="6858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A_{tot} = A_{00} + A_{10} + A_{20}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45F0B113-4B1D-121E-39D0-ED50C76D81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28872" y="5031928"/>
            <a:ext cx="4724400" cy="22860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$ r_{tot}^t = r^t + A_{10} + A_{11} + 2(A_{20} +A_{21}) $$&#10;&#10;&#10;\end{document}" title="IguanaTex Bitmap Display">
            <a:extLst>
              <a:ext uri="{FF2B5EF4-FFF2-40B4-BE49-F238E27FC236}">
                <a16:creationId xmlns:a16="http://schemas.microsoft.com/office/drawing/2014/main" id="{0ABFA34F-2AF6-8AC3-84EF-EE56DD6E39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346372" y="5489128"/>
            <a:ext cx="4089400" cy="279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r_{tot}^f = r^f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B76DE22B-7D97-9A9A-183D-1B76FFC7CCC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768441" y="5940391"/>
            <a:ext cx="3073400" cy="330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F4789-F859-1F9B-C713-7D6D77575AB0}"/>
              </a:ext>
            </a:extLst>
          </p:cNvPr>
          <p:cNvGrpSpPr/>
          <p:nvPr/>
        </p:nvGrpSpPr>
        <p:grpSpPr>
          <a:xfrm>
            <a:off x="3372669" y="248874"/>
            <a:ext cx="2838960" cy="624960"/>
            <a:chOff x="3372669" y="248874"/>
            <a:chExt cx="283896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FD6AD2-B4DD-237B-7BF9-0317B6A36249}"/>
                    </a:ext>
                  </a:extLst>
                </p14:cNvPr>
                <p14:cNvContentPartPr/>
                <p14:nvPr/>
              </p14:nvContentPartPr>
              <p14:xfrm>
                <a:off x="3383109" y="404754"/>
                <a:ext cx="22572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FD6AD2-B4DD-237B-7BF9-0317B6A362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7989" y="389274"/>
                  <a:ext cx="256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058D9E-754A-6B79-D5D0-DE222CF899B4}"/>
                    </a:ext>
                  </a:extLst>
                </p14:cNvPr>
                <p14:cNvContentPartPr/>
                <p14:nvPr/>
              </p14:nvContentPartPr>
              <p14:xfrm>
                <a:off x="3912309" y="464874"/>
                <a:ext cx="171360" cy="22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058D9E-754A-6B79-D5D0-DE222CF89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7189" y="449754"/>
                  <a:ext cx="201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DD2E93-795F-1D6F-F669-395A71D8A594}"/>
                    </a:ext>
                  </a:extLst>
                </p14:cNvPr>
                <p14:cNvContentPartPr/>
                <p14:nvPr/>
              </p14:nvContentPartPr>
              <p14:xfrm>
                <a:off x="4112469" y="506274"/>
                <a:ext cx="15588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DD2E93-795F-1D6F-F669-395A71D8A5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7349" y="491154"/>
                  <a:ext cx="186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0D7C92-AC01-A3AB-FFD9-1FA236CFB22A}"/>
                    </a:ext>
                  </a:extLst>
                </p14:cNvPr>
                <p14:cNvContentPartPr/>
                <p14:nvPr/>
              </p14:nvContentPartPr>
              <p14:xfrm>
                <a:off x="4358349" y="397554"/>
                <a:ext cx="29160" cy="33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0D7C92-AC01-A3AB-FFD9-1FA236CFB2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3229" y="382434"/>
                  <a:ext cx="597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C08C6B-AAC5-7935-D86C-F00B983A313B}"/>
                    </a:ext>
                  </a:extLst>
                </p14:cNvPr>
                <p14:cNvContentPartPr/>
                <p14:nvPr/>
              </p14:nvContentPartPr>
              <p14:xfrm>
                <a:off x="4475709" y="353634"/>
                <a:ext cx="117360" cy="42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C08C6B-AAC5-7935-D86C-F00B983A31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0229" y="338154"/>
                  <a:ext cx="147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C25018-2F66-E4A1-20E8-8F21AABEA19F}"/>
                    </a:ext>
                  </a:extLst>
                </p14:cNvPr>
                <p14:cNvContentPartPr/>
                <p14:nvPr/>
              </p14:nvContentPartPr>
              <p14:xfrm>
                <a:off x="5008149" y="562794"/>
                <a:ext cx="28980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C25018-2F66-E4A1-20E8-8F21AABEA1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3029" y="547674"/>
                  <a:ext cx="320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D0E54-1A5D-6EEE-FB01-DC2156572B61}"/>
                    </a:ext>
                  </a:extLst>
                </p14:cNvPr>
                <p14:cNvContentPartPr/>
                <p14:nvPr/>
              </p14:nvContentPartPr>
              <p14:xfrm>
                <a:off x="5355909" y="576474"/>
                <a:ext cx="126360" cy="15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D0E54-1A5D-6EEE-FB01-DC2156572B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0429" y="561354"/>
                  <a:ext cx="15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6A609C-EB75-819E-1CA5-C232DD83E226}"/>
                    </a:ext>
                  </a:extLst>
                </p14:cNvPr>
                <p14:cNvContentPartPr/>
                <p14:nvPr/>
              </p14:nvContentPartPr>
              <p14:xfrm>
                <a:off x="5575869" y="404754"/>
                <a:ext cx="21780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6A609C-EB75-819E-1CA5-C232DD83E2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60749" y="389634"/>
                  <a:ext cx="248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76EE97-A373-5B4B-15B0-0ECB6D08299A}"/>
                    </a:ext>
                  </a:extLst>
                </p14:cNvPr>
                <p14:cNvContentPartPr/>
                <p14:nvPr/>
              </p14:nvContentPartPr>
              <p14:xfrm>
                <a:off x="5842269" y="514914"/>
                <a:ext cx="255600" cy="18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76EE97-A373-5B4B-15B0-0ECB6D0829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7149" y="499794"/>
                  <a:ext cx="285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578612-A89E-E29D-9046-123E6EBB9B3D}"/>
                    </a:ext>
                  </a:extLst>
                </p14:cNvPr>
                <p14:cNvContentPartPr/>
                <p14:nvPr/>
              </p14:nvContentPartPr>
              <p14:xfrm>
                <a:off x="6115149" y="248874"/>
                <a:ext cx="77400" cy="47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578612-A89E-E29D-9046-123E6EBB9B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9669" y="233394"/>
                  <a:ext cx="1080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3EB849-4A52-A1B7-C0E8-485C0A2CB942}"/>
                    </a:ext>
                  </a:extLst>
                </p14:cNvPr>
                <p14:cNvContentPartPr/>
                <p14:nvPr/>
              </p14:nvContentPartPr>
              <p14:xfrm>
                <a:off x="3372669" y="801114"/>
                <a:ext cx="2838960" cy="72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3EB849-4A52-A1B7-C0E8-485C0A2CB9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57549" y="785994"/>
                  <a:ext cx="286956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2809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04"/>
  <p:tag name="OUTPUTTYPE" val="PDF"/>
  <p:tag name="IGUANATEXVERSION" val="160"/>
  <p:tag name="LATEXADDIN" val="\documentclass{article}&#10;\usepackage{amsmath}&#10;\pagestyle{empty}&#10;\begin{document}&#10;&#10;&#10;$$ \frac{dA_0}{dt} = -\frac{2krA_0}{r_{tot}} + k^-A_1 $$&#10;&#10;\end{document}"/>
  <p:tag name="IGUANATEXSIZE" val="20"/>
  <p:tag name="IGUANATEXCURSOR" val="12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9"/>
  <p:tag name="OUTPUTTYPE" val="PDF"/>
  <p:tag name="IGUANATEXVERSION" val="160"/>
  <p:tag name="LATEXADDIN" val="\documentclass{article}&#10;\usepackage{amsmath}&#10;\pagestyle{empty}&#10;\begin{document}&#10;&#10;&#10;$$ \beta = 10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2"/>
  <p:tag name="OUTPUTTYPE" val="PDF"/>
  <p:tag name="IGUANATEXVERSION" val="160"/>
  <p:tag name="LATEXADDIN" val="\documentclass{article}&#10;\usepackage{amsmath}&#10;\pagestyle{empty}&#10;\begin{document}&#10;&#10;$$ \beta = 0.5 $$&#10;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1 $$&#10;&#10;\end{document}"/>
  <p:tag name="IGUANATEXSIZE" val="18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$$ \beta = 2 $$&#10;&#10;&#10;\end{document}"/>
  <p:tag name="IGUANATEXSIZE" val="18"/>
  <p:tag name="IGUANATEXCURSOR" val="9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1"/>
  <p:tag name="OUTPUTTYPE" val="PDF"/>
  <p:tag name="IGUANATEXVERSION" val="160"/>
  <p:tag name="LATEXADDIN" val="\documentclass{article}&#10;\usepackage{amsmath}&#10;\pagestyle{empty}&#10;\begin{document}&#10;&#10;&#10;$$ \beta = 0.1 $$&#10;&#10;\end{document}"/>
  <p:tag name="IGUANATEXSIZE" val="18"/>
  <p:tag name="IGUANATEXCURSOR" val="9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$$&#10;&#10;\end{document}"/>
  <p:tag name="IGUANATEXSIZE" val="20"/>
  <p:tag name="IGUANATEXCURSOR" val="10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 $$&#10;&#10;\end{document}"/>
  <p:tag name="IGUANATEXSIZE" val="20"/>
  <p:tag name="IGUANATEXCURSOR" val="9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43"/>
  <p:tag name="OUTPUTTYPE" val="PDF"/>
  <p:tag name="IGUANATEXVERSION" val="160"/>
  <p:tag name="LATEXADDIN" val="\documentclass{article}&#10;\usepackage{amsmath}&#10;\pagestyle{empty}&#10;\begin{document}&#10;&#10;&#10;$$ 2\alpha (1-A_1-2f(A_1))(\beta -A_1-f(A_1))-A_1-\delta \alpha (1-A_1-2f(A_2))A_1 + 2f(A_1)=0$$&#10;&#10;&#10;\end{document}"/>
  <p:tag name="IGUANATEXSIZE" val="20"/>
  <p:tag name="IGUANATEXCURSOR" val="17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25"/>
  <p:tag name="OUTPUTTYPE" val="PDF"/>
  <p:tag name="IGUANATEXVERSION" val="160"/>
  <p:tag name="LATEXADDIN" val="\documentclass{article}&#10;\usepackage{amsmath}&#10;\pagestyle{empty}&#10;\begin{document}&#10;&#10;$$ A_2 = f(A_1) = \frac{\delta \alpha (1-A_1)A_1}{2(1+\delta \alpha A_1)} $$&#10;&#10;&#10;\end{document}"/>
  <p:tag name="IGUANATEXSIZE" val="20"/>
  <p:tag name="IGUANATEXCURSOR" val="15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2"/>
  <p:tag name="OUTPUTTYPE" val="PDF"/>
  <p:tag name="IGUANATEXVERSION" val="160"/>
  <p:tag name="LATEXADDIN" val="\documentclass{article}&#10;\usepackage{amsmath}&#10;\pagestyle{empty}&#10;\begin{document}&#10;&#10;&#10;$$ \delta = 1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80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$$&#10;&#10;\end{document}"/>
  <p:tag name="IGUANATEXSIZE" val="20"/>
  <p:tag name="IGUANATEXCURSOR" val="16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8"/>
  <p:tag name="OUTPUTTYPE" val="PDF"/>
  <p:tag name="IGUANATEXVERSION" val="160"/>
  <p:tag name="LATEXADDIN" val="\documentclass{article}&#10;\usepackage{amsmath}&#10;\pagestyle{empty}&#10;\begin{document}&#10;&#10;$$ \delta = 10$$&#10;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2"/>
  <p:tag name="OUTPUTTYPE" val="PDF"/>
  <p:tag name="IGUANATEXVERSION" val="160"/>
  <p:tag name="LATEXADDIN" val="\documentclass{article}&#10;\usepackage{amsmath}&#10;\pagestyle{empty}&#10;\begin{document}&#10;&#10;&#10;$$ \beta = 0.5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1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2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0}}{dt} = \frac{k_2A_{10}r^t}{r_{tot}^t} - k_2^-A_{20} - \frac{k_5A_{20}r^f}{r_{tot}^f} + k_5^-A_{21}$$&#10;&#10;\end{document}"/>
  <p:tag name="IGUANATEXSIZE" val="20"/>
  <p:tag name="IGUANATEXCURSOR" val="1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01}}{dt} = \frac{k_3A_{00}r^f}{r_{tot}^f} - k_3^-A_{01} - \frac{k_6A_{01}r^t}{r_{tot}^t} + k_6^-A_{1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/>
  <p:tag name="IGUANATEXSIZE" val="20"/>
  <p:tag name="IGUANATEXCURSOR" val="24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1}}{dt} = \frac{k_5A_{20}r^f}{r_{tot}^f} - k_5^-A_{21} + \frac{k_7A_{11}r^t}{r_{tot}^t} - k_7^-A_{2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02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$$&#10;&#10;\end{document}"/>
  <p:tag name="IGUANATEXSIZE" val="20"/>
  <p:tag name="IGUANATEXCURSOR" val="13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86"/>
  <p:tag name="OUTPUTTYPE" val="PDF"/>
  <p:tag name="IGUANATEXVERSION" val="160"/>
  <p:tag name="LATEXADDIN" val="\documentclass{article}&#10;\usepackage{amsmath}&#10;\pagestyle{empty}&#10;\begin{document}&#10;&#10;&#10;$$ A_{tot} = A_{00} + A_{10} + A_{20} + A_{01} + A_{11} + A_{21} $$&#10;&#10;\end{document}"/>
  <p:tag name="IGUANATEXSIZE" val="20"/>
  <p:tag name="IGUANATEXCURSOR" val="14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61"/>
  <p:tag name="OUTPUTTYPE" val="PDF"/>
  <p:tag name="IGUANATEXVERSION" val="160"/>
  <p:tag name="LATEXADDIN" val="\documentclass{article}&#10;\usepackage{amsmath}&#10;\pagestyle{empty}&#10;\begin{document}&#10;&#10;$$ r_{tot}^t = r^t + A_{10} + A_{11} + 2(A_{20} +A_{21}) $$&#10;&#10;&#10;\end{document}"/>
  <p:tag name="IGUANATEXSIZE" val="20"/>
  <p:tag name="IGUANATEXCURSOR" val="14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21"/>
  <p:tag name="OUTPUTTYPE" val="PDF"/>
  <p:tag name="IGUANATEXVERSION" val="160"/>
  <p:tag name="LATEXADDIN" val="\documentclass{article}&#10;\usepackage{amsmath}&#10;\pagestyle{empty}&#10;\begin{document}&#10;&#10;&#10;$$ r_{tot}^f = r^f + A_{01} + A_{11} + A_{21} $$&#10;&#10;\end{document}"/>
  <p:tag name="IGUANATEXSIZE" val="20"/>
  <p:tag name="IGUANATEXCURSOR" val="13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5"/>
  <p:tag name="OUTPUTTYPE" val="PDF"/>
  <p:tag name="IGUANATEXVERSION" val="160"/>
  <p:tag name="LATEXADDIN" val="\documentclass{article}&#10;\usepackage{amsmath}&#10;\pagestyle{empty}&#10;\begin{document}&#10;&#10;&#10;$$ r_{tot} = r + A_1 + 2A_2 $$&#10;&#10;\end{document}"/>
  <p:tag name="IGUANATEXSIZE" val="20"/>
  <p:tag name="IGUANATEXCURSOR" val="11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0"/>
  <p:tag name="OUTPUTTYPE" val="PDF"/>
  <p:tag name="IGUANATEXVERSION" val="160"/>
  <p:tag name="LATEXADDIN" val="\documentclass{article}&#10;\usepackage{amsmath}&#10;\pagestyle{empty}&#10;\begin{document}&#10;&#10;&#10;$$ A_{tot} = A_0 + A_1 + A_2 $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25"/>
  <p:tag name="OUTPUTTYPE" val="PDF"/>
  <p:tag name="IGUANATEXVERSION" val="160"/>
  <p:tag name="LATEXADDIN" val="\documentclass{article}&#10;\usepackage{amsmath}&#10;\pagestyle{empty}&#10;\begin{document}&#10;&#10;$$ \frac{dA_1}{dt} = 2\alpha (1-A_1-2A_2)(\beta - A_1 - A_2) - A_1 - \delta \alpha(1-A_1-2A_2)A_1 + 2A_2 $$&#10;&#10;&#10;\end{document}"/>
  <p:tag name="IGUANATEXSIZE" val="20"/>
  <p:tag name="IGUANATEXCURSOR" val="18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49"/>
  <p:tag name="OUTPUTTYPE" val="PDF"/>
  <p:tag name="IGUANATEXVERSION" val="160"/>
  <p:tag name="LATEXADDIN" val="\documentclass{article}&#10;\usepackage{amsmath}&#10;\pagestyle{empty}&#10;\begin{document}&#10;&#10;&#10;$$ \frac{dA_2}{dt} = \delta \alpha(1-A_1-2A_2)A_1 - 2A_2 $$&#10;&#10;\end{document}"/>
  <p:tag name="IGUANATEXSIZE" val="20"/>
  <p:tag name="IGUANATEXCURSOR" val="14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41"/>
  <p:tag name="OUTPUTTYPE" val="PDF"/>
  <p:tag name="IGUANATEXVERSION" val="160"/>
  <p:tag name="LATEXADDIN" val="\documentclass{article}&#10;\usepackage{amsmath}&#10;\pagestyle{empty}&#10;\begin{document}&#10;&#10;&#10;$$ \alpha = k/k^-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6"/>
  <p:tag name="OUTPUTTYPE" val="PDF"/>
  <p:tag name="IGUANATEXVERSION" val="160"/>
  <p:tag name="LATEXADDIN" val="\documentclass{article}&#10;\usepackage{amsmath}&#10;\pagestyle{empty}&#10;\begin{document}&#10;&#10;&#10;$$ \beta = A_{tot}/r_{tot} $$&#10;&#10;\end{document}"/>
  <p:tag name="IGUANATEXSIZE" val="20"/>
  <p:tag name="IGUANATEXCURSOR" val="11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4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Update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2.0</dc:title>
  <dc:creator>Luke Heirene</dc:creator>
  <cp:lastModifiedBy>Luke Heirene</cp:lastModifiedBy>
  <cp:revision>6</cp:revision>
  <dcterms:created xsi:type="dcterms:W3CDTF">2022-12-06T14:27:52Z</dcterms:created>
  <dcterms:modified xsi:type="dcterms:W3CDTF">2022-12-14T21:53:17Z</dcterms:modified>
</cp:coreProperties>
</file>