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D867-7EF0-DB46-D49D-B0C6D399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52E62-984E-FF4C-D6CC-DC187B3E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FDF7-EAD5-52FF-8D65-940D1BC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1CC7-D5F6-538D-8C35-B5F75257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6F14-1F3E-5588-7662-8BFB295F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0180-164C-B5B6-E1B7-ACDC8A9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3C65-65F4-E934-69B4-5E97AAB9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4FD7-E46D-2DAD-A48A-553BC066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F99F-F9DE-1B14-CA77-31B8AB3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3C58-6B23-EE6F-D078-145AF800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F66EB-D5FA-BABF-EEAA-13E6F4065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F0B1-BAD4-132D-048C-B06B3D30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2695-22CC-4842-B8D9-86A748E3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AA8C-A5E3-FFD6-38BB-CEA9022B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2F96-BB48-0CE1-90DC-D845F00B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9934-20C4-9D3E-E01E-D42FF44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7413-E442-A227-3ADC-43AE965C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2BAE-DBF9-33A4-590D-76213AC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6EAF-029F-3C1D-D0F4-0505A7B7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18E3-1583-6BB5-A1D1-5A7F7CB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A4F-E5EF-E9CF-53D7-D8E2148E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B12FA-625E-9F18-4714-E2917DC0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567D-20DF-02AB-3C5E-7F03D3F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DB54-906F-169E-DD30-B8D40FE6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0023-F90B-180A-CBCC-0B32721A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A9BC-DA36-841F-7E16-5EFE303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3D8A-1B22-1F1E-F3CB-57B1EBEF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2657C-1C2A-A9B7-3CC2-680A19AB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27E5-ABE1-EDBE-28F0-11B923A4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EFE57-4E9C-33DC-5A28-D1651649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5C44-7F3D-DB8B-3A82-A8BEDA8F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868E-2026-F44B-C9BE-A0E4EBE8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DC40-AD39-9443-5BDB-D51ED02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AD398-78D0-2C2B-7109-B0AAA085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EAD02-DF6C-28FF-F1BC-F0B6ABE2B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89BD3-0085-B7A0-A4BD-1719CCB0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D026-128E-09B8-3E86-FF32F9D0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DD741-AB2E-3C78-2CD1-6D4A0DEF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A488-41E5-0BAD-0F91-3DF3C32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FE0B-0650-65DD-C00B-A0A1D15F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658F-D482-9276-E59E-99B86898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7FE29-88B9-4ACA-6E20-F41B4ADD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2288-C076-8B30-E2D6-FF172AC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E8DC-4ACE-CD57-9FD2-627640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6398-FD73-3309-43A9-E8B86D3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0425-5815-4017-6605-CC1154AD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3D66-3716-A2ED-7E0B-7A36D775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968F-EAA1-0FF9-46EA-FA384576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5606C-A95C-2FAF-59B8-FBAAB929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A327-5CC1-73AE-604E-BF0A1F31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47DD-4EE1-C42B-0B0D-1C0C5638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C529E-761D-C23D-7CFC-0CEFAF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98FF-FBA0-0285-E7FE-A3C07EB0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4B0D1-B272-5926-6B53-E3B7C885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AD7AF-748C-AEFC-18ED-983C3558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9F1B3-1D4E-08CF-3FFE-A4EF462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D2A6-DE00-2F2C-BE1F-F2C683DB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4AC8-16CB-3A97-8317-CDFEA98D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9E6CB-3E67-7A5C-06C5-5EDF36A2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530E-9348-A1E2-C2CB-48F87DA8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8B4C-EFCD-F88F-ACDA-EE9427920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41ED6-99C5-FE42-A885-A29EA805ADF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0530-8B4C-B651-7B6F-C0A62F253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A3B7-2B10-5E50-D10A-4E542DAF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CCD7D-5758-544F-AE0D-8E8665B1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AD64-8B2F-40E2-1C65-EEB8F2618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GSK monovalent vs bivalent follow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0043D-BAB7-BC0F-9965-49A87062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F80AC-352D-0314-05FB-AAF7E116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1" y="1434870"/>
            <a:ext cx="4897966" cy="3008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8E1B9-C00A-65AF-BB59-C8455DFD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34" y="1305944"/>
            <a:ext cx="4789224" cy="3137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FC6C6-C030-FFD9-B355-98A7D473D616}"/>
              </a:ext>
            </a:extLst>
          </p:cNvPr>
          <p:cNvSpPr txBox="1"/>
          <p:nvPr/>
        </p:nvSpPr>
        <p:spPr>
          <a:xfrm>
            <a:off x="1975848" y="4930745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720FA-396A-1BB9-5160-DC90D5A6EBC7}"/>
              </a:ext>
            </a:extLst>
          </p:cNvPr>
          <p:cNvSpPr txBox="1"/>
          <p:nvPr/>
        </p:nvSpPr>
        <p:spPr>
          <a:xfrm>
            <a:off x="3631561" y="4944220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0ABD7-6799-0885-9AB0-227F03515381}"/>
              </a:ext>
            </a:extLst>
          </p:cNvPr>
          <p:cNvSpPr txBox="1"/>
          <p:nvPr/>
        </p:nvSpPr>
        <p:spPr>
          <a:xfrm>
            <a:off x="7734466" y="4944220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AC579-26B5-9023-D56F-CF8978042891}"/>
              </a:ext>
            </a:extLst>
          </p:cNvPr>
          <p:cNvSpPr txBox="1"/>
          <p:nvPr/>
        </p:nvSpPr>
        <p:spPr>
          <a:xfrm>
            <a:off x="9318108" y="495038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E9040-7171-D7DC-BCF3-8805358D2BBC}"/>
              </a:ext>
            </a:extLst>
          </p:cNvPr>
          <p:cNvSpPr txBox="1"/>
          <p:nvPr/>
        </p:nvSpPr>
        <p:spPr>
          <a:xfrm>
            <a:off x="110346" y="501724"/>
            <a:ext cx="616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Bivalent same efficacy and slightly better EC50/potency as high affinity monovalent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FB9FA-340E-A837-9D35-EEAAA1120767}"/>
              </a:ext>
            </a:extLst>
          </p:cNvPr>
          <p:cNvSpPr txBox="1"/>
          <p:nvPr/>
        </p:nvSpPr>
        <p:spPr>
          <a:xfrm>
            <a:off x="6096000" y="610672"/>
            <a:ext cx="616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Bivalent same potency but worse efficacy as high affinity monovalent</a:t>
            </a:r>
          </a:p>
        </p:txBody>
      </p:sp>
    </p:spTree>
    <p:extLst>
      <p:ext uri="{BB962C8B-B14F-4D97-AF65-F5344CB8AC3E}">
        <p14:creationId xmlns:p14="http://schemas.microsoft.com/office/powerpoint/2010/main" val="39622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4AE51-C9AA-03DA-3027-77836EEF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53" y="4229909"/>
            <a:ext cx="3044746" cy="187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921AD-E628-520B-A425-EBB41AEF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02" y="4229909"/>
            <a:ext cx="3162300" cy="1942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5414A-CA44-01C2-C6F9-6D9B90DA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05" y="4229909"/>
            <a:ext cx="3230842" cy="198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759BD-7A6E-124F-E936-50B72FE80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65" y="2101073"/>
            <a:ext cx="3091734" cy="1870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A3223-AA42-E05F-4AE9-9348B2BD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02" y="2136384"/>
            <a:ext cx="3162300" cy="191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34348-C96D-AD3D-592A-5648AE325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776" y="2136384"/>
            <a:ext cx="3280700" cy="198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ACE0-2E04-CFDA-FC5D-80470679C4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1453" y="0"/>
            <a:ext cx="3044746" cy="1994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033C7-CF3D-650B-F34D-F2D946463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721" y="0"/>
            <a:ext cx="3089882" cy="2101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C08E7-6A5C-6B50-865F-82FC756E6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3277" y="29567"/>
            <a:ext cx="3162300" cy="2071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16A75-9F75-0154-ADC6-68149F78D93C}"/>
              </a:ext>
            </a:extLst>
          </p:cNvPr>
          <p:cNvSpPr txBox="1"/>
          <p:nvPr/>
        </p:nvSpPr>
        <p:spPr>
          <a:xfrm>
            <a:off x="184499" y="715766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B9C2D-5BC7-90E0-45E1-56B11410EA00}"/>
              </a:ext>
            </a:extLst>
          </p:cNvPr>
          <p:cNvSpPr txBox="1"/>
          <p:nvPr/>
        </p:nvSpPr>
        <p:spPr>
          <a:xfrm>
            <a:off x="373108" y="5115411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1DE8F-9C80-DD08-7B1A-423280DEABAA}"/>
              </a:ext>
            </a:extLst>
          </p:cNvPr>
          <p:cNvSpPr txBox="1"/>
          <p:nvPr/>
        </p:nvSpPr>
        <p:spPr>
          <a:xfrm>
            <a:off x="36351" y="2723431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Rtot=5 x10^4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18CAE-7A19-4281-75EF-DE7A852A7FBA}"/>
              </a:ext>
            </a:extLst>
          </p:cNvPr>
          <p:cNvSpPr txBox="1"/>
          <p:nvPr/>
        </p:nvSpPr>
        <p:spPr>
          <a:xfrm>
            <a:off x="2527771" y="6280593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35357-4DEF-E53A-9349-8A212CFB3D8F}"/>
              </a:ext>
            </a:extLst>
          </p:cNvPr>
          <p:cNvSpPr txBox="1"/>
          <p:nvPr/>
        </p:nvSpPr>
        <p:spPr>
          <a:xfrm>
            <a:off x="6096000" y="6322927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3C528-C689-64C7-AA36-90DB97CE3F0A}"/>
              </a:ext>
            </a:extLst>
          </p:cNvPr>
          <p:cNvSpPr txBox="1"/>
          <p:nvPr/>
        </p:nvSpPr>
        <p:spPr>
          <a:xfrm>
            <a:off x="9664229" y="6322927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D=10^-13</a:t>
            </a:r>
          </a:p>
        </p:txBody>
      </p:sp>
    </p:spTree>
    <p:extLst>
      <p:ext uri="{BB962C8B-B14F-4D97-AF65-F5344CB8AC3E}">
        <p14:creationId xmlns:p14="http://schemas.microsoft.com/office/powerpoint/2010/main" val="22131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C665F-3B3D-999C-1E7F-91864B36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8" y="4402136"/>
            <a:ext cx="3137795" cy="192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861F5-FA2D-AEB7-02C0-CC069EFA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86" y="4402136"/>
            <a:ext cx="3137795" cy="1927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6A71B-E547-6742-5103-74B5A9DD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48" y="4450470"/>
            <a:ext cx="3137795" cy="192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1BF33-5DEA-A852-1340-F08BDE111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46" y="2455864"/>
            <a:ext cx="3217707" cy="1946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354AE-15EB-A1ED-166A-EAB884293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965" y="2455864"/>
            <a:ext cx="3217707" cy="1946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A8D6A-22F1-A731-54BD-6E18F6B66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537" y="2504199"/>
            <a:ext cx="3217706" cy="1946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58587-A685-D175-79DA-A51AA0154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6301" y="267299"/>
            <a:ext cx="3217707" cy="2107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017AB-0F1E-16B2-C7AA-6CEF1254E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3965" y="267299"/>
            <a:ext cx="3217707" cy="210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A8086-720D-7B66-A754-3EC74C893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7492" y="267299"/>
            <a:ext cx="3217706" cy="21078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C29DDE-A660-3089-60C3-69AA26852525}"/>
              </a:ext>
            </a:extLst>
          </p:cNvPr>
          <p:cNvSpPr txBox="1"/>
          <p:nvPr/>
        </p:nvSpPr>
        <p:spPr>
          <a:xfrm>
            <a:off x="2527771" y="6280593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429F3-6D4E-EEB1-6CD8-EA8B2848FBA5}"/>
              </a:ext>
            </a:extLst>
          </p:cNvPr>
          <p:cNvSpPr txBox="1"/>
          <p:nvPr/>
        </p:nvSpPr>
        <p:spPr>
          <a:xfrm>
            <a:off x="6096000" y="6322927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2290F-6703-221B-7A33-D4E1EE9B770E}"/>
              </a:ext>
            </a:extLst>
          </p:cNvPr>
          <p:cNvSpPr txBox="1"/>
          <p:nvPr/>
        </p:nvSpPr>
        <p:spPr>
          <a:xfrm>
            <a:off x="9664229" y="6322927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4FA18-B840-BCA1-0A06-794C56FA26EF}"/>
              </a:ext>
            </a:extLst>
          </p:cNvPr>
          <p:cNvSpPr txBox="1"/>
          <p:nvPr/>
        </p:nvSpPr>
        <p:spPr>
          <a:xfrm>
            <a:off x="184499" y="715766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06F02-3D63-91E9-66B0-0A94D02070A4}"/>
              </a:ext>
            </a:extLst>
          </p:cNvPr>
          <p:cNvSpPr txBox="1"/>
          <p:nvPr/>
        </p:nvSpPr>
        <p:spPr>
          <a:xfrm>
            <a:off x="373108" y="5115411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Rtot=10^3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4BA9E-3E81-987A-69D5-90D8263E797E}"/>
              </a:ext>
            </a:extLst>
          </p:cNvPr>
          <p:cNvSpPr txBox="1"/>
          <p:nvPr/>
        </p:nvSpPr>
        <p:spPr>
          <a:xfrm>
            <a:off x="36351" y="2723431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Rtot=5 x10^4</a:t>
            </a:r>
          </a:p>
        </p:txBody>
      </p:sp>
    </p:spTree>
    <p:extLst>
      <p:ext uri="{BB962C8B-B14F-4D97-AF65-F5344CB8AC3E}">
        <p14:creationId xmlns:p14="http://schemas.microsoft.com/office/powerpoint/2010/main" val="37522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6DAD94-4874-FCFC-FB8B-D81160F75F04}"/>
              </a:ext>
            </a:extLst>
          </p:cNvPr>
          <p:cNvSpPr txBox="1"/>
          <p:nvPr/>
        </p:nvSpPr>
        <p:spPr>
          <a:xfrm>
            <a:off x="2527771" y="6280593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CD4E22-3B21-AD7A-89E5-DD2B686B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78" y="3675982"/>
            <a:ext cx="4043795" cy="24722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C9B4B6-0626-B636-532C-9D8F878DC8A2}"/>
              </a:ext>
            </a:extLst>
          </p:cNvPr>
          <p:cNvSpPr txBox="1"/>
          <p:nvPr/>
        </p:nvSpPr>
        <p:spPr>
          <a:xfrm>
            <a:off x="8519107" y="6280593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D=10^-13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0B0F8-E68E-F6FE-A015-80C8F8E4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98" y="3675982"/>
            <a:ext cx="4133850" cy="2527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B920F-2339-7FE5-9B2F-3753538C1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97" y="901701"/>
            <a:ext cx="4133851" cy="252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6B3A4F-7505-E551-370B-F220B83BC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945" y="951464"/>
            <a:ext cx="3971059" cy="24277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CA5192-D297-5DC7-00BB-0F064B721107}"/>
              </a:ext>
            </a:extLst>
          </p:cNvPr>
          <p:cNvSpPr txBox="1"/>
          <p:nvPr/>
        </p:nvSpPr>
        <p:spPr>
          <a:xfrm>
            <a:off x="5299364" y="342900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EC50 vs EC90</a:t>
            </a:r>
          </a:p>
        </p:txBody>
      </p:sp>
    </p:spTree>
    <p:extLst>
      <p:ext uri="{BB962C8B-B14F-4D97-AF65-F5344CB8AC3E}">
        <p14:creationId xmlns:p14="http://schemas.microsoft.com/office/powerpoint/2010/main" val="296507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8801</TotalTime>
  <Words>108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GSK monovalent vs bivalent follow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Heirene</dc:creator>
  <cp:lastModifiedBy>Luke Heirene</cp:lastModifiedBy>
  <cp:revision>3</cp:revision>
  <dcterms:created xsi:type="dcterms:W3CDTF">2024-08-22T14:43:45Z</dcterms:created>
  <dcterms:modified xsi:type="dcterms:W3CDTF">2024-09-25T12:46:00Z</dcterms:modified>
</cp:coreProperties>
</file>