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>
      <p:cViewPr varScale="1">
        <p:scale>
          <a:sx n="90" d="100"/>
          <a:sy n="90" d="100"/>
        </p:scale>
        <p:origin x="-6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58C4-0DD3-9549-9587-36BE6F0EC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E4ABF-186D-7439-5E0B-95986A315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3881C-070F-7398-C3D7-BA169C7F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4EF-94E5-1C48-8D9D-2148705D7209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032D1-2E6C-EA94-6F71-574AC87C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134C2-FBBC-30A4-8B64-E4C5C51E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D0D-037B-8B48-9E3C-A0BE7C37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5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F592-163D-111A-2B55-3829B65B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85023-E4DF-CFEC-F58F-68EEEAFB0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C7DEB-6256-825C-79C9-DA844D22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4EF-94E5-1C48-8D9D-2148705D7209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79DB0-1595-F545-9B40-2C6278B7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CEE04-5F58-478C-9FED-A5E27A27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D0D-037B-8B48-9E3C-A0BE7C37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6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398E18-3D02-FB47-F656-633895307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390DE-BA02-D4CA-9071-03D59A608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B3B0C-82B0-5D95-BA50-FD24628C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4EF-94E5-1C48-8D9D-2148705D7209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06C5A-08AE-A355-9355-52FADF88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4F519-45FA-863D-43B8-F58EFFE4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D0D-037B-8B48-9E3C-A0BE7C37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1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3C10-F443-D2EE-46AB-92ED8B60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A55CC-2D5B-3B34-AFB4-F647640C8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45B4A-EF1A-3948-72B5-A155B101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4EF-94E5-1C48-8D9D-2148705D7209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0C02B-69CE-1643-F25A-8E712EF0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D9B97-BBA3-7308-EBB8-527AAB18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D0D-037B-8B48-9E3C-A0BE7C37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7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F31E-7290-2F61-4983-DCE711B97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AF257-2896-D33D-C037-0ACD839DE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4E63E-5A1D-AAAA-4D85-8A1D2A9C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4EF-94E5-1C48-8D9D-2148705D7209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1B460-4DC6-61C8-ACB4-9677D02B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BCF6B-DFE7-B23D-0033-03FF0910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D0D-037B-8B48-9E3C-A0BE7C37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2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8AF2-7756-4BC6-B8B4-9B881AB9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47013-BF14-194B-6E1B-266904C26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0DFB0-D4A2-DA69-394B-C69ED0F1B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FD71B-03C0-2308-185C-52CDD28B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4EF-94E5-1C48-8D9D-2148705D7209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BFD5A-D2DA-AF43-6467-E231FDD6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6AE46-0492-45BB-6A37-CB807500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D0D-037B-8B48-9E3C-A0BE7C37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8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F6BD5-4150-787B-3D0D-C6FA2589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07D74-724C-212C-E01B-951237E5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EA10-AD2F-70EE-822D-34F27C0C1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31C5C-551B-E701-2C37-C87A174F6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3B252-2E5D-F319-4CE1-7331EA642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AEC4A-1559-232B-E3A3-8C63EF6B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4EF-94E5-1C48-8D9D-2148705D7209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D94F4-153C-BB7E-3456-75846A21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5CA83-BB72-DF3C-6BBF-9B2E26A8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D0D-037B-8B48-9E3C-A0BE7C37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6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0823-A310-233B-79BE-899E5705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945DC-BC16-9BDB-2718-4F80835E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4EF-94E5-1C48-8D9D-2148705D7209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EF36D-1977-C7EA-53BD-159C02B6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A22C9-1B1B-B48E-95F1-9F97DD69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D0D-037B-8B48-9E3C-A0BE7C37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9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7DFA6-55B2-06AE-2179-25626D88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4EF-94E5-1C48-8D9D-2148705D7209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55CC8-3205-FCE0-60C9-084B5516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08DB6-7FDF-3FE9-4423-505FA0AE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D0D-037B-8B48-9E3C-A0BE7C37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2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4B44-CDD7-D3A4-6E48-8E440BBF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7D75D-078F-4C0F-F2F0-C88D540CB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B70F0-06BE-F4BF-6197-018860BAE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47CF9-6A30-29F8-33F8-5ADB2E8B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4EF-94E5-1C48-8D9D-2148705D7209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2F9E5-8154-7C51-25EB-B14FE477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32430-98DB-4035-7DD9-00DA0304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D0D-037B-8B48-9E3C-A0BE7C37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D2FA-B3D8-8757-6777-3E04C6E7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E37DD-B8F1-CD4E-922E-D43F1EAEF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464E9-8750-1BCF-E5EA-0EB41874E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D670D-FD5F-65FC-8A9B-B3C13AC3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4EF-94E5-1C48-8D9D-2148705D7209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437B6-A91B-CBFB-8F9D-825A840F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5FD9A-94D3-8E4F-C326-A948D099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D0D-037B-8B48-9E3C-A0BE7C37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4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9349B-DB55-B198-1096-BE07B1D3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F0914-8F0B-59DD-AF0E-39FD33C74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6308D-65C8-C31C-FB6B-756D98264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C7B4EF-94E5-1C48-8D9D-2148705D7209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0C372-80DB-ADA0-73C1-C53663EE0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4F643-DC4A-5B91-A3C3-8DF38A707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393D0D-037B-8B48-9E3C-A0BE7C37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2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blue and purple lines&#10;&#10;Description automatically generated with medium confidence">
            <a:extLst>
              <a:ext uri="{FF2B5EF4-FFF2-40B4-BE49-F238E27FC236}">
                <a16:creationId xmlns:a16="http://schemas.microsoft.com/office/drawing/2014/main" id="{0BEA9921-A62C-7431-7D6E-B1A542D83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3786" t="32672" r="29067" b="32035"/>
          <a:stretch/>
        </p:blipFill>
        <p:spPr>
          <a:xfrm>
            <a:off x="633664" y="591398"/>
            <a:ext cx="1833350" cy="960676"/>
          </a:xfrm>
        </p:spPr>
      </p:pic>
      <p:pic>
        <p:nvPicPr>
          <p:cNvPr id="5" name="Picture 4" descr="A blue and black clock&#10;&#10;Description automatically generated">
            <a:extLst>
              <a:ext uri="{FF2B5EF4-FFF2-40B4-BE49-F238E27FC236}">
                <a16:creationId xmlns:a16="http://schemas.microsoft.com/office/drawing/2014/main" id="{3F04B088-0B8F-2652-FD6D-BB5A823635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629" t="33291" r="45249" b="34174"/>
          <a:stretch/>
        </p:blipFill>
        <p:spPr>
          <a:xfrm>
            <a:off x="5668229" y="3472413"/>
            <a:ext cx="730523" cy="1267919"/>
          </a:xfrm>
          <a:prstGeom prst="rect">
            <a:avLst/>
          </a:prstGeom>
        </p:spPr>
      </p:pic>
      <p:pic>
        <p:nvPicPr>
          <p:cNvPr id="7" name="Picture 6" descr="A diagram of a cell membrane&#10;&#10;Description automatically generated">
            <a:extLst>
              <a:ext uri="{FF2B5EF4-FFF2-40B4-BE49-F238E27FC236}">
                <a16:creationId xmlns:a16="http://schemas.microsoft.com/office/drawing/2014/main" id="{12A0E08F-CEF8-6C5B-1D7D-8FF2B5514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15" y="4595103"/>
            <a:ext cx="4320797" cy="1986749"/>
          </a:xfrm>
          <a:prstGeom prst="rect">
            <a:avLst/>
          </a:prstGeom>
        </p:spPr>
      </p:pic>
      <p:pic>
        <p:nvPicPr>
          <p:cNvPr id="8" name="Picture 7" descr="A diagram of cancer cells&#10;&#10;Description automatically generated">
            <a:extLst>
              <a:ext uri="{FF2B5EF4-FFF2-40B4-BE49-F238E27FC236}">
                <a16:creationId xmlns:a16="http://schemas.microsoft.com/office/drawing/2014/main" id="{5AF8B449-6447-FF25-DDBB-1873CAE4C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368" y="4245810"/>
            <a:ext cx="3401823" cy="238127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32A370-01F6-C2E4-5E8D-859B8E3E2671}"/>
              </a:ext>
            </a:extLst>
          </p:cNvPr>
          <p:cNvCxnSpPr>
            <a:cxnSpLocks/>
          </p:cNvCxnSpPr>
          <p:nvPr/>
        </p:nvCxnSpPr>
        <p:spPr>
          <a:xfrm flipV="1">
            <a:off x="9246503" y="109739"/>
            <a:ext cx="11875" cy="20341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978C3276-740F-579D-9BD7-73E743323B78}"/>
              </a:ext>
            </a:extLst>
          </p:cNvPr>
          <p:cNvSpPr/>
          <p:nvPr/>
        </p:nvSpPr>
        <p:spPr>
          <a:xfrm>
            <a:off x="9246503" y="717012"/>
            <a:ext cx="2049926" cy="1383119"/>
          </a:xfrm>
          <a:custGeom>
            <a:avLst/>
            <a:gdLst>
              <a:gd name="connsiteX0" fmla="*/ 0 w 5058888"/>
              <a:gd name="connsiteY0" fmla="*/ 2240881 h 2240881"/>
              <a:gd name="connsiteX1" fmla="*/ 1472540 w 5058888"/>
              <a:gd name="connsiteY1" fmla="*/ 1860870 h 2240881"/>
              <a:gd name="connsiteX2" fmla="*/ 2885704 w 5058888"/>
              <a:gd name="connsiteY2" fmla="*/ 281452 h 2240881"/>
              <a:gd name="connsiteX3" fmla="*/ 5058888 w 5058888"/>
              <a:gd name="connsiteY3" fmla="*/ 8320 h 22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8888" h="2240881">
                <a:moveTo>
                  <a:pt x="0" y="2240881"/>
                </a:moveTo>
                <a:cubicBezTo>
                  <a:pt x="495794" y="2214161"/>
                  <a:pt x="991589" y="2187442"/>
                  <a:pt x="1472540" y="1860870"/>
                </a:cubicBezTo>
                <a:cubicBezTo>
                  <a:pt x="1953491" y="1534298"/>
                  <a:pt x="2287979" y="590210"/>
                  <a:pt x="2885704" y="281452"/>
                </a:cubicBezTo>
                <a:cubicBezTo>
                  <a:pt x="3483429" y="-27306"/>
                  <a:pt x="4271158" y="-9493"/>
                  <a:pt x="5058888" y="832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F9C7CB-04F8-11E9-61F7-9BF461ADC8B3}"/>
              </a:ext>
            </a:extLst>
          </p:cNvPr>
          <p:cNvCxnSpPr>
            <a:cxnSpLocks/>
          </p:cNvCxnSpPr>
          <p:nvPr/>
        </p:nvCxnSpPr>
        <p:spPr>
          <a:xfrm>
            <a:off x="9246503" y="2100131"/>
            <a:ext cx="261462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B433E3-39A4-4A0D-8EFE-4A37812FF170}"/>
              </a:ext>
            </a:extLst>
          </p:cNvPr>
          <p:cNvSpPr txBox="1"/>
          <p:nvPr/>
        </p:nvSpPr>
        <p:spPr>
          <a:xfrm>
            <a:off x="7535874" y="1072636"/>
            <a:ext cx="1808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Response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88092188-98D7-9F64-D346-AB7DE237076B}"/>
              </a:ext>
            </a:extLst>
          </p:cNvPr>
          <p:cNvSpPr/>
          <p:nvPr/>
        </p:nvSpPr>
        <p:spPr>
          <a:xfrm rot="5400000">
            <a:off x="847650" y="3104793"/>
            <a:ext cx="1405378" cy="6484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D7BE442-0924-FD7A-5435-E0CEF7A66CFF}"/>
              </a:ext>
            </a:extLst>
          </p:cNvPr>
          <p:cNvSpPr/>
          <p:nvPr/>
        </p:nvSpPr>
        <p:spPr>
          <a:xfrm>
            <a:off x="5637201" y="5436448"/>
            <a:ext cx="1405378" cy="6484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FE76693C-3B79-9512-6B92-7A23E018FD0A}"/>
              </a:ext>
            </a:extLst>
          </p:cNvPr>
          <p:cNvSpPr/>
          <p:nvPr/>
        </p:nvSpPr>
        <p:spPr>
          <a:xfrm rot="16200000">
            <a:off x="8965900" y="3104793"/>
            <a:ext cx="1405378" cy="6484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C18CEAA2-5D61-ED6A-56CD-3C3BB54505A5}"/>
              </a:ext>
            </a:extLst>
          </p:cNvPr>
          <p:cNvSpPr/>
          <p:nvPr/>
        </p:nvSpPr>
        <p:spPr>
          <a:xfrm>
            <a:off x="3055707" y="735968"/>
            <a:ext cx="4285169" cy="9676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Goal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64BEC3-4751-87CC-A2F9-270C01BA8898}"/>
              </a:ext>
            </a:extLst>
          </p:cNvPr>
          <p:cNvSpPr txBox="1"/>
          <p:nvPr/>
        </p:nvSpPr>
        <p:spPr>
          <a:xfrm>
            <a:off x="8580891" y="2170618"/>
            <a:ext cx="444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Log of Drug Concentration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D9AC2D-FA51-0A38-B8C9-8E604E2AD43D}"/>
              </a:ext>
            </a:extLst>
          </p:cNvPr>
          <p:cNvSpPr txBox="1"/>
          <p:nvPr/>
        </p:nvSpPr>
        <p:spPr>
          <a:xfrm>
            <a:off x="3303805" y="3167390"/>
            <a:ext cx="2333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Luke Heirene</a:t>
            </a:r>
          </a:p>
        </p:txBody>
      </p:sp>
      <p:pic>
        <p:nvPicPr>
          <p:cNvPr id="10" name="Picture 9" descr="A blue and black clock&#10;&#10;Description automatically generated">
            <a:extLst>
              <a:ext uri="{FF2B5EF4-FFF2-40B4-BE49-F238E27FC236}">
                <a16:creationId xmlns:a16="http://schemas.microsoft.com/office/drawing/2014/main" id="{AD62B7BC-56C2-E276-1D93-E7202424BF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629" t="33291" r="45249" b="34174"/>
          <a:stretch/>
        </p:blipFill>
        <p:spPr>
          <a:xfrm flipH="1">
            <a:off x="6367806" y="3429000"/>
            <a:ext cx="730523" cy="1267919"/>
          </a:xfrm>
          <a:prstGeom prst="rect">
            <a:avLst/>
          </a:prstGeom>
        </p:spPr>
      </p:pic>
      <p:pic>
        <p:nvPicPr>
          <p:cNvPr id="9" name="Picture 8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FC61E107-D6CB-FA7E-AA8A-3B07D11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3602" y="2223822"/>
            <a:ext cx="11303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0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Heirene</dc:creator>
  <cp:lastModifiedBy>Luke Heirene</cp:lastModifiedBy>
  <cp:revision>1</cp:revision>
  <dcterms:created xsi:type="dcterms:W3CDTF">2024-10-18T10:01:58Z</dcterms:created>
  <dcterms:modified xsi:type="dcterms:W3CDTF">2024-10-18T10:06:58Z</dcterms:modified>
</cp:coreProperties>
</file>