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05"/>
    <p:restoredTop sz="94603"/>
  </p:normalViewPr>
  <p:slideViewPr>
    <p:cSldViewPr snapToGrid="0">
      <p:cViewPr varScale="1">
        <p:scale>
          <a:sx n="102" d="100"/>
          <a:sy n="102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2CB7-C842-713E-26E5-3E6B68984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BA39B-E348-5E34-3673-C5E7B8B76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BE9A-8F4C-C065-B419-A0E6585C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14E5-5CF1-3143-A17B-2B6714CC3D53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4EC5C-61BE-3024-624F-8954B9092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AF686-E9A9-2635-DF65-01B0CFAF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B8EF-0ECE-384C-A3B3-B79731BD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1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A44BA-8760-7C61-C768-D21581E7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9DF18-0E60-24E3-A8FF-1A02509F6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085AE-6572-70CD-C004-BFD4036D3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14E5-5CF1-3143-A17B-2B6714CC3D53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94033-F694-8F9C-86B4-C8938B0D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CFB86-999A-87FF-89B7-1E2500D41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B8EF-0ECE-384C-A3B3-B79731BD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08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9B852B-1772-9541-96D2-EC69939541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55CEF-DFD9-F515-92DD-D3B025BF9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127AB-2BB9-284A-9E1F-562F3BC19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14E5-5CF1-3143-A17B-2B6714CC3D53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E2A8D-C0A4-013C-AB55-8120D5246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5068D-141D-08E2-10DA-42A6D1C7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B8EF-0ECE-384C-A3B3-B79731BD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9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A25F-1163-DAC5-69CB-A8BDCC06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EF233-A63D-1EC4-4BFF-8A648063D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B0D73-A6C2-7454-EA40-BE74B2629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14E5-5CF1-3143-A17B-2B6714CC3D53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EEC40-372A-E114-CAEA-503732B4B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90891-BCD3-F059-132D-A1F57F38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B8EF-0ECE-384C-A3B3-B79731BD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2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25F87-08BC-9B9A-B5CA-3E5FDB706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C68F7-6CA7-1CB8-A110-FFCE46747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09076-AFE9-8E84-F372-927BC2BC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14E5-5CF1-3143-A17B-2B6714CC3D53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4E118-7505-4855-69CA-EAA59B747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ACD0C-1375-7471-9B0F-6693B95A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B8EF-0ECE-384C-A3B3-B79731BD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4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FEFC-4700-F98B-A917-765456A42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15CC9-B6BB-2C16-B9E6-FE34A6DD6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BCF26-D5F6-E6A0-B600-938A5FD47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8D92D-33AC-9971-E41E-4E8A3604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14E5-5CF1-3143-A17B-2B6714CC3D53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78F23-1954-1D69-AC0A-B5D28038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452B2-376D-755D-30A5-30F2722E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B8EF-0ECE-384C-A3B3-B79731BD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1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0335B-1BFA-1870-8646-A12234126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B3916-C65D-A31C-553B-FFF2655BD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7A23D-7B94-F9C6-BF10-0C8C437E5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49451C-2FE3-DBA9-432E-255EF0651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DCB64-1433-177F-A0A6-93CB9596D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4A9C7C-CF61-63EE-9C02-35FDBAE2C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14E5-5CF1-3143-A17B-2B6714CC3D53}" type="datetimeFigureOut">
              <a:rPr lang="en-US" smtClean="0"/>
              <a:t>5/2/24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9B8A01-8C83-86FA-19A2-FF3AC6ED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88191A-037D-0485-A69D-7F47EE4A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B8EF-0ECE-384C-A3B3-B79731BD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2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4C8B0-6572-6D85-12B1-00A1761A3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6DC9A-496B-1F91-47E7-41A9854A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14E5-5CF1-3143-A17B-2B6714CC3D53}" type="datetimeFigureOut">
              <a:rPr lang="en-US" smtClean="0"/>
              <a:t>5/2/24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C3705-A684-6B40-A566-9F7C231C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2B2823-D235-3868-72A3-A5C04BA6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B8EF-0ECE-384C-A3B3-B79731BD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5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9A09DA-A58F-2232-703D-3331BE27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14E5-5CF1-3143-A17B-2B6714CC3D53}" type="datetimeFigureOut">
              <a:rPr lang="en-US" smtClean="0"/>
              <a:t>5/2/24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C5FBE8-2C95-58EA-E527-1937EB29D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50658-1CA8-F60F-248E-1628D630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B8EF-0ECE-384C-A3B3-B79731BD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06A5-6785-6719-712B-BA7D32E1D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4599E-9C3F-DDFE-8E68-5972793C3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2D6D8-7721-8028-01D7-50DF475BE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20B61-3AAC-1E97-3944-8FB94A61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14E5-5CF1-3143-A17B-2B6714CC3D53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B2EE9-37F8-8FF1-71D1-7FAD08248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09664-A2A0-665D-640E-6C30363F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B8EF-0ECE-384C-A3B3-B79731BD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0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960A3-5F8F-CDD4-7DED-43E555674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6EBA70-E7F4-5561-F874-FBCE9C918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3E74D-0F16-94AB-D1DB-A0B116854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0B6EB-88E8-F374-A767-B177BF06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14E5-5CF1-3143-A17B-2B6714CC3D53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6C0C8-F2EB-6E57-D3B9-851C6150D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C8F98-C8A9-374B-8F80-603D140A4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B8EF-0ECE-384C-A3B3-B79731BD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7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1AAD18-6FE1-C6E9-D811-23A19C08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58B5B-263C-ACE3-094D-D41DF9F24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B12CB-B919-143D-1877-FD8500CBD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514E5-5CF1-3143-A17B-2B6714CC3D53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49BBB-BE71-0E18-E2C6-0D5444E67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79A67-3D2C-7DD4-5FD2-3B2D073F5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9B8EF-0ECE-384C-A3B3-B79731BD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1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EFD4-F787-CE5A-FF77-56EFD42B1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Bispecific Selectivity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04AD3-D530-3E23-C587-8206A0243E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34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A92EF5-FEF9-8C4F-C966-B2567389B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809" y="1017740"/>
            <a:ext cx="5370240" cy="4067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CF70B9-7B76-7785-2D7F-6314A2838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65" y="1017740"/>
            <a:ext cx="5242020" cy="39707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784E28-2C47-22C1-ACA6-A5D76B42C9D7}"/>
              </a:ext>
            </a:extLst>
          </p:cNvPr>
          <p:cNvSpPr txBox="1"/>
          <p:nvPr/>
        </p:nvSpPr>
        <p:spPr>
          <a:xfrm>
            <a:off x="1546875" y="413359"/>
            <a:ext cx="432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CD4=10^2, PD1=10^5 (dual expressing cells)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7DF9F3-6A87-FB07-0949-B7477EAB8296}"/>
              </a:ext>
            </a:extLst>
          </p:cNvPr>
          <p:cNvSpPr txBox="1"/>
          <p:nvPr/>
        </p:nvSpPr>
        <p:spPr>
          <a:xfrm>
            <a:off x="7260831" y="413359"/>
            <a:ext cx="432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CD4=10^5, PD1=10^2 (dual expressing cells)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BEA7B-2744-31B1-66CE-9E662A3DC90E}"/>
              </a:ext>
            </a:extLst>
          </p:cNvPr>
          <p:cNvSpPr txBox="1"/>
          <p:nvPr/>
        </p:nvSpPr>
        <p:spPr>
          <a:xfrm>
            <a:off x="4135339" y="5655594"/>
            <a:ext cx="4362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targets =10^5 on single expressing cells</a:t>
            </a:r>
          </a:p>
        </p:txBody>
      </p:sp>
    </p:spTree>
    <p:extLst>
      <p:ext uri="{BB962C8B-B14F-4D97-AF65-F5344CB8AC3E}">
        <p14:creationId xmlns:p14="http://schemas.microsoft.com/office/powerpoint/2010/main" val="3460405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361AF0-7EBA-F8C6-D0B3-4FC7C82A1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172" y="626302"/>
            <a:ext cx="7772400" cy="5887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9E2777-48EA-37F5-2F03-44F6F069469F}"/>
              </a:ext>
            </a:extLst>
          </p:cNvPr>
          <p:cNvSpPr txBox="1"/>
          <p:nvPr/>
        </p:nvSpPr>
        <p:spPr>
          <a:xfrm>
            <a:off x="3933421" y="256970"/>
            <a:ext cx="432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CD4=10^5, PD1=10^5 (dual expressing cells)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84893D-C1B9-73FB-C2E9-F20539801C89}"/>
              </a:ext>
            </a:extLst>
          </p:cNvPr>
          <p:cNvSpPr txBox="1"/>
          <p:nvPr/>
        </p:nvSpPr>
        <p:spPr>
          <a:xfrm>
            <a:off x="3512101" y="6488668"/>
            <a:ext cx="4362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targets =10^5 on single expressing cells</a:t>
            </a:r>
          </a:p>
        </p:txBody>
      </p:sp>
    </p:spTree>
    <p:extLst>
      <p:ext uri="{BB962C8B-B14F-4D97-AF65-F5344CB8AC3E}">
        <p14:creationId xmlns:p14="http://schemas.microsoft.com/office/powerpoint/2010/main" val="2948336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A94A6C-D430-A7EF-A441-E81E2FDE9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69" y="1082884"/>
            <a:ext cx="5854431" cy="44346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666F2A-D6E6-9B8A-CBF4-9C2151958F00}"/>
              </a:ext>
            </a:extLst>
          </p:cNvPr>
          <p:cNvSpPr txBox="1"/>
          <p:nvPr/>
        </p:nvSpPr>
        <p:spPr>
          <a:xfrm>
            <a:off x="1478319" y="494965"/>
            <a:ext cx="432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CD4=10^4, PD1=10^2 (dual expressing cells)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5973A4-27AC-DFE6-077F-59D0196C4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71383"/>
            <a:ext cx="5854431" cy="44346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1FF178-0A86-68DA-3DA4-6D0B1321045A}"/>
              </a:ext>
            </a:extLst>
          </p:cNvPr>
          <p:cNvSpPr txBox="1"/>
          <p:nvPr/>
        </p:nvSpPr>
        <p:spPr>
          <a:xfrm>
            <a:off x="7016910" y="494965"/>
            <a:ext cx="432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CD4=10^2, PD1=10^4 (dual expressing cells)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7627FC-A9EC-29ED-8CCE-2ACCFEB138E8}"/>
              </a:ext>
            </a:extLst>
          </p:cNvPr>
          <p:cNvSpPr txBox="1"/>
          <p:nvPr/>
        </p:nvSpPr>
        <p:spPr>
          <a:xfrm>
            <a:off x="4213559" y="5943412"/>
            <a:ext cx="4362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targets =10^3 on single expressing cells</a:t>
            </a:r>
          </a:p>
        </p:txBody>
      </p:sp>
    </p:spTree>
    <p:extLst>
      <p:ext uri="{BB962C8B-B14F-4D97-AF65-F5344CB8AC3E}">
        <p14:creationId xmlns:p14="http://schemas.microsoft.com/office/powerpoint/2010/main" val="385921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6626D5-7699-5D2C-D298-04FE9DD88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17673"/>
            <a:ext cx="3770334" cy="28559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BC3B7A-6BBE-F1E6-915B-C9C5C4FE3059}"/>
              </a:ext>
            </a:extLst>
          </p:cNvPr>
          <p:cNvSpPr txBox="1"/>
          <p:nvPr/>
        </p:nvSpPr>
        <p:spPr>
          <a:xfrm>
            <a:off x="666216" y="1016060"/>
            <a:ext cx="310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CD4=10^2, PD1=10^4 (dual expressing cells)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97E3C5-DC92-6C56-E003-B56903ACCB66}"/>
              </a:ext>
            </a:extLst>
          </p:cNvPr>
          <p:cNvSpPr txBox="1"/>
          <p:nvPr/>
        </p:nvSpPr>
        <p:spPr>
          <a:xfrm>
            <a:off x="4046814" y="5943599"/>
            <a:ext cx="4362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targets =10^3 on single expressing cells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E9520-0F77-E50A-F999-58FE2ACA87BC}"/>
              </a:ext>
            </a:extLst>
          </p:cNvPr>
          <p:cNvSpPr txBox="1"/>
          <p:nvPr/>
        </p:nvSpPr>
        <p:spPr>
          <a:xfrm>
            <a:off x="4046814" y="6352669"/>
            <a:ext cx="4696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Nontarget cell number = 10 x target cell number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A408A5-6CAA-BF95-BE44-DD763931C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814" y="1990987"/>
            <a:ext cx="3770334" cy="28559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514E20-34C5-62F5-0B07-84F1948339A3}"/>
              </a:ext>
            </a:extLst>
          </p:cNvPr>
          <p:cNvSpPr txBox="1"/>
          <p:nvPr/>
        </p:nvSpPr>
        <p:spPr>
          <a:xfrm>
            <a:off x="4809096" y="1016060"/>
            <a:ext cx="2573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CD4=10^2, PD1=10^5 (dual expressing cells)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A577F8-BCB8-A7CC-BE2C-9BE4F54BA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7148" y="1909107"/>
            <a:ext cx="3949372" cy="29915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7B4B47-3F91-ACCE-7566-36A66BA2F88C}"/>
              </a:ext>
            </a:extLst>
          </p:cNvPr>
          <p:cNvSpPr txBox="1"/>
          <p:nvPr/>
        </p:nvSpPr>
        <p:spPr>
          <a:xfrm>
            <a:off x="8504930" y="997510"/>
            <a:ext cx="2573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CD4=10^3, PD1=10^4 (dual expressing cells)</a:t>
            </a:r>
          </a:p>
        </p:txBody>
      </p:sp>
    </p:spTree>
    <p:extLst>
      <p:ext uri="{BB962C8B-B14F-4D97-AF65-F5344CB8AC3E}">
        <p14:creationId xmlns:p14="http://schemas.microsoft.com/office/powerpoint/2010/main" val="398949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45D051-125A-186E-D39F-36DD5893C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7471"/>
            <a:ext cx="6060491" cy="47227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E0DD21-846B-521F-514D-392B8A14F17A}"/>
              </a:ext>
            </a:extLst>
          </p:cNvPr>
          <p:cNvSpPr txBox="1"/>
          <p:nvPr/>
        </p:nvSpPr>
        <p:spPr>
          <a:xfrm>
            <a:off x="4496844" y="388494"/>
            <a:ext cx="339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duel-expressing cell binding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E67646-2E56-3E3C-5238-DC1ACDD10BF5}"/>
              </a:ext>
            </a:extLst>
          </p:cNvPr>
          <p:cNvSpPr txBox="1"/>
          <p:nvPr/>
        </p:nvSpPr>
        <p:spPr>
          <a:xfrm>
            <a:off x="2146028" y="839048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CD4 Occupancy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EAC0EA-A33E-8DF7-5CD4-3F3976239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77471"/>
            <a:ext cx="6060492" cy="47227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50D068-204B-4BC8-18C1-7189EBD3E610}"/>
              </a:ext>
            </a:extLst>
          </p:cNvPr>
          <p:cNvSpPr txBox="1"/>
          <p:nvPr/>
        </p:nvSpPr>
        <p:spPr>
          <a:xfrm>
            <a:off x="8780745" y="839048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PD1 Occupancy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45FD1A-26F6-CB5F-D5EE-71B103B21767}"/>
              </a:ext>
            </a:extLst>
          </p:cNvPr>
          <p:cNvSpPr txBox="1"/>
          <p:nvPr/>
        </p:nvSpPr>
        <p:spPr>
          <a:xfrm>
            <a:off x="4496844" y="6269265"/>
            <a:ext cx="368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 receptors for both CD4 and PD1</a:t>
            </a:r>
          </a:p>
        </p:txBody>
      </p:sp>
    </p:spTree>
    <p:extLst>
      <p:ext uri="{BB962C8B-B14F-4D97-AF65-F5344CB8AC3E}">
        <p14:creationId xmlns:p14="http://schemas.microsoft.com/office/powerpoint/2010/main" val="366442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48FC51-C99A-50B4-3C9F-2064AB563DA5}"/>
              </a:ext>
            </a:extLst>
          </p:cNvPr>
          <p:cNvSpPr txBox="1"/>
          <p:nvPr/>
        </p:nvSpPr>
        <p:spPr>
          <a:xfrm>
            <a:off x="4647156" y="107090"/>
            <a:ext cx="2527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Bound Antibody Number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B2575A-C1A4-5AB1-0419-CDCD84339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94184"/>
            <a:ext cx="7772400" cy="605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49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609E16-2133-F792-0AE1-117B7A3C5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75" y="1219200"/>
            <a:ext cx="6082227" cy="4739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31AB60-DAA6-27A6-9275-1A5763846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773" y="1219200"/>
            <a:ext cx="6082227" cy="4739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DA41E3-8B1D-481C-B525-5A68A6FA4038}"/>
              </a:ext>
            </a:extLst>
          </p:cNvPr>
          <p:cNvSpPr txBox="1"/>
          <p:nvPr/>
        </p:nvSpPr>
        <p:spPr>
          <a:xfrm>
            <a:off x="2146028" y="839048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CD4 Occupancy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7E478F-6C5F-91EA-6E06-0A9180CFF5F8}"/>
              </a:ext>
            </a:extLst>
          </p:cNvPr>
          <p:cNvSpPr txBox="1"/>
          <p:nvPr/>
        </p:nvSpPr>
        <p:spPr>
          <a:xfrm>
            <a:off x="8674065" y="839048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PD1 Occupancy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687F7B-0A1F-3778-8831-17614B56E5A0}"/>
              </a:ext>
            </a:extLst>
          </p:cNvPr>
          <p:cNvSpPr txBox="1"/>
          <p:nvPr/>
        </p:nvSpPr>
        <p:spPr>
          <a:xfrm>
            <a:off x="2146028" y="6063734"/>
            <a:ext cx="2335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10^5 receptors per cell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89F44F-B331-B096-0B1F-E64A242C47E1}"/>
              </a:ext>
            </a:extLst>
          </p:cNvPr>
          <p:cNvSpPr txBox="1"/>
          <p:nvPr/>
        </p:nvSpPr>
        <p:spPr>
          <a:xfrm>
            <a:off x="8040967" y="6063734"/>
            <a:ext cx="221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receptors per cell</a:t>
            </a:r>
          </a:p>
        </p:txBody>
      </p:sp>
    </p:spTree>
    <p:extLst>
      <p:ext uri="{BB962C8B-B14F-4D97-AF65-F5344CB8AC3E}">
        <p14:creationId xmlns:p14="http://schemas.microsoft.com/office/powerpoint/2010/main" val="1222846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9D1E1D-A5EF-76C3-9CC8-9D7E22F23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80" y="1083886"/>
            <a:ext cx="7254240" cy="56529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A7644E-83C2-5489-F82C-D8354DE11992}"/>
              </a:ext>
            </a:extLst>
          </p:cNvPr>
          <p:cNvSpPr txBox="1"/>
          <p:nvPr/>
        </p:nvSpPr>
        <p:spPr>
          <a:xfrm>
            <a:off x="4832128" y="427130"/>
            <a:ext cx="2527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Bound Antibody Number</a:t>
            </a:r>
          </a:p>
        </p:txBody>
      </p:sp>
    </p:spTree>
    <p:extLst>
      <p:ext uri="{BB962C8B-B14F-4D97-AF65-F5344CB8AC3E}">
        <p14:creationId xmlns:p14="http://schemas.microsoft.com/office/powerpoint/2010/main" val="1104053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ADA41E3-8B1D-481C-B525-5A68A6FA4038}"/>
              </a:ext>
            </a:extLst>
          </p:cNvPr>
          <p:cNvSpPr txBox="1"/>
          <p:nvPr/>
        </p:nvSpPr>
        <p:spPr>
          <a:xfrm>
            <a:off x="2719261" y="79598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CD4 Occupancy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7E478F-6C5F-91EA-6E06-0A9180CFF5F8}"/>
              </a:ext>
            </a:extLst>
          </p:cNvPr>
          <p:cNvSpPr txBox="1"/>
          <p:nvPr/>
        </p:nvSpPr>
        <p:spPr>
          <a:xfrm>
            <a:off x="8674065" y="839048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PD1 Occupancy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687F7B-0A1F-3778-8831-17614B56E5A0}"/>
              </a:ext>
            </a:extLst>
          </p:cNvPr>
          <p:cNvSpPr txBox="1"/>
          <p:nvPr/>
        </p:nvSpPr>
        <p:spPr>
          <a:xfrm>
            <a:off x="2146028" y="6063734"/>
            <a:ext cx="221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receptors per cell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89F44F-B331-B096-0B1F-E64A242C47E1}"/>
              </a:ext>
            </a:extLst>
          </p:cNvPr>
          <p:cNvSpPr txBox="1"/>
          <p:nvPr/>
        </p:nvSpPr>
        <p:spPr>
          <a:xfrm>
            <a:off x="8040967" y="6063734"/>
            <a:ext cx="221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1e5 receptors per cell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11C1D4-0E45-2A2E-5278-A15BB6F2C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641" y="1453229"/>
            <a:ext cx="5390764" cy="42008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F4098A-308B-7841-B0CF-D02E64456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36" y="1453229"/>
            <a:ext cx="5390764" cy="420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2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C55C5E-19F3-E26B-DFFF-7FBF391E2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236" y="801274"/>
            <a:ext cx="7772400" cy="60567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175DBA-A4EA-B616-DFBD-F4F9E0F08177}"/>
              </a:ext>
            </a:extLst>
          </p:cNvPr>
          <p:cNvSpPr txBox="1"/>
          <p:nvPr/>
        </p:nvSpPr>
        <p:spPr>
          <a:xfrm>
            <a:off x="4832128" y="427130"/>
            <a:ext cx="2527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Bound Antibody Number</a:t>
            </a:r>
          </a:p>
        </p:txBody>
      </p:sp>
    </p:spTree>
    <p:extLst>
      <p:ext uri="{BB962C8B-B14F-4D97-AF65-F5344CB8AC3E}">
        <p14:creationId xmlns:p14="http://schemas.microsoft.com/office/powerpoint/2010/main" val="401126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DEC7-A609-FCED-9446-F0040F20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70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Multicell Selectivity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9E7B1-665F-1837-13D5-038BD5436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88" y="701458"/>
            <a:ext cx="7772400" cy="59728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E47FFF-C609-6F37-59DD-9A479257269F}"/>
              </a:ext>
            </a:extLst>
          </p:cNvPr>
          <p:cNvSpPr txBox="1"/>
          <p:nvPr/>
        </p:nvSpPr>
        <p:spPr>
          <a:xfrm>
            <a:off x="9068845" y="2167003"/>
            <a:ext cx="2906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 receptors for each target on dual expressing cell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7B1178-5599-FFC4-7626-CD479DCD0DA1}"/>
              </a:ext>
            </a:extLst>
          </p:cNvPr>
          <p:cNvSpPr txBox="1"/>
          <p:nvPr/>
        </p:nvSpPr>
        <p:spPr>
          <a:xfrm>
            <a:off x="9068845" y="3059668"/>
            <a:ext cx="2643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 receptors on both single expressing cells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BBB337-0CD1-0C7F-E6DB-89390005190F}"/>
              </a:ext>
            </a:extLst>
          </p:cNvPr>
          <p:cNvSpPr txBox="1"/>
          <p:nvPr/>
        </p:nvSpPr>
        <p:spPr>
          <a:xfrm>
            <a:off x="9068845" y="4734838"/>
            <a:ext cx="256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cell number =10^5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BD5721-83FD-C51F-D0C4-6D792E0C13EE}"/>
              </a:ext>
            </a:extLst>
          </p:cNvPr>
          <p:cNvSpPr txBox="1"/>
          <p:nvPr/>
        </p:nvSpPr>
        <p:spPr>
          <a:xfrm>
            <a:off x="8972338" y="5260931"/>
            <a:ext cx="2666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Non-target cell number =10^5 for both types</a:t>
            </a:r>
          </a:p>
        </p:txBody>
      </p:sp>
    </p:spTree>
    <p:extLst>
      <p:ext uri="{BB962C8B-B14F-4D97-AF65-F5344CB8AC3E}">
        <p14:creationId xmlns:p14="http://schemas.microsoft.com/office/powerpoint/2010/main" val="1787029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7C9B8A-EA84-152F-4596-F5506F1F1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23" y="1048933"/>
            <a:ext cx="5775477" cy="43748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91ACD1-8CBD-65CB-6A9E-B3E12D948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090" y="1048933"/>
            <a:ext cx="5555385" cy="4208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539E23-4A5A-297B-70DF-F65181214933}"/>
              </a:ext>
            </a:extLst>
          </p:cNvPr>
          <p:cNvSpPr txBox="1"/>
          <p:nvPr/>
        </p:nvSpPr>
        <p:spPr>
          <a:xfrm>
            <a:off x="1546875" y="413359"/>
            <a:ext cx="432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CD4=10^2, PD1=10^5 (dual expressing cells)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8EBE5-AEEB-A69F-B87E-72B1F21D7258}"/>
              </a:ext>
            </a:extLst>
          </p:cNvPr>
          <p:cNvSpPr txBox="1"/>
          <p:nvPr/>
        </p:nvSpPr>
        <p:spPr>
          <a:xfrm>
            <a:off x="7260831" y="413359"/>
            <a:ext cx="432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CD4=10^5, PD1=10^2 (dual expressing cells)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78E3D5-1EF1-CFB7-9D85-1D62189FF973}"/>
              </a:ext>
            </a:extLst>
          </p:cNvPr>
          <p:cNvSpPr txBox="1"/>
          <p:nvPr/>
        </p:nvSpPr>
        <p:spPr>
          <a:xfrm>
            <a:off x="3709454" y="5899759"/>
            <a:ext cx="4362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targets =10^2 on single expressing cells</a:t>
            </a:r>
          </a:p>
        </p:txBody>
      </p:sp>
    </p:spTree>
    <p:extLst>
      <p:ext uri="{BB962C8B-B14F-4D97-AF65-F5344CB8AC3E}">
        <p14:creationId xmlns:p14="http://schemas.microsoft.com/office/powerpoint/2010/main" val="2853524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65304</TotalTime>
  <Words>211</Words>
  <Application>Microsoft Macintosh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Bispecific Selectivity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Multicell Selectivity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Bispecific Selectivity Work</dc:title>
  <dc:creator>Luke Heirene</dc:creator>
  <cp:lastModifiedBy>Luke Heirene</cp:lastModifiedBy>
  <cp:revision>19</cp:revision>
  <dcterms:created xsi:type="dcterms:W3CDTF">2024-01-26T09:59:33Z</dcterms:created>
  <dcterms:modified xsi:type="dcterms:W3CDTF">2024-05-09T11:07:27Z</dcterms:modified>
</cp:coreProperties>
</file>