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86"/>
  </p:normalViewPr>
  <p:slideViewPr>
    <p:cSldViewPr snapToGrid="0">
      <p:cViewPr varScale="1">
        <p:scale>
          <a:sx n="90" d="100"/>
          <a:sy n="90" d="100"/>
        </p:scale>
        <p:origin x="23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B997E-0BE4-5B5B-A8FA-2734259CD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65879-03C8-BB31-227C-E7CD9EA48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064A2-8125-0C38-62F1-A9162376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C327-072E-F74C-89A7-C05981E84368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86820-C71F-30AA-D365-E3056A29A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6588A-0DA5-24E3-C170-57F2CF07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D485-48D8-F342-A41C-904C49EA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2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D13B1-FAB1-8211-4FAC-A79E926C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A4480-B27F-541A-AE4A-A741A79E8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67098-762C-8CE8-5EE5-73A615164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C327-072E-F74C-89A7-C05981E84368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20E6C-57FE-4AC3-6421-E953445A1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0AC74-F13A-49A2-8F89-AD2707F1F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D485-48D8-F342-A41C-904C49EA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1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57022D-557F-70C6-B3D0-A0D9AEBC8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4D9B6-6B56-F921-EA1D-D3D9BDB1F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6BBEB-93AE-EBE5-4F08-4DB40FC9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C327-072E-F74C-89A7-C05981E84368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70E9D-0BB8-547A-30C9-63734FCB1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17B2F-DCAA-C923-937B-40649CD7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D485-48D8-F342-A41C-904C49EA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0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AF750-C307-20B9-B972-4F947DA0B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3E675-B059-D2DB-DFC6-C4355941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7EC13-9232-BBB9-9F85-E6FB86BF1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C327-072E-F74C-89A7-C05981E84368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06D91-93E9-C35B-811C-EC4369CB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E5F55-DE12-97D3-F262-34757118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D485-48D8-F342-A41C-904C49EA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4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2B6F-B9DF-52F0-73EA-6D5C8CF5D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75B68-9EDD-D76D-D1C5-591E73A1D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41239-D420-DDD8-A3FD-A8420A15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C327-072E-F74C-89A7-C05981E84368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77A5E-DFCF-F603-23AD-7C2F48653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41D5C-28BE-5311-0914-1C40DD163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D485-48D8-F342-A41C-904C49EA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9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F5D0A-DEA2-F4A8-89CD-BA5A259EA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DAA2A-57D7-0670-8402-2E1919ECB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91DD1-CABD-D460-17FD-32B915ACF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E33C9-9FBB-1614-0878-9690B01AF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C327-072E-F74C-89A7-C05981E84368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5C5A2-7E91-924B-B67B-AF2715735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3372D-72F9-5E01-5AF4-08EB8F05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D485-48D8-F342-A41C-904C49EA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2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B1FD3-7216-2580-4D41-E00504354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E5BDA-CB9B-3BA8-F862-7189CD3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898AE-3293-6CD6-55AE-776822D35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8522DA-6FD9-EF31-E268-87E43B93A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466ACA-BEE3-6DB1-D53A-B954CF431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9C89FB-3A5F-CA3A-C8CD-23BEA6C32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C327-072E-F74C-89A7-C05981E84368}" type="datetimeFigureOut">
              <a:rPr lang="en-US" smtClean="0"/>
              <a:t>9/14/23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27EC0-A794-758F-F456-891A9C7B0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E7EB5-A369-2BF1-7096-96B3ABE87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D485-48D8-F342-A41C-904C49EA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0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87AE4-735A-DD3B-0DC3-A5B427B00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4EBF9-746D-A2BE-45D0-E972CC61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C327-072E-F74C-89A7-C05981E84368}" type="datetimeFigureOut">
              <a:rPr lang="en-US" smtClean="0"/>
              <a:t>9/14/23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4E883-06BA-4513-65B8-7C35850FB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97C11-A257-BE82-C7EF-3DC83C7D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D485-48D8-F342-A41C-904C49EA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4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DE9C6-6683-AA26-D598-149EE6AF3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C327-072E-F74C-89A7-C05981E84368}" type="datetimeFigureOut">
              <a:rPr lang="en-US" smtClean="0"/>
              <a:t>9/14/23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CA7DEF-BF3E-F56B-7B88-3E51B30BA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53EFF-A00C-6D6F-25E8-02A009C5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D485-48D8-F342-A41C-904C49EA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08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31F8D-F0C2-A4EA-B311-30AAE3936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69AAA-D8CB-86A5-7EFF-5B1DDF69A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A6185-4FA4-7D32-EE2F-DAC9E028A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A2E27-B728-7279-8C58-24A7CDBC3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C327-072E-F74C-89A7-C05981E84368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3C9D1-F6B1-F9A5-0A44-B190D6E1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7A196-B89A-C31B-6CE1-EA52CFBF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D485-48D8-F342-A41C-904C49EA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5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B621-17BA-5780-B34A-98F5821F7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FCCBDD-33BA-3BB1-91BC-AA4611456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B943F-588A-2059-176A-CBAF5C205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1F663-363B-6ECF-7453-66037FC9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C327-072E-F74C-89A7-C05981E84368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4BDDF-A8D8-D7C3-86A3-9E4A8F634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1A64B-D6E2-3031-C367-62A5A0FD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D485-48D8-F342-A41C-904C49EA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BC2352-FB30-3387-65C5-6553D54FB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74E8E-CADC-3674-EA08-258C654A4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E8EC5-6EBC-BA1E-C3BC-ACA8D8050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1C327-072E-F74C-89A7-C05981E84368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47B29-C381-E91B-C8CC-33D844B47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61FEC-A385-130B-A396-61B093E98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6D485-48D8-F342-A41C-904C49EA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7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9CCD0-8342-1519-4C55-761ED5D4E3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Avidity Investigation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3BF6E-3096-1F6B-A038-44BA2B502D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0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D6C91C-0B24-DB67-860F-D81F691865E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" r="459" b="2886"/>
          <a:stretch/>
        </p:blipFill>
        <p:spPr bwMode="auto">
          <a:xfrm>
            <a:off x="128621" y="1134862"/>
            <a:ext cx="11709019" cy="293181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6FBBDE-6A74-7448-F369-746F5D6672C5}"/>
              </a:ext>
            </a:extLst>
          </p:cNvPr>
          <p:cNvSpPr txBox="1"/>
          <p:nvPr/>
        </p:nvSpPr>
        <p:spPr>
          <a:xfrm>
            <a:off x="1648326" y="56548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1.4nm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F3C9C-6544-680B-25CD-CD3F2C21E82A}"/>
              </a:ext>
            </a:extLst>
          </p:cNvPr>
          <p:cNvSpPr txBox="1"/>
          <p:nvPr/>
        </p:nvSpPr>
        <p:spPr>
          <a:xfrm>
            <a:off x="4596063" y="56548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13nm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4060C6-E5FF-1C63-ACC9-C24425D6F097}"/>
              </a:ext>
            </a:extLst>
          </p:cNvPr>
          <p:cNvSpPr txBox="1"/>
          <p:nvPr/>
        </p:nvSpPr>
        <p:spPr>
          <a:xfrm>
            <a:off x="7615989" y="56548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90nm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4F6E2E-641D-0F34-DDA1-9FB9A35370DA}"/>
              </a:ext>
            </a:extLst>
          </p:cNvPr>
          <p:cNvSpPr txBox="1"/>
          <p:nvPr/>
        </p:nvSpPr>
        <p:spPr>
          <a:xfrm>
            <a:off x="10635915" y="6168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7F69958-8CD1-9FA3-3C29-46BFC861D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84699"/>
            <a:ext cx="10515600" cy="1592263"/>
          </a:xfrm>
        </p:spPr>
        <p:txBody>
          <a:bodyPr/>
          <a:lstStyle/>
          <a:p>
            <a:r>
              <a:rPr lang="en-US" dirty="0"/>
              <a:t>Antibodies able to bind for an hour before cells are washed</a:t>
            </a:r>
          </a:p>
          <a:p>
            <a:r>
              <a:rPr lang="en-US" dirty="0"/>
              <a:t>PD1 receptor number is approximately 1000</a:t>
            </a:r>
          </a:p>
        </p:txBody>
      </p:sp>
    </p:spTree>
    <p:extLst>
      <p:ext uri="{BB962C8B-B14F-4D97-AF65-F5344CB8AC3E}">
        <p14:creationId xmlns:p14="http://schemas.microsoft.com/office/powerpoint/2010/main" val="92563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C7DFE4FA-65EC-6218-6086-4110EB25D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8679" y="0"/>
            <a:ext cx="10515600" cy="2065662"/>
          </a:xfrm>
        </p:spPr>
      </p:pic>
      <p:pic>
        <p:nvPicPr>
          <p:cNvPr id="7" name="Picture 6" descr="A graph of a graph of a number of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B08110E9-D597-45EA-E386-BBE32FF12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28838"/>
            <a:ext cx="10576558" cy="2065662"/>
          </a:xfrm>
          <a:prstGeom prst="rect">
            <a:avLst/>
          </a:prstGeom>
        </p:spPr>
      </p:pic>
      <p:pic>
        <p:nvPicPr>
          <p:cNvPr id="9" name="Picture 8" descr="A graph of a graph of a number of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ECB2B288-227B-5D8A-BF4C-A354808F7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91400"/>
            <a:ext cx="10576558" cy="21014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6D2BCA-FB4A-9498-C228-6E7FFB0AE2C0}"/>
              </a:ext>
            </a:extLst>
          </p:cNvPr>
          <p:cNvSpPr txBox="1"/>
          <p:nvPr/>
        </p:nvSpPr>
        <p:spPr>
          <a:xfrm>
            <a:off x="471488" y="120015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hour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704CB2-4C50-ED4A-FF77-E266C49DB4C1}"/>
              </a:ext>
            </a:extLst>
          </p:cNvPr>
          <p:cNvSpPr txBox="1"/>
          <p:nvPr/>
        </p:nvSpPr>
        <p:spPr>
          <a:xfrm>
            <a:off x="251530" y="3059668"/>
            <a:ext cx="100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hours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642359-2D23-6AB1-B5CB-F4DDCE5E05C4}"/>
              </a:ext>
            </a:extLst>
          </p:cNvPr>
          <p:cNvSpPr txBox="1"/>
          <p:nvPr/>
        </p:nvSpPr>
        <p:spPr>
          <a:xfrm>
            <a:off x="151657" y="5315354"/>
            <a:ext cx="112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hours</a:t>
            </a:r>
          </a:p>
        </p:txBody>
      </p:sp>
    </p:spTree>
    <p:extLst>
      <p:ext uri="{BB962C8B-B14F-4D97-AF65-F5344CB8AC3E}">
        <p14:creationId xmlns:p14="http://schemas.microsoft.com/office/powerpoint/2010/main" val="3616134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 of a number of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FC183969-AD5A-15EF-51D8-EEB7909B1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821" y="80614"/>
            <a:ext cx="10373797" cy="2315788"/>
          </a:xfrm>
          <a:prstGeom prst="rect">
            <a:avLst/>
          </a:prstGeom>
        </p:spPr>
      </p:pic>
      <p:pic>
        <p:nvPicPr>
          <p:cNvPr id="7" name="Picture 6" descr="A graph of a number of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ED316C39-F7E2-E5A8-110D-A6585205E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822" y="2346408"/>
            <a:ext cx="10373797" cy="2165183"/>
          </a:xfrm>
          <a:prstGeom prst="rect">
            <a:avLst/>
          </a:prstGeom>
        </p:spPr>
      </p:pic>
      <p:pic>
        <p:nvPicPr>
          <p:cNvPr id="9" name="Picture 8" descr="A graph of a number of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8E740E94-4807-1E5D-551B-A81A2A914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608" y="4461598"/>
            <a:ext cx="10262011" cy="20404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314541-B26C-A8D6-27BD-9A9646CE2A17}"/>
              </a:ext>
            </a:extLst>
          </p:cNvPr>
          <p:cNvSpPr txBox="1"/>
          <p:nvPr/>
        </p:nvSpPr>
        <p:spPr>
          <a:xfrm>
            <a:off x="742950" y="144303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hour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61CF03-4D52-1249-367F-C0B1267F2635}"/>
              </a:ext>
            </a:extLst>
          </p:cNvPr>
          <p:cNvSpPr txBox="1"/>
          <p:nvPr/>
        </p:nvSpPr>
        <p:spPr>
          <a:xfrm>
            <a:off x="641543" y="3465372"/>
            <a:ext cx="100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hours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1F6F31-5E83-B277-F4B5-9459D506E389}"/>
              </a:ext>
            </a:extLst>
          </p:cNvPr>
          <p:cNvSpPr txBox="1"/>
          <p:nvPr/>
        </p:nvSpPr>
        <p:spPr>
          <a:xfrm>
            <a:off x="641543" y="5322143"/>
            <a:ext cx="112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hours</a:t>
            </a:r>
          </a:p>
        </p:txBody>
      </p:sp>
    </p:spTree>
    <p:extLst>
      <p:ext uri="{BB962C8B-B14F-4D97-AF65-F5344CB8AC3E}">
        <p14:creationId xmlns:p14="http://schemas.microsoft.com/office/powerpoint/2010/main" val="1168418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A0DA27AF-8620-7FED-63F0-05C191729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6" y="749829"/>
            <a:ext cx="6193809" cy="4165336"/>
          </a:xfrm>
          <a:prstGeom prst="rect">
            <a:avLst/>
          </a:prstGeom>
        </p:spPr>
      </p:pic>
      <p:pic>
        <p:nvPicPr>
          <p:cNvPr id="7" name="Picture 6" descr="A graph with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F36A9D2A-9435-3B63-1D93-75D816A4A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309" y="829746"/>
            <a:ext cx="6593420" cy="40055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46D6CB-9B56-8AD5-CC6A-AAF14C108570}"/>
              </a:ext>
            </a:extLst>
          </p:cNvPr>
          <p:cNvSpPr txBox="1"/>
          <p:nvPr/>
        </p:nvSpPr>
        <p:spPr>
          <a:xfrm>
            <a:off x="1957388" y="595074"/>
            <a:ext cx="2110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Receptor Occupancy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D49105-FEBC-9F8F-3B64-24DFEF377A5E}"/>
              </a:ext>
            </a:extLst>
          </p:cNvPr>
          <p:cNvSpPr txBox="1"/>
          <p:nvPr/>
        </p:nvSpPr>
        <p:spPr>
          <a:xfrm>
            <a:off x="7595398" y="565163"/>
            <a:ext cx="290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bound antibodies</a:t>
            </a:r>
          </a:p>
        </p:txBody>
      </p:sp>
    </p:spTree>
    <p:extLst>
      <p:ext uri="{BB962C8B-B14F-4D97-AF65-F5344CB8AC3E}">
        <p14:creationId xmlns:p14="http://schemas.microsoft.com/office/powerpoint/2010/main" val="2039352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41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Avidity Investigation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Avidity Investigation</dc:title>
  <dc:creator>Luke Heirene</dc:creator>
  <cp:lastModifiedBy>Luke Heirene</cp:lastModifiedBy>
  <cp:revision>2</cp:revision>
  <dcterms:created xsi:type="dcterms:W3CDTF">2023-09-14T21:18:42Z</dcterms:created>
  <dcterms:modified xsi:type="dcterms:W3CDTF">2023-09-15T10:46:44Z</dcterms:modified>
</cp:coreProperties>
</file>