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D8745-3BFC-E04A-9193-6A1AA21F164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169C1C-6331-8341-8D60-491A54FAB66A}">
      <dgm:prSet phldrT="[Text]"/>
      <dgm:spPr/>
      <dgm:t>
        <a:bodyPr/>
        <a:lstStyle/>
        <a:p>
          <a:r>
            <a:rPr lang="en-GB" dirty="0"/>
            <a:t>Intro</a:t>
          </a:r>
        </a:p>
      </dgm:t>
    </dgm:pt>
    <dgm:pt modelId="{B4657066-B18E-E340-9A5B-7A97CB38C127}" type="parTrans" cxnId="{59774C3A-73E1-C143-8BE7-C64ADF0A1101}">
      <dgm:prSet/>
      <dgm:spPr/>
      <dgm:t>
        <a:bodyPr/>
        <a:lstStyle/>
        <a:p>
          <a:endParaRPr lang="en-GB"/>
        </a:p>
      </dgm:t>
    </dgm:pt>
    <dgm:pt modelId="{CA9AE1AB-EA80-CC43-A94D-3AF7FEC644B9}" type="sibTrans" cxnId="{59774C3A-73E1-C143-8BE7-C64ADF0A1101}">
      <dgm:prSet/>
      <dgm:spPr/>
      <dgm:t>
        <a:bodyPr/>
        <a:lstStyle/>
        <a:p>
          <a:endParaRPr lang="en-GB"/>
        </a:p>
      </dgm:t>
    </dgm:pt>
    <dgm:pt modelId="{88E98E7E-4285-C141-8BD6-69C18FD4DDBB}">
      <dgm:prSet phldrT="[Text]"/>
      <dgm:spPr/>
      <dgm:t>
        <a:bodyPr/>
        <a:lstStyle/>
        <a:p>
          <a:r>
            <a:rPr lang="en-GB" dirty="0"/>
            <a:t>Importance of </a:t>
          </a:r>
          <a:r>
            <a:rPr lang="en-GB" dirty="0" err="1"/>
            <a:t>mAbs</a:t>
          </a:r>
          <a:endParaRPr lang="en-GB" dirty="0"/>
        </a:p>
      </dgm:t>
    </dgm:pt>
    <dgm:pt modelId="{F610D967-6A24-824D-9382-8BE806AFE04E}" type="parTrans" cxnId="{BFD670B2-BDF7-9B44-8624-B0728FD39351}">
      <dgm:prSet/>
      <dgm:spPr/>
      <dgm:t>
        <a:bodyPr/>
        <a:lstStyle/>
        <a:p>
          <a:endParaRPr lang="en-GB"/>
        </a:p>
      </dgm:t>
    </dgm:pt>
    <dgm:pt modelId="{12454E00-8D60-CA4A-BFEE-F5AC6585941A}" type="sibTrans" cxnId="{BFD670B2-BDF7-9B44-8624-B0728FD39351}">
      <dgm:prSet/>
      <dgm:spPr/>
      <dgm:t>
        <a:bodyPr/>
        <a:lstStyle/>
        <a:p>
          <a:endParaRPr lang="en-GB"/>
        </a:p>
      </dgm:t>
    </dgm:pt>
    <dgm:pt modelId="{8CF0C56E-2015-BD46-949A-3199672DB4AE}">
      <dgm:prSet phldrT="[Text]"/>
      <dgm:spPr/>
      <dgm:t>
        <a:bodyPr/>
        <a:lstStyle/>
        <a:p>
          <a:r>
            <a:rPr lang="en-GB" dirty="0"/>
            <a:t>Effect of microscale on efficacy (</a:t>
          </a:r>
          <a:r>
            <a:rPr lang="en-GB" dirty="0" err="1"/>
            <a:t>Mazor</a:t>
          </a:r>
          <a:r>
            <a:rPr lang="en-GB" dirty="0"/>
            <a:t> papers)</a:t>
          </a:r>
        </a:p>
      </dgm:t>
    </dgm:pt>
    <dgm:pt modelId="{1469A39F-77D8-FB48-A7D4-874D2904E1AD}" type="parTrans" cxnId="{653814DB-22DD-654E-9297-03138449D1D8}">
      <dgm:prSet/>
      <dgm:spPr/>
      <dgm:t>
        <a:bodyPr/>
        <a:lstStyle/>
        <a:p>
          <a:endParaRPr lang="en-GB"/>
        </a:p>
      </dgm:t>
    </dgm:pt>
    <dgm:pt modelId="{27A061A9-ADD0-1445-B9BC-405968D7956E}" type="sibTrans" cxnId="{653814DB-22DD-654E-9297-03138449D1D8}">
      <dgm:prSet/>
      <dgm:spPr/>
      <dgm:t>
        <a:bodyPr/>
        <a:lstStyle/>
        <a:p>
          <a:endParaRPr lang="en-GB"/>
        </a:p>
      </dgm:t>
    </dgm:pt>
    <dgm:pt modelId="{98DD696B-3064-344D-BF93-20A3868D651F}">
      <dgm:prSet phldrT="[Text]"/>
      <dgm:spPr/>
      <dgm:t>
        <a:bodyPr/>
        <a:lstStyle/>
        <a:p>
          <a:r>
            <a:rPr lang="en-GB" dirty="0"/>
            <a:t>Mathematical Model</a:t>
          </a:r>
        </a:p>
      </dgm:t>
    </dgm:pt>
    <dgm:pt modelId="{FB60C792-F6AC-784B-B69A-00F0000FB943}" type="parTrans" cxnId="{8EAA83ED-E418-A947-90E0-79253DB46002}">
      <dgm:prSet/>
      <dgm:spPr/>
      <dgm:t>
        <a:bodyPr/>
        <a:lstStyle/>
        <a:p>
          <a:endParaRPr lang="en-GB"/>
        </a:p>
      </dgm:t>
    </dgm:pt>
    <dgm:pt modelId="{57B4B670-BDA4-1745-AC9A-1D3960D5C2E6}" type="sibTrans" cxnId="{8EAA83ED-E418-A947-90E0-79253DB46002}">
      <dgm:prSet/>
      <dgm:spPr/>
      <dgm:t>
        <a:bodyPr/>
        <a:lstStyle/>
        <a:p>
          <a:endParaRPr lang="en-GB"/>
        </a:p>
      </dgm:t>
    </dgm:pt>
    <dgm:pt modelId="{11FFD67C-38CB-9645-BCB1-2B86BD2B5DC2}">
      <dgm:prSet phldrT="[Text]"/>
      <dgm:spPr/>
      <dgm:t>
        <a:bodyPr/>
        <a:lstStyle/>
        <a:p>
          <a:r>
            <a:rPr lang="en-GB" dirty="0"/>
            <a:t>Same as transfer</a:t>
          </a:r>
        </a:p>
      </dgm:t>
    </dgm:pt>
    <dgm:pt modelId="{5F5BA103-A93E-C34A-981F-1AA6EB475B9E}" type="parTrans" cxnId="{C62E465A-C38F-C647-B711-DB8660F64C84}">
      <dgm:prSet/>
      <dgm:spPr/>
      <dgm:t>
        <a:bodyPr/>
        <a:lstStyle/>
        <a:p>
          <a:endParaRPr lang="en-GB"/>
        </a:p>
      </dgm:t>
    </dgm:pt>
    <dgm:pt modelId="{7BDBDA3E-BA4A-1143-AB0B-069A5161D24F}" type="sibTrans" cxnId="{C62E465A-C38F-C647-B711-DB8660F64C84}">
      <dgm:prSet/>
      <dgm:spPr/>
      <dgm:t>
        <a:bodyPr/>
        <a:lstStyle/>
        <a:p>
          <a:endParaRPr lang="en-GB"/>
        </a:p>
      </dgm:t>
    </dgm:pt>
    <dgm:pt modelId="{D7A986F7-2C06-C34F-87A0-0BCBC8320BE2}">
      <dgm:prSet phldrT="[Text]"/>
      <dgm:spPr/>
      <dgm:t>
        <a:bodyPr/>
        <a:lstStyle/>
        <a:p>
          <a:r>
            <a:rPr lang="en-GB" dirty="0"/>
            <a:t>Results</a:t>
          </a:r>
        </a:p>
      </dgm:t>
    </dgm:pt>
    <dgm:pt modelId="{75BED263-8893-8D48-AE99-2E17F4E704FB}" type="parTrans" cxnId="{3F7CC778-F5C0-0E48-B343-0F9EA0E45339}">
      <dgm:prSet/>
      <dgm:spPr/>
      <dgm:t>
        <a:bodyPr/>
        <a:lstStyle/>
        <a:p>
          <a:endParaRPr lang="en-GB"/>
        </a:p>
      </dgm:t>
    </dgm:pt>
    <dgm:pt modelId="{E941C6D1-730F-AD4E-9756-1EB38A994DC7}" type="sibTrans" cxnId="{3F7CC778-F5C0-0E48-B343-0F9EA0E45339}">
      <dgm:prSet/>
      <dgm:spPr/>
      <dgm:t>
        <a:bodyPr/>
        <a:lstStyle/>
        <a:p>
          <a:endParaRPr lang="en-GB"/>
        </a:p>
      </dgm:t>
    </dgm:pt>
    <dgm:pt modelId="{72582C1B-753C-9249-8C6C-4848F3B4F54D}">
      <dgm:prSet phldrT="[Text]"/>
      <dgm:spPr/>
      <dgm:t>
        <a:bodyPr/>
        <a:lstStyle/>
        <a:p>
          <a:r>
            <a:rPr lang="en-GB" dirty="0"/>
            <a:t>Equilibrium binding states</a:t>
          </a:r>
        </a:p>
      </dgm:t>
    </dgm:pt>
    <dgm:pt modelId="{10621490-EF4E-8243-BF58-124E9B912CB2}" type="parTrans" cxnId="{CE705EAB-934F-194E-99C6-82C6E6C7D7E1}">
      <dgm:prSet/>
      <dgm:spPr/>
      <dgm:t>
        <a:bodyPr/>
        <a:lstStyle/>
        <a:p>
          <a:endParaRPr lang="en-GB"/>
        </a:p>
      </dgm:t>
    </dgm:pt>
    <dgm:pt modelId="{6FD59411-4C08-6347-9DEC-C5CD08251523}" type="sibTrans" cxnId="{CE705EAB-934F-194E-99C6-82C6E6C7D7E1}">
      <dgm:prSet/>
      <dgm:spPr/>
      <dgm:t>
        <a:bodyPr/>
        <a:lstStyle/>
        <a:p>
          <a:endParaRPr lang="en-GB"/>
        </a:p>
      </dgm:t>
    </dgm:pt>
    <dgm:pt modelId="{6A9C60FC-5E05-694C-B162-3D4696F6E710}">
      <dgm:prSet phldrT="[Text]"/>
      <dgm:spPr/>
      <dgm:t>
        <a:bodyPr/>
        <a:lstStyle/>
        <a:p>
          <a:r>
            <a:rPr lang="en-GB" dirty="0" err="1"/>
            <a:t>rtot</a:t>
          </a:r>
          <a:r>
            <a:rPr lang="en-GB" dirty="0"/>
            <a:t> and bound ab sensitivity analysis</a:t>
          </a:r>
        </a:p>
      </dgm:t>
    </dgm:pt>
    <dgm:pt modelId="{209C57CB-375F-D444-A58F-D04B13321E48}" type="parTrans" cxnId="{6101D34B-7432-8A46-A375-5377AD7AE388}">
      <dgm:prSet/>
      <dgm:spPr/>
      <dgm:t>
        <a:bodyPr/>
        <a:lstStyle/>
        <a:p>
          <a:endParaRPr lang="en-GB"/>
        </a:p>
      </dgm:t>
    </dgm:pt>
    <dgm:pt modelId="{E6AEC0AB-1971-C844-8A01-C12926DE65F8}" type="sibTrans" cxnId="{6101D34B-7432-8A46-A375-5377AD7AE388}">
      <dgm:prSet/>
      <dgm:spPr/>
      <dgm:t>
        <a:bodyPr/>
        <a:lstStyle/>
        <a:p>
          <a:endParaRPr lang="en-GB"/>
        </a:p>
      </dgm:t>
    </dgm:pt>
    <dgm:pt modelId="{DD6676EB-FB95-414D-B21F-B0CB7F83B98C}">
      <dgm:prSet phldrT="[Text]"/>
      <dgm:spPr/>
      <dgm:t>
        <a:bodyPr/>
        <a:lstStyle/>
        <a:p>
          <a:r>
            <a:rPr lang="en-GB" dirty="0"/>
            <a:t>Discussion</a:t>
          </a:r>
        </a:p>
      </dgm:t>
    </dgm:pt>
    <dgm:pt modelId="{A4FC00C5-9FD1-7F49-A042-208B3ED3170D}" type="parTrans" cxnId="{43657BC0-8089-4D47-BCC9-58402052550E}">
      <dgm:prSet/>
      <dgm:spPr/>
    </dgm:pt>
    <dgm:pt modelId="{78048CAA-C3B3-6045-845F-D2AC8FEB4E6A}" type="sibTrans" cxnId="{43657BC0-8089-4D47-BCC9-58402052550E}">
      <dgm:prSet/>
      <dgm:spPr/>
    </dgm:pt>
    <dgm:pt modelId="{4459D414-513E-5A4E-ACB1-361A91268B80}">
      <dgm:prSet phldrT="[Text]"/>
      <dgm:spPr/>
      <dgm:t>
        <a:bodyPr/>
        <a:lstStyle/>
        <a:p>
          <a:r>
            <a:rPr lang="en-GB" dirty="0"/>
            <a:t>Appendix</a:t>
          </a:r>
        </a:p>
      </dgm:t>
    </dgm:pt>
    <dgm:pt modelId="{3D119D50-632B-E944-A4C4-6F3C4EF762FC}" type="parTrans" cxnId="{99D7F129-3F03-5948-8B9F-5180E2104AC2}">
      <dgm:prSet/>
      <dgm:spPr/>
    </dgm:pt>
    <dgm:pt modelId="{F46D827B-F29F-CA47-A7B2-59170035A68B}" type="sibTrans" cxnId="{99D7F129-3F03-5948-8B9F-5180E2104AC2}">
      <dgm:prSet/>
      <dgm:spPr/>
    </dgm:pt>
    <dgm:pt modelId="{2F78D5D7-EF76-8744-BFF1-0F209FE55404}">
      <dgm:prSet phldrT="[Text]"/>
      <dgm:spPr/>
      <dgm:t>
        <a:bodyPr/>
        <a:lstStyle/>
        <a:p>
          <a:r>
            <a:rPr lang="en-GB" dirty="0"/>
            <a:t>Why we care about avidity</a:t>
          </a:r>
        </a:p>
      </dgm:t>
    </dgm:pt>
    <dgm:pt modelId="{86F2ED88-6ED6-C840-B1DD-44FF093E0090}" type="parTrans" cxnId="{32C4F2F0-AC8C-6A42-BA2C-10EDE27CDEDD}">
      <dgm:prSet/>
      <dgm:spPr/>
    </dgm:pt>
    <dgm:pt modelId="{298C9576-87E7-1646-A068-AC7D879BDE4F}" type="sibTrans" cxnId="{32C4F2F0-AC8C-6A42-BA2C-10EDE27CDEDD}">
      <dgm:prSet/>
      <dgm:spPr/>
    </dgm:pt>
    <dgm:pt modelId="{E6AF808A-57ED-C248-AF4C-3F0936D88A1B}">
      <dgm:prSet phldrT="[Text]"/>
      <dgm:spPr/>
      <dgm:t>
        <a:bodyPr/>
        <a:lstStyle/>
        <a:p>
          <a:r>
            <a:rPr lang="en-GB" dirty="0"/>
            <a:t>Previous modelling studies</a:t>
          </a:r>
        </a:p>
      </dgm:t>
    </dgm:pt>
    <dgm:pt modelId="{AE67BEE5-2DD1-8C4D-A45D-B5BED8A2522E}" type="parTrans" cxnId="{B2C3C1D3-5B76-9F4D-8FF4-25E0367618A9}">
      <dgm:prSet/>
      <dgm:spPr/>
    </dgm:pt>
    <dgm:pt modelId="{A7DC7D88-BCDE-9649-B2BB-F8DC6A634DB0}" type="sibTrans" cxnId="{B2C3C1D3-5B76-9F4D-8FF4-25E0367618A9}">
      <dgm:prSet/>
      <dgm:spPr/>
    </dgm:pt>
    <dgm:pt modelId="{95081051-83F9-DC4C-A59C-5DF2771FFFA6}">
      <dgm:prSet/>
      <dgm:spPr/>
      <dgm:t>
        <a:bodyPr/>
        <a:lstStyle/>
        <a:p>
          <a:r>
            <a:rPr lang="en-GB" dirty="0"/>
            <a:t>Further details of model and parameters?</a:t>
          </a:r>
        </a:p>
      </dgm:t>
    </dgm:pt>
    <dgm:pt modelId="{429A053E-A38A-B944-A979-58274310B5E8}" type="parTrans" cxnId="{6A42F2EE-C222-A646-97BD-3E9A98801AB7}">
      <dgm:prSet/>
      <dgm:spPr/>
    </dgm:pt>
    <dgm:pt modelId="{ACC1C46F-1770-1041-B1D3-D9383FE9EDDC}" type="sibTrans" cxnId="{6A42F2EE-C222-A646-97BD-3E9A98801AB7}">
      <dgm:prSet/>
      <dgm:spPr/>
    </dgm:pt>
    <dgm:pt modelId="{4236A448-777A-374E-A888-BCDC44C2A63A}">
      <dgm:prSet/>
      <dgm:spPr/>
      <dgm:t>
        <a:bodyPr/>
        <a:lstStyle/>
        <a:p>
          <a:endParaRPr lang="en-GB"/>
        </a:p>
      </dgm:t>
    </dgm:pt>
    <dgm:pt modelId="{4BFCD0EA-0C5B-BF4D-8409-8AD6E31BB41E}" type="parTrans" cxnId="{54E0F59D-B56B-704C-9DAA-4EBDDE4F98D2}">
      <dgm:prSet/>
      <dgm:spPr/>
    </dgm:pt>
    <dgm:pt modelId="{4401E4DC-AAD2-9D40-A185-549D9ED19116}" type="sibTrans" cxnId="{54E0F59D-B56B-704C-9DAA-4EBDDE4F98D2}">
      <dgm:prSet/>
      <dgm:spPr/>
    </dgm:pt>
    <dgm:pt modelId="{064F4B16-9228-D941-95A7-B2E5F38CE609}">
      <dgm:prSet/>
      <dgm:spPr/>
      <dgm:t>
        <a:bodyPr/>
        <a:lstStyle/>
        <a:p>
          <a:r>
            <a:rPr lang="en-GB" dirty="0"/>
            <a:t>Additional asymptotic cases</a:t>
          </a:r>
        </a:p>
      </dgm:t>
    </dgm:pt>
    <dgm:pt modelId="{2D45AD5A-5096-944F-AE7C-F8B1BC71F310}" type="parTrans" cxnId="{DC34A3CC-5F4F-FC43-8691-32854000E24E}">
      <dgm:prSet/>
      <dgm:spPr/>
    </dgm:pt>
    <dgm:pt modelId="{32609433-341F-E94F-AFD4-682A75F3D9A0}" type="sibTrans" cxnId="{DC34A3CC-5F4F-FC43-8691-32854000E24E}">
      <dgm:prSet/>
      <dgm:spPr/>
    </dgm:pt>
    <dgm:pt modelId="{0926B9C1-C3B0-5546-8FF1-B5A039AF71BC}">
      <dgm:prSet/>
      <dgm:spPr/>
      <dgm:t>
        <a:bodyPr/>
        <a:lstStyle/>
        <a:p>
          <a:r>
            <a:rPr lang="en-GB" dirty="0"/>
            <a:t>Identifiability analysis?</a:t>
          </a:r>
        </a:p>
      </dgm:t>
    </dgm:pt>
    <dgm:pt modelId="{156BCA13-CAC2-2C4D-81C0-B66905D59704}" type="parTrans" cxnId="{325F5DF2-260A-9341-BBD6-731BC430D767}">
      <dgm:prSet/>
      <dgm:spPr/>
    </dgm:pt>
    <dgm:pt modelId="{F1D6850E-97E1-6A4F-A98A-0202BAAE2111}" type="sibTrans" cxnId="{325F5DF2-260A-9341-BBD6-731BC430D767}">
      <dgm:prSet/>
      <dgm:spPr/>
    </dgm:pt>
    <dgm:pt modelId="{ECF03C48-0C46-2042-9872-C7A108007EA0}">
      <dgm:prSet phldrT="[Text]"/>
      <dgm:spPr/>
      <dgm:t>
        <a:bodyPr/>
        <a:lstStyle/>
        <a:p>
          <a:r>
            <a:rPr lang="en-GB" dirty="0"/>
            <a:t>Dynamics + </a:t>
          </a:r>
          <a:r>
            <a:rPr lang="en-GB" dirty="0" err="1"/>
            <a:t>asymptotics</a:t>
          </a:r>
          <a:r>
            <a:rPr lang="en-GB" dirty="0"/>
            <a:t> case</a:t>
          </a:r>
        </a:p>
      </dgm:t>
    </dgm:pt>
    <dgm:pt modelId="{A276EDC6-1D50-5043-A5B9-5A23B53AA15A}" type="parTrans" cxnId="{F1A32C14-00C7-C04C-891D-DE945F2E25B1}">
      <dgm:prSet/>
      <dgm:spPr/>
    </dgm:pt>
    <dgm:pt modelId="{F85851D6-E365-064B-A632-5B1722434BE0}" type="sibTrans" cxnId="{F1A32C14-00C7-C04C-891D-DE945F2E25B1}">
      <dgm:prSet/>
      <dgm:spPr/>
    </dgm:pt>
    <dgm:pt modelId="{44BEA2C3-F16F-E544-BFE7-39EF6597EACE}">
      <dgm:prSet phldrT="[Text]"/>
      <dgm:spPr/>
      <dgm:t>
        <a:bodyPr/>
        <a:lstStyle/>
        <a:p>
          <a:r>
            <a:rPr lang="en-GB" dirty="0"/>
            <a:t>Avidity investigation</a:t>
          </a:r>
        </a:p>
      </dgm:t>
    </dgm:pt>
    <dgm:pt modelId="{ECC8834C-31CC-5C49-A1C1-DBB1E8DD066B}" type="parTrans" cxnId="{6B9B019E-9D36-CC40-84F3-3B700EE70DF5}">
      <dgm:prSet/>
      <dgm:spPr/>
    </dgm:pt>
    <dgm:pt modelId="{2808C412-4DAE-954E-8FAB-24DB2B362B54}" type="sibTrans" cxnId="{6B9B019E-9D36-CC40-84F3-3B700EE70DF5}">
      <dgm:prSet/>
      <dgm:spPr/>
    </dgm:pt>
    <dgm:pt modelId="{A93DE882-C419-8C4C-9B9D-0ACD895ECB6C}">
      <dgm:prSet phldrT="[Text]"/>
      <dgm:spPr/>
      <dgm:t>
        <a:bodyPr/>
        <a:lstStyle/>
        <a:p>
          <a:r>
            <a:rPr lang="en-GB" dirty="0"/>
            <a:t>Discuss objectives and conclusions</a:t>
          </a:r>
        </a:p>
      </dgm:t>
    </dgm:pt>
    <dgm:pt modelId="{4C57B52C-4999-DE48-9720-92B3F23F390D}" type="parTrans" cxnId="{D34FBF03-220B-5244-8591-6A91E4F5A281}">
      <dgm:prSet/>
      <dgm:spPr/>
    </dgm:pt>
    <dgm:pt modelId="{38D88D50-3772-A342-9BF3-7D7B361B0149}" type="sibTrans" cxnId="{D34FBF03-220B-5244-8591-6A91E4F5A281}">
      <dgm:prSet/>
      <dgm:spPr/>
    </dgm:pt>
    <dgm:pt modelId="{1F02048A-4471-C044-A91D-BCD45523DD19}">
      <dgm:prSet phldrT="[Text]"/>
      <dgm:spPr/>
      <dgm:t>
        <a:bodyPr/>
        <a:lstStyle/>
        <a:p>
          <a:r>
            <a:rPr lang="en-GB" dirty="0"/>
            <a:t>Relevance to therapies and avidity experiments</a:t>
          </a:r>
        </a:p>
      </dgm:t>
    </dgm:pt>
    <dgm:pt modelId="{6D414BB8-1E62-0B4B-8F51-CE58796F4FE4}" type="parTrans" cxnId="{101D304C-6649-2940-B1BE-B2259E41E208}">
      <dgm:prSet/>
      <dgm:spPr/>
    </dgm:pt>
    <dgm:pt modelId="{9E84BB9C-761F-F449-8226-843DBB1DC536}" type="sibTrans" cxnId="{101D304C-6649-2940-B1BE-B2259E41E208}">
      <dgm:prSet/>
      <dgm:spPr/>
    </dgm:pt>
    <dgm:pt modelId="{9376FE57-989C-BD42-A0E4-1B0E0A558A13}">
      <dgm:prSet phldrT="[Text]"/>
      <dgm:spPr/>
      <dgm:t>
        <a:bodyPr/>
        <a:lstStyle/>
        <a:p>
          <a:r>
            <a:rPr lang="en-GB" dirty="0"/>
            <a:t>Future work: Include receptor internalization and link with experiments?</a:t>
          </a:r>
        </a:p>
      </dgm:t>
    </dgm:pt>
    <dgm:pt modelId="{E01BEA0B-5332-3E46-A889-20197B4242B2}" type="parTrans" cxnId="{2DB18033-607E-A341-9B50-9DE1BB37902E}">
      <dgm:prSet/>
      <dgm:spPr/>
    </dgm:pt>
    <dgm:pt modelId="{9FE3835D-EB9C-364F-A589-8557A03594F2}" type="sibTrans" cxnId="{2DB18033-607E-A341-9B50-9DE1BB37902E}">
      <dgm:prSet/>
      <dgm:spPr/>
    </dgm:pt>
    <dgm:pt modelId="{9C80181D-8AC3-764E-B6F9-DE156C0ACA84}" type="pres">
      <dgm:prSet presAssocID="{D84D8745-3BFC-E04A-9193-6A1AA21F1644}" presName="Name0" presStyleCnt="0">
        <dgm:presLayoutVars>
          <dgm:dir/>
          <dgm:animLvl val="lvl"/>
          <dgm:resizeHandles val="exact"/>
        </dgm:presLayoutVars>
      </dgm:prSet>
      <dgm:spPr/>
    </dgm:pt>
    <dgm:pt modelId="{A2741D20-A598-AB40-8D82-220DB27CD3C6}" type="pres">
      <dgm:prSet presAssocID="{5A169C1C-6331-8341-8D60-491A54FAB66A}" presName="composite" presStyleCnt="0"/>
      <dgm:spPr/>
    </dgm:pt>
    <dgm:pt modelId="{696DCDDB-2C82-3943-A124-5140887B4D68}" type="pres">
      <dgm:prSet presAssocID="{5A169C1C-6331-8341-8D60-491A54FAB66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A157C-BEA8-2C47-8C4C-27F47F9C844B}" type="pres">
      <dgm:prSet presAssocID="{5A169C1C-6331-8341-8D60-491A54FAB66A}" presName="desTx" presStyleLbl="alignAccFollowNode1" presStyleIdx="0" presStyleCnt="5">
        <dgm:presLayoutVars>
          <dgm:bulletEnabled val="1"/>
        </dgm:presLayoutVars>
      </dgm:prSet>
      <dgm:spPr/>
    </dgm:pt>
    <dgm:pt modelId="{E8822AD0-4B12-4549-BDFF-B87F38FC7035}" type="pres">
      <dgm:prSet presAssocID="{CA9AE1AB-EA80-CC43-A94D-3AF7FEC644B9}" presName="space" presStyleCnt="0"/>
      <dgm:spPr/>
    </dgm:pt>
    <dgm:pt modelId="{B611DB38-4D3D-534F-8C19-A688FA780082}" type="pres">
      <dgm:prSet presAssocID="{98DD696B-3064-344D-BF93-20A3868D651F}" presName="composite" presStyleCnt="0"/>
      <dgm:spPr/>
    </dgm:pt>
    <dgm:pt modelId="{49C5B06D-1AF5-8442-8EE6-590CE2824E1B}" type="pres">
      <dgm:prSet presAssocID="{98DD696B-3064-344D-BF93-20A3868D651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2CF42E5-4578-2849-B9E0-C3ED1D53ACA7}" type="pres">
      <dgm:prSet presAssocID="{98DD696B-3064-344D-BF93-20A3868D651F}" presName="desTx" presStyleLbl="alignAccFollowNode1" presStyleIdx="1" presStyleCnt="5">
        <dgm:presLayoutVars>
          <dgm:bulletEnabled val="1"/>
        </dgm:presLayoutVars>
      </dgm:prSet>
      <dgm:spPr/>
    </dgm:pt>
    <dgm:pt modelId="{C402AB58-7CBE-3841-9056-BA3CE3444DAE}" type="pres">
      <dgm:prSet presAssocID="{57B4B670-BDA4-1745-AC9A-1D3960D5C2E6}" presName="space" presStyleCnt="0"/>
      <dgm:spPr/>
    </dgm:pt>
    <dgm:pt modelId="{807B7F3A-DBA2-E444-810E-CDC048BE3706}" type="pres">
      <dgm:prSet presAssocID="{D7A986F7-2C06-C34F-87A0-0BCBC8320BE2}" presName="composite" presStyleCnt="0"/>
      <dgm:spPr/>
    </dgm:pt>
    <dgm:pt modelId="{DFB47CA5-20FA-CF4A-B63B-A479B0639BEF}" type="pres">
      <dgm:prSet presAssocID="{D7A986F7-2C06-C34F-87A0-0BCBC8320BE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8BEA26D-606C-5145-A752-A40BFFC2442F}" type="pres">
      <dgm:prSet presAssocID="{D7A986F7-2C06-C34F-87A0-0BCBC8320BE2}" presName="desTx" presStyleLbl="alignAccFollowNode1" presStyleIdx="2" presStyleCnt="5">
        <dgm:presLayoutVars>
          <dgm:bulletEnabled val="1"/>
        </dgm:presLayoutVars>
      </dgm:prSet>
      <dgm:spPr/>
    </dgm:pt>
    <dgm:pt modelId="{217782AA-0754-DE49-96E9-35898EFEC9C2}" type="pres">
      <dgm:prSet presAssocID="{E941C6D1-730F-AD4E-9756-1EB38A994DC7}" presName="space" presStyleCnt="0"/>
      <dgm:spPr/>
    </dgm:pt>
    <dgm:pt modelId="{7279E548-3DE9-8540-8A93-EFED69F05CCB}" type="pres">
      <dgm:prSet presAssocID="{DD6676EB-FB95-414D-B21F-B0CB7F83B98C}" presName="composite" presStyleCnt="0"/>
      <dgm:spPr/>
    </dgm:pt>
    <dgm:pt modelId="{C2D995EA-51E3-BC4E-B8F6-4D8E5FEA8C90}" type="pres">
      <dgm:prSet presAssocID="{DD6676EB-FB95-414D-B21F-B0CB7F83B98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2C577E1-A342-3044-BBDB-8A249E98D983}" type="pres">
      <dgm:prSet presAssocID="{DD6676EB-FB95-414D-B21F-B0CB7F83B98C}" presName="desTx" presStyleLbl="alignAccFollowNode1" presStyleIdx="3" presStyleCnt="5">
        <dgm:presLayoutVars>
          <dgm:bulletEnabled val="1"/>
        </dgm:presLayoutVars>
      </dgm:prSet>
      <dgm:spPr/>
    </dgm:pt>
    <dgm:pt modelId="{58286564-CA13-C440-8674-354F9B61D404}" type="pres">
      <dgm:prSet presAssocID="{78048CAA-C3B3-6045-845F-D2AC8FEB4E6A}" presName="space" presStyleCnt="0"/>
      <dgm:spPr/>
    </dgm:pt>
    <dgm:pt modelId="{E0D224F6-D30F-3D4A-9F6A-B78F48D5C1EE}" type="pres">
      <dgm:prSet presAssocID="{4459D414-513E-5A4E-ACB1-361A91268B80}" presName="composite" presStyleCnt="0"/>
      <dgm:spPr/>
    </dgm:pt>
    <dgm:pt modelId="{D9D5F456-16CB-4141-A59D-725CF67F6E67}" type="pres">
      <dgm:prSet presAssocID="{4459D414-513E-5A4E-ACB1-361A91268B8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9A6FDE5-E816-8A42-8C7B-500D7D186DFC}" type="pres">
      <dgm:prSet presAssocID="{4459D414-513E-5A4E-ACB1-361A91268B8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C023E03-32BC-164E-8A93-A32C84EBE3A4}" type="presOf" srcId="{A93DE882-C419-8C4C-9B9D-0ACD895ECB6C}" destId="{32C577E1-A342-3044-BBDB-8A249E98D983}" srcOrd="0" destOrd="0" presId="urn:microsoft.com/office/officeart/2005/8/layout/hList1"/>
    <dgm:cxn modelId="{D34FBF03-220B-5244-8591-6A91E4F5A281}" srcId="{DD6676EB-FB95-414D-B21F-B0CB7F83B98C}" destId="{A93DE882-C419-8C4C-9B9D-0ACD895ECB6C}" srcOrd="0" destOrd="0" parTransId="{4C57B52C-4999-DE48-9720-92B3F23F390D}" sibTransId="{38D88D50-3772-A342-9BF3-7D7B361B0149}"/>
    <dgm:cxn modelId="{8080D704-448A-F04D-A9F0-A753BB955A8A}" type="presOf" srcId="{4459D414-513E-5A4E-ACB1-361A91268B80}" destId="{D9D5F456-16CB-4141-A59D-725CF67F6E67}" srcOrd="0" destOrd="0" presId="urn:microsoft.com/office/officeart/2005/8/layout/hList1"/>
    <dgm:cxn modelId="{F1A32C14-00C7-C04C-891D-DE945F2E25B1}" srcId="{D7A986F7-2C06-C34F-87A0-0BCBC8320BE2}" destId="{ECF03C48-0C46-2042-9872-C7A108007EA0}" srcOrd="2" destOrd="0" parTransId="{A276EDC6-1D50-5043-A5B9-5A23B53AA15A}" sibTransId="{F85851D6-E365-064B-A632-5B1722434BE0}"/>
    <dgm:cxn modelId="{28BA6519-0A77-BA46-BC44-201940984B03}" type="presOf" srcId="{DD6676EB-FB95-414D-B21F-B0CB7F83B98C}" destId="{C2D995EA-51E3-BC4E-B8F6-4D8E5FEA8C90}" srcOrd="0" destOrd="0" presId="urn:microsoft.com/office/officeart/2005/8/layout/hList1"/>
    <dgm:cxn modelId="{99D7F129-3F03-5948-8B9F-5180E2104AC2}" srcId="{D84D8745-3BFC-E04A-9193-6A1AA21F1644}" destId="{4459D414-513E-5A4E-ACB1-361A91268B80}" srcOrd="4" destOrd="0" parTransId="{3D119D50-632B-E944-A4C4-6F3C4EF762FC}" sibTransId="{F46D827B-F29F-CA47-A7B2-59170035A68B}"/>
    <dgm:cxn modelId="{54A43F2C-179B-984C-8890-6C122D357AF8}" type="presOf" srcId="{5A169C1C-6331-8341-8D60-491A54FAB66A}" destId="{696DCDDB-2C82-3943-A124-5140887B4D68}" srcOrd="0" destOrd="0" presId="urn:microsoft.com/office/officeart/2005/8/layout/hList1"/>
    <dgm:cxn modelId="{0EFA3D2F-8CFF-EA42-A3B2-3F430F29022C}" type="presOf" srcId="{11FFD67C-38CB-9645-BCB1-2B86BD2B5DC2}" destId="{F2CF42E5-4578-2849-B9E0-C3ED1D53ACA7}" srcOrd="0" destOrd="0" presId="urn:microsoft.com/office/officeart/2005/8/layout/hList1"/>
    <dgm:cxn modelId="{7054FF2F-0663-FB4E-8BCB-185F2406E17D}" type="presOf" srcId="{E6AF808A-57ED-C248-AF4C-3F0936D88A1B}" destId="{810A157C-BEA8-2C47-8C4C-27F47F9C844B}" srcOrd="0" destOrd="3" presId="urn:microsoft.com/office/officeart/2005/8/layout/hList1"/>
    <dgm:cxn modelId="{2CF43D30-EA41-8946-B9E8-AD7D3A1715B6}" type="presOf" srcId="{ECF03C48-0C46-2042-9872-C7A108007EA0}" destId="{B8BEA26D-606C-5145-A752-A40BFFC2442F}" srcOrd="0" destOrd="2" presId="urn:microsoft.com/office/officeart/2005/8/layout/hList1"/>
    <dgm:cxn modelId="{2DB18033-607E-A341-9B50-9DE1BB37902E}" srcId="{DD6676EB-FB95-414D-B21F-B0CB7F83B98C}" destId="{9376FE57-989C-BD42-A0E4-1B0E0A558A13}" srcOrd="2" destOrd="0" parTransId="{E01BEA0B-5332-3E46-A889-20197B4242B2}" sibTransId="{9FE3835D-EB9C-364F-A589-8557A03594F2}"/>
    <dgm:cxn modelId="{CA04FA34-32E2-2841-AF14-C938B27B8A02}" type="presOf" srcId="{88E98E7E-4285-C141-8BD6-69C18FD4DDBB}" destId="{810A157C-BEA8-2C47-8C4C-27F47F9C844B}" srcOrd="0" destOrd="0" presId="urn:microsoft.com/office/officeart/2005/8/layout/hList1"/>
    <dgm:cxn modelId="{59774C3A-73E1-C143-8BE7-C64ADF0A1101}" srcId="{D84D8745-3BFC-E04A-9193-6A1AA21F1644}" destId="{5A169C1C-6331-8341-8D60-491A54FAB66A}" srcOrd="0" destOrd="0" parTransId="{B4657066-B18E-E340-9A5B-7A97CB38C127}" sibTransId="{CA9AE1AB-EA80-CC43-A94D-3AF7FEC644B9}"/>
    <dgm:cxn modelId="{8D753446-4520-5044-8C39-66CD62F73917}" type="presOf" srcId="{064F4B16-9228-D941-95A7-B2E5F38CE609}" destId="{69A6FDE5-E816-8A42-8C7B-500D7D186DFC}" srcOrd="0" destOrd="1" presId="urn:microsoft.com/office/officeart/2005/8/layout/hList1"/>
    <dgm:cxn modelId="{6101D34B-7432-8A46-A375-5377AD7AE388}" srcId="{D7A986F7-2C06-C34F-87A0-0BCBC8320BE2}" destId="{6A9C60FC-5E05-694C-B162-3D4696F6E710}" srcOrd="1" destOrd="0" parTransId="{209C57CB-375F-D444-A58F-D04B13321E48}" sibTransId="{E6AEC0AB-1971-C844-8A01-C12926DE65F8}"/>
    <dgm:cxn modelId="{101D304C-6649-2940-B1BE-B2259E41E208}" srcId="{DD6676EB-FB95-414D-B21F-B0CB7F83B98C}" destId="{1F02048A-4471-C044-A91D-BCD45523DD19}" srcOrd="1" destOrd="0" parTransId="{6D414BB8-1E62-0B4B-8F51-CE58796F4FE4}" sibTransId="{9E84BB9C-761F-F449-8226-843DBB1DC536}"/>
    <dgm:cxn modelId="{C62E465A-C38F-C647-B711-DB8660F64C84}" srcId="{98DD696B-3064-344D-BF93-20A3868D651F}" destId="{11FFD67C-38CB-9645-BCB1-2B86BD2B5DC2}" srcOrd="0" destOrd="0" parTransId="{5F5BA103-A93E-C34A-981F-1AA6EB475B9E}" sibTransId="{7BDBDA3E-BA4A-1143-AB0B-069A5161D24F}"/>
    <dgm:cxn modelId="{FBBD3A70-7040-2E46-810C-7459371515E0}" type="presOf" srcId="{98DD696B-3064-344D-BF93-20A3868D651F}" destId="{49C5B06D-1AF5-8442-8EE6-590CE2824E1B}" srcOrd="0" destOrd="0" presId="urn:microsoft.com/office/officeart/2005/8/layout/hList1"/>
    <dgm:cxn modelId="{3F7CC778-F5C0-0E48-B343-0F9EA0E45339}" srcId="{D84D8745-3BFC-E04A-9193-6A1AA21F1644}" destId="{D7A986F7-2C06-C34F-87A0-0BCBC8320BE2}" srcOrd="2" destOrd="0" parTransId="{75BED263-8893-8D48-AE99-2E17F4E704FB}" sibTransId="{E941C6D1-730F-AD4E-9756-1EB38A994DC7}"/>
    <dgm:cxn modelId="{DA27697D-E4F8-A445-917F-412D5A13A1D8}" type="presOf" srcId="{72582C1B-753C-9249-8C6C-4848F3B4F54D}" destId="{B8BEA26D-606C-5145-A752-A40BFFC2442F}" srcOrd="0" destOrd="0" presId="urn:microsoft.com/office/officeart/2005/8/layout/hList1"/>
    <dgm:cxn modelId="{09FEFC88-FF42-FF42-978F-85C0C711DFB2}" type="presOf" srcId="{4236A448-777A-374E-A888-BCDC44C2A63A}" destId="{69A6FDE5-E816-8A42-8C7B-500D7D186DFC}" srcOrd="0" destOrd="3" presId="urn:microsoft.com/office/officeart/2005/8/layout/hList1"/>
    <dgm:cxn modelId="{54E0F59D-B56B-704C-9DAA-4EBDDE4F98D2}" srcId="{4459D414-513E-5A4E-ACB1-361A91268B80}" destId="{4236A448-777A-374E-A888-BCDC44C2A63A}" srcOrd="3" destOrd="0" parTransId="{4BFCD0EA-0C5B-BF4D-8409-8AD6E31BB41E}" sibTransId="{4401E4DC-AAD2-9D40-A185-549D9ED19116}"/>
    <dgm:cxn modelId="{6B9B019E-9D36-CC40-84F3-3B700EE70DF5}" srcId="{D7A986F7-2C06-C34F-87A0-0BCBC8320BE2}" destId="{44BEA2C3-F16F-E544-BFE7-39EF6597EACE}" srcOrd="3" destOrd="0" parTransId="{ECC8834C-31CC-5C49-A1C1-DBB1E8DD066B}" sibTransId="{2808C412-4DAE-954E-8FAB-24DB2B362B54}"/>
    <dgm:cxn modelId="{7D2E73A3-14CB-B04F-9707-AF09C8B1E7C3}" type="presOf" srcId="{95081051-83F9-DC4C-A59C-5DF2771FFFA6}" destId="{69A6FDE5-E816-8A42-8C7B-500D7D186DFC}" srcOrd="0" destOrd="0" presId="urn:microsoft.com/office/officeart/2005/8/layout/hList1"/>
    <dgm:cxn modelId="{CE705EAB-934F-194E-99C6-82C6E6C7D7E1}" srcId="{D7A986F7-2C06-C34F-87A0-0BCBC8320BE2}" destId="{72582C1B-753C-9249-8C6C-4848F3B4F54D}" srcOrd="0" destOrd="0" parTransId="{10621490-EF4E-8243-BF58-124E9B912CB2}" sibTransId="{6FD59411-4C08-6347-9DEC-C5CD08251523}"/>
    <dgm:cxn modelId="{BFD670B2-BDF7-9B44-8624-B0728FD39351}" srcId="{5A169C1C-6331-8341-8D60-491A54FAB66A}" destId="{88E98E7E-4285-C141-8BD6-69C18FD4DDBB}" srcOrd="0" destOrd="0" parTransId="{F610D967-6A24-824D-9382-8BE806AFE04E}" sibTransId="{12454E00-8D60-CA4A-BFEE-F5AC6585941A}"/>
    <dgm:cxn modelId="{43657BC0-8089-4D47-BCC9-58402052550E}" srcId="{D84D8745-3BFC-E04A-9193-6A1AA21F1644}" destId="{DD6676EB-FB95-414D-B21F-B0CB7F83B98C}" srcOrd="3" destOrd="0" parTransId="{A4FC00C5-9FD1-7F49-A042-208B3ED3170D}" sibTransId="{78048CAA-C3B3-6045-845F-D2AC8FEB4E6A}"/>
    <dgm:cxn modelId="{FE8153C5-6AFE-424A-B902-C6905B11E86E}" type="presOf" srcId="{2F78D5D7-EF76-8744-BFF1-0F209FE55404}" destId="{810A157C-BEA8-2C47-8C4C-27F47F9C844B}" srcOrd="0" destOrd="2" presId="urn:microsoft.com/office/officeart/2005/8/layout/hList1"/>
    <dgm:cxn modelId="{DC34A3CC-5F4F-FC43-8691-32854000E24E}" srcId="{4459D414-513E-5A4E-ACB1-361A91268B80}" destId="{064F4B16-9228-D941-95A7-B2E5F38CE609}" srcOrd="1" destOrd="0" parTransId="{2D45AD5A-5096-944F-AE7C-F8B1BC71F310}" sibTransId="{32609433-341F-E94F-AFD4-682A75F3D9A0}"/>
    <dgm:cxn modelId="{C99533CE-3F49-1A4B-8F91-453E176D3316}" type="presOf" srcId="{6A9C60FC-5E05-694C-B162-3D4696F6E710}" destId="{B8BEA26D-606C-5145-A752-A40BFFC2442F}" srcOrd="0" destOrd="1" presId="urn:microsoft.com/office/officeart/2005/8/layout/hList1"/>
    <dgm:cxn modelId="{224CDDD2-5E83-F649-B3DE-FAF9B2E854B1}" type="presOf" srcId="{D7A986F7-2C06-C34F-87A0-0BCBC8320BE2}" destId="{DFB47CA5-20FA-CF4A-B63B-A479B0639BEF}" srcOrd="0" destOrd="0" presId="urn:microsoft.com/office/officeart/2005/8/layout/hList1"/>
    <dgm:cxn modelId="{B2C3C1D3-5B76-9F4D-8FF4-25E0367618A9}" srcId="{5A169C1C-6331-8341-8D60-491A54FAB66A}" destId="{E6AF808A-57ED-C248-AF4C-3F0936D88A1B}" srcOrd="3" destOrd="0" parTransId="{AE67BEE5-2DD1-8C4D-A45D-B5BED8A2522E}" sibTransId="{A7DC7D88-BCDE-9649-B2BB-F8DC6A634DB0}"/>
    <dgm:cxn modelId="{F2C2D2DA-9941-0B4A-B9FA-314C8557A4E6}" type="presOf" srcId="{44BEA2C3-F16F-E544-BFE7-39EF6597EACE}" destId="{B8BEA26D-606C-5145-A752-A40BFFC2442F}" srcOrd="0" destOrd="3" presId="urn:microsoft.com/office/officeart/2005/8/layout/hList1"/>
    <dgm:cxn modelId="{653814DB-22DD-654E-9297-03138449D1D8}" srcId="{5A169C1C-6331-8341-8D60-491A54FAB66A}" destId="{8CF0C56E-2015-BD46-949A-3199672DB4AE}" srcOrd="1" destOrd="0" parTransId="{1469A39F-77D8-FB48-A7D4-874D2904E1AD}" sibTransId="{27A061A9-ADD0-1445-B9BC-405968D7956E}"/>
    <dgm:cxn modelId="{40F314E4-8456-8749-B20D-FC92E3E8A190}" type="presOf" srcId="{9376FE57-989C-BD42-A0E4-1B0E0A558A13}" destId="{32C577E1-A342-3044-BBDB-8A249E98D983}" srcOrd="0" destOrd="2" presId="urn:microsoft.com/office/officeart/2005/8/layout/hList1"/>
    <dgm:cxn modelId="{D45907EB-F8E6-9B46-BDD1-691ADD2D8A7E}" type="presOf" srcId="{0926B9C1-C3B0-5546-8FF1-B5A039AF71BC}" destId="{69A6FDE5-E816-8A42-8C7B-500D7D186DFC}" srcOrd="0" destOrd="2" presId="urn:microsoft.com/office/officeart/2005/8/layout/hList1"/>
    <dgm:cxn modelId="{32D42CEC-79FB-A747-8149-434107886095}" type="presOf" srcId="{D84D8745-3BFC-E04A-9193-6A1AA21F1644}" destId="{9C80181D-8AC3-764E-B6F9-DE156C0ACA84}" srcOrd="0" destOrd="0" presId="urn:microsoft.com/office/officeart/2005/8/layout/hList1"/>
    <dgm:cxn modelId="{8EAA83ED-E418-A947-90E0-79253DB46002}" srcId="{D84D8745-3BFC-E04A-9193-6A1AA21F1644}" destId="{98DD696B-3064-344D-BF93-20A3868D651F}" srcOrd="1" destOrd="0" parTransId="{FB60C792-F6AC-784B-B69A-00F0000FB943}" sibTransId="{57B4B670-BDA4-1745-AC9A-1D3960D5C2E6}"/>
    <dgm:cxn modelId="{6A42F2EE-C222-A646-97BD-3E9A98801AB7}" srcId="{4459D414-513E-5A4E-ACB1-361A91268B80}" destId="{95081051-83F9-DC4C-A59C-5DF2771FFFA6}" srcOrd="0" destOrd="0" parTransId="{429A053E-A38A-B944-A979-58274310B5E8}" sibTransId="{ACC1C46F-1770-1041-B1D3-D9383FE9EDDC}"/>
    <dgm:cxn modelId="{32C4F2F0-AC8C-6A42-BA2C-10EDE27CDEDD}" srcId="{5A169C1C-6331-8341-8D60-491A54FAB66A}" destId="{2F78D5D7-EF76-8744-BFF1-0F209FE55404}" srcOrd="2" destOrd="0" parTransId="{86F2ED88-6ED6-C840-B1DD-44FF093E0090}" sibTransId="{298C9576-87E7-1646-A068-AC7D879BDE4F}"/>
    <dgm:cxn modelId="{700A03F2-36CA-BF4F-AA84-557D8FCAC9EA}" type="presOf" srcId="{8CF0C56E-2015-BD46-949A-3199672DB4AE}" destId="{810A157C-BEA8-2C47-8C4C-27F47F9C844B}" srcOrd="0" destOrd="1" presId="urn:microsoft.com/office/officeart/2005/8/layout/hList1"/>
    <dgm:cxn modelId="{325F5DF2-260A-9341-BBD6-731BC430D767}" srcId="{4459D414-513E-5A4E-ACB1-361A91268B80}" destId="{0926B9C1-C3B0-5546-8FF1-B5A039AF71BC}" srcOrd="2" destOrd="0" parTransId="{156BCA13-CAC2-2C4D-81C0-B66905D59704}" sibTransId="{F1D6850E-97E1-6A4F-A98A-0202BAAE2111}"/>
    <dgm:cxn modelId="{34D034F6-59D9-704F-9D69-202BE4AAE131}" type="presOf" srcId="{1F02048A-4471-C044-A91D-BCD45523DD19}" destId="{32C577E1-A342-3044-BBDB-8A249E98D983}" srcOrd="0" destOrd="1" presId="urn:microsoft.com/office/officeart/2005/8/layout/hList1"/>
    <dgm:cxn modelId="{C9B86DCD-DBA0-6945-9E05-6E2026C98A56}" type="presParOf" srcId="{9C80181D-8AC3-764E-B6F9-DE156C0ACA84}" destId="{A2741D20-A598-AB40-8D82-220DB27CD3C6}" srcOrd="0" destOrd="0" presId="urn:microsoft.com/office/officeart/2005/8/layout/hList1"/>
    <dgm:cxn modelId="{8F669E7A-ED18-4949-846A-3F1B932DFF13}" type="presParOf" srcId="{A2741D20-A598-AB40-8D82-220DB27CD3C6}" destId="{696DCDDB-2C82-3943-A124-5140887B4D68}" srcOrd="0" destOrd="0" presId="urn:microsoft.com/office/officeart/2005/8/layout/hList1"/>
    <dgm:cxn modelId="{67EB6956-F099-624C-B55E-8CADDAAA438C}" type="presParOf" srcId="{A2741D20-A598-AB40-8D82-220DB27CD3C6}" destId="{810A157C-BEA8-2C47-8C4C-27F47F9C844B}" srcOrd="1" destOrd="0" presId="urn:microsoft.com/office/officeart/2005/8/layout/hList1"/>
    <dgm:cxn modelId="{FEE4C223-F848-864C-B1A2-C1C9AEBB0E0E}" type="presParOf" srcId="{9C80181D-8AC3-764E-B6F9-DE156C0ACA84}" destId="{E8822AD0-4B12-4549-BDFF-B87F38FC7035}" srcOrd="1" destOrd="0" presId="urn:microsoft.com/office/officeart/2005/8/layout/hList1"/>
    <dgm:cxn modelId="{823057B0-60C5-774B-9BD2-C0EC4035A657}" type="presParOf" srcId="{9C80181D-8AC3-764E-B6F9-DE156C0ACA84}" destId="{B611DB38-4D3D-534F-8C19-A688FA780082}" srcOrd="2" destOrd="0" presId="urn:microsoft.com/office/officeart/2005/8/layout/hList1"/>
    <dgm:cxn modelId="{FD512D91-E13B-7E4D-BB5C-6CD150CCC635}" type="presParOf" srcId="{B611DB38-4D3D-534F-8C19-A688FA780082}" destId="{49C5B06D-1AF5-8442-8EE6-590CE2824E1B}" srcOrd="0" destOrd="0" presId="urn:microsoft.com/office/officeart/2005/8/layout/hList1"/>
    <dgm:cxn modelId="{A7638CF7-4DFE-CC49-97DA-BB9D7801EA64}" type="presParOf" srcId="{B611DB38-4D3D-534F-8C19-A688FA780082}" destId="{F2CF42E5-4578-2849-B9E0-C3ED1D53ACA7}" srcOrd="1" destOrd="0" presId="urn:microsoft.com/office/officeart/2005/8/layout/hList1"/>
    <dgm:cxn modelId="{0156EBD0-D26B-8E45-8567-E3C841BFE343}" type="presParOf" srcId="{9C80181D-8AC3-764E-B6F9-DE156C0ACA84}" destId="{C402AB58-7CBE-3841-9056-BA3CE3444DAE}" srcOrd="3" destOrd="0" presId="urn:microsoft.com/office/officeart/2005/8/layout/hList1"/>
    <dgm:cxn modelId="{6328D06E-F81D-874D-A7D1-A1F4B2D55F53}" type="presParOf" srcId="{9C80181D-8AC3-764E-B6F9-DE156C0ACA84}" destId="{807B7F3A-DBA2-E444-810E-CDC048BE3706}" srcOrd="4" destOrd="0" presId="urn:microsoft.com/office/officeart/2005/8/layout/hList1"/>
    <dgm:cxn modelId="{6143C10A-F564-7543-8C5B-C9778FCD23FB}" type="presParOf" srcId="{807B7F3A-DBA2-E444-810E-CDC048BE3706}" destId="{DFB47CA5-20FA-CF4A-B63B-A479B0639BEF}" srcOrd="0" destOrd="0" presId="urn:microsoft.com/office/officeart/2005/8/layout/hList1"/>
    <dgm:cxn modelId="{149974D2-C697-0E4B-848E-CF62DB36B7D9}" type="presParOf" srcId="{807B7F3A-DBA2-E444-810E-CDC048BE3706}" destId="{B8BEA26D-606C-5145-A752-A40BFFC2442F}" srcOrd="1" destOrd="0" presId="urn:microsoft.com/office/officeart/2005/8/layout/hList1"/>
    <dgm:cxn modelId="{FB483779-DFD3-0145-B915-F221736A9D61}" type="presParOf" srcId="{9C80181D-8AC3-764E-B6F9-DE156C0ACA84}" destId="{217782AA-0754-DE49-96E9-35898EFEC9C2}" srcOrd="5" destOrd="0" presId="urn:microsoft.com/office/officeart/2005/8/layout/hList1"/>
    <dgm:cxn modelId="{44034BCE-C9FE-9C40-A22B-43252957C0FA}" type="presParOf" srcId="{9C80181D-8AC3-764E-B6F9-DE156C0ACA84}" destId="{7279E548-3DE9-8540-8A93-EFED69F05CCB}" srcOrd="6" destOrd="0" presId="urn:microsoft.com/office/officeart/2005/8/layout/hList1"/>
    <dgm:cxn modelId="{681494D8-DB46-7F44-BC5B-95589D4B5B3A}" type="presParOf" srcId="{7279E548-3DE9-8540-8A93-EFED69F05CCB}" destId="{C2D995EA-51E3-BC4E-B8F6-4D8E5FEA8C90}" srcOrd="0" destOrd="0" presId="urn:microsoft.com/office/officeart/2005/8/layout/hList1"/>
    <dgm:cxn modelId="{2E85D832-67DE-C947-A440-EB4FEF703B5C}" type="presParOf" srcId="{7279E548-3DE9-8540-8A93-EFED69F05CCB}" destId="{32C577E1-A342-3044-BBDB-8A249E98D983}" srcOrd="1" destOrd="0" presId="urn:microsoft.com/office/officeart/2005/8/layout/hList1"/>
    <dgm:cxn modelId="{E82E620D-5C3C-B44E-A6C9-81EA75CF0B35}" type="presParOf" srcId="{9C80181D-8AC3-764E-B6F9-DE156C0ACA84}" destId="{58286564-CA13-C440-8674-354F9B61D404}" srcOrd="7" destOrd="0" presId="urn:microsoft.com/office/officeart/2005/8/layout/hList1"/>
    <dgm:cxn modelId="{2B4185D8-0F8E-4244-8DAC-51487592659E}" type="presParOf" srcId="{9C80181D-8AC3-764E-B6F9-DE156C0ACA84}" destId="{E0D224F6-D30F-3D4A-9F6A-B78F48D5C1EE}" srcOrd="8" destOrd="0" presId="urn:microsoft.com/office/officeart/2005/8/layout/hList1"/>
    <dgm:cxn modelId="{95C558BB-8518-F94A-8140-23274E3384A7}" type="presParOf" srcId="{E0D224F6-D30F-3D4A-9F6A-B78F48D5C1EE}" destId="{D9D5F456-16CB-4141-A59D-725CF67F6E67}" srcOrd="0" destOrd="0" presId="urn:microsoft.com/office/officeart/2005/8/layout/hList1"/>
    <dgm:cxn modelId="{E1E9586F-BA4F-3849-875C-5CD4CDBD7CBE}" type="presParOf" srcId="{E0D224F6-D30F-3D4A-9F6A-B78F48D5C1EE}" destId="{69A6FDE5-E816-8A42-8C7B-500D7D186D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DCDDB-2C82-3943-A124-5140887B4D68}">
      <dsp:nvSpPr>
        <dsp:cNvPr id="0" name=""/>
        <dsp:cNvSpPr/>
      </dsp:nvSpPr>
      <dsp:spPr>
        <a:xfrm>
          <a:off x="4929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Intro</a:t>
          </a:r>
        </a:p>
      </dsp:txBody>
      <dsp:txXfrm>
        <a:off x="4929" y="21527"/>
        <a:ext cx="1889521" cy="651942"/>
      </dsp:txXfrm>
    </dsp:sp>
    <dsp:sp modelId="{810A157C-BEA8-2C47-8C4C-27F47F9C844B}">
      <dsp:nvSpPr>
        <dsp:cNvPr id="0" name=""/>
        <dsp:cNvSpPr/>
      </dsp:nvSpPr>
      <dsp:spPr>
        <a:xfrm>
          <a:off x="4929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Importance of </a:t>
          </a:r>
          <a:r>
            <a:rPr lang="en-GB" sz="1800" kern="1200" dirty="0" err="1"/>
            <a:t>mAbs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Effect of microscale on efficacy (</a:t>
          </a:r>
          <a:r>
            <a:rPr lang="en-GB" sz="1800" kern="1200" dirty="0" err="1"/>
            <a:t>Mazor</a:t>
          </a:r>
          <a:r>
            <a:rPr lang="en-GB" sz="1800" kern="1200" dirty="0"/>
            <a:t> papers)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Why we care about avidity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Previous modelling studies</a:t>
          </a:r>
        </a:p>
      </dsp:txBody>
      <dsp:txXfrm>
        <a:off x="4929" y="673470"/>
        <a:ext cx="1889521" cy="3656339"/>
      </dsp:txXfrm>
    </dsp:sp>
    <dsp:sp modelId="{49C5B06D-1AF5-8442-8EE6-590CE2824E1B}">
      <dsp:nvSpPr>
        <dsp:cNvPr id="0" name=""/>
        <dsp:cNvSpPr/>
      </dsp:nvSpPr>
      <dsp:spPr>
        <a:xfrm>
          <a:off x="2158984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Mathematical Model</a:t>
          </a:r>
        </a:p>
      </dsp:txBody>
      <dsp:txXfrm>
        <a:off x="2158984" y="21527"/>
        <a:ext cx="1889521" cy="651942"/>
      </dsp:txXfrm>
    </dsp:sp>
    <dsp:sp modelId="{F2CF42E5-4578-2849-B9E0-C3ED1D53ACA7}">
      <dsp:nvSpPr>
        <dsp:cNvPr id="0" name=""/>
        <dsp:cNvSpPr/>
      </dsp:nvSpPr>
      <dsp:spPr>
        <a:xfrm>
          <a:off x="2158984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Same as transfer</a:t>
          </a:r>
        </a:p>
      </dsp:txBody>
      <dsp:txXfrm>
        <a:off x="2158984" y="673470"/>
        <a:ext cx="1889521" cy="3656339"/>
      </dsp:txXfrm>
    </dsp:sp>
    <dsp:sp modelId="{DFB47CA5-20FA-CF4A-B63B-A479B0639BEF}">
      <dsp:nvSpPr>
        <dsp:cNvPr id="0" name=""/>
        <dsp:cNvSpPr/>
      </dsp:nvSpPr>
      <dsp:spPr>
        <a:xfrm>
          <a:off x="4313039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Results</a:t>
          </a:r>
        </a:p>
      </dsp:txBody>
      <dsp:txXfrm>
        <a:off x="4313039" y="21527"/>
        <a:ext cx="1889521" cy="651942"/>
      </dsp:txXfrm>
    </dsp:sp>
    <dsp:sp modelId="{B8BEA26D-606C-5145-A752-A40BFFC2442F}">
      <dsp:nvSpPr>
        <dsp:cNvPr id="0" name=""/>
        <dsp:cNvSpPr/>
      </dsp:nvSpPr>
      <dsp:spPr>
        <a:xfrm>
          <a:off x="4313039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Equilibrium binding states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rtot</a:t>
          </a:r>
          <a:r>
            <a:rPr lang="en-GB" sz="1800" kern="1200" dirty="0"/>
            <a:t> and bound ab sensitivity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Dynamics + </a:t>
          </a:r>
          <a:r>
            <a:rPr lang="en-GB" sz="1800" kern="1200" dirty="0" err="1"/>
            <a:t>asymptotics</a:t>
          </a:r>
          <a:r>
            <a:rPr lang="en-GB" sz="1800" kern="1200" dirty="0"/>
            <a:t> case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Avidity investigation</a:t>
          </a:r>
        </a:p>
      </dsp:txBody>
      <dsp:txXfrm>
        <a:off x="4313039" y="673470"/>
        <a:ext cx="1889521" cy="3656339"/>
      </dsp:txXfrm>
    </dsp:sp>
    <dsp:sp modelId="{C2D995EA-51E3-BC4E-B8F6-4D8E5FEA8C90}">
      <dsp:nvSpPr>
        <dsp:cNvPr id="0" name=""/>
        <dsp:cNvSpPr/>
      </dsp:nvSpPr>
      <dsp:spPr>
        <a:xfrm>
          <a:off x="6467094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Discussion</a:t>
          </a:r>
        </a:p>
      </dsp:txBody>
      <dsp:txXfrm>
        <a:off x="6467094" y="21527"/>
        <a:ext cx="1889521" cy="651942"/>
      </dsp:txXfrm>
    </dsp:sp>
    <dsp:sp modelId="{32C577E1-A342-3044-BBDB-8A249E98D983}">
      <dsp:nvSpPr>
        <dsp:cNvPr id="0" name=""/>
        <dsp:cNvSpPr/>
      </dsp:nvSpPr>
      <dsp:spPr>
        <a:xfrm>
          <a:off x="6467094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Discuss objectives and conclusions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Relevance to therapies and avidity experiments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Future work: Include receptor internalization and link with experiments?</a:t>
          </a:r>
        </a:p>
      </dsp:txBody>
      <dsp:txXfrm>
        <a:off x="6467094" y="673470"/>
        <a:ext cx="1889521" cy="3656339"/>
      </dsp:txXfrm>
    </dsp:sp>
    <dsp:sp modelId="{D9D5F456-16CB-4141-A59D-725CF67F6E67}">
      <dsp:nvSpPr>
        <dsp:cNvPr id="0" name=""/>
        <dsp:cNvSpPr/>
      </dsp:nvSpPr>
      <dsp:spPr>
        <a:xfrm>
          <a:off x="8621148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Appendix</a:t>
          </a:r>
        </a:p>
      </dsp:txBody>
      <dsp:txXfrm>
        <a:off x="8621148" y="21527"/>
        <a:ext cx="1889521" cy="651942"/>
      </dsp:txXfrm>
    </dsp:sp>
    <dsp:sp modelId="{69A6FDE5-E816-8A42-8C7B-500D7D186DFC}">
      <dsp:nvSpPr>
        <dsp:cNvPr id="0" name=""/>
        <dsp:cNvSpPr/>
      </dsp:nvSpPr>
      <dsp:spPr>
        <a:xfrm>
          <a:off x="8621148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Further details of model and parameters?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Additional asymptotic cases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Identifiability analysis?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/>
        </a:p>
      </dsp:txBody>
      <dsp:txXfrm>
        <a:off x="8621148" y="673470"/>
        <a:ext cx="1889521" cy="365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EF63-5363-24EB-A5EC-E5489016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64757-0818-EC19-53D4-49B71833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B171-45D4-3A1F-E423-E3C5ADFE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8E23-3628-BDA2-7944-F0F02DDA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B119-F115-6FDA-0FF9-CA4B764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99A-F37E-9892-3CC2-CBB30BE6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AD8D-4F2A-3D5E-E409-61F62EB8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5176-89E0-450C-1F20-A7F29CB4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BB80-EE55-136C-6772-790AEB07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2496-CC0B-0DFB-1C43-0C765DB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64D96-4E6F-DC4C-10F3-9FAD2BBE6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F34C-3DD5-5B8A-9CB9-E7A99B402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629D-CC89-3D10-B4BA-C9517ECC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31E3-8C4A-C186-2721-C12CF18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962B-ED68-7FBF-274E-FD853C1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5D29-575E-1D04-CF34-A3091523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4628-5EF7-E6BD-5D02-20E96E89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89B2-EA08-731E-69B4-6351479E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BA54-2158-C2F0-BC54-04E05DF6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9249-BA64-0CA7-919D-F502812D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ED87-DF4D-0952-B667-B3AC13E3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770B-B2A2-A35C-65F5-F128CB9D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FC05-445A-D2F1-3040-6EF9E877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D4A7-6A67-D185-B968-0E58BF6B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F3F4-4924-AFDA-07AF-F5E98A9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AE1-DF4A-5F3B-3DB4-F83E6FA4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F8AC-907C-9B4B-C758-83364CD5E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28C5-DD7D-ACE5-B715-DB06D48B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B49BA-4B77-E553-0AEE-8D9A97E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636F-271D-9281-F164-A4FAC873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5E2A-6F1F-2C52-190F-AD4E0A75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EAE-6ACA-D17D-8592-56493EC1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81181-0EEF-5D1E-3F58-5863CF14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67-4967-2A2B-BDC9-12901B18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1201F-06EB-9947-E0B6-88830150C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4275-1217-C2E4-27F4-789730C24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D4DDC-982F-961C-3DA5-20221F8A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0A5F-9945-DAF6-F0D1-9848883C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CA0A9-062F-D30C-5C40-B348BEBA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783-B6B8-6A8B-17A3-2824652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7E6EE-9AD4-8028-A0A4-343E32B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E2F77-8AB0-461A-ABFE-188ABAC7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8AC67-71E2-D6E7-0DB2-C8DEC48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84022-33EB-E0F7-20D4-0679FC93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E0B55-2326-2FF6-A610-11E3CED7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E6161-198F-82B2-DEB1-364E27EF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50CC-A446-691D-6919-772424FA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AF1C-A0E3-79C5-F999-52F102D4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DA4B-E367-34A1-52D2-AA8A2146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C85A-A1E4-A0F5-E333-216F0AD0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80F4-054A-9BD1-022D-CE5E01A3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DA606-94CE-5060-6920-00B35591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9F3A-0D62-AEAA-4A87-4874F7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EB54F-3E91-41B8-44A5-3A818002E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D5F5B-352C-5D39-56AB-830A2DF5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814F-F38B-6D16-DA8B-445D2001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58C3-A592-8A8F-7A9F-625761CE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70DD-6A6F-CB55-DABC-1FF0A460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C59FC-344A-2604-50FA-8F6AA419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370F2-68FD-6D27-4320-FE900BFA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4F7E-DB86-63C8-E0D1-E26A0BB0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DD4F-1BD8-4F48-BED5-62EEA4DC628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9AF4-CEFE-82D5-26E1-FA9ADCBD4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FFF0-85FD-46FF-914D-0897E75F4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201A-43E6-E159-A67F-512AB8162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Antibody-Target Binding Paper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6984C-FF76-01E0-00A2-1BB266085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403A-501F-6AD6-4D90-F0E023E0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363"/>
            <a:ext cx="10515600" cy="1325563"/>
          </a:xfrm>
        </p:spPr>
        <p:txBody>
          <a:bodyPr/>
          <a:lstStyle/>
          <a:p>
            <a:r>
              <a:rPr lang="en-US" dirty="0"/>
              <a:t>Objectives and 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569E4A-69D3-EA15-F9AD-02067E0CCFF2}"/>
              </a:ext>
            </a:extLst>
          </p:cNvPr>
          <p:cNvSpPr/>
          <p:nvPr/>
        </p:nvSpPr>
        <p:spPr>
          <a:xfrm>
            <a:off x="594755" y="1325926"/>
            <a:ext cx="2363189" cy="1419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Are there any differences between the modelling methodologies for second binding event?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223E0-6A04-1F2B-C681-80D18A97B725}"/>
              </a:ext>
            </a:extLst>
          </p:cNvPr>
          <p:cNvSpPr/>
          <p:nvPr/>
        </p:nvSpPr>
        <p:spPr>
          <a:xfrm>
            <a:off x="594755" y="2985605"/>
            <a:ext cx="2363189" cy="203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What are they key parameters affecting antibody-target binding dynamics, receptor occupancy and bound antibody number?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56A2C-F6B5-3BAB-C80F-B0E5F8B81ADE}"/>
              </a:ext>
            </a:extLst>
          </p:cNvPr>
          <p:cNvSpPr/>
          <p:nvPr/>
        </p:nvSpPr>
        <p:spPr>
          <a:xfrm>
            <a:off x="594755" y="5312661"/>
            <a:ext cx="2363189" cy="1235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What conditions are optimal for an antibody to gain an avidity effect?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ED4F65-205A-3F51-C7F1-4A06717907A0}"/>
              </a:ext>
            </a:extLst>
          </p:cNvPr>
          <p:cNvSpPr/>
          <p:nvPr/>
        </p:nvSpPr>
        <p:spPr>
          <a:xfrm>
            <a:off x="3744685" y="1864426"/>
            <a:ext cx="2280062" cy="498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A2ABE84-7F9E-E140-0CA8-5DC513730298}"/>
              </a:ext>
            </a:extLst>
          </p:cNvPr>
          <p:cNvSpPr/>
          <p:nvPr/>
        </p:nvSpPr>
        <p:spPr>
          <a:xfrm>
            <a:off x="3744685" y="5694418"/>
            <a:ext cx="2280062" cy="498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BC610BE-238B-277C-2EAC-F7128A6A90B1}"/>
              </a:ext>
            </a:extLst>
          </p:cNvPr>
          <p:cNvSpPr/>
          <p:nvPr/>
        </p:nvSpPr>
        <p:spPr>
          <a:xfrm>
            <a:off x="3744685" y="3779422"/>
            <a:ext cx="2280062" cy="498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F9231-38F3-93A8-4955-668B003AB77C}"/>
              </a:ext>
            </a:extLst>
          </p:cNvPr>
          <p:cNvSpPr/>
          <p:nvPr/>
        </p:nvSpPr>
        <p:spPr>
          <a:xfrm>
            <a:off x="7064828" y="1310388"/>
            <a:ext cx="2363189" cy="14190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The methodologies predict the same outcomes for the analysis shown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F9E6F-B359-9FE2-8A84-1AF0F17188B6}"/>
              </a:ext>
            </a:extLst>
          </p:cNvPr>
          <p:cNvSpPr/>
          <p:nvPr/>
        </p:nvSpPr>
        <p:spPr>
          <a:xfrm>
            <a:off x="7064827" y="5220667"/>
            <a:ext cx="4382986" cy="14190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There are optimum KDs and </a:t>
            </a:r>
            <a:r>
              <a:rPr lang="en-US" dirty="0" err="1"/>
              <a:t>rtots</a:t>
            </a:r>
            <a:r>
              <a:rPr lang="en-US" dirty="0"/>
              <a:t> for the avidity effect. These optimums changes whether you are seeking an avidity effect for RO or bound ab.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72082-C596-B553-E594-E7E381746A57}"/>
              </a:ext>
            </a:extLst>
          </p:cNvPr>
          <p:cNvSpPr/>
          <p:nvPr/>
        </p:nvSpPr>
        <p:spPr>
          <a:xfrm>
            <a:off x="7064827" y="3446953"/>
            <a:ext cx="4287983" cy="14190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The ratio of antibody to receptor is important; it affects binding dynamics and steady state binding states and sensitivities. There are different sensitivities for RO and bound ab with </a:t>
            </a:r>
            <a:r>
              <a:rPr lang="en-US" dirty="0" err="1"/>
              <a:t>rtot</a:t>
            </a:r>
            <a:r>
              <a:rPr lang="en-US" dirty="0"/>
              <a:t> being important.</a:t>
            </a:r>
          </a:p>
        </p:txBody>
      </p:sp>
    </p:spTree>
    <p:extLst>
      <p:ext uri="{BB962C8B-B14F-4D97-AF65-F5344CB8AC3E}">
        <p14:creationId xmlns:p14="http://schemas.microsoft.com/office/powerpoint/2010/main" val="33526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5CB-01DC-73C3-FA74-24113632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42916"/>
            <a:ext cx="10515600" cy="1325563"/>
          </a:xfrm>
        </p:spPr>
        <p:txBody>
          <a:bodyPr/>
          <a:lstStyle/>
          <a:p>
            <a:r>
              <a:rPr lang="en-US" dirty="0"/>
              <a:t>Objectives 1 and 2 Figures</a:t>
            </a:r>
          </a:p>
        </p:txBody>
      </p:sp>
      <p:pic>
        <p:nvPicPr>
          <p:cNvPr id="20" name="Picture 19" descr="A diagram of a cell line&#10;&#10;Description automatically generated">
            <a:extLst>
              <a:ext uri="{FF2B5EF4-FFF2-40B4-BE49-F238E27FC236}">
                <a16:creationId xmlns:a16="http://schemas.microsoft.com/office/drawing/2014/main" id="{C1832BBA-EC88-2AEA-4144-9FC1F969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236"/>
            <a:ext cx="3623607" cy="1655763"/>
          </a:xfrm>
          <a:prstGeom prst="rect">
            <a:avLst/>
          </a:prstGeom>
        </p:spPr>
      </p:pic>
      <p:pic>
        <p:nvPicPr>
          <p:cNvPr id="21" name="Picture 20" descr="A chart with numbers and a square&#10;&#10;Description automatically generated with medium confidence">
            <a:extLst>
              <a:ext uri="{FF2B5EF4-FFF2-40B4-BE49-F238E27FC236}">
                <a16:creationId xmlns:a16="http://schemas.microsoft.com/office/drawing/2014/main" id="{39C8DB7A-29DE-22D5-10DC-3F6FC1FE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23" y="858680"/>
            <a:ext cx="1884591" cy="1659180"/>
          </a:xfrm>
          <a:prstGeom prst="rect">
            <a:avLst/>
          </a:prstGeom>
        </p:spPr>
      </p:pic>
      <p:pic>
        <p:nvPicPr>
          <p:cNvPr id="22" name="Picture 21" descr="A chart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737C1F2-3DA0-FA80-2440-4C1DC9C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723" y="2479544"/>
            <a:ext cx="1880710" cy="1655763"/>
          </a:xfrm>
          <a:prstGeom prst="rect">
            <a:avLst/>
          </a:prstGeom>
        </p:spPr>
      </p:pic>
      <p:pic>
        <p:nvPicPr>
          <p:cNvPr id="23" name="Picture 2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BF44ABF-3EF8-6225-DA36-966A40731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132" y="858681"/>
            <a:ext cx="1884591" cy="1659179"/>
          </a:xfrm>
          <a:prstGeom prst="rect">
            <a:avLst/>
          </a:prstGeom>
        </p:spPr>
      </p:pic>
      <p:pic>
        <p:nvPicPr>
          <p:cNvPr id="24" name="Picture 23" descr="A chart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1EDA15B-F78B-BE13-1CD5-AF815B159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218" y="2412361"/>
            <a:ext cx="1847240" cy="1626296"/>
          </a:xfrm>
          <a:prstGeom prst="rect">
            <a:avLst/>
          </a:prstGeom>
        </p:spPr>
      </p:pic>
      <p:pic>
        <p:nvPicPr>
          <p:cNvPr id="25" name="Picture 2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C3204E4-1242-3B9E-F54A-811CD8CE5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702" y="4081653"/>
            <a:ext cx="2058584" cy="1372389"/>
          </a:xfrm>
          <a:prstGeom prst="rect">
            <a:avLst/>
          </a:prstGeom>
        </p:spPr>
      </p:pic>
      <p:pic>
        <p:nvPicPr>
          <p:cNvPr id="26" name="Picture 2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23FBBFC-0AE6-6745-D5F4-478854BCB2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702" y="5447214"/>
            <a:ext cx="2000988" cy="1333992"/>
          </a:xfrm>
          <a:prstGeom prst="rect">
            <a:avLst/>
          </a:prstGeom>
        </p:spPr>
      </p:pic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FF979E3-6CAF-D370-B699-95BC6AE148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85" y="4117106"/>
            <a:ext cx="1988345" cy="1325563"/>
          </a:xfrm>
          <a:prstGeom prst="rect">
            <a:avLst/>
          </a:prstGeom>
        </p:spPr>
      </p:pic>
      <p:pic>
        <p:nvPicPr>
          <p:cNvPr id="28" name="Picture 2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E4F8272-5D20-C1A8-71E3-69AFEBEAD6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8723" y="5435178"/>
            <a:ext cx="1988344" cy="1325563"/>
          </a:xfrm>
          <a:prstGeom prst="rect">
            <a:avLst/>
          </a:prstGeom>
        </p:spPr>
      </p:pic>
      <p:pic>
        <p:nvPicPr>
          <p:cNvPr id="29" name="Picture 2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0453DE2-BCB5-5985-D809-6B7841FCAF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3501" y="1392278"/>
            <a:ext cx="3623608" cy="3159043"/>
          </a:xfrm>
          <a:prstGeom prst="rect">
            <a:avLst/>
          </a:prstGeom>
        </p:spPr>
      </p:pic>
      <p:pic>
        <p:nvPicPr>
          <p:cNvPr id="31" name="Picture 30" descr="A diagram of a reaction&#10;&#10;Description automatically generated">
            <a:extLst>
              <a:ext uri="{FF2B5EF4-FFF2-40B4-BE49-F238E27FC236}">
                <a16:creationId xmlns:a16="http://schemas.microsoft.com/office/drawing/2014/main" id="{C666A437-42F7-41FD-83D1-968A3E9799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082" y="3864218"/>
            <a:ext cx="3477173" cy="16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D814-64DC-76AF-F281-44067FDB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 Figures</a:t>
            </a:r>
          </a:p>
        </p:txBody>
      </p:sp>
      <p:pic>
        <p:nvPicPr>
          <p:cNvPr id="4" name="Picture 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CDF0863-5242-974E-53CD-B9945C6C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1" y="1362082"/>
            <a:ext cx="4094082" cy="2456449"/>
          </a:xfrm>
          <a:prstGeom prst="rect">
            <a:avLst/>
          </a:prstGeom>
        </p:spPr>
      </p:pic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4397D18-C10D-5682-080B-BD1C7131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8" y="4036425"/>
            <a:ext cx="4094083" cy="2456450"/>
          </a:xfrm>
          <a:prstGeom prst="rect">
            <a:avLst/>
          </a:prstGeom>
        </p:spPr>
      </p:pic>
      <p:pic>
        <p:nvPicPr>
          <p:cNvPr id="6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186A94E9-1432-7412-5FC0-DC27BD4A5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365125"/>
            <a:ext cx="4700552" cy="3499300"/>
          </a:xfrm>
        </p:spPr>
      </p:pic>
      <p:pic>
        <p:nvPicPr>
          <p:cNvPr id="7" name="Picture 6" descr="A close-up of a gradient&#10;&#10;Description automatically generated">
            <a:extLst>
              <a:ext uri="{FF2B5EF4-FFF2-40B4-BE49-F238E27FC236}">
                <a16:creationId xmlns:a16="http://schemas.microsoft.com/office/drawing/2014/main" id="{5601BDC3-7DDC-27F5-A70D-BE795C879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843" y="3818531"/>
            <a:ext cx="4082868" cy="30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8CE7-7005-EAE1-1CBC-CA51C099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EB1CCEA-2F3F-EB8C-96F8-BACC9BA9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853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8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221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Antibody-Target Binding Paper Outline</vt:lpstr>
      <vt:lpstr>Objectives and Conclusions</vt:lpstr>
      <vt:lpstr>Objectives 1 and 2 Figures</vt:lpstr>
      <vt:lpstr>Objective 3 Figures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Antibody-Target Binding Paper Outline</dc:title>
  <dc:creator>Luke Heirene</dc:creator>
  <cp:lastModifiedBy>Luke Heirene</cp:lastModifiedBy>
  <cp:revision>4</cp:revision>
  <dcterms:created xsi:type="dcterms:W3CDTF">2023-09-28T15:13:03Z</dcterms:created>
  <dcterms:modified xsi:type="dcterms:W3CDTF">2023-09-29T10:46:57Z</dcterms:modified>
</cp:coreProperties>
</file>