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>
        <p:scale>
          <a:sx n="103" d="100"/>
          <a:sy n="103" d="100"/>
        </p:scale>
        <p:origin x="8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66CF-C457-37DC-670E-5519CECD5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33D7E-3403-DD9C-76B4-A01E29908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C14B-F878-A4E3-0C92-5D0C6681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9BC7-0EC3-1BC2-AAC9-46A4A872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D98C-0DC2-87CB-2D0C-8E29E1DD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2FF0-68EC-0B03-AD79-0655FA87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09EFD-EB27-0D35-BAA1-B7F53F7AF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C8A3C-75D2-56E3-2AF9-869F7138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D3A9-E6B4-41B7-F97F-5107DC78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846D-C39E-0733-755C-CF6C3924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5D9F0-A6A2-3865-8F6B-F6E46FC9E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4EEA2-0638-4FF7-FE51-E47912E8D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5B45-47EE-9172-F7F4-F5DE2F02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9E6CE-D9B6-3A5C-68F4-AE4A3975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2EF9-DF33-EF36-9650-1C9FE4A6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7AC7-9DC2-9358-DEE3-925A0255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2FB9-C905-863D-A407-3500EC8D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0BD5-E06B-C621-90FE-C558536C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DC7E-DAB9-9462-2BD7-4C550B00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23A7-3A70-6598-73C7-5A80F3B2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BB9E-B89A-F02F-C25C-66A7CD67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8A71-D087-21BE-B468-437A5756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ED6F-96D8-4D84-87A5-7F6A6B87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C893-411D-86EC-44D2-F7D2D0D3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2F4C-75CA-BCEE-E196-84EFB219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BBFE-060E-4113-53D9-4D4E7019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098D-BB80-9901-A3D0-278CE571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431E-9425-7B72-B069-480A71D1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E7636-AD32-D0EA-BA26-93F8299C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4AB9D-7336-0EA3-87F6-9A54E5A0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6C4B-4113-3216-A428-FA53AF94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3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8867-E25B-3F11-8654-9C4056E6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15A9-13C0-1BB7-C3B3-92F62BE3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5218-24F0-FED3-0B77-51F64FBF7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E2DEB-745E-6FAB-A4AD-5D01A1D66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DB0C3-2181-5A7C-A8B8-B31E5CCF4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53B0A-5310-935D-72E0-0D56A5E4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C2BE8-95BE-214E-C18D-9AEEBC51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0F117-07FB-4F91-B51E-B1E41CB0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8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5CC8-E149-486F-BA7A-551AA14C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748F-AE8F-2CF7-DBB3-0FA24074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C86B2-6FD7-AC6D-EA04-30A3E00B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05A5E-1016-2E5D-F4E4-FFB2E988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C0987-1DFE-822B-68F4-94578B87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4ED66-C267-1219-EE14-FE9DA0B6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93AF-1F37-673E-4388-57161180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FFEF-D9A9-5544-E008-EB4117CF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5B25-47F4-5373-6F70-832AAE78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CB50C-2C0E-F838-4EEA-65F3EB4CB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A2312-A956-8585-A500-4F1E5543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44166-5C9F-DB63-76F4-C5A949AB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6C7F-1621-3333-9A55-5AFD6462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7177-C7CF-CBB6-4238-0E4D293D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42675-3158-D42A-FE47-8126B4F77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733E6-3CCF-3AFA-BC7C-D7A91DAB0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8FAB4-8BC7-57BE-F5CD-2442844E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92D90-33CD-1C1A-8829-4C7A7AC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6DFA8-6B19-9743-5C02-0357B7B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5601A-8C11-FBA5-09CC-7264C8C9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7CF16-F6FC-BE2B-2DA0-2C1396FB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D93D-4D99-CBA6-5887-98BCD1880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7796-DE59-F740-ADCB-6B2A971F1E8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3000-7B88-1BD8-AFB7-2F5AFC08A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69CD-7A9E-465A-931C-843178415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9.emf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8.emf"/><Relationship Id="rId2" Type="http://schemas.openxmlformats.org/officeDocument/2006/relationships/tags" Target="../tags/tag6.xml"/><Relationship Id="rId16" Type="http://schemas.openxmlformats.org/officeDocument/2006/relationships/image" Target="../media/image12.emf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7.emf"/><Relationship Id="rId5" Type="http://schemas.openxmlformats.org/officeDocument/2006/relationships/tags" Target="../tags/tag9.xml"/><Relationship Id="rId15" Type="http://schemas.openxmlformats.org/officeDocument/2006/relationships/image" Target="../media/image11.emf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B97B-FCB1-C01F-6F6A-2CEBA7A10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S and 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75223-D751-67CC-1A22-5668CFFA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E5B0-6DF0-0A0E-BD49-C0A38A29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Equations</a:t>
            </a:r>
          </a:p>
        </p:txBody>
      </p:sp>
      <p:pic>
        <p:nvPicPr>
          <p:cNvPr id="5" name="Picture 4" descr="\documentclass{article}&#10;\usepackage{amsmath}&#10;\pagestyle{empty}&#10;\begin{document}&#10;&#10;&#10;$$ \frac{dA_1}{dt} = 2\frac{k_1A^{init}rA_0}{r^{tot}} - k^{off}A_1 - \frac{k_2rA_1}{r^{tot}} + 2k^{off}A_2 $$&#10;&#10;\end{document}" title="IguanaTex Bitmap Display">
            <a:extLst>
              <a:ext uri="{FF2B5EF4-FFF2-40B4-BE49-F238E27FC236}">
                <a16:creationId xmlns:a16="http://schemas.microsoft.com/office/drawing/2014/main" id="{839630A2-3F71-6B78-C1CC-FCAD4211DD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9740" y="2652945"/>
            <a:ext cx="4923481" cy="49459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 \frac{dA_2}{dt} = \frac{k_2rA_1}{r^{tot}} - 2k^{off}A_2 $$&#10;&#10;&#10;\end{document}" title="IguanaTex Bitmap Display">
            <a:extLst>
              <a:ext uri="{FF2B5EF4-FFF2-40B4-BE49-F238E27FC236}">
                <a16:creationId xmlns:a16="http://schemas.microsoft.com/office/drawing/2014/main" id="{895E7F37-359D-4264-E0CB-7636760DD4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20572" y="3449829"/>
            <a:ext cx="2743200" cy="5334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 \frac{dA_1}{dt} = 2\frac{k_1A^{init}rA_0}{r^{tot}} - k^{off}A_1 - \frac{k_1[Ag^{eff}]rA_1}{r^{tot}} + 2k^{off}A_2 $$&#10;&#10;&#10;\end{document}" title="IguanaTex Bitmap Display">
            <a:extLst>
              <a:ext uri="{FF2B5EF4-FFF2-40B4-BE49-F238E27FC236}">
                <a16:creationId xmlns:a16="http://schemas.microsoft.com/office/drawing/2014/main" id="{EE4CE506-E0BC-5FDC-1198-E7C25585B8A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64992" y="2696178"/>
            <a:ext cx="5188808" cy="45479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$ \frac{dA_2}{dt} = \frac{k_1[Ag^{eff}]rA_1}{r^{tot}} - 2k^{off}A_2 $$&#10;&#10;\end{document}" title="IguanaTex Bitmap Display">
            <a:extLst>
              <a:ext uri="{FF2B5EF4-FFF2-40B4-BE49-F238E27FC236}">
                <a16:creationId xmlns:a16="http://schemas.microsoft.com/office/drawing/2014/main" id="{DB86C6D7-4E41-6BF9-DD23-33E38D6FAF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09370" y="3429000"/>
            <a:ext cx="3159211" cy="4964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4F3D89-F106-7FD2-F4EE-13AAE01B7BFD}"/>
              </a:ext>
            </a:extLst>
          </p:cNvPr>
          <p:cNvSpPr/>
          <p:nvPr/>
        </p:nvSpPr>
        <p:spPr>
          <a:xfrm>
            <a:off x="247135" y="2557849"/>
            <a:ext cx="5276335" cy="166816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9C970-A65F-1E86-1E78-7A17A681A78C}"/>
              </a:ext>
            </a:extLst>
          </p:cNvPr>
          <p:cNvSpPr/>
          <p:nvPr/>
        </p:nvSpPr>
        <p:spPr>
          <a:xfrm>
            <a:off x="6096001" y="2557849"/>
            <a:ext cx="5457567" cy="1668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D1F572-D1EA-C99C-B077-767034FC2692}"/>
              </a:ext>
            </a:extLst>
          </p:cNvPr>
          <p:cNvSpPr txBox="1"/>
          <p:nvPr/>
        </p:nvSpPr>
        <p:spPr>
          <a:xfrm>
            <a:off x="2384854" y="199297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40D3D-73E3-CE2E-1F29-0E58269A1CCE}"/>
              </a:ext>
            </a:extLst>
          </p:cNvPr>
          <p:cNvSpPr txBox="1"/>
          <p:nvPr/>
        </p:nvSpPr>
        <p:spPr>
          <a:xfrm>
            <a:off x="8209872" y="2026452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R</a:t>
            </a:r>
          </a:p>
        </p:txBody>
      </p:sp>
    </p:spTree>
    <p:extLst>
      <p:ext uri="{BB962C8B-B14F-4D97-AF65-F5344CB8AC3E}">
        <p14:creationId xmlns:p14="http://schemas.microsoft.com/office/powerpoint/2010/main" val="297079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5A9D3-DC26-FA10-B1E9-68CE5D7D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Order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Sobol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Analysis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1A17CA7-6C23-290A-F53C-7DD445E28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 r="-2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457E413-AD34-9259-B076-F0E2B312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957" r="-2" b="95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1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D0AB-A4B1-4899-6FEA-0C06518E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Structural Identifiability</a:t>
            </a:r>
          </a:p>
        </p:txBody>
      </p:sp>
      <p:pic>
        <p:nvPicPr>
          <p:cNvPr id="3" name="Picture 2" descr="\documentclass{article}&#10;\usepackage{amsmath}&#10;\pagestyle{empty}&#10;\begin{document}&#10;&#10;&#10;$$ \frac{u_{k_1}}{u_{r_{tot}}} = 1 $$&#10;&#10;\end{document}" title="IguanaTex Bitmap Display">
            <a:extLst>
              <a:ext uri="{FF2B5EF4-FFF2-40B4-BE49-F238E27FC236}">
                <a16:creationId xmlns:a16="http://schemas.microsoft.com/office/drawing/2014/main" id="{4FB860BF-7108-7D41-D18E-DDF33CA5E3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77955" y="2908643"/>
            <a:ext cx="965200" cy="53340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&#10;$$ \frac{u_{k_2}}{u_{r_{tot}}} = 1 $$&#10;&#10;\end{document}" title="IguanaTex Bitmap Display">
            <a:extLst>
              <a:ext uri="{FF2B5EF4-FFF2-40B4-BE49-F238E27FC236}">
                <a16:creationId xmlns:a16="http://schemas.microsoft.com/office/drawing/2014/main" id="{B16CBD0B-B194-92CB-2C33-F9372E3D18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77955" y="3858423"/>
            <a:ext cx="965200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FB1DD-D8F4-3834-0D6D-759AAC5475B2}"/>
              </a:ext>
            </a:extLst>
          </p:cNvPr>
          <p:cNvSpPr txBox="1"/>
          <p:nvPr/>
        </p:nvSpPr>
        <p:spPr>
          <a:xfrm>
            <a:off x="1277955" y="232756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</a:t>
            </a:r>
          </a:p>
        </p:txBody>
      </p:sp>
      <p:pic>
        <p:nvPicPr>
          <p:cNvPr id="6" name="Picture 5" descr="\documentclass{article}&#10;\usepackage{amsmath}&#10;\pagestyle{empty}&#10;\begin{document}&#10;&#10;&#10;$$ \frac{u_{k_1}}{u_{r_{tot}}} = 1 $$&#10;&#10;\end{document}" title="IguanaTex Bitmap Display">
            <a:extLst>
              <a:ext uri="{FF2B5EF4-FFF2-40B4-BE49-F238E27FC236}">
                <a16:creationId xmlns:a16="http://schemas.microsoft.com/office/drawing/2014/main" id="{BB0EF408-5F95-927F-98FE-2351601CD35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32416" y="2973895"/>
            <a:ext cx="9652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34D82-F037-487F-0DE8-237386972023}"/>
              </a:ext>
            </a:extLst>
          </p:cNvPr>
          <p:cNvSpPr txBox="1"/>
          <p:nvPr/>
        </p:nvSpPr>
        <p:spPr>
          <a:xfrm>
            <a:off x="6378327" y="2294799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R monospecific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48F56-B8DB-34C0-FEF9-603A29F59CEE}"/>
              </a:ext>
            </a:extLst>
          </p:cNvPr>
          <p:cNvSpPr txBox="1"/>
          <p:nvPr/>
        </p:nvSpPr>
        <p:spPr>
          <a:xfrm>
            <a:off x="2707556" y="2327564"/>
            <a:ext cx="26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 bispecific</a:t>
            </a:r>
          </a:p>
        </p:txBody>
      </p:sp>
      <p:pic>
        <p:nvPicPr>
          <p:cNvPr id="9" name="Picture 8" descr="\documentclass{article}&#10;\usepackage{amsmath}&#10;\pagestyle{empty}&#10;\begin{document}&#10;&#10;&#10;&#10;$$ \frac{u_{k_1^1}}{u_{r_{tot}^1}} = 1 $$&#10;&#10;&#10;\end{document}" title="IguanaTex Bitmap Display">
            <a:extLst>
              <a:ext uri="{FF2B5EF4-FFF2-40B4-BE49-F238E27FC236}">
                <a16:creationId xmlns:a16="http://schemas.microsoft.com/office/drawing/2014/main" id="{9BEA2FBE-9057-7308-2A0B-D46F690D990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840579" y="2940489"/>
            <a:ext cx="965200" cy="6096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$ \frac{u_{k_2^1}}{u_{r_{tot}^1}} = 1 $$&#10;&#10;&#10;&#10;\end{document}" title="IguanaTex Bitmap Display">
            <a:extLst>
              <a:ext uri="{FF2B5EF4-FFF2-40B4-BE49-F238E27FC236}">
                <a16:creationId xmlns:a16="http://schemas.microsoft.com/office/drawing/2014/main" id="{5A8C9EB2-217A-2DB9-990F-8DFA0A66E6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835689" y="3782223"/>
            <a:ext cx="965200" cy="60960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$$ \frac{u_{k_1^2}}{u_{r_{tot}^2}} = 1 $$&#10;&#10;&#10;\end{document}" title="IguanaTex Bitmap Display">
            <a:extLst>
              <a:ext uri="{FF2B5EF4-FFF2-40B4-BE49-F238E27FC236}">
                <a16:creationId xmlns:a16="http://schemas.microsoft.com/office/drawing/2014/main" id="{CB562310-93E0-7A29-479D-B214EA5754D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106866" y="2908643"/>
            <a:ext cx="965200" cy="6096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\frac{u_{k_2^1}}{u_{r_{tot}^2}} = 1 $$&#10;&#10;&#10;\end{document}" title="IguanaTex Bitmap Display">
            <a:extLst>
              <a:ext uri="{FF2B5EF4-FFF2-40B4-BE49-F238E27FC236}">
                <a16:creationId xmlns:a16="http://schemas.microsoft.com/office/drawing/2014/main" id="{F035D113-1341-BD71-3531-E6BAD59F460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06866" y="3782223"/>
            <a:ext cx="965200" cy="609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536AD6-0B20-DA01-4EFD-0335BD757FB2}"/>
              </a:ext>
            </a:extLst>
          </p:cNvPr>
          <p:cNvSpPr txBox="1"/>
          <p:nvPr/>
        </p:nvSpPr>
        <p:spPr>
          <a:xfrm>
            <a:off x="9169693" y="2281397"/>
            <a:ext cx="26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R bispecific</a:t>
            </a:r>
          </a:p>
        </p:txBody>
      </p:sp>
      <p:pic>
        <p:nvPicPr>
          <p:cNvPr id="21" name="Picture 20" descr="\documentclass{article}&#10;\usepackage{amsmath}&#10;\pagestyle{empty}&#10;\begin{document}&#10;&#10;&#10;&#10;$$ \frac{u_{k_1^1}}{u_{r_{tot}^1}} = 1 $$&#10;&#10;&#10;\end{document}" title="IguanaTex Bitmap Display">
            <a:extLst>
              <a:ext uri="{FF2B5EF4-FFF2-40B4-BE49-F238E27FC236}">
                <a16:creationId xmlns:a16="http://schemas.microsoft.com/office/drawing/2014/main" id="{3ABA457D-4AB8-D2EA-BE82-D7FBCD5FBE4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001844" y="2946743"/>
            <a:ext cx="965200" cy="60960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$ \frac{u_{k_1^2}}{u_{r_{tot}^2}} = 1 $$&#10;&#10;&#10;\end{document}" title="IguanaTex Bitmap Display">
            <a:extLst>
              <a:ext uri="{FF2B5EF4-FFF2-40B4-BE49-F238E27FC236}">
                <a16:creationId xmlns:a16="http://schemas.microsoft.com/office/drawing/2014/main" id="{A6562CF8-98DE-B034-7CFC-9C1B94FED10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388600" y="2901979"/>
            <a:ext cx="965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1479E-DF98-36D5-57DA-1D26D829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603272"/>
            <a:ext cx="4521653" cy="349400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7A416CD-0AF2-9877-5C10-727030386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89"/>
          <a:stretch/>
        </p:blipFill>
        <p:spPr>
          <a:xfrm>
            <a:off x="685799" y="4177868"/>
            <a:ext cx="5013551" cy="2566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A15134-8227-05D1-45B4-476FADD2C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535" y="716722"/>
            <a:ext cx="4400550" cy="3400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35C1967-5A15-F433-A205-5A70ECF1FA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882"/>
          <a:stretch/>
        </p:blipFill>
        <p:spPr>
          <a:xfrm>
            <a:off x="6492652" y="4441065"/>
            <a:ext cx="5456465" cy="23032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4D2F33-D1B0-76E0-8EE9-3AC64DD8F942}"/>
              </a:ext>
            </a:extLst>
          </p:cNvPr>
          <p:cNvSpPr txBox="1"/>
          <p:nvPr/>
        </p:nvSpPr>
        <p:spPr>
          <a:xfrm>
            <a:off x="2353225" y="13356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176EB-E480-A866-F1D3-434CF8CF460D}"/>
              </a:ext>
            </a:extLst>
          </p:cNvPr>
          <p:cNvSpPr txBox="1"/>
          <p:nvPr/>
        </p:nvSpPr>
        <p:spPr>
          <a:xfrm>
            <a:off x="8517005" y="133564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R</a:t>
            </a:r>
          </a:p>
        </p:txBody>
      </p:sp>
    </p:spTree>
    <p:extLst>
      <p:ext uri="{BB962C8B-B14F-4D97-AF65-F5344CB8AC3E}">
        <p14:creationId xmlns:p14="http://schemas.microsoft.com/office/powerpoint/2010/main" val="16566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CB9AB2-6301-8719-ABFD-16DC9A74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2" y="753802"/>
            <a:ext cx="4653303" cy="3595734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5F590E4-7C3E-96D1-8666-B2C6523C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57" y="4494769"/>
            <a:ext cx="4801115" cy="22694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E81C3-D99E-9681-BE25-4FF8D9CC0F70}"/>
              </a:ext>
            </a:extLst>
          </p:cNvPr>
          <p:cNvSpPr txBox="1"/>
          <p:nvPr/>
        </p:nvSpPr>
        <p:spPr>
          <a:xfrm>
            <a:off x="2075935" y="24713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F22DF-4EAF-9D55-38C2-79688082AF66}"/>
              </a:ext>
            </a:extLst>
          </p:cNvPr>
          <p:cNvSpPr txBox="1"/>
          <p:nvPr/>
        </p:nvSpPr>
        <p:spPr>
          <a:xfrm>
            <a:off x="7832742" y="201841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14FE54-CB8C-14CE-AFE5-5741C1662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252" y="753802"/>
            <a:ext cx="4455738" cy="344307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D0D89D5-50A2-3603-5D7B-E85115B96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94769"/>
            <a:ext cx="5835861" cy="22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80EA6-C380-5D5E-D6BF-B4DAC8E1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70" y="1597110"/>
            <a:ext cx="5677930" cy="4387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5575F0-8CD5-A2B7-8599-77514A7ADB55}"/>
              </a:ext>
            </a:extLst>
          </p:cNvPr>
          <p:cNvSpPr txBox="1"/>
          <p:nvPr/>
        </p:nvSpPr>
        <p:spPr>
          <a:xfrm>
            <a:off x="2628498" y="477967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74E12-0918-D951-44B9-C3B44E6FE25A}"/>
              </a:ext>
            </a:extLst>
          </p:cNvPr>
          <p:cNvSpPr txBox="1"/>
          <p:nvPr/>
        </p:nvSpPr>
        <p:spPr>
          <a:xfrm>
            <a:off x="8332075" y="477967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D2EAD-2B65-5845-1FE5-B3E44BA57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739" y="1597110"/>
            <a:ext cx="5560907" cy="42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92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219"/>
  <p:tag name="OUTPUTTYPE" val="PDF"/>
  <p:tag name="IGUANATEXVERSION" val="160"/>
  <p:tag name="LATEXADDIN" val="\documentclass{article}&#10;\usepackage{amsmath}&#10;\pagestyle{empty}&#10;\begin{document}&#10;&#10;&#10;$$ \frac{dA_1}{dt} = 2\frac{k_1A^{init}rA_0}{r^{tot}} - k^{off}A_1 - \frac{k_2rA_1}{r^{tot}} + 2k^{off}A_2 $$&#10;&#10;\end{document}"/>
  <p:tag name="IGUANATEXSIZE" val="20"/>
  <p:tag name="IGUANATEXCURSOR" val="19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1^2}}{u_{r_{tot}^2}} = 1 $$&#10;&#10;&#10;\end{document}"/>
  <p:tag name="IGUANATEXSIZE" val="20"/>
  <p:tag name="IGUANATEXCURSOR" val="9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2^1}}{u_{r_{tot}^2}} = 1 $$&#10;&#10;&#10;\end{document}"/>
  <p:tag name="IGUANATEXSIZE" val="20"/>
  <p:tag name="IGUANATEXCURSOR" val="11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&#10;&#10;$$ \frac{u_{k_1^1}}{u_{r_{tot}^1}} = 1 $$&#10;&#10;&#10;\end{document}"/>
  <p:tag name="IGUANATEXSIZE" val="20"/>
  <p:tag name="IGUANATEXCURSOR" val="8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1^2}}{u_{r_{tot}^2}} = 1 $$&#10;&#10;&#10;\end{document}"/>
  <p:tag name="IGUANATEXSIZE" val="20"/>
  <p:tag name="IGUANATEXCURSOR" val="9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08"/>
  <p:tag name="OUTPUTTYPE" val="PDF"/>
  <p:tag name="IGUANATEXVERSION" val="160"/>
  <p:tag name="LATEXADDIN" val="\documentclass{article}&#10;\usepackage{amsmath}&#10;\pagestyle{empty}&#10;\begin{document}&#10;&#10;&#10;$$ \frac{dA_2}{dt} = \frac{k_2rA_1}{r^{tot}} - 2k^{off}A_2 $$&#10;&#10;&#10;\end{document}"/>
  <p:tag name="IGUANATEXSIZE" val="20"/>
  <p:tag name="IGUANATEXCURSOR" val="12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251"/>
  <p:tag name="OUTPUTTYPE" val="PDF"/>
  <p:tag name="IGUANATEXVERSION" val="160"/>
  <p:tag name="LATEXADDIN" val="\documentclass{article}&#10;\usepackage{amsmath}&#10;\pagestyle{empty}&#10;\begin{document}&#10;&#10;&#10;$$ \frac{dA_1}{dt} = 2\frac{k_1A^{init}rA_0}{r^{tot}} - k^{off}A_1 - \frac{k_1[Ag^{eff}]rA_1}{r^{tot}} + 2k^{off}A_2 $$&#10;&#10;&#10;\end{document}"/>
  <p:tag name="IGUANATEXSIZE" val="20"/>
  <p:tag name="IGUANATEXCURSOR" val="17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40"/>
  <p:tag name="OUTPUTTYPE" val="PDF"/>
  <p:tag name="IGUANATEXVERSION" val="160"/>
  <p:tag name="LATEXADDIN" val="\documentclass{article}&#10;\usepackage{amsmath}&#10;\pagestyle{empty}&#10;\begin{document}&#10;&#10;&#10;$$ \frac{dA_2}{dt} = \frac{k_1[Ag^{eff}]rA_1}{r^{tot}} - 2k^{off}A_2 $$&#10;&#10;\end{document}"/>
  <p:tag name="IGUANATEXSIZE" val="20"/>
  <p:tag name="IGUANATEXCURSOR" val="13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1}}{u_{r_{tot}}} = 1 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2}}{u_{r_{tot}}} = 1 $$&#10;&#10;\end{document}"/>
  <p:tag name="IGUANATEXSIZE" val="20"/>
  <p:tag name="IGUANATEXCURSOR" val="9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1}}{u_{r_{tot}}} = 1 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&#10;&#10;$$ \frac{u_{k_1^1}}{u_{r_{tot}^1}} = 1 $$&#10;&#10;&#10;\end{document}"/>
  <p:tag name="IGUANATEXSIZE" val="20"/>
  <p:tag name="IGUANATEXCURSOR" val="8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$$ \frac{u_{k_2^1}}{u_{r_{tot}^1}} = 1 $$&#10;&#10;&#10;&#10;\end{document}"/>
  <p:tag name="IGUANATEXSIZE" val="20"/>
  <p:tag name="IGUANATEXCURSOR" val="9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Models S and R Comparison</vt:lpstr>
      <vt:lpstr>Equations</vt:lpstr>
      <vt:lpstr>Total Order Sobol Analysis</vt:lpstr>
      <vt:lpstr>Structural Identifiability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S and R Comparison</dc:title>
  <dc:creator>Luke Heirene</dc:creator>
  <cp:lastModifiedBy>Luke Heirene</cp:lastModifiedBy>
  <cp:revision>5</cp:revision>
  <dcterms:created xsi:type="dcterms:W3CDTF">2023-04-21T09:29:46Z</dcterms:created>
  <dcterms:modified xsi:type="dcterms:W3CDTF">2023-04-21T10:24:37Z</dcterms:modified>
</cp:coreProperties>
</file>