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6"/>
    <p:restoredTop sz="94393"/>
  </p:normalViewPr>
  <p:slideViewPr>
    <p:cSldViewPr snapToGrid="0">
      <p:cViewPr varScale="1">
        <p:scale>
          <a:sx n="104" d="100"/>
          <a:sy n="104" d="100"/>
        </p:scale>
        <p:origin x="84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5:57:07.0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3 567 15235,'-3'-12'482,"5"-4"-392,7-5 10,9-5 35,8-4-12,9-5 45,2-1-90,3-2 1,-1 2-23,-1-2-22,0 2-23,1-1 0,1 1 1,-3 3-12,-6 6 33,-7 5 34,-8 7-33,-5 3-34,-4 3 0,-3 4 0,-1 0-11,-2 2-12,2 1 12,1-1 11,0 0-11,4-2-45,2-2 11,-1 2-22,0-3 33,-5 6-22,-2 0-90,-2 1-940,1 1 1086,3 9-11,3 3 11,3 11 0,1 2 0,-4 2 0,0 3 11,-5 2-11,0 4 0,-2 1-45,0 1 34,0-2 11,1-1-45,1-5-33,1-4 78,-2-6 0,-1-6 0,0-5-23,3-2 12,-2-3-124,2 3-44,-1-4 78,0 5 11,2-2 79,-1 2-11,1 0 10,0 0-88,-1-2-136,1-1-290,0-2-1234,-1-2 271,1-1-293,0 0-817,-1 0 2599,-1-6 0,0 3 0,-2-3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5:57:13.7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0 145 8467,'0'7'2354,"0"-1"-1335,0-6-425,0 0-594,77 8 34,-47-6 33,56 5 101,-72-7-67,-7 0-101,-5-2-236,-2-5-21,0-4 78,0-5-225,-3-3 236,-5-2-112,-5 0 280,-3 1 22,-3 4 169,3 4 21,1 5 2,6 2-102,4 3-34,3 1 90,2 0-56,0-1 191,3 1 133,13-1-110,7 1-124,13-1-135,3 1-45,-2 0-44,-1 0 11,-3 1-292,-2-2-851,-1 2-1379,-8-1 2533,-6 1 0,-8 0 0,-5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2:10.2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41 84 8781,'50'-45'1199,"-6"10"-773,-25 33-90,-2 1-89,1 1 21,-3 0-88,1 5-57,-3 4-34,0 6-77,-4 2-12,-3 2-23,-3 0-66,-3-1-79,-10-1-23,-7-3-66,-9-2-1,-7-6-44,2-2-125,2-3 382,0-2 34,5-6-213,2-4 45,3-5 145,6 0-33,6 4-202,4 4 269,3 5 45,0 2 190,0 7 34,3 6-22,3 10 77,3 6-155,-1 4-169,-1 0-22,-4-1-965,1-2-1265,1-7 2252,1-3 0,-2-10 0,-1-3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2:11.10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206 123 7302,'-4'-4'1614,"0"0"-729,4 4-583,-81 27 80,56-11-114,-59 21-212,78-18 23,5-4-12,6-2 79,9-4-46,10-4-55,13-3 0,5-3-34,4-8-11,2-4-56,-7-10-78,-3-2-1,-11-1 79,-5-1 34,-6 2 22,-5 0 0,-2 4-22,3-3-46,-1 9-10,1 0 44,-3 9 12,-3 4-56,-2 2 78,-1 0 100,-1 3 852,0 25-570,-1 3 99,-1 26-357,-8-3-91,-3 9-33,-11 5 0,-4 5 0,-3 0-78,-7 0-23,-5-6 112,-23 9 34,19-29-45,-6-1-34,31-33-268,11-8-23,6-6 145,3-10 57,0-6 123,13-32 0,5 10-67,14-17 45,3 20-46,4 2-167,-2 5-582,-1 4-854,-3 4 1671,0-5 0,-17 14 0,-1-3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2:16.7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48 61 6171,'0'-5'1523,"0"1"-1388,0 4-135,0-4 78,0 3 68,0-4 44,0 2-111,-2 2-79,0-1 0,-3 1 0,-1 0 11,-1 0 56,-1 0 67,3-1 113,1 1-45,3-1-79,1 0-123,0 0 0,0 0 0,0 1 123,0-3 113,0 2 55,0-2-67,0 2-11,0 1 135,0 0 447,0-1-347,0 1-56,-2 0 516,1 0-471,-2 1-101,3 0 11,-2 0-246,2 5 425,0 8-32,0 10-192,0 11-66,0 4-80,3 4-77,3 0-12,2 1 11,1 0-66,-4-5-12,1-2 11,-4-7-11,1-5-11,-3-6-90,4-6-168,-4-4-168,2-6-22,-2-1-79,1-1-257,1 0-304,0 0-357,0 0-875,-2-5 2331,0-2 0,0 1 0,0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2:17.3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 59 6316,'-8'0'1804,"2"0"-1457,6 0 3026,0 0-2790,-2-2-23,2 1-33,-2-1-202,2 1-191,0 0-44,0-2 122,10-1 46,9 0-101,14-1-45,11 1-23,4 0 2,1-1-46,0 2-23,-3-1 12,-5 0-23,-5 2-11,-11-1 0,-7 3 22,-10-1 135,-4 1-123,-2 0-426,-2 0 144,0-2 24,0 1-2204,1-1 1,1 2-1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2:19.3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 23 6036,'0'-7'975,"0"1"-572,0 6 594,0 0-661,0-3 90,-2 2 11,2-2 0,-3 2-11,2 0 1445,0 1-1523,-1 0-225,0 3-78,-3 5-1,-1 8 57,0 6-45,3 2-56,1 2-33,2-3 10,3-1-111,6-5 44,6-3 1,4-5-23,3-3 44,-5-4 46,2-1 11,-2-1 0,3-5-57,0-4-256,4-8-24,-4-4 68,-1-3 123,-7 1 23,-3-1 122,-5 1 12,1 4 146,-4 4 112,0 8-23,-1 2 68,0 5-225,0 5 101,0 4 124,0 7-46,0 5-77,0 1-124,3 1-56,5-2-168,3-3-426,4-2-336,1-5-538,-1-4-101,3-3-716,-3-2 2285,3-2 0,-10 0 0,1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2:20.0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10451,'2'30'1165,"-1"1"-997,-1-2-135,0 0-33,0-3-11,0-2-22,0-5 33,0-5 0,0-5 0,0-5-146,0-3 135,0-1-45,2-8 0,2-4-11,3-11-68,4-1-22,0 0 79,2 4 44,-2 6-10,2 5 10,-2 3 0,1 4 34,1 2 112,-2 0 124,2 1-124,-2 5 0,-3 4-23,0 4-33,-2 0 11,0 0 1,-1-2-68,-1-2-45,-1-4-358,1-3 123,-2-1 145,1-2 12,1-4 67,3-7-123,4-6-136,1-5 114,2 0 212,-1 3 101,-2 9 180,-4 3-135,-2 6-23,-3 1 135,4 0 168,-1 0-101,4 3-123,1 2-90,1 5-123,-2 0-22,-2 1-224,-1 0-349,-3-1-537,1-3-257,-2 0-863,1-3 2252,-2 1 0,0-3 0,-1-1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2:20.3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78 1 9733,'-42'68'1300,"10"-11"-1076,29-33-224,3-7-11,1-3-11,8-6 22,3-4 33,6-3 68,0-1 45,1 0 55,-3-1-54,0-6-103,-4-4-44,-2-7-247,-6-1-212,0-1-336,-4 1-259,0 3 23,0 4 1031,0 6 0,0 4 0,0 2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2:20.8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11504,'37'50'257,"1"0"1,-1-4 0,-13-8-258,-25-19-190,1-4-1,8-6 90,5-5 11,11-2 34,6-3-67,-2-6-224,1-3-123,-7-8 156,-4 0 78,-7-1-10,-4-2 66,-5 2 102,0 0 78,-1 5 67,1 4 224,1 5 12,-2 3-101,1 1 101,-2 1 55,2 3 12,1 3-214,1 7-133,3 2-23,-1 4-403,1-1-449,-1 0-425,1-2-729,0-2 2006,2-5 0,-4-4 0,0-3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2:21.2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10047,'0'6'1087,"0"-1"-437,0-5-426,0 49-224,0-28-134,0 36-191,0-42-34,0-4 23,0-6 23,0-2 167,0-2 202,0-10-22,0-2 66,7-10-66,2-2 11,11 0 56,3 2 55,4 4 102,1 3 0,1 4-124,0 1-123,-1 3-11,-3 2-157,-4 3-111,-7 1-348,-1 0-819,-6 0-1377,2 1 2812,-1 1 0,-4 0 0,-1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2:22.3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21 7437,'0'-11'683,"0"1"-280,0 10 695,0 0-482,0 11 68,0 6-236,0 15-33,0 5-157,0 3-135,0-1-89,0-5-34,0-5 0,0-8-34,2-7-156,0-6-80,1-5-10,1-2 202,-2-1 78,0-1 90,1-5-57,3-5-33,6-10 11,5-4 12,5-6-23,0 1-23,2 2-10,-4 6-1,0 7-11,-3 6 45,-1 4 45,0 3-11,-1 1-34,3 1-11,-3 0-157,0 0-560,-4 0-505,-2 0 1233,1 0 0,-5 0 0,2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5:57:15.5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601 32 7840,'2'-5'896,"-1"1"314,-1 4-1109,-44-8 527,22 6-202,-36-7-79,35 7-202,2 1 1,3 0-135,1 1 34,-4 2 34,-3 6 22,-7 5 89,-6 9 1,3 5-46,2-1-66,11 1-68,7-4 11,9-4-22,3-3 11,2-6 12,11-2 33,8-5 45,15-2-23,3-1-33,1 0-45,-5-4 11,6-8-224,-11-1 56,0-6 12,-11 5 44,-6 0 79,-4 0-12,-2 1 34,-3 1 56,0 0 11,-2 5 23,0 0-34,0 5-426,0 1 370,0 10 67,1 5 124,5 12 89,3 8-56,6 6-112,1 8-67,3 7-34,-4 3 0,-4 1 11,-6-2 12,-3-2-34,-2-6 22,0-6 12,-12-5 22,-4-8-22,-15-5 10,-3-5-32,-29-3-46,10-9-336,-20-1-335,16-15-1,2-7-751,-3-13-728,6-9 2185,6-7 0,21 20 0,11 3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2:22.9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1 181 7750,'0'6'493,"0"-1"-56,0-5-291,0 0-135,83-23 23,-40 9-34,12-2 0,0-1-135,-9 0-78,-11 0 45,-8 1 168,-12 1 179,-8 1 45,-4 2-77,-3 1 177,-4 2 57,-4 4 426,-7 1-527,-3 3-280,-4 0 0,-2 4 45,-2 4 280,-1 5 134,3 8 12,0 0-415,8 3 23,5-3 66,5-3-100,5-3-45,1-4-168,1-3-180,11-2-357,10-3-696,14 0-392,13-2-145,6 0 1938,3 0 0,-23 0 0,-11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2:23.3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205 1 10293,'-82'54'1727,"11"-5"-1425,50-21-33,5-2-90,7-4-157,5-4-22,2-2-11,2-3-112,0-2-235,10-3-125,7-4-491,15-2-785,5-1-863,3-1 2622,-5 0 0,-14 0 0,-8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2:23.9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1 131 10765,'59'-13'0,"0"0"0,38-10-23,-72 5 12,-9 0 11,-5 2 168,-5 2 347,-5 5-123,-1 4-392,-3 4 90,-9 1-90,-9 1 0,-10 7 34,-2 4 190,-2 9 11,5 1-112,6-2-11,8-2-112,9-3-33,3-3-46,4-3-178,7-2-416,11-2-851,10-3-1568,16 0 3092,2-2 0,-17 0 0,-7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2:24.4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48 56 7896,'59'-15'991,"-1"-1"1,38-8-230,-69 31-190,-5 3-348,-2 6-146,-3 1 23,-10 0-101,-2 0-23,-5-4 12,0-2-123,-13-2-113,-8-5 1,-17-1 224,-7-2 10,-1-3-144,1-5-124,4-4 88,5-4 192,8 1 35,8 3-24,7 4 56,8 3 56,1 3 359,4 4-56,0 4 33,0 7-123,0 8-134,0 5-146,0 4-571,-1 13-651,0-12-458,0 5-539,1-19 2163,6-8 0,-4-4 0,5-4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2:24.7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 10170,'0'-4'101,"0"1"1255,0 3-1233,8 44-100,-3-16 89,9 36 23,-6-29-135,-1-3-124,-3-5-369,-3-5-145,-1-4-326,0-6-325,0-2-672,0-6 1961,0-1 0,0-3 0,0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2:24.9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 3 11325,'-4'0'-404,"1"0"1435,3 0-1334,34-3-537,-7 5-460,27-1-167,-12 3 1467,-1 0 0,-17-2 0,-5-1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2:25.2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157 0 11414,'-43'32'493,"-1"0"0,-24 23-425,66-42 32,2-2-32,5-3-68,8-4 0,9-3-45,8-1 11,1-1-89,-2-6-123,-5-5-192,-6-5-458,-7-4-23,-5 0-190,-5 1-381,-1 3 1490,-3 8 0,2 4 0,-2 4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2:25.6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6 10114,'58'44'116,"-1"1"0,-4-6 0,-14-6-374,-30-16-45,-3-6 158,-2-4 122,-3-4-380,-1-2-594,0-12 762,0-2 235,0-12 22,0-3 90,7-1 56,1-2 56,5 6-11,3 6 45,-3 7-45,5 5 11,2 4 22,2 1-11,5 2-201,1 0-34,-2 0-134,-4 0-482,-6 0-561,-6 0-1209,-5 0 2386,-3 0 0,-2 0 0,0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2:26.2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0 161 9509,'0'4'292,"0"-1"1612,0-3-1690,64 1-57,-29 0-23,48-1 68,-48 0 10,-11-5-88,-8 0-124,-6-5-34,-6-1-224,0-3-66,-4-3 88,0 1 180,0-1 56,0 1 112,-4 5-112,2 1-56,-2 4 56,3 2-33,1 1 33,0 0-23,0-2 23,3 0 23,6 1 156,3 0 90,4 3-202,-3-1-67,-2 2-280,-2 0-538,-3 0-941,-1 0-964,-3 0 2723,1 0 0,-2 0 0,0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2:27.7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 8 11593,'0'-4'1906,"0"0"-1447,0 10 190,0 7-155,-2 14-180,-1 10-102,-3 6 57,0 5-157,3-1-11,1-2-90,2-3 34,0-4-23,0-4 23,0-7-34,0-7-11,0-7-56,0-7-212,0-4-2702,0-2 1066,0-5-1077,0-4 2981,2-8 0,-2 7 0,2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5:57:16.4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249 6 6451,'-6'-3'1333,"1"2"-840,5 1 426,0 0-807,-52-1-56,29 2 67,-38 4 79,42 5 44,2 5 79,-1 4-33,1 3-23,3 2-79,4 1-78,5-3-112,3-1-22,2-5-23,7-3 22,9-4-33,9-2 34,10-4 0,-4-2-23,0-1 45,-7-2 33,-4-5 23,-5-6-56,-3-6-22,-2-2 22,-3-1 11,-3 1 90,-3 1 112,-1 5 359,0 1-348,0 8-135,0 1-89,0 5-246,0 0 246,0 7 235,0 4 0,0 10-44,4 2 21,1 1-133,9-1-57,5-2-22,7-1-11,3-2-235,-1-2-202,-1-3-303,-5-4-460,-7-1-346,-1-3-953,-5-2 2510,2-1 0,-4-2 0,-3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2:28.17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 16 11526,'-6'-9'3294,"1"3"-2319,5 6-291,0 0-572,-3 0-56,2 0-6858,-2 0 2691,3 2 4111,0 6 0,0-4 0,0 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2:34.3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12 7997,'2'-6'1546,"0"1"-975,-2 5 2455,0 0-2634,3 1-123,1 4-34,3 5 90,1 7 33,-1 8-190,-1 2-122,-1 5-1,-3 0-45,0-1 56,-2-2-34,0-4 34,0-3-45,0-6-11,0-6 12,0-3-12,0-5-270,0-2 225,0-5-22,0-2 33,0-5 23,1-1-34,5 0 23,3-1-56,6-1-34,3 0 22,2 0-11,2 0-67,0 2 68,-3 2 55,-3 3 45,-5 3 56,-2 4 44,-2 0 35,2 1-57,1 0 57,2 0-1,1 5 23,0 2-79,0 7 13,-2 2 43,0 14-67,-5-6 23,-1 10-23,-5-11-45,0-3-22,0-3-56,0-7-179,0-5-314,0-3-2107,0-2-257,5-5 2913,-1-3 0,2 1 0,-3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2:35.3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 11425,'0'-5'1233,"0"1"-1031,5 4 201,9 0-55,11 0-169,14 0-45,8 1 45,8 6 1,-3 3-24,-1 5-77,-12 0 55,-10-3-44,-11 0 33,-11-2 23,-4 3 0,-8 2 78,-12 4-34,-12 1-55,-11 0 89,-1-3-112,6-5-101,11-4-11,10-5-22,9-2-12,3-1-78,2 1-258,0 3 292,0 1 78,0 6 56,5 2 22,6 5 57,9 3 10,24 15-89,-8-8-33,9 9 22,-17-11 22,-8-2 67,-7 0-22,-6-2 11,-5-1 68,-2-3 45,0-1 223,-17 0-246,2-5-124,-16-2-89,7-6-11,-2-3-291,0 0-505,-2-1-381,-1-3-4638,-12-7 5826,7 2 0,5-2 0,14 7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2:37.2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107 3 10293,'-22'-2'819,"2"4"-550,10 6-12,-4 8 80,1 6-12,-2 4-292,7 3-22,4-1-11,4-3 34,4-4-34,7-6-45,10-3 12,5-7-68,3-2-45,2-2 34,-3-3-45,-1-5-101,-5-6-44,-4-7-236,-3-6-23,-4-15 561,-4 14 0,-3-4 203,-2 21-13,-2 7-167,0 2-1,0 9 303,0 7 291,0 26-370,8-9-179,5 11 1,11-22-12,7-5-45,2-5 1,2-7 44,2-1 78,11-5-89,-12-5 33,5-3-33,-20-5 33,-8 0-78,-4 2-78,-5 0-146,-2 3-180,-2 4-548,0 1-3664,0 3 4616,0 1 0,0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2:37.74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128 0 10664,'-35'39'386,"-1"0"1,-21 25-354,57-44 12,13-5 33,7-5 1,11-5-79,5-3 0,-2-3-34,0-7-156,-2-3-101,-6-8 111,-5-2 124,-8-2 56,-5 2 0,-5 2 45,-3 5 101,0 6 100,0 4-302,0 4 56,0 9 23,0 3-23,0 10-370,0 0-975,1-1-783,6-2 2128,3-7 0,-2-4 0,-1-5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2:38.2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48 11414,'62'41'280,"-8"-9"-201,-25-36-68,-3-4 0,-8-6 79,-2-2 67,-6-3-79,-1 3-22,-4 1-56,2 3 12,-1 3 55,1 4 11,4 3 135,2 2 89,8 2 34,7 6 24,5 5 155,6 7-11,-1 6-236,-1 6-20,-2 6-13,-8 7-112,-8 2 23,-8 5-102,-8-1 35,-3-2 100,-10-2 202,-4-5-134,-13-3-158,-1-5-21,-6-4-35,2-6-33,-4-5-370,1-6-515,-3-5-795,-4-5-976,-4-7 2656,-30-30 0,41 21 0,-13-19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2:38.9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465 18 7627,'0'-7'3440,"0"2"-2813,0 5-89,0 0-347,-8-2-102,1 1-66,-10-1-12,0 2 146,-8 0 123,-5 0 146,-6 5 0,-8 3 100,-2 7-145,-7 4 56,3 3-112,2 4-179,11 3-146,10-1-34,14 2-33,7-4-437,12-3-393,17-7-627,16-3-851,19-7-953,6-2 3328,-1-3 0,-28-1 0,-9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2:39.3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84 4 11515,'-47'70'269,"10"-10"-303,37-36 68,11-6-12,7-6 12,15-6-22,2-4 21,3-2-33,-3-5-33,-7-5 21,-4-7-11,-13-4 1,-4-5-101,-6-1-79,-1-1-503,-1 3-819,-8 7-437,-4 6 1961,-7 7 0,7 3 0,4 2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2:39.9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44 8702,'0'-9'1166,"0"1"-157,0 8-550,0 0-426,4 43-21,-2-25-12,3 31-34,-5-39-201,-2-5-90,2-2 0,-2-1-807,2-11 1043,0-4 89,0-9 22,6-1 79,3 0 67,2 5 179,1 5 158,-4 6-12,2 4 67,1 2-22,4 2-12,2 6-179,3 4 23,-2 7-134,2 1-169,-6 0-11,-4-3-56,-6-1 0,-2-4-134,-2-2-125,-4-4 13,-3-1-728,-1-6 827,0-6-99,5-7 100,8-8-122,8-4 10,6 1 336,15-1 393,-13 11-23,4 3 56,-10 11 135,0 2-45,1 1-168,1 5-169,-6 2-145,-2 4-112,-2-2-873,-3 5-472,-1-5-1109,-1 2 2454,-2-4 0,0-3 0,0-2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2:40.4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77 10 12232,'60'-4'526,"0"0"1,37 3-67,-73 11-124,-12 7-224,-6 4-11,-5-1-34,-2 0 101,-11-5-168,-7-2-213,-14-4-235,-6-2-68,-3-4-32,0-1 77,1-2 214,6-7 223,6-3-56,9-6 23,7-2 34,6 5-24,5 2 57,1 7 325,1 2 213,0 16 100,0 8-222,1 17 43,1 6-179,0 3-280,0-1-314,-2-5-863,0-5-705,0-8-1154,0-8 3036,0-11 0,0-4 0,0-6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5:57:16.77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16 7246,'2'-9'1356,"-1"3"-841,-1 6 617,0 0-482,0 23-135,0-4-134,0 24-78,0-9-202,0 4-90,0 0-11,0 0-11,0-1-146,2-6-180,0-3-211,0-6-236,0-4-259,-2-4-178,0-5 1221,0-4 0,0-3 0,0-2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2:40.7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13633,'47'48'2151,"-10"2"-1692,-32-3-245,-3 1-147,-2-1-67,0-5-45,0-4-650,0-6-560,0-5-638,0-2-1110,0-6-896,0-3 3899,5-4 0,-4-7 0,4-2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2:41.2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0 233 10765,'72'-13'138,"-1"0"0,-6 1 0,-9-1-104,-13-7-34,-6-1-101,-7-2-90,-8-2 57,-13 0 134,-4 1 470,-10 4 696,-14 7-416,-10 6 69,-13 4-2,-2 2-99,0 1-248,3 5-168,1 7 125,5 9 43,4 9-112,6 2-178,10 1-124,6 0-56,7-4-45,12-1-224,9-6-280,12-3-3717,8-6 2832,1-5-841,-1-3-963,-2-3 3238,-5-2 0,-14 0 0,-5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2:41.6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 3 8019,'-4'-1'2858,"1"0"693,3 1-2732,11 6-304,9 4-202,13 9-55,6 5-224,-1 2-34,-1 0-23,-3-1-178,-2-4-191,-1-4-90,-4-5-213,-3-4-414,-6-4-236,-7-2-515,-5-1-403,-5-2 2263,-1-4 0,0 3 0,0-3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2:42.0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473 1 12568,'-5'15'1188,"-12"7"-471,-15 13 45,-16 7 56,-11 5 90,0-2-337,-1-4-269,8-7-212,7-5-90,10-7-11,9-6-101,10-5-359,5-4-10,7-4 122,1-1-156,3-1-1506,0 0 0,0 0 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7:32.6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12 6137,'2'-6'1367,"-1"1"-729,-1 5 7677,0 0-8248,0 7 179,0 9-10,0 14-158,0 13-44,0 5 10,0 3-32,0 0 10,0-2-22,0-3 0,0-5 22,0-8-22,0-5 0,0-7 0,0-7 12,0-5-12,0-5 11,0-3 34,0-1-45,0-9 11,0-2-11,0-12 11,4 0-11,0-3 0,3 0 0,2-1 0,2-2-11,7-2 11,3-1-11,4 2-1,1 4 1,-4 5-11,-2 6-23,0 4 11,-2 2 1,6 2 33,1 2 11,1 2 45,3 1 11,-3 2-33,11 0-34,-12 0 0,6 0 0,-14 0 0,-1 2 0,1-1 0,-2 2 0,3-1-112,0 2-448,-6-3-729,-2 2-1120,-7-3-1479,1 1 3888,3 0 0,-2-1 0,0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7:33.2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12546,'56'5'82,"1"1"0,-5-2 0,-3 1 53,9 1-113,-6-3-22,-10 0-134,-9 0-269,-13-2-337,-4 1-593,-8-2-449,-3 1-851,-3 1 2633,-2 0 0,0 0 0,0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7:33.5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 14 8893,'-4'5'2656,"1"-1"-1637,3-4 158,0 0-830,93 2-246,-51-2-90,16 1 0,-2 0-11,-19-1-67,-6 0-571,-6 0-830,-1 0-1031,0-1-1310,-2-4 3809,0-3 0,-10 2 0,-4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7:33.7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10 12322,'6'-1'1065,"-1"0"111,-5 1-1255,11-4 46,-8 4-135,10-4-605,-12 4-549,2 0-763,1 0-716,1 0 2801,-1 0 0,0 0 0,-4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7:34.0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 1 11896,'-2'5'2409,"0"-1"-4071,2-4 0,0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7:35.5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 13 8826,'0'-7'583,"0"1"167,0 6-122,0 0-494,-1 7 438,-1 9-34,0 13-146,-2 16-11,4 9-146,-2 8-90,2 0-122,0-1-23,0-4-11,0-6-236,0-5-290,0-7-282,0-5-570,0-7-157,-1-7-941,-3-6 2487,2-8 0,-2-3 0,4-3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5:57:17.0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 11448,'49'-2'415,"-3"1"-426,-7 1-572,1 0-1065,-5 1-211,3 3 1859,-6 2 0,-13-2 0,-6-1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7:35.8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8635,'4'0'1446,"-1"0"-516,-3 58-325,0-17-437,0 55-100,2-27-57,2 5 11,4 3-11,1-4-11,3-9-22,-8-8-259,1-12-245,-5-9-348,0-8-269,0-10-695,0-7 1838,0-6 0,0-4 0,0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7:40.95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38 7616,'9'4'2039,"-3"0"-1401,-6-4 1895,0 0-2343,8 0 135,6 0 12,13 0-79,11 0-12,10 0 135,11 0-90,6-1-201,7-1-45,3-2-23,0-1-22,2 1 0,-9 0-67,-5 2-46,-16 1-10,-14 1 56,-13 0-112,-1 0 112,-5 0 67,10-2-34,2 0 34,6-2-45,-1-1-11,-5 1 11,-4 1 23,-11 2-56,-4 1-146,-5 0-4650,-2-1 4874,-15 1 0,11-1 0,-10 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7:41.6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79 12277,'60'3'1905,"5"0"-1524,-4-3 67,15-2-145,7-2-169,7-3-44,0-3-34,-4 1-45,-5 0-11,-13 4 11,-12 2-11,-12 0 0,-13 2 101,-4 0-11,-5 0-68,-2 0-22,-1 1-45,-8-1-123,-2 1-45,-7 0-1602,-1 0 1568,-1-1 1,3 0-45,-2 0-1,2 0-10,-1 0 179,-1-1-101,0 1-818,-1-3-1289,0 1 2331,0-3 0,0 2 0,0 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7:43.2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 9487,'2'-2'571,"0"0"796,-2 2-1299,8 0 324,-5 7 269,9 6-112,-6 14-224,0 11-168,2 14-123,-2 7-12,5 9-22,-2 0-22,4-4-135,-2-7-157,2-11-258,-4-9-144,-2-12-450,-1-7-548,-4-9 1714,-1-4 0,-1-3 0,0-2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7:43.4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 19 9386,'-2'-6'1535,"1"1"-134,1 5 269,0 0-1559,81-4-111,-35 4-34,10-2 1,1 0-381,-7 2-337,-5 0-325,-7 0-594,0 0-111,-1 0 1781,0 0 0,-17 0 0,-6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7:44.0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1 10417,'-24'95'269,"4"-10"-314,22-38-33,11-8-79,5-7-135,13-7-66,0-9 123,0-6 89,2-5 90,-3-4-56,1-5-78,-4-8 22,-3-7-91,-4-10 47,-5-5 167,-6-3 45,-2-3 11,-5 4 403,1 5 225,-2 7-135,0 9-112,-1 7 91,0 4 469,0 4-806,2 5 190,2 7 45,3 9-157,4 8-112,2 4-112,1 0-157,1-1-515,1-2-818,1-7-931,1-2 2421,1-7 0,-9-6 0,-2-4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7:44.7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12042,'37'82'78,"-5"-11"-78,-28-40-22,-1-6-79,-3-2-79,0-7 1,0-4-134,-1-5-23,-3-3 190,-3-2 112,1-2-234,0-6 268,5-6 11,1-9 78,0-9-21,0-3-35,10-3 79,2 5 79,11 3 89,1 8-135,2 5-100,-2 7 11,-4 3-56,0 3 67,-5 2 23,1 6-23,-3 7 12,-2 10-34,-4 10-34,-3 4-11,-2 0-78,-2-1-102,0-8-67,0-8-55,0-7 67,0-6-213,0-5-113,0-1 404,0-12 157,0-3 34,0-13-34,6-1 0,6 1 11,6 1 34,3 6 89,-3 6 23,-2 7 0,-3 3 79,1 3 738,1 2-604,-2 4-235,2 4-23,-6 5-112,0 0 0,-3 0-348,-3-2-682,-1 0 1030,-2 1 0,0-7 0,0 2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7:45.0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202 1 11504,'-55'38'190,"0"-1"1,6-3 0,13 0-68,30 2-67,6-4 0,9-4-56,10-7-67,13-6-90,10-6 45,0-5-23,1-2-67,-4-6-55,-7-5-124,-6-5-246,-10-6-113,-9-3-168,-3-1-291,-4 0-100,-10 4 1299,-4 3 0,1 9 0,2 3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7:45.5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45 12 8590,'0'-7'1535,"0"2"-649,0 5-113,0 0-257,-20 53-259,15-26-122,-14 41-135,19-43-56,0-5-168,8-6 0,4-7 112,11-3 56,5-4-12,5-3-21,0-5-259,10-17 303,-18 1 45,4-9 0,-21 11 56,-3 4 90,-3 3 123,-2 8 45,0 3-113,0 4-189,1 0 32,1 5 68,3 4-89,1 8-23,1 2-392,1-1-606,1 0-660,0-3-359,5-1 169,3-6 1848,5-3 0,-9-4 0,-2-1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7:45.8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11997,'9'63'179,"-2"-11"-179,-5-39-22,-2-3-79,0-6-33,0-1-91,0-3 225,3-3 0,1-4 79,5-7-46,2-5-33,2-2-11,0 2-79,1 3-279,-2 5-550,0 1-537,-1 3-1099,0 2 2555,0 2 0,-5 2 0,-1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5:57:17.37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11638,'9'73'897,"0"-10"-897,-1-33 0,-3-7-23,-1-4-212,-2-8-381,-2-4-516,0-2-582,0-3 687,0-1 0,0-1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7:47.48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8602,'0'82'1434,"0"-11"-1423,0-40-11,0-4 11,0-6-11,0-4 34,0-6-1,0-4 113,0-4 1008,0-2-1154,0-9 0,0-2 68,0-11 21,0-2-22,7-4 90,2 0 79,6 2 66,3 2 46,-1 4-147,-2 5-122,2 3-79,-5 4-68,6 2-122,-2 1-224,5 1-595,4 1-694,-1 1-179,7 1 1882,-1 0 0,-12 0 0,-4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7:48.1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19 247 6081,'-10'-1'773,"2"0"-67,8 1-202,0 0-459,73-18 44,-35 9 337,57-16-67,-56 14-157,-6-1 22,-6 0 100,-8 1 46,-2 0-22,-4-1-124,0-1-112,0 0-11,-4-1 0,-3 0 67,-3 0 123,-3 0-269,0 3 23,-6 3-11,-6 0 66,-6 3 271,-3 2-315,2 0-56,0 1-45,1 1 45,-2 0 101,3 1 22,-6 9 11,9 3 45,-2 9 68,7 0 111,5 2-88,1-2-102,3 0 11,0 0 0,0 0-45,1-1-44,11 0 11,7 0-45,11-3 0,5 0 11,1-4 23,3-2 33,1-2-78,0-5-45,0-1-1311,14-5-370,-12-8-1434,7-5 3115,-17-6 0,-15 9 0,-6 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7:48.5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359 0 11078,'-66'17'769,"0"0"1,5-1 0,11 3-143,17 14-202,3 2-122,6 1-112,8-2-169,7-3-22,6-4-247,3-6-234,6-5-158,9-5-246,7-4-661,13-3-931,3-2 2477,6-2 0,-17 0 0,-6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7:49.6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8 107 8422,'-4'0'875,"1"0"133,3 0-896,62 0 23,-27 0-46,52 0-89,-42-2-22,-5-4-292,-5-4-112,-11-3 224,-10-2 135,-7 1 67,-5 1 202,-8 0 78,-7 3 124,-10 3 346,-6 4-212,-1 2-146,-2 1-112,0 3-44,3 7-46,-2 5 112,7 8 35,2 1-102,6 3-55,8-1-180,3-2-56,5-2-920,5 0 24,8-7-527,12-1-314,11-8 1793,40-3 0,-43-2 0,20-1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7:50.1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271 1 9397,'57'6'224,"0"0"0,34 8-100,-82 6 100,-4-1 202,-5-3-146,-9-2-224,-12-4-56,-14-2 11,-13-4 12,-7-2 33,0-1-23,-3-1 46,8-1-35,4-4-32,10-1 346,9-4-224,11 5-89,9 1 45,6 3 34,1 1-1,0 9 101,0 7 201,0 14-55,-7 8-202,1 3 12,-2 0-180,3-5-158,5-7-368,0-4-427,5-9-828,4-5-79,10-5-582,8-5 2442,9-2 0,-14 0 0,-1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7:50.4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6 9117,'0'-3'404,"0"0"1142,0 3-1367,10 40-89,-4-12 67,9 35 44,-7-22-201,-1-2-22,-3-4-359,-3-5-101,-1-3-414,0-5 11,0-4-706,0-6 1591,0-6 0,0-3 0,0-3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7:50.67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10 10709,'0'-3'-247,"0"0"1401,0 3-1154,27-1-213,3 0-672,25 0-538,-5 2 45,-3 2 1378,0 2 0,-23-1 0,-4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7:51.00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184 8 10921,'-49'36'667,"0"0"0,-28 27-510,70-29-23,6-5-89,10-6-23,8-7 12,13-8 22,7-3-56,1-5-90,4-10-190,-3-5-236,-2-13-335,-10-5-169,-10-3 203,-8-1 110,-8 2-155,-6 7 862,-10 8 0,6 10 0,-6 5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7:51.3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10821,'9'89'739,"0"-12"-739,-6-44 0,0-8-11,-2-9-68,-1-5-22,0-7 1,0-1 55,0-3-101,2-5-44,3-8 134,4-8 56,8-10 56,1-1-23,6 1-33,0 2-11,-2 8 0,0 5-67,-6 8-292,1 3-314,-3 3-313,3 1-863,-2 1 1860,-1 0 0,-6 0 0,-3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7:51.8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1 209 9196,'81'6'235,"0"0"0,-9 0 0,-9-3-235,-12-5-212,-14-7 212,-15-3 89,-10-9 102,-10-2 145,-15-6 213,-7-1-78,-15 1-180,0 1 113,3 7-68,11 7-112,10 6-168,6 5-56,5 3-79,0 0 79,3 0 56,8 0-56,9 0-22,8 0-292,3 0-302,-5 0-583,-6 0-941,-9 0 2140,-6 0 0,-3 0 0,-2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5:57:17.6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6 12770,'0'-3'-157,"0"0"-459,2 3-1177,1 0-761,5 0 2554,-1 1 0,-1-1 0,-3 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7:54.1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4 379 7806,'-2'2'527,"0"-1"246,2-1-582,5 1-12,4 0-34,5-1 68,4 0 0,-2 0 79,4 0 178,1 0-22,2 0-179,3 0-179,0 0-57,-1-2-10,-1-1 10,-5-5 12,-1 0-22,-4-3-46,-1 0 1,-2-2 22,-5-10 0,-3 1 0,-8-10 146,-11 5 67,-8-4 44,-11-1 113,-12-10-258,16 14-56,-3-4 34,21 18 44,4 6 12,5 3-68,3 3-78,1 2 11,0-3 35,0 1 88,24-4-123,-2 1 12,23 0-1,-8 2-22,1 2-56,-1 0-561,-1 0-391,-3 0-2656,5 0 3664,-15 1 0,-3 0 0,-15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7:54.5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13184,'55'0'180,"-1"0"0,44 0-180,-39 0-45,-6 0-527,-7 0-515,-10 0-549,-8 0-515,-8 3 2151,-6-1 0,-6 1 0,-3-1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7:54.8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 1 9532,'-2'3'1893,"1"-1"-929,1-2-874,71 8-34,-33-6-56,58 5-79,-59-7-436,-4 0-325,-12 0-673,-4 0-795,-6 0 2308,-2 0 0,-5 0 0,-1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7:55.0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 14003,'0'-4'1815,"0"0"-1468,0 4-694,3 0-426,0 0-931,0 0-805,1 0-2164,-4 5 4673,2 4 0,-2-2 0,0 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7:55.3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13016,'0'3'1917,"0"0"-618,0-3-996,6 0-56,-1 0-68,4 0-112,-4 0-67,-3 0-1725,0 0-875,0 0 1046,-2 0 0,2 0 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7:56.7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11280,'15'23'2219,"-2"7"-1760,-6 16-11,0 9-269,-4 6-89,0 1-34,-3-2-56,0-9-12,0-8-122,0-11-370,0-10-449,0-8-604,0-6-1199,0-6 2756,0-1 0,0-1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7:57.0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 9655,'8'-1'2320,"-1"0"-1525,-7 1-257,0 0-190,0 61-68,1-20 22,4 53-179,3-35-89,2-2-34,-3-4-280,-3-8-303,-3-10-224,-1-8-481,0-10-998,0-6 2286,0-7 0,0-2 0,0-2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7:57.6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33 8266,'-8'0'2005,"2"0"-1467,6 0-235,0 0 167,18 0 203,17 0-315,35 0-162,-21 0 0,4 0-193,9 0 0,5 0 282,7 0 1,2 0-963,5 0 0,0 0 677,-2 0 0,0 0-6,-3-1 1,-2 1-277,-6-2 0,-1 1 69,-5 0 1,-1-1-97,-6-1 1,-1 0 129,40-1-2771,-20 1 1739,-22 1 416,-27 0 1054,-12 2-517,-13-1-726,-13-1-1492,-2 1 2557,-12-2 0,12 2 1,4 1-1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7:58.3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30 12311,'78'0'1882,"2"-2"-1188,-8-2-32,7 0-248,8 2-190,5 1-185,-42 1 1,0 0-18,2 0 1,1 0-199,0 0 1,0 0 186,-2 0 0,-1 0-33,39 0 95,-18-1-85,-23 1-21,-16-2 33,-18 0-90,-5 0-55,-7 0 207,0 1-364,-2-1-256,0 1-1422,0-1 1,0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8:00.58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1 459 13544,'11'-11'1075,"0"-2"-593,-8-4-112,1-4-146,1-2-56,-2-5 11,0-4-101,-3-3 135,0-4-22,0 0-68,0 2-100,0 1 33,0 5-34,0 4-22,0 7 11,0 3 12,0 6-12,0 3-22,0 4-12,0 2-571,0 2 583,3 1 11,6 3 0,4 4 0,9 4 22,2 4 1,4 7 10,2 4-33,2 7 23,1 2-23,1 3-12,0-1 12,0-2 0,-3-3-22,0-3 0,-3-4 22,-4-4-56,-3-4-23,-7-4 12,-4-3-45,-6-3 90,-1-5-34,-2 0-56,2-3 0,-3 0 44,4 0 68,-4 0-11,2 0 0,-1-2 67,3-4 0,3-7-45,3-6-22,1-10-23,0-8-22,0-8-33,-2-5-1,0 0 79,-3 3 11,-1-4 11,-3 20 23,1 0-23,-2 20 11,2 2 12,-1 2-34,2 2-11,-1 1-90,1 2-235,0 1-247,-2 1-291,1 0-358,-3 0-714,2 0 0,-2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5:57:18.3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 17 9733,'0'22'1480,"0"0"-1178,0 6-179,0 1-56,0 2-44,0-3-23,0-2 0,0-6 0,-2-6-34,0-6-67,0-4 90,0-2-45,2-2-168,0-10 202,0-3-1,0-12-33,0-2 0,10-5-11,6 0 45,11 2 22,5 4 56,-3 5 33,0 6 68,-3 5-34,-2 4 101,1 3-66,-1 2 32,1 1 12,3 4 89,-4 5 45,-2 5-45,-4 6-112,-7 1-55,0 3-68,-5-1-56,-3 1 0,0-1-11,-2-3-1076,2 1 22,-2-7-571,2-3-335,-3-6 1971,2-3 0,-2-1 0,0-1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8:01.3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 9028,'0'-5'448,"0"1"2846,0 4-3048,0 7 192,0 5-35,0 14-67,0 8-190,0 9-57,0 5-22,0 2-67,0-1-11,0-5-22,0-7-247,0-8-471,0-7-403,0-7-437,0-2-830,0-5 2421,0-3 0,0-3 0,0-2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8:01.6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8 145 10563,'-4'-7'2129,"1"1"-1244,3 6-112,0 0-650,70-27-123,-30 15 0,9-4 0,2 0-78,0 6-113,1 0-10,-5-1 44,-3 1-22,-5 0-136,-13 5-77,-8 1-224,-13 3-807,-3 1-762,-2 0 2185,-12 0 0,9 0 0,-8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8:02.2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 0 8378,'-6'0'1199,"2"0"-1748,4 0-348,-7 5 270,5-4 627,-4 3 235,6-4 5771,0 0-5088,10 6-278,7 4-439,17 8-89,11 2 0,6 4-78,4-3 67,0-1-57,-3-3-32,-8-4-12,-10-3 0,-12-4 11,-9-3 11,-8-1-22,-3-1-123,-2-1-504,2 0-91,0 0-334,0 0-349,-1 0 0,-1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8:03.0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14 7829,'0'-7'1064,"0"1"-660,0 6 536,0 0-558,0 21-68,0-3 89,4 19-190,-1-9-191,6 1 0,-5-5 34,0-2-11,-3-5-45,1-4 0,-2-3 0,2-2 34,-2-3-23,0-1 34,0-3 728,0 1-773,0-7-45,0-5 45,3-8-11,4-5 11,5-2 45,6-1 22,0 1 56,6 3-11,2 1-56,3 5-56,1 1-33,-3 4-57,-3 5-67,-8 2-123,-5 3-89,0 1-181,-4 0-738,6 6-852,2 1 2140,-4 5 0,-2-5 0,-6-1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8:03.5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1 170 9263,'8'3'1591,"-2"0"-773,-6-3-325,0 0-325,106-9-89,-49 0-68,15 0 0,1-2-11,-9-5 0,-7-3-112,-11 0-45,-13-1 101,-13 2 56,-9 1 157,-8 6-157,-3 1 67,-10 6 0,-5 2 180,-15 1-191,-5 1-11,-3 1 100,-2 5 584,-10 7-393,18-1-34,-4 6 79,27-5 202,2 7-516,5-7-67,2 5-112,10-9-123,4 1-258,11 0-246,5-2-438,3 1-694,0-3-583,0 0 2454,-4-3 0,-13 0 0,-5-2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8:03.90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250 10 7997,'0'-6'2555,"0"2"100,0 4-1938,-75 6-67,45 2-89,-59 8-169,66 2-101,5 2-213,9 0-78,4-1-56,5-1-112,0-2-224,11-2-269,5-3-571,13-3-349,4-4-1108,4-1 2689,0-3 0,-15 0 0,-6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8:04.45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8 119 9677,'62'-12'15,"-1"0"0,-5 1 0,-13 0 41,-27-2 179,-8 1 1,-5-1 369,-5 1-157,-11 2-235,-8 2 549,-14 5-291,-2 1-292,0 3 78,6 6 2,2 4-24,8 7-56,3 1-179,11 0 0,2-1-246,5-2-393,3-3-201,12-1-606,9-3 1446,40 3 0,-36-6 0,17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8:05.05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162 78 7336,'-4'0'896,"1"0"-560,3 0-246,0-24-79,0 14 67,4-17 158,6 20 89,5 1 0,1 4 123,4 1 202,-3 1-101,3 5-34,-5 3-178,-2 7-57,-6 2-34,-3 0-56,-3-2-78,-1-2-112,0-3-22,-13-4-34,-3-2 22,-18-2-44,-2-2-112,-4 0-57,2-3 158,-1-2 89,9-3 78,3-2-78,14 2-123,5 2 123,6 2 157,2 3 123,0 6 268,0 3 36,2 8-249,0 5-155,1 3-180,1-1-135,0-2-436,1-3-572,2-4-739,2-4-606,7-1 2488,1-4 0,-4-2 0,-4-1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8:05.3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70 1 12020,'-4'57'1904,"0"0"-1691,-1-15-135,-1 1-78,3-7-78,-1-4-123,2-6-124,-1-5-314,-1-1-56,2-3-157,-5-1-336,5-4-526,-5 0 1714,-1-7 0,4-1 0,-1-3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8:05.6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 11213,'0'-5'604,"0"1"506,0 4-1077,55-2-33,-25 6-56,42-1-504,-39 6-1031,-7-2-997,-1 2 2588,-3-3 0,-10-2 0,-2-1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5:57:19.0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165 32 6697,'2'-5'1143,"0"1"78,-2 4-806,-6-10-90,-6 8 11,-8-8-33,-4 10-79,0 2 179,0 5 79,4 8-214,3 4-110,5 3-13,6 0-66,3-3-12,3-3-56,5-4 12,7-4-12,7-4-11,9-2-112,-4-2 22,1-2 23,-3-5-247,5-14 146,-4 2 134,-1-8 34,-3 11 34,-7 3 67,1 4 123,-4 4-22,-5 3-101,0 1-101,2 1 190,1 2 12,9 5 559,10 24-189,-4 3-314,9 21-146,0-3 380,6 6 2,12 2-449,0 2-34,-5-1 79,-9 22-79,-18-23 0,-8 10 23,-10-34-34,-8-10-146,-6-8-89,-10-8-113,-8-5-223,-13-3-23,-9-5-1278,-42-17 12,23-2-896,-16-18 2756,44 4 0,24 15 0,9 3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8:06.04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290 0 10305,'-69'24'437,"-1"0"0,7-1 0,13 1 67,28 5-89,10 1-169,9-2-100,17-4-146,11-4 0,19-6-45,10-7-33,3-4-135,-4-3 11,-4-6 12,-12-4-12,-8-7-101,-10-2 79,-10-2 11,-4 1-190,-5-2-314,-7 2 33,-4 1-2386,-16 4 3070,10 7 0,-2 3 0,16 5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8:06.5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12311,'0'78'593,"0"-11"-537,0-45-56,1-5 0,1-7-145,0-4-236,0-4-482,-2-1 706,0-10 112,2-2 45,3-10 12,3 0 32,4 0-44,1 1 45,4 5 11,1 3 45,5 3-34,5 3-67,5 1-56,2 2-381,-2 2-874,-2 0-862,-8 1 2173,-6 0 0,-9 0 0,-3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8:07.0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0 206 9666,'0'6'605,"0"-1"79,0-5-348,0 0-224,106 19 101,-57-15-79,15 6 1,-2-1 56,-26-10 10,-12-5 57,-11-3-202,-6-10 11,-6-1-33,-1-7 100,0-1 135,-5 0 56,-4 1-33,-1 4 10,-1 5-145,8 3-68,1 4-89,2 3-22,0 1 22,8 3 33,4 1-21,12 0-1,18 2-22,-6 1-258,11 0-505,-20 0-649,-5 0-806,-11 1-864,-4 1 3093,-5 0 0,-2 1 0,0-2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8:11.4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487 11 15135,'-10'-3'840,"-4"0"-616,-9 0-45,-8 2-11,-8 0-44,-7 1 111,-5 7-45,1 4-44,1 10 100,5 7 23,4 5-101,5 2 79,9 4-112,8-2-46,11 1-89,3-3 0,8-1-22,11-3-79,10-4-281,15-5-245,6-6-471,4-5-437,1-7-851,0-2-1077,-1-2 3463,-4-2 0,-21 2 0,-7-2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8:12.8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10 8299,'0'-4'157,"0"0"145,0 4 2960,0-1-3094,4 1-34,-4-1 370,4 1-291,-3 0 639,0 0-729,4 0 123,-1 7-78,3 1-101,0 5 1,-1-3 21,-1-1 57,-3-2-79,0 0 12,-2-1 78,0 2-56,0 3 11,0 4-23,0 4 1,0 5 11,0 3 56,-7 5-12,-2 2-22,-8 5 79,-1-2-157,1-3 44,2-7-33,6-7-56,2-9 57,5-5-57,0-5 0,1-1-303,0 0 213,0-5 57,1-4 33,0-8-23,0-3-44,3-4 11,6 1-33,6-3 33,5 2-23,4 0-10,0 2-12,2 1 0,-2 3 11,-1 2 23,-3 4 56,0 2-23,0 3 34,1 2 12,1 1-1,0 1 22,1 1 23,3 1 90,18 1-101,-11 0-34,11 0 0,-22 0 0,-4 0 12,-5 0-12,-6 0-11,2 0 78,-2 0 57,-1 0-12,3 0-56,-5 0 0,0 0-33,-1 0-12,-3 0 12,2 0-79,0 0-280,-2 0 34,3 0 0,-2 0-1969,0 0 0,-1 0 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8:14.2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577 0 10742,'6'0'1289,"-1"0"996,-5 0-2150,-16 4-23,-6 4 100,-23 7 13,-5 3-102,-9 3-67,2 0-44,-1 0 21,3 2 12,3-2-11,6-1 100,8-2 79,11-3-56,5-4-45,9-5-34,2-1-44,6-4-23,-1 1 0,4 0 123,1-1 68,1 0-583,-2 0 381,2 0 34,5 2 33,8 1-11,9 1 45,9 1-56,4 1 33,8-2 1,5 2-34,9-1 33,2-1-44,3 0-23,-5 0-11,-10-2 0,-12-2 22,-18 0 57,-6-1 33,-10 0-56,-1 0-2514,2 0 0,0 0 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8:15.2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0 314 11863,'63'8'1176,"-5"-3"-863,-19-5-9,-1 0-80,-6 0-56,-2 0-12,-6 0 113,-4-4-11,-2 0-34,-5-3-33,0-1-46,-2 0-10,0-1-12,-3 0-67,-2-3-56,-4-1-101,0-3-11,-2-2 11,-2-3 1,-8-2 66,-5 1-11,-11 1 45,-5 2 34,0 0 55,-6 4-77,7 3 32,0 2-21,9 5 78,6-1 22,9 4-213,4-1 23,2 1-45,0-2 45,0 0 67,8-1 280,19-4-123,0 3 55,12-1-111,-12 4-11,-1 2-1,-1 1 12,4 0-56,2 0-23,6 0-10,-2 1-12,10 1-112,-20-1-448,2 1-315,-21-2-727,-3 1 533,-3-1 1,0 1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8:15.9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17 9162,'0'-7'2118,"0"1"-1076,0 6 415,0 0-617,74-3 56,-29 6-476,7-2 0,2 2 197,2 12-147,-1 5-178,-5 5-124,-3 4 68,-8 3-46,-6 4 45,-7 1-134,-8 2 67,-7 1 45,-6-2 22,-3 0-56,-2-1-55,-10-2-12,-7 1-45,-11-1-44,-5-4 10,2-3-22,3-6 1,1-3-1,8-6 22,0-3 1,7-3 33,2-4-33,6-1-34,0-1-6757,4-1 1692,-8-1 5065,-5-2 0,2 1 0,-1 1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8:25.0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0 497 9532,'0'6'1132,"0"-1"-415,0-5 1614,0 0-1984,0-4 22,0-2-111,2-7-169,5-3-66,6-6-1,5-3-11,8-5-11,0-4-11,6-3-34,0-1-11,1-1 23,-2 1-68,-5 2 56,-1 2-22,-6 2 22,0-4 45,-7 14 0,-2-2 0,-4 15-78,-3 3 11,-1 2 11,2 2 33,-2 1 1,1 1 33,-1 0 23,2 0 100,-1 0 68,8 4 10,2 5 92,9 9-92,0 11-32,4 8-68,-1 7-56,1 4 11,0 2-45,-1 0-11,-2-2 1,-3-3-12,-6-5-12,-4-5-10,-4-9-247,-4-5-919,2-9 303,-4-4-168,2-6-4673,-2-1 5726,1-1 0,1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8:25.34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 29 9969,'-2'-3'2241,"0"1"-437,2 2-1647,32-3-157,1 2-23,28-2-615,-9 1-718,-3 0-1076,-3-1-1467,-2 0 3899,-6 0 0,-16 2 0,-8-1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5:57:20.5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46 8512,'2'-8'2790,"-1"2"-2061,-1 6 256,0 0-895,0 4 236,0 6 43,2 9-145,-2 8 11,4 6-145,-4 0-79,3-1 23,-1-5-23,0-3 11,0-8 1,-2-6-1,0-5 45,0-4-156,0-1-68,0-5 67,0-4 79,3-7-11,1-5-46,7-2 46,4 0 22,2 2-45,1 3 1,0 4 21,-3 6 23,4 2-22,3 2-1,3 1-21,0 1-57,-3 2 67,-5 1 34,-3 6 34,-4 3-12,-3 7-22,-3-1 0,-3 2-22,-1-9 22,0-1 0,0-7 56,0-1-67,3-3-23,1-4 23,9-7 0,5-7-45,10-5-68,5 1 1,5 0 90,-1 4 33,0 4-12,-1 5-21,-1 3 55,18 5 68,-16 1 22,12 3 45,-22 3 22,1 3-101,-8 2-67,-2 4-11,-7 2-67,-5 2-202,-3 1-896,-3 6 78,0-7-1031,0 4-1265,0-11 3383,0-5 0,0-1 0,0-3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8:25.8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0 124 9818,'66'15'-194,"0"1"0,-7-2 0,-11-4 398,-26-12 457,-12-4-234,-6-4-170,-13-5 141,-9-2-196,-12 0 6,-7 0 163,2 2-203,4 2-101,9 2-11,7 2-34,7 2-22,6 3-89,0-1 66,2 0 23,3 0 11,10-1-11,7 1-78,10 1-359,4 0-583,3 3-963,2 0 1983,-1 1 0,-16 0 0,-6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8:26.31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82 12098,'60'18'-4,"1"0"0,-6 0 1,-8-6 14,-15-13 79,-9-4 178,-14-2 180,-4-5 35,-5-2-102,0 0-191,-5-2-134,-4 1 22,-4 0-55,0 2-23,5 4-168,5 2-157,3 3-157,0 0-123,0 1-314,3 0-740,8 0-615,6 2 2274,10 0 0,-12 1 0,0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8:26.8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41 1 10395,'-6'0'2173,"1"0"-1411,5 0-425,-14 43-259,10-20-78,-7 33-33,24-34-46,7-5-10,9-6-91,0-5-11,-1-4 1,-2-2 145,-3-4 0,-2-6-78,-1-8-23,-4-5 34,-1-4 101,-4 3 11,-4 0 146,-3 7 100,-3 6 281,-1 5-347,0 5 44,0 1-135,2 3-10,0 4-35,3 6-44,1 3-280,1 0-818,4 0-549,4-2-1188,5-1 2835,4-2 0,-10-6 0,-3-1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8:27.4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6 8120,'4'-3'1625,"0"1"-393,-4 2-1164,0 41 44,0-22-112,0 34 0,0-33-12,0-2-122,0-3 33,0-1-56,-2-5-11,-2-2 135,-3-5 33,-1-1 0,-2-1-79,4-6 79,-3-5 23,7-7 10,-2-7 35,4 0 32,4-1 24,6 2-12,9 4-45,5 5-67,5 5 45,-1 6 156,1 2 225,0 4-45,-3 8-45,-5 6-168,-5 10-112,-9-1-56,0 0-22,-5-5-146,0-4-135,-2-6 0,0-5-626,0-3 166,0-13 741,0-4 22,6-13 11,4 1-11,8 1 23,3 4 89,-1 3 12,0 8-46,-3 4 68,-1 5 223,-3 2 79,-2 3-168,-2 5-157,-3 5-123,-1 4-78,-2-2-616,1 0-3026,1 3 3720,-1-4 0,0-2 0,-2-7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8:27.6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 1 12647,'-14'74'291,"2"-12"-1377,12-44-349,0-3-100,0-5-762,0-5 2297,0-2 0,0-2 0,0-1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8:27.8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7011,'32'21'0,"-6"-4"0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8:28.3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55 1 12311,'-24'79'257,"6"-11"-425,14-39-156,3-6 178,1-5 0,0-6-112,-2-7-78,0-2-67,0-3 168,0-3-304,2-6 427,0-7 112,3-10 0,10-4-22,4-1 22,9 1 146,-1 6 100,-2 7 68,-3 7 101,-4 6 134,-3 2-56,-1 2-146,-1 5-190,2 2-157,-2 7-78,2 1-348,-4 0-2196,0 4-56,-3-6 2678,-1 2 0,-3-10 0,0-2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8:28.8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366 1 12456,'-63'70'336,"13"-13"-302,50-43-34,8-4-34,5-6-22,11-1 45,4-3 11,1-6-33,0-5-124,-3-7 101,-1-4 56,-6 2 78,-3 2 23,-3 3-34,-5 6-67,-1 2-56,-2 4 56,2 1 179,6 1 34,7 1-11,4 3 79,9 8 32,-3 9-111,1 12-169,-1 10 1,1 7 279,4 8-111,2 6-124,-4 2 102,-3 5 33,-10 2-78,-6 2 44,-8-3 112,-3-4-11,-3-7 56,-13-9 101,-6-10-67,-16-7 11,-20-9-381,4-12-213,-22-3-392,-2-21-336,-17-11 44,38 3 1,-1-4-1010,-5-4 0,0-2 1906,-6-4 0,4 1 0,-9-6 0,12 6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8:31.13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238 1 11481,'-59'25'276,"-1"1"1,5-3 0,13 3-165,29 14 123,4-2 45,9-4-123,14-7-45,3-5-56,16-6-56,1-6-23,0-6-44,-1-2 56,-2-2-23,0-7 1,-3-4-90,-1-9 11,-4-3-56,-5-2-12,-7-2 1,-6 2 157,-3 2 22,-2 3 45,0 7 111,0 4 24,0 4 66,0 3 572,0 1-426,-4 7 224,2 3 12,-2 10-169,3 1-167,1 4-203,1-1-55,14-1-34,9-2-235,16-2-191,6-4-224,2-5-582,-1-4-259,-3-4-828,-4-1-438,-6-5 2757,-9-4 0,-12 2 0,-6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8:31.7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 8602,'0'-4'1658,"0"1"247,0 3-1266,0 38 11,0-3-168,0 36-236,2-13-168,1 1-55,1-2 33,2-2-56,-4-5 11,-1-4 45,-1-7-34,0-8-22,0-9-67,0-10-101,0-5-201,0-6 122,0-1 146,0-6 90,0-6 11,5-10-11,8-6-68,8-3 34,8 1 23,4 4 22,3 5 22,5 6 12,1 5 45,3 4-23,-2 3 0,-1 3 45,-7 2 123,-4 6 111,-7 7 1,-6 7 236,-5 13-292,-8-10-78,-1 6 33,-4-15-235,-10-2-56,-2-4-1345,-23-2-279,8-4-1043,-9-5 2723,16-10 0,9 6 0,4-5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5:57:07.4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 6977,'6'-4'2006,"-1"2"-1032,-5 2 696,0 0-997,35 0-248,-8 0 57,33 3-246,-13 1-180,2 2-56,2-1-34,-4-1-44,-3-2-203,-4 1-279,-1-1-258,-1 1-526,-3-1-203,-2 1-279,-6-1 1826,-6 2 0,-10-2 0,-4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5:57:21.03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245 2 7201,'-10'-1'1860,"2"0"-1288,8 1 504,0 0-673,-84 29 56,54-11-280,-19 3 1,5 2 66,33 4-100,4 0-12,5-2-10,11-2-68,10-5-56,17-4-68,9-6-32,2-5 100,-5-3 0,-5-7 0,-9-6-56,-7-8 22,-9-4-11,-6-1-56,-4-2-111,-2 3-383,0 2-301,0 6-359,-2 6-45,-1 6 1300,-6 2 0,4 3 0,-2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8:32.3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0 158 11381,'74'27'48,"-1"0"1,-6-1-1,-11-8-25,-21-18 44,-10 0 134,-12-4 35,-6-6-90,-6-5-23,-1-8-67,-3-3 22,-11-4 23,-8-2 0,-13 1 89,-4 1 57,4 8 112,7 6-191,10 8-168,11 3-168,4 3-12,3 1 158,11 0-370,37 1-718,4 0-873,29 4-997,-21 3 2980,-5 4 0,-25-4 0,-9-2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8:32.7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81 1 12591,'-45'69'1445,"11"-9"-1344,32-31-101,2-2-11,10-5-79,5-3 12,15-6-12,3-4 46,5-6-35,3-2-89,-1-1-124,0-7-33,-5-3 146,-5-10 22,-8-5 45,-6-6 112,-7-1 0,-4 0 157,-3 4 392,-2 9 57,0 9-159,0 6 113,0 4-279,0 12 55,0 2-157,0 13-179,0 0-56,0-2-560,0-1-683,5-4-405,4-3-1063,6-4 2767,5-4 0,-9-4 0,-1-2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8:33.0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12624,'9'82'392,"0"-13"-425,-7-46 10,1-6-55,-2-7 0,0-5 10,-1-4 136,0-1-68,5-9 11,1-3 0,5-13-11,3 1-11,3-4-12,3 3-178,6 2-348,0 4-493,5 5-729,0 6-515,-3 4 2286,-3 3 0,-13 1 0,-4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8:33.6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107 136 7336,'-8'-6'347,"1"1"202,7 5-90,0 0-268,16-46 33,3 29 325,16-34 247,-1 45-124,3 2-101,0 3 12,-2 2 44,-5 6-111,-9 5-56,-5 6-35,-10 4-167,-3-2-90,-3 1-168,-13-3-45,-6-3-302,-18-4-124,-5-4 225,-4-3 89,3-3 101,3-6 56,10-2-79,7-8 45,8-2 34,6-1 56,4 2 35,3 6 122,0 3 78,1 6 33,-1 1-32,-4 3-57,-1 8 57,-4 8-12,0 12-123,1 5-68,5 4-89,4-1-213,1-2-381,0-2-615,6-3 222,5-4-1400,13-2-907,1-7 3294,5-7 0,-15-7 0,-2-4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8:33.9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10 9554,'0'-5'2544,"0"0"-729,0 5-1199,0 55-100,0-19-247,0 49-79,0-31 68,0 2-135,2-2-123,3-3-213,1-7-436,3-8-416,-3-8-325,1-9-503,-2-6-740,6-6 2633,2-4 0,-5-2 0,0-1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8:34.35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 10260,'0'-5'1311,"0"0"-291,0 5-427,0 44-436,0-12-134,0 38 313,8-24-201,4-4-135,10-8 0,2-8-146,3-9 90,3-9 45,1-5 11,5-6-101,3-10-314,3-9-179,-1-13 281,-3-4 268,-10-1 45,-7 5 90,-8 9 369,-7 10 303,-3 9-101,-3 4 336,0 3-470,0 9 134,0 2-190,0 10-337,0 2-134,0 2-56,2-2-157,8 0-493,4-4-616,11-3-717,2-4-1200,3-4 3239,1-4 0,-15-2 0,-3-2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8:34.7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72 14103,'-6'8'-716,"1"-1"1253,5-7-100,0 0-437,44 46-213,-10-32-78,35 34 291,-32-44 56,-8-4 179,-15-3-235,-5-7-11,-3-7-190,-4-8 111,-1-2 45,-1-2 45,-6 1 45,-4 3 380,-3 7-33,0 7-32,7 6-103,3 4-167,3 1 55,5 0 79,9 0-123,11 0-101,8 0-425,3 0-965,3 0-1680,1 0 3070,-1 0 0,-15 0 0,-8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8:36.1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242 12 6529,'-10'0'1289,"2"0"-763,8 0 975,0 0-201,-34 0-201,20 0-405,-26 0-347,27 0-280,-3 0-55,-3 2-12,1-1 0,2 2 45,6-2-45,3 1 0,4-2 23,1 0-12,0 0 22,-1 0 12,-1 0 213,-4 0 55,1 0-145,3 0 45,1 0 1042,3 0-1176,9 0 369,15 0 101,25-1-168,23-3-45,25-1-575,-42 2 1,2 0 299,7 2 1,2-1-46,0 1 1,-1 1-17,-1 0 0,-1 0 0,-8 0 0,-4 0-56,25 0 23,-28 0 33,-26 0 45,-14 0 112,-6 0-3434,-2 0 0,0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8:36.9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140 1 5846,'-2'3'213,"0"-1"2184,2-2-1657,-2 0-337,0 0-190,0 1-45,1-1-34,-1 1-89,2-1 247,-5 1 22,1-1-23,-4 2 224,1-1 314,1 0-56,1 0-100,0-1-382,-4 1-235,-4 1-22,-5 0-34,1 0 56,2 0 112,6-1 67,5 0-90,3-1 2052,1 0-2197,5 0 280,17 0 146,21 0-67,30 1-68,24-1-531,-41 1 1,2-1 295,5 0 0,1 0-51,-2 0 1,-1 0-6,-3 0 0,-2 0 0,34 0 0,-24 0 0,-25 0 22,-21 0 135,-9 0 0,-10 0-4550,-1 0 1534,-3 0 2859,-4-1 0,2 1 0,-2-1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8:38.3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132 51 6663,'-8'0'1121,"2"0"-673,6 0 269,0 0-493,-12-10 404,8 7-404,-8-8-90,7 10 158,3-1 145,-4 2 112,3-2 34,-3 1-35,2-1-189,-1 0-169,-2 1 158,1 0 44,-5 1-11,4-1 0,-2 1-180,3-1-88,1 1 66,3-1 2095,0 1-2106,1-1-817,0 1 481,0-2 168,1 1 157,0-1-45,0 0-101,0 1-146,0 0 180,0 0 78,6 0 236,10 6-124,14 3-145,14 5 22,7 2-45,6 2-22,2 2 34,-4 1-57,-5 0 1,-10 1 10,-9-5-33,-11-2 0,-7-4 0,-5-5 0,-4 0 0,2-3 11,-3 0-11,1 0 68,-2-1-46,0 0-33,-1-1-68,0 0 35,2 0-1,-3 0 258,2 0-213,-2 4 0,0 1 123,0 6-45,-8 6-22,-7 7 0,-13 4-22,-10 4 22,-5 0 0,-3-4 11,2-1 11,9-8-10,5-2-12,11-8-34,6-3 0,6-3 12,5-2 78,1 0 67,-1-1 23,0 0-56,-2 1-23,2-1-3400,1 0 0,1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5:57:22.46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117 339 9655,'-65'69'673,"13"-11"-595,52-41-67,4-1-11,5-6 34,7-1 44,7-6 34,4-1 12,4-2-46,0-2-22,4-5-45,-5-5-11,-1-7-89,-4-5-35,-4-4 124,0-4 12,-6-3 21,-2-2-22,3-19-11,-11 15 90,3-12 67,-8 22-101,0 8 145,0 6 35,0 7-147,0 6-44,0 2-258,0 2 213,0 5 146,0 6 89,0 8 46,-2 6-1,0 6-79,-1 4-89,1 3-45,0 2-11,2 1 45,0-1-56,0-3 0,0-4 0,0-5-34,2-6 11,5-6 12,2-4 33,9-3-33,4-6 10,7 0-21,5-3 10,4-3-33,1-3 34,2-5-34,0-4-190,3-1-158,11-12 281,-13 6-90,7-7 124,-23 10 33,-4 4 56,-11 5 78,-4 3-134,-5 4-22,-2 3-146,0-1 22,-2-1-67,-6-1-33,-7-2 246,-3 3 123,0 0 12,4 2 21,-1 0 57,-1 0-22,-16 9-113,8 0 157,-9 9-56,14-2-32,5 3-35,7 0 89,4 2-66,3-1-12,0-1 0,0-4 23,21-2-12,2-6-33,22-2-12,3-5 135,3-1-21,8-5-170,1-4 1,-4-5-135,13-16-45,-23 6 34,8-13 112,-19 6 45,-7-1-45,-1-3-56,-7 1 11,-3-1-112,-3 1-78,-5 2 0,0-8 201,-4 11-78,-2-5 101,-3 14 0,0 5 22,0 5 11,0 6 1,0 3-584,0 1 561,-2 13 124,-5 4 178,-6 16 68,-4 3-135,-3 4-33,5 4-79,3 0-56,6 1 11,3-1-10,3-3 44,0-4 12,8-4-12,4-7-45,9-5 0,2-5-33,-1-3-34,-1-4-12,1-3-111,-3-2-34,4-2 34,-6 0-57,2 0-301,-2-1-774,-3 2-3653,-3-1 4908,-6 0 0,-3 0 0,-2-1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8:40.57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48 32 11067,'-2'-17'2320,"0"3"-1682,2 13 1536,0 1-2141,-3 7 146,0 7 102,-2 13-113,1 10-112,1 4 22,-1 3-66,2-4-1,0 0-11,2-7 22,-1-4-22,-1-7 0,-2-6 0,2-6-56,-1-5-56,2-2-246,0-2 234,1-6 1,-2-5 22,2-8 101,-2-5-67,2-4-12,0 3 68,2-1-22,5 5-1,6 1-44,5 2-23,4 2-34,2 1 46,-2 2 44,3 1 34,3 2 0,0-2-12,4 4 12,-4 0 11,0 4 179,2 2 146,-8 1 67,2 7-78,-4 5 0,-1 7-57,2 4-156,1-1-78,-3 2 44,2 3-45,-12-8-22,1 1 0,-10-10-101,0-1-55,0 1 32,0 0 1,0 2 22,0-2-268,-2-1-1088,2-5 404,-2-1-1401,2-3 45,7-11 2409,3-3 0,-2 1 0,0 2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8:41.04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344 2 6787,'-4'-1'2678,"1"0"-359,3 1-1400,-44 0-67,22 3 44,-38 4-100,31 6-192,-3 9-122,-1 3-78,2 7-57,3 3-56,7 3-179,4 1-89,6-2-23,6-4-45,1-4-314,4-8-167,0-4-359,5-3-494,6-5-581,10-4-1167,9-2 3127,9-3 0,-16 0 0,-2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8:41.5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340 19 11840,'-87'-12'1681,"13"5"-1210,51 14-1,-1 5 12,-5 6-34,1 6-101,0 3-89,5 3-146,9 0-34,6-2 12,6-2-90,2-3-11,7-2-79,9-4-44,15-4 55,12-5 1,5-4-23,3-2-100,-5-4-79,-2-7 67,-8-5-102,-1-22 226,-17 6 22,-3-11-202,-13 12-493,-6 6 22,-5 4-3551,-7 5 4291,5 7 0,-1 3 0,12 4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8:42.0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 7963,'2'-3'1860,"-1"2"650,-1 1-2017,67 7 101,-31 4 101,54 6-135,-48 5-123,-5 1-202,-6 1 34,-8 3 11,-10-1-101,-6 1-145,-5 0 0,-2 0 134,0-2-124,0-1 12,0-4 23,-3-1-79,-5-2-90,-5-3-134,-2-2-358,-1-5-472,3-3-3147,-1-3 4201,7-9 0,1 5 0,6-4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8:42.5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6 8983,'-7'-1'1894,"3"1"-68,4 0-1647,-2-2 157,2 1 303,-2 0-90,7 1 124,6 0-315,9 0-179,8 0-44,1 0-124,2 0 11,-1 0-22,-3 0 0,2 0 11,-1 0-11,1 0-358,-5 0-472,-4 0-637,-9 0-539,-5 0-1411,-5 0 3417,-1 1 0,0 2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8:42.8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19 13913,'63'0'48,"-1"0"1,-3 0 0,-9 0 96,-9 0-111,-4 0-34,-8 0-235,-5 0-763,-5 0-750,-2 0-1232,1-4 2980,-1-2 0,-7 2 0,-2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8:43.8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194 127 8590,'-8'0'1591,"1"0"-279,7 0-259,0 0-795,28-24-34,-8 12 471,24-21-203,-16 20-312,-5 0 55,-1 2 34,-4 3-78,-3 2 10,-2 3-77,-4 1-46,-5 1 34,-1 1 751,-3 0-583,0 5 56,0 4-11,0 10 44,0 6-43,0 6-80,0 1-134,-5 2-22,-2-1-79,-5-3 12,0-2-12,2-6 0,1-5 0,4-4-22,-1-3-23,4-4 23,1 0-11,1-3-23,0-2-45,0 1 146,0-1-134,-4 0 22,0 1 11,-6 0 0,-6 2-67,-5 0 23,-10 3 89,-2 0-11,-4 1 11,-3 0 0,5-1 33,0 0 1,6-2 11,7 0 78,9-1-123,6-2-56,7-1-135,0-1 191,8 0 202,12 0 22,17 0-78,18 0-12,13-1 79,8-3 0,4 0-135,-3-3-67,-4 1 0,-5-2 12,-12 3-1,-8-1-22,-18 2 79,-8 2 246,-13 2 56,-6 0 0,-1 0-5748,-2 0 2094,-5 0-1948,-1 0 5221,-5 0 0,5 0 0,1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8:47.5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95 7190,'-6'0'516,"1"0"1019,5 0-1009,-10-4-179,8 2 35,-8-3-1,10 2-281,0-2 35,-3 1 1657,-4-7-1164,0 6-359,0-4 67,4 3-269,1-2-56,0-1 180,-1-2 44,2 5 23,0 0-67,1 5 626,0 1-817,-2 5 68,2 5-35,-2 9 23,2 8-11,0 4-34,0 2-11,0-5 11,0-2-11,0-7 0,0-6 23,0-6-1,0-3 45,0-2-391,0-2 223,0-5 67,0-6-44,0-8 44,0-5-22,0 0 45,6-1-56,4 3 44,8 4-21,1 2-1,1 3-11,-2 4-23,1 2-89,-3 3 0,1 2 135,-4 2 33,1 7 112,2 6-23,-1 9-33,3 3 0,-5-2-44,-2-1 10,0-1-56,-7-7 12,1-3 11,-5-8 0,0-2-1,2-1-21,-2-8-68,2-4 56,-2-9 0,5-1-79,1 1-21,6 2-1,0 6 90,2 1 45,1 4 11,0 1 45,1 2-23,-1 2 57,1 1 280,15 2-258,-2 1-1,10 3-44,-10 2 0,-5 1-11,-2 3 34,-5-1-46,-1 2 34,-5 6-11,-3-2-56,-4 3-22,-3-7-180,2-4-526,-1-3-651,0-2-749,1-1 2128,1-8 0,-1 5 0,0-4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8:48.0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223 0 11941,'-68'21'1939,"7"1"-1279,36 5-88,-1 2-157,7 5-79,4-1-191,8-1-145,5-4-101,2-3-279,7-4-652,6-3-491,11-2-449,7-4-1457,7-4 3429,3-4 0,-17-3 0,-4-1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8:48.5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235 1 10125,'-50'2'857,"-1"1"1,-31 5-432,64 8-56,5 5 78,2 3-56,5 3-44,3 1-24,3-2-178,6-2 22,14-3-101,14-3-45,15-4-10,3-4-12,0-6 22,-9-2 23,-8-2-45,-7-5-79,-8-4-44,-9-7-67,-4-5-392,-5-4-46,-2-2-313,0 0-460,-2 3-549,-5 7 90,-4 5 1860,-3 7 0,5 2 0,4 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5:57:36.38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 40 7549,'-2'-21'1602,"1"4"-280,0 17-806,-1 0 3136,2 0-3304,13-1-158,2 1 23,14-1-78,-2 1-35,1 0 1,3 0-45,1 0-22,7 0 11,1 0-1,7 3 12,0-1 23,0 4-23,-3-3-11,-4 2 44,-1-1 34,20 3-78,-9-2-34,18 3 169,-12-3-68,-4 0-22,3 0-57,-2 0 57,-2-1 44,4 1-22,0-1 101,34 1-190,-17-1 89,26 1-34,-29-3-56,-2-1-10,-6-1-12,-5 2 0,-6 0 11,23 1 0,-16-1 34,24 0-45,-18-2 0,3 0 11,-2 0-11,-2 0 11,-3 0-11,12 0-11,-22 0 11,8 0 11,-23 0-11,5 0 0,6 0 11,5 0 1,5 0-24,19 0 12,-20 0 0,10 0 12,-29 0-24,-2 0 24,-4 1 10,2-1 12,0 1 33,4-1-56,1 1 23,3 0-1,1-1-10,18 0-23,-14 0 12,10 0-12,-21 0 22,1 0-11,-1 1 56,33 0-11,-12 0 23,26 0-57,-20 0 12,-1-1-23,-2 0 0,-6 0-11,-2 0-11,-6 0 0,0 0 11,-3 1 33,2-1 57,31 3-79,-15-2-11,23 2 0,-25-1 0,-2 1 0,-4 1 23,20 2-23,-19-1 0,14 1 11,-23-2-11,-3 0 0,-1-2 11,2 1 0,-1-1 0,6 0 12,-1-1 10,23 2 1,-17-2-12,13 2-10,-25-2 32,2 0-10,0 1-23,3 0 34,1 1-23,17 0 46,-12-1-57,11 0 11,-20-1 1,-3 0-1,-4 1 0,-3 0 12,1-1-34,1 1 34,2-2-12,19 1-22,-12-1 0,14 0 11,-19 1-11,2 0 0,3 1 11,1-1-11,0 0 12,16 0-1,-15 1 0,15 0-11,-18-1 34,8 0-12,-1-1-22,6 0 22,1 0 12,2 0-34,-1 0 11,18 0-11,-20 0 0,8 0 11,-23 0 12,0 0-23,-2 0 0,2 0 22,-5 0 1,19 0-23,-9 0 11,15 0-11,-10 0 0,1 0 0,-1 0 0,-1 0 0,-4 1 11,0 0 23,3 1-23,29 0 0,-15 0-11,23-1 11,-28-1-11,3 0 0,-1 0 0,1 1 0,-2 0-11,-5 1 11,-7 0 11,7 0 0,-12-1-11,11 0 0,-11-1 12,1 0-1,-1 0 45,-1 0-56,-2 0 68,3 0-12,-1 0 56,32 1-56,-11 0 0,26 0-56,-16 0 0,1-1 11,-3 2-11,16 1 11,-25 2-11,12-2 0,-26 1 0,0-2 11,-2 1-11,0-1 11,2-1 12,-3 0 10,-1-1 57,17 0-56,-9 0-34,20 0 11,-14 0-11,2 0 11,-3 0-11,0 0 0,-3 0 34,18 0-23,-17 0 0,18 0-11,-23 0 34,5 0 10,0 0 1,4 0 22,5 0-11,4 0-56,4 0 12,26 0-12,-27 0 0,16 0 11,-36 0-11,-1 0 0,-1 0 0,-2 0 11,0 0 0,16 0 23,-13 0-23,16 0-11,-18 0-11,-2 0 11,-5 0-23,-6 0 46,-4 0-23,0 0 0,2 0 0,8 0 0,2 0 45,27 0-34,-16 0 0,13 0-11,-24 0 0,-3 0 78,2 0 281,33 0-348,-11 2-22,24 2 22,-28 1-11,-3 0 22,-4 0-10,-1-1-1,-2-1 11,-1 1-11,1-3 24,16 0-2,-12-1 1,10 1-34,-18-1 0,-3 1 0,-3 0 0,-1 0 0,0-1-11,19 0 11,-11 0 0,12 0 0,-17 0-12,-7 0 24,-1 0-12,-8 0 0,-6 0 0,-5 0-12,0 0 1,-2 0 11,2 0 11,8 0-11,-3 0 12,7 0-1,-3 0-11,1 0 0,1 0 0,17 0 0,-9 0 0,12 0 11,-16 0 0,-6 0-11,-3 0 0,-5 0 11,-4 0 1,-1 0-1,-5 0-3351,-1 0-223,-1-2-2095,0-4 5658,-11-3 0,8 2 0,-8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8:49.0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17 11705,'57'-6'857,"0"-1"1,40 4-264,-54 13 33,-5 10-234,-4 5-136,-3 6-44,-7 3 112,-6 3-101,-5 1-157,-6-2-22,-3-2 45,-3-4-1,-1-4-89,0-6-67,0-4-79,-6-5-346,-2-3-327,-10-3-828,-4-2-739,-6-2-359,-2-3 2745,4-5 0,11 3 0,7-2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8:49.5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12076,'5'0'2151,"12"0"-1367,23 0-201,13 2-281,8 0-235,5 0-67,0-1-33,-7-1-270,-10 0-245,-12 0-439,-12 2-201,-8-1-201,-8 2-605,-6 0-438,-1 3 2432,-2 0 0,0-1 0,0-3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8:49.7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14495,'96'12'628,"-13"-2"-594,-46-5-34,-10 0-67,-2-2-483,-4-1-581,0-2-942,6 0-1445,-2 0 3518,4 0 0,-15 0 0,-2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8:50.54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538 8 8602,'2'-4'762,"0"1"1154,-2 3-1277,0 7-169,0 5-67,-3 10-11,-6 6-111,-4 4 212,-9 2-303,0 1 1,-9 0 10,-1-3-111,-6-2-34,0-4 11,-3-6-67,3-4-78,-1-4-113,3-4-78,1-2-22,0-4-11,6-2 134,1-5 168,8-3 45,2-18 0,10 2-45,2-9-192,6 10-312,0 0 34,5 3 257,4 3 157,6 4 191,15 1 133,-4 4 68,8 1 56,-4 5-32,3 1-80,6 1-79,6 2-78,3 3 135,25 15-45,-22-1-1,14 9-110,-32-8 32,-7 0-22,-5-2-67,-8-3-45,0-3-561,1-3-368,-6-3-360,6-3-1008,-5-1-1468,2-1 3765,0 0 0,-4-1 0,-3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8:50.9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220 1 13678,'-74'54'2173,"11"-4"-1624,37-14-78,4 2-314,4-3-157,8-1 0,3-4-56,7-3-302,0-3-214,0-4-380,5-1-583,6-6-830,8-3-1321,10-6 3686,3-3 0,-12-1 0,-4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8:51.5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290 1 11526,'-89'-1'1849,"11"6"-1199,54 11-34,-1 5-167,2 6-113,2 2 67,6 2-257,5 1-146,6-2 0,4-3-135,13-5 1,8-4-169,17-4 46,7-5-24,1-4 124,-6-4-100,-4-1-102,-6-3-55,-5-5-80,-4-8-99,-3-6-158,-7-5-414,-2-5-1278,-6-14 270,-3 11 2173,-15-5 0,10 27 0,-9 5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8:51.9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8075,'10'0'2331,"3"0"-1323,9 1-100,4 4-292,7 3 79,5 4 22,1 3-112,3 2-168,-7 3-246,-5 2 189,-10 3 80,-11 1-281,-4 1-123,-5 2 68,0-2 10,-8-1-89,-4-1 0,-8-4-34,-4-1-11,2-4-325,-4-2-482,2-2-762,-1-6-1187,1-2-1760,5-2 4516,7-9 0,6 5 0,5-4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8:52.4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 11919,'17'-1'1972,"4"0"-1188,14 1-67,2 0-246,6 0-191,2 0-157,2 0-56,2 0-45,-4 0-22,0 0 0,-9 0-11,-6 0-179,-8 0-225,-9 0-459,-6 0-975,-5 0 822,-2 0 0,0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8:52.8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12613,'39'8'2499,"1"-2"-1771,-2-6-291,-1 0-291,0 0-101,-10 0-11,-7 0-34,-5 0 0,-3 0-23,3 0-168,2 0-302,2 0-380,-1 0-517,-1 0-325,-4 0-1130,0-3 2845,-4-1 0,-3 1 0,-3-1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8:53.5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447 12 11885,'-51'-5'1490,"5"2"-1064,24 3-45,-5 1 56,-6 4-33,-3 4-24,-3 5 1,0 4-11,0 2-180,3 1-10,6 3-34,6-1-12,10 1 34,6-1-78,5 2-1,3-1-55,2-2-34,13 0-23,10-4-111,14-3-135,8-3 79,-4-4 10,2-5 46,-8-1-1,-2-2 12,-3-4-45,-1-7-190,4-8-651,16-22 583,-12 8 415,6-13 11,-24 15 280,-12 1 190,-4 4-99,-5 2-102,-3 5 257,-11 1-526,1 9-34,-11 0-402,0 5-551,-5-1-1119,-6 1-1861,-2 1 3967,2 2 0,15 1 0,6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5:59:37.17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50 34 6585,'-7'5'1255,"2"0"-762,5-5 3966,0 0-4403,0-3 0,0 0-22,0-3 56,0 0 55,0 2 57,0 0 56,0 0 112,-2 2 122,2 1-76,-2-1-103,0 2-100,1-1 157,0 0-258,1 0 67,0-1-22,0 1 773,0-1-885,0 14 44,0 4 12,1 18-11,5 3-46,-2 5 12,1 3-22,-5 0 22,0 0-22,0-3-23,0-3-11,0-6 0,-5-6 45,-1-6-34,-5-5-11,2-5 33,1-5-10,4-2 10,2-3 35,2 0-113,0-10 22,0-4 1,0-11 22,0-4-11,0-1-45,0-2 45,3 1-23,7 0 23,6 2 0,6 1-34,1 2 34,2 2 11,-1 3-12,5 0 12,2 2-22,2 2 0,0 3 22,-4 4-23,-3 2 23,-1 4 0,2 0-11,12 1 22,-8 0-11,8 1-11,-16 1 11,1 0 0,-3 4 34,1 4-34,-1 6 44,-2 5 35,-5 3-1,2 20-33,-9-8-34,1 15 0,-6-15-11,-2 0 0,0-3 12,3-3-12,0-3 0,3 4 0,-2-10-12,-1-1 12,-2-13-44,-1-3-796,2-2-91,1 0-369,1 0-694,0-1-1345,-2-5 3339,2-4 0,-4 1 0,2 2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9:07.9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41 434 8916,'-8'4'705,"1"-1"-313,7-3-112,0 0 124,-3 3 123,2 2 134,-2 1 0,3 2-79,0-3 13,0 3-13,0-1-89,0 0-89,-3 1-23,0-1-12,-2 0-122,3-3-57,0-3-77,2 0 491,-1-1-570,0-3 67,0-5-23,4-7-22,7-10-45,11-9 1,8-6-12,8-5-23,2 0 23,-1 0-45,-3 3 1,-4 3-12,-5 5 56,-4 4-12,-2 4-21,-4 3-68,1 3 0,-4 4 34,-1 4 67,-3 4 0,-1 4-11,-3 2 0,-1 2-34,-2-1 34,-1 1-1,1 0-10,-2 0 22,4 0 0,-4 0 78,2 0-55,-1 0 44,5 4 112,8 7-22,7 9 11,8 10-78,2 7-68,2 5 56,0 5-78,0 2 34,0 3 0,-3 0-34,-2-1 11,-7-6 11,-1-6-11,-7-10 1,-4-7-12,-2-9 0,-5-7-12,-1-3-122,1-2-224,-1-1-314,2 0-371,-3 0-749,2 0-763,-2-4-1793,0-5 4348,0-4 0,0 3 0,0 3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9:08.5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 48 7482,'-4'0'2240,"1"0"1671,3 0-3049,3-2-21,9 0-158,12-2-178,13 1-270,14 1-89,3 0-68,4 2-67,-3 0 1,-5 0-12,-3 0 11,-3 0 11,-2 0-22,-3 0 11,-9 0 68,-9 0 10,-12 0-66,-4 0-23,-5-1-639,0 1-257,0-3-617,4 2-302,3-3-1087,6-2 2902,7-2 0,-9 3 0,0 1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9:09.2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 49 9341,'-4'0'2476,"1"0"-615,3 0-1144,10 0 314,12-3-158,20-2-267,14-4-293,6 0-133,-3 1-91,-7 1-55,-12 3-34,-8 1 0,-8 2 0,-2 1 0,-7 0 0,-3 0-11,-4 0 11,-5 0 0,-1 0-2275,-2 0-2835,2 0 2208,0 0 2902,1 0 0,-1 0 0,0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9:09.6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43 13173,'25'2'2678,"4"0"-2016,8-2-113,4 0-225,-3 0-100,-3 0 45,-2-2-190,-6 0-11,-3-1-57,-2 1-11,-4 0 11,-1 0-11,-4 0-45,-4 0-213,-4 0-213,-3 1-414,0 0-470,-1-1-875,1-1-1188,4-3 3418,-1 0 0,-1 1 0,0 1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9:09.9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9 13992,'0'-4'3775,"0"0"-1433,0 4-11574,0 0 9232,1 2 0,0-2 0,0 2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9:10.22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 4 12389,'-2'2'1692,"1"0"-8168,1-2 6476,1-4 0,0 4 0,0-4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9:11.7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1 264 11795,'72'8'511,"0"-1"1,-4 0 0,-4-4-433,15-11-56,-4-4-23,-4-6-136,-12-2-20,-11-1-91,-13 1-66,-12-2-68,-10 1-34,-6-3 213,-5 2 202,-4 1-11,-10 2-135,-5 4 146,-11 3 56,-3 2-56,3 2-123,3 2 123,5 1 23,8 2-1,5 2 68,6 1 223,1 0-32,-4 7 144,-1 4 203,-6 10-79,-2 8 22,-2 4 348,-3 30-717,6-10-157,1 20 33,8-21-55,3 0-23,0-5 0,0-6-12,0-7 1,0-7-146,0-6-672,0-1 90,0-7-292,0-3-381,0-6-795,0-3 1105,0 0 0,0-1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9:12.2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 57 12927,'-2'-4'1960,"7"1"-1175,13 3-348,17 0-168,17 0-134,10 0-135,6-1-45,0-2-415,-4-2-447,-7-1-729,-8-2-504,-8 1-774,-10 0 2914,-9 1 0,-11 2 0,-6 2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9:12.7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13443,'0'85'347,"0"-11"-347,0-37 34,0-8-23,0-6-11,0-6 0,0-8-79,0-3 1,0-5 0,0 0 10,0-6 57,0-6 11,0-9 34,3-7 33,4-2 0,5-1-11,6 3 56,2 3-56,2 5-11,4 4-11,4 1-79,-6 6-101,-1 1-303,-9 6-368,-6 1-606,1 0-1446,1 0 2869,-3 0 0,0 0 0,-6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9:13.35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11 215 10159,'-6'2'796,"1"0"123,5-2 347,0 0-930,50 2 45,-9-1-135,39-2-134,-22-6-112,-8-4 0,-5-4-123,-3-2-56,-10 0 34,-7-2 44,-10 1-67,-8-1 168,-6-1 0,-1 1-34,-11 0-101,-6 4-257,-16 2 392,-6 6 90,-2 3 55,-1 3 69,5 6 200,5 4 56,3 7 595,3 20-662,12-8-134,3 10-22,11-13 268,24 3-324,2-10-135,24 1-56,-6-12-157,2-4-292,-7-1-167,-1-2-292,-6 0-705,1-6-650,0-2-942,-3-7 3205,-3-1 0,-13 6 0,-4 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5:59:38.0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 16 6798,'-5'-4'1087,"1"1"728,4 3-829,-3-4 0,2 4-190,-3-4-124,4 4 471,0 0-448,15 0-169,16 0-268,27 3-45,22-2-1,10 4-410,5-3 243,-8-1-45,-13 0 0,-14 0 11,-17 0-11,-13-1 0,-9 0-22,-7 0-124,-6 0 109,-4 0-500,-2 0-6803,-2 0 7340,0 3 0,0-2 0,0 3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9:13.94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15 181 10293,'-8'2'1951,"2"0"-1011,6-2-424,0 0-381,104-12-124,-52 1-11,14 2 0,0-3-78,-17-6-68,-12-1-67,-10 0-23,-11 1 124,-8 0 34,-5 2-45,-11 3 123,-11 2 224,-11 6-146,-13 1 45,-2 4 113,-2 5 380,-9 13-437,21 1 56,1 10 34,25-8 23,6-1 33,3-1 291,24 4-358,-2-7-79,26 3-55,-5-9-124,4-3-12,3-3-436,1-1-370,0-3-560,-3-2-774,-2-5-1579,-9-4 3731,-5-4 0,-16 6 0,-5 2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9:14.9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286 23 7605,'2'-5'1904,"-1"1"439,-1 4-2019,-52-6 35,28 4-34,-41-3 67,40 9-56,1 6-89,-2 7 21,1 7-77,6 2-34,1 4-57,12 0-77,1-1-23,5-5-45,10-3-33,10-6-135,16-5-67,10-6 45,3-2-23,-1-5-191,-6-6-435,1-18 850,-19 2 34,-3-12 146,-16 13-57,-5 0 90,0 3 23,0 5-112,0 6-79,0 4 78,-2 5 292,2 1-246,-2 3 213,2 5 10,0 6-190,0 3-112,0 4-56,4-3-56,5 0-213,7-3-246,10-3-247,2-3-538,6-2-762,-1-4-806,2-2 2868,-2-1 0,-15 0 0,-5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9:15.51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0 12188,'0'81'78,"-2"-12"-78,0-42 11,-1-5-22,-1-5-11,0-6-12,-1-4 0,-1-4-22,-1-1-33,1-2 22,3 0 44,1-3-101,2-7 124,0-5 23,0-8-23,10-1 0,2-1 12,10 2 66,0 6 34,-2 5 56,-1 6 45,-5 2 156,4 3 57,-8 0 135,6 6-203,-7 6-156,2 5-146,0 4-56,-2-1 0,0-2-303,2 3-212,-3-6-740,2 2-594,-4-7-1098,-1-2 2947,1-1 0,-4-3 0,1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9:15.8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13 8871,'4'-7'2342,"0"1"-1311,-4 6 257,0 0-694,0 39-45,0-13-201,-4 34-192,0-21-156,-3-1-78,3-2-112,1-3-147,-1-6-324,2-5-370,-5-7-325,1-3-784,1-5-661,-1-2 2801,0-3 0,3-1 0,-2-1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9:16.0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16 10170,'0'-9'1647,"0"3"-974,0 6 21,0 0-694,45 8-67,-14-2-571,39 6-617,-29-4-840,-1-4 2095,-9 1 0,-12-3 0,-7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9:16.3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10081,'0'10'2633,"0"-3"-2420,0 41-34,0-23-89,0 39-90,0-38 0,0-2 0,0-6-112,0-3-325,0-5-482,0-5-964,0-2 1016,0-2 1,0-1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9:16.49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23 13476,'0'-11'-885,"0"3"336,0 8-5759,0 0 6308,25-2 0,-19 2 0,18-2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9:17.2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217 19 8680,'4'-10'2062,"-1"2"-1233,-3 8-268,0 0-147,-10 46 168,1-11 46,-10 42-348,2-19-201,1 4 66,-1-1-111,-1-2-34,0-6 0,-3-6 134,3-7-89,5-6 11,1-9-34,3-7-22,-1-8 0,1-5-123,5-4-101,1 0 202,3-3-124,0-7 79,0-6 67,2-25 0,8 7-78,7-11 11,12 15 33,4 6 12,4 5-46,-2 6-21,-4 6 78,11 3 134,-15 3 11,13 5-44,-19 3 78,4 6 56,-9 3-12,-2 1 237,-5 3 190,-5 12-572,-1-11-56,-3 6-11,0-14-22,-10-2-169,-4-3-89,-11-1-22,-3-4-1245,-14-1-33,13-5-706,-11-9-179,17-5 2465,3-6 0,9 9 0,4 3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9:17.6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216 6 8019,'0'-3'3451,"0"1"-2173,0 2-864,-62 8-111,34 4 0,-47 11-23,51 1-57,9 4-88,6-3-23,6 1-112,3-3-157,11-2 0,7-5 1,12-5-1,4-5 11,-1-4-100,2-3-13,-5-7-166,-5-6-34,-8-7 201,-8-3 180,-6-1-382,-3 1-44,-2-1-348,-8 5-11,-4 2-246,-7 7-840,5 5 1949,6 4 0,6 2 0,4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9:19.0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249 234 11705,'-63'26'284,"0"1"0,7-3 0,12 0-37,30 2-79,8-3-101,3 1-67,3-5-56,2-3-123,6-4-68,6-4 90,9-4 1,3-2 21,7-2 46,2-8-91,3-4-11,1-9-89,-2-5-123,-8-2 0,-4-5-46,-8-3-32,-3-1 357,-4-4-77,-3 1 201,0 0 33,-3 2-33,1 4 101,-1 7 538,-2 3-494,0 12 35,-2 2-34,0 9-1,0 0 404,0 8 22,0 3 1,0 9 11,0 4-135,0 6-212,0 5-57,0 6-45,0 0-44,0 0-23,0-2-45,0-2 12,3-1 44,6 0 1,6 1-12,7-1-45,3-2-179,21 4-78,-11-13-89,13-1-80,-17-17-44,-2-4 44,-3-3 46,-1-7 112,-4-2-181,0-16 103,-7 5-91,-4-7 247,-5 6 101,-4 2 67,0 0 11,1 3 90,0 2 0,3 2 11,-1 1 123,2 1-123,-4 3 90,1 2-12,-3 4-89,2 0 123,-2 2 191,0-3-270,0 2-44,0-1 919,2 1-964,-2 7 112,2 4 179,-6 9 23,0 3-281,0 3-66,1-1-23,3-2 45,0-3-45,8-5-34,4-3-33,12-5-23,2-3 68,3-1 22,-2-2 0,1-7-112,2-10 11,-8-4 34,1-7-23,-10 7 68,-4 1 11,0 2 11,-2 4 45,-1 3 246,-1 3-179,-3 4 11,1 2 11,-1 2-33,0 0 34,3 0 224,1 1 66,7 6-22,3 6 158,8 9-91,23 36-346,-3-4-74,-13-14 0,1 2-16,19 26-12,-3 3-22,-7 2-11,-14-3 11,-12-4 0,-10-9 11,-23-8 146,-13-10-56,-29-7-79,-16-7-22,-15-9-39,40-11 0,-2-2-233,-3 0 1,-2-3 69,-5-1 1,-2-4-225,-1-1 0,0-3 23,-2-3 0,0-3-669,5-3 1,1-3-167,5 0 0,2-1-3435,-31-24 4665,17 1 0,36 20 0,12 6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5:59:38.4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13352,'62'6'1962,"-1"-2"-1749,-1-3-169,-4 0-10,-4 0-23,-6 1-11,-6 1 90,0 1-57,0 0-33,1-1 0,-4 0 0,-6-1-44,-8 0-259,-13-1-314,-4-1-446,-6 0-3711,0 0 4774,0-8 0,0 6 0,0-5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9:25.3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41 70 7291,'-2'-3'1165,"1"0"1043,1 3-1827,0-5-135,0 3-123,0-5-67,0 2 45,0-3 78,0-1 102,-2 0 100,1 1 55,0 2-21,-1 3-22,0 2-125,-1 1-44,-3 0-78,4 0-90,-3 1 67,3 9 56,-2 7 34,1 11-134,1 5-34,0-1-34,8-2-22,11-5-56,8-7-113,27-7 68,-9-6-79,17-10-223,-18-8-953,10-22 1053,-18 5 236,0-7 78,-20 21-11,-8 5 22,-3 8 45,-3 1 202,0 2-102,0 4 35,0 3-1,6 4 23,4 3-100,8-1-91,3 0-22,2 0 112,1-1 101,2-1-79,-1-3-66,-1-3-24,-2-2 46,11-5-90,-6-7-134,8-6-169,-9-9-202,-6-3 24,-5 0-135,-6 3-337,-5 5-1803,-3 7 2756,-1 6 0,0 4 0,0 2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9:25.5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13296,'0'79'1155,"0"-13"-1413,0-39-235,3-6-79,1-6-402,0-6-1133,-1-5-1176,-3-3 3283,0-6 0,0 4 0,0-4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9:25.7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24 10339,'0'-9'448,"0"3"45,0 6-1300,0 0-1255,10-5-346,-1 4 2408,13-2 0,-12 3 0,1 1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9:26.0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 9666,'6'-1'1860,"-1"44"-1042,-5-13-515,0 39-303,0-24-213,0 0-404,0-5 1,0-4-415,0-9-78,0-9 34,0-9 290,0-5-245,0-7 1030,0-10 0,0 7 0,0-6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9:26.1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9767,'96'13'-3036,"-13"-4"3036,-48-8 0,-15-1 0,-5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9:26.5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12714,'0'77'1580,"2"-3"-1401,3-25-89,3 4-12,1 1-78,-3-3 0,-3-6-56,-3-9-67,0-8-68,0-11-88,0-6-24,-1-7-280,0-2-179,0-13 538,1-4 191,0-13 22,0-4 11,0 0 22,6 3 34,2 4 146,7 8 89,-1 7-11,1 5-67,-2 3 11,1 1 112,1 1 101,2 7-45,-1 5-202,1 7-190,-3 3-89,-1-1-393,0-2-2341,1-1-113,-6-7 2936,3-2 0,-9-8 0,-1-1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9:26.8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10373,'8'0'1882,"-2"0"-728,-6 0-549,0 49-538,0-24-67,0 38-45,0-38-156,0-5-202,0-6-685,0-4-928,0-4-954,0-4 2970,0 0 0,0-2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9:26.9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5857,'0'0'0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9:27.4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9875,'59'50'485,"0"0"1,-4-4-1,-17-3 166,-38-4-504,-4-3-147,2-4-122,0-8 21,1-6 90,1-7-303,0-6-234,0-3 224,0-2-260,0-7 271,3-5 201,7-11-56,7-4 0,9 0 168,0 3 235,5 6 179,-5 5 203,3 7-180,-7 3 22,-2 3 315,-5 1 189,-6 8-100,-2 4-158,-3 12-323,1 3-326,1 3-45,6 14-78,-4-13-45,1 5-34,-5-20-190,-4-4-437,0-7-325,0-1-370,0-4-3563,0 0 5031,4-3 0,-2 1 0,3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9:29.5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0 210 11616,'11'4'706,"5"1"-292,14-3 12,1 2-168,5-2-90,3-1-33,5-1-90,0 0-34,1 0-11,-7 0-56,-6-3-34,-10-2 12,-5-4-34,-8-2 33,-2 0-22,-5-3 78,0 0-10,-2-2 33,-12-8 67,1 6 135,-7-5-134,4 11-24,6 2 24,3 2-68,3 0-68,2 0-77,0-1 111,0 1-986,10-1-481,-1 5-662,12 1-716,-1 3 2879,4 0 0,-10 1 0,-2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5:59:38.8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 0 11661,'-5'0'2207,"1"0"-11,4 0-2061,-3 0-46,2 0-2412,-3 0 0,4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9:30.13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513 1 11470,'-17'32'1087,"4"1"-818,13-1-135,0-3-66,10-3-68,7-7-56,11-6 56,5-6-12,0-3-167,0-3-34,-2-4 45,-2-7-100,0-6-58,-4-8 91,-3-2 224,-4 1 11,-5 3-11,-2 5 11,-4 7 89,-2 4 248,-3 4-113,1 1 78,-1 7 337,4 10-146,-2 15-112,-1 17-112,-1 9-1,3 11 226,1 3 245,7 4-459,0-2-78,-2-5 45,-4-3-57,-3-10-33,-4-6 22,-13-8-100,-9-7 77,-19-6-156,-13-7-156,-13-7-248,-10-7-425,-14-8-864,-5-13 881,46 3 0,-1-4-1771,-18-16 0,2-5 2583,19 7 0,3 0 0,-2 0 0,7 2 0,10 1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9:30.8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 11123,'6'-6'919,"-2"2"-561,-1 4-100,-1 0 145,3 0 91,3 8-102,1 6-236,0 12-88,0 6-68,-3 2-23,-3-2-44,-1-4-22,-2-6-57,0-5-67,0-7-79,0-4 68,0-4 90,0-1 100,3-13 12,3-3-12,7-14 34,3-1-33,6-2-12,2 1 22,3 3 23,3 6 34,-2 6 78,-1 6 67,-7 7 68,-2 1 190,-3 5 145,-2 9 114,6 23-618,-6-1-56,7 15 90,-5-16-67,4-4-45,-1-5-1680,-1-7-46,-8-8-1221,-2-5 2947,-7-3 0,0-1 0,0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9:31.40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275 0 11414,'-59'21'235,"0"-1"1,5 0-1,10 3 236,18 15-90,8 4-68,8 0-122,6-1-135,4-6-44,8-6-12,5-9-12,13-8-21,2-7-125,3-3-99,1-7-169,0-7 12,1-10-125,-5-6 271,-8-2-91,-9 1-122,-6 5 481,-5 3 336,0 9-12,0 6-10,0 3 359,0 3-382,0 4 370,0 5-101,0 9-145,5 4-180,4 5-235,6 0 0,5-1-291,2-3-494,2-3-525,0-5-674,1-4 1984,7-7 0,-16-1 0,4-3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9:31.93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73 74 10271,'69'-20'355,"0"-1"0,-6 2 0,-9 6 194,-14 17 67,-7 10-78,-5 9-134,-15 11-169,-5 3-45,-8 1-22,-11-4-168,-8-4-235,-13-5-11,-10-6 145,1-4-23,-4-7-22,3-4-111,1-4-180,8-9 56,4-5 292,10-8 89,7 1 112,7 4 0,3 7-12,2 5 180,0 4-11,0 1 146,-3 9 828,-8 24-839,1 3 22,-5 21-292,5-12-100,2-2-34,-1-1-1087,3 4-504,3-14-695,1 0-593,9-18 2879,7-7 0,-4-4 0,3-3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9:32.5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8 122 8893,'-4'0'1670,"1"0"44,3 0-1344,54 32-124,-17-23-134,46 23-112,-37-31-101,-9-1-33,-14 0 89,-12-4-89,-6-3-247,-15-7-157,-12-5 269,-17-3 269,-11-2 157,-3 0 168,5 4 258,13 3 10,13 7-222,14 2-259,6 5-112,2 0-180,15 0 404,5 1-100,16-2-91,3 2-33,-4-2-393,-1 1-637,-8 1-919,-2 1 1949,-1 1 0,-12 0 0,1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9:33.0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1 217 12535,'89'-11'108,"0"-1"0,-7 1 1,-9-2-109,3-10 0,-12-3-124,-15 1 124,-16 1 146,-16 3 224,-11 3-213,-22 4 638,-13 3 192,-17 6-203,-11 3-56,0 8-168,3 5-145,5 10 0,12 6-46,17 3-44,8 3-34,28 2-156,29-1 22,37-1-467,-23-18 1,5-3 309,7-1 0,2-2-124,2-3 1,1-2-533,-5 0 1,1-4-1878,11-6 1,-3-3-673,-25 1 1,-2-1 3204,7-7 0,-7 0 0,-17 0 0,-15 2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4:31.98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31 552 7156,'-17'3'1502,"3"-1"-919,14-2 2173,0 0-2543,0-2-34,0 0-56,5-3 23,-2 1 0,5-2-57,-1 0-22,1-1-67,5-1 0,0 0 68,1-1-35,1-1 1,-4-3-23,1 1-11,-1-2 22,-1 2 34,-2 4 12,0 0 32,-3 4 2,0 0-24,-2 2-22,2 0-22,-3-1 0,4 0-23,1-4 0,1-1-11,5-1 0,0-2 11,3-1 0,-1 1-11,1-2 45,-3 2-22,0 0 33,-3 2-45,1 2 22,-3 2-33,2 0-22,0-1 22,3 0 34,3-1 22,4-1-23,2 1 12,4-1-23,0 1 1,-3 1-23,0 0 0,-2 2 33,11-3-22,-6 2 1,10-3-12,-13 3 0,0 1 0,-4 0 0,4 0-23,-7 1 23,7-1 0,-5 3 23,3-2-12,-2 2 0,-2-3-11,-1 1-11,0 0 11,-3 1 22,7-2 23,-6 1-23,6-2 1,-2 2 10,-2 1-33,2-1 23,-2 0-12,-1 1 79,13-1-57,-10 1-22,12 0 12,-17 2-1,5-1 34,-3 1-33,1 0 21,5 0-44,-3 0 45,5 0 11,10 0-45,-7 0-11,7 0 34,-13 0-34,1 0 0,-2 0 0,1 0 0,-4 0 11,2 0-11,-3 1 34,8 3-23,-6-1-11,4 2 0,-6-2 0,-2-1 0,3 1 0,-1-2 0,-2 2 0,-2-1 0,-1 3 22,5 1-10,-1-1-12,4 1 0,-5-3 11,-3 1-11,-2-3 0,2 2 0,-4-2 11,6 3-11,-3-1 0,3 2 0,1-1 0,-4 0 22,0 1-22,1-2 0,-1 1 0,6-1 12,-4-1-12,-1 2 0,-2-1 0,-1 1 0,1 0 0,7 0 0,-1 1 12,7 1-12,-5-1 0,13 3 11,-8-3-11,11 3 11,-13-2-11,4 1 11,-9 0-11,1-2 11,-3 0 23,0-2-34,2-1 11,2 1 0,0 0 1,-2-2-12,-2 2 11,-2-3 34,3 1-23,5-1-11,-2 0-11,7 1 11,-9-1 12,6 2-12,-9-2 67,4 0-22,-2 0 45,1 0 0,-2 0-67,-1-2 55,-1 0 23,5-3-78,-1-2-12,4-1-11,-3-2 1,1 1 32,0-1-32,-3-1 10,2 1 68,1-3-57,-5 3-22,1 0 45,-4 2-33,0-1-23,0 0 0,2-1 11,-4 2-11,3-3 34,-3 3-23,-1 0 22,0 1 12,-4 2-11,1-2-34,0 2 11,-1-3-22,1 1 11,0 2-11,-1-3 11,4 2 0,-5-2 11,5 0 0,-2 2-11,0-2 0,1 2-22,-3-3 22,3 2 22,-3-7-22,4 6 22,-5-3-22,3 7-11,-3 1 11,0 2 11,0 1-22,2 0 0,-2 0-11,3 0-617,-3 0 628,0 3 11,0 3-34,0 2 34,0 2 0,0-1 0,0 0 12,0 3-12,0 0 0,0 3 0,0 0 0,0 1 0,0 0 0,2 0 0,3 6 0,1-5 0,1 4 0,-1-6 0,1-3 0,-1 0-34,4-1 0,-4-3 34,1 0 0,-2-4 0,0-2 12,1 0-12,-1-1 11,0-1-11,3 2 0,-3 0 0,5 1 11,-2-2-11,3 1 0,-1-1 0,3 1 22,12-2-10,-5 2-12,10-2 0,-9 0 0,-5 0 0,-1 0 0,-7 0 0,0 0 0,4 1 11,4-1 34,40 1-45,-10-1 11,22 0-11,-22 0 0,-9 0 0,-3 0 45,-6 0-34,-6 0 22,5-2-10,-15 0-1,7-3-11,-11 2 23,5-2-23,0 1 12,3 0-23,-3 0 67,5-1-45,-7-1 1,7-2 21,-3 0-21,4-1 10,4-1 1,3 0 123,3-2-90,6 0-56,2-2-11,19 0-11,-16 2 22,8 1 0,-22 4-11,-6 1 12,-4 1-12,-6 3 0,0-1 0,3 2 0,1-2 0,1 2 0,-2-2 11,-2 3 0,-3-2-11,1 1 11,0 0 46,6 0-46,-4 1 11,4-3-22,2 2 112,5-2-67,11 0-45,2 1 0,4 0-11,-8 1 11,-2 0-11,-1 1 11,-11-2 0,0 2 22,-12 0-11,0 0-11,-4 0 0,3 0 0,-1 0 0,5 0 0,0 0-22,7 0 11,-4 0 0,7 0 11,-1 0 11,12 0 0,8 0-11,7 0 11,5 0-11,13 0-11,-19 0 11,1 0-11,-28 2 0,-8-2 11,-6 1 33,-2-1-33,2 0 23,1 0 21,5 0-21,0 0-12,2 0 0,0 0 0,-2 0 1,0 0-12,-1 0 0,2 1 11,1 0 34,3 2-45,-5-2 11,4 2-11,-3-2 11,3 0 11,2-1 57,6 1-46,-6-1 12,10 3 56,-7-2 33,11 2-134,-1 0-11,1-1 11,-2 1 0,0-1 11,0 4 12,0-1-12,5 2 0,5 2-11,-10-4 0,3 1 0,-18-3 11,-1-2-11,-2 1 12,-3-1 44,3 0-12,-3 0-32,0 1-12,0 0 11,1 1-11,-1-2 0,0 3 0,0-2 11,0 2-11,1-2 0,-1 1 11,2 1-11,-1-1 0,2 1 23,-3-3-23,0 2 0,0-2 0,0 2 11,-2-1-11,2 1 0,-2 1 0,2 0 0,0 1 0,0 0 0,1 0-11,-1-2 11,2 2 0,-1-1 0,4 2 11,-2 5-11,2-2 0,-4 1 0,3-3 0,-5-2-11,3 1 11,1 0 11,0 2-11,2-1 0,1-1 0,-1 7 0,-2-6 0,2 5 0,-4-5 0,4 0-11,-7 1 11,6 0 0,-7 1 0,7 2-23,-8 0 23,6-3-11,-4 1 11,0-4 0,1 1 0,-3-2-11,1-3 11,-2 0-9547,0-1 9547,-4-4 0,2 2 0,-2-2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4:34.31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349 47 6238,'14'-15'1938,"-2"3"-1636,-12 12 393,0 0-482,0-4 56,2 3 112,-1-2 45,1 3 1703,-2 0-2073,0-3 0,-9 2 201,-3-3-44,-4 2-134,1 1-68,3 1 67,1 0-32,-4 0-1,4 0 44,-5 0-10,6 0-23,-3 0-45,2 0-11,-1 0-34,1 0 34,-4 0 0,4 0-22,-4 1-12,1 3 34,-1 2-22,-3 3-12,-7 9-22,2-3-45,-5 8 67,12-8-22,1 0-22,9-3-34,2-4 67,4 3 11,0 9 1,0-3-1,0 6-22,11-9 22,6-3 1,12-2 33,2-2 0,0-4 11,10-1-45,-10-2-33,4 0-78,-12-2-124,-4-6 67,-1-2 57,-5-8 122,0 1 23,-5-3-11,-1-1-23,-4 2-89,-1-3 44,-2 3 23,0 2 45,0 2-23,0 5-33,0-1-134,0 4 21,0-1 113,0 5 34,0 0 33,0 3 0,0 3 89,0 3 57,0 7-1,0 3-89,3 1-56,2 2 23,5-3-46,1 1 23,2-2-44,0 0-180,0-3-202,3-1-560,2-2-281,2-2-436,4-3 1703,0-2 0,-10-2 0,-5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4:35.21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29 6899,'0'-15'2118,"0"3"-1693,0 12-33,0 0-246,0-1-34,0 1 22,0 1 102,0 7-23,0 5-34,0 10-67,0 4-22,0 6-1,0 2-21,0 5-24,0 1-21,0 1-23,0-1-11,0-3 11,0-3 11,0-3-11,0-4 0,0-4 0,0-4-11,0-4-12,0-1-22,0-3 45,0-5 0,0-2 23,0-5 402,0 0-380,0-2 45,0-6-90,0-5-34,0-8 12,7-1-12,1-4-11,13 0-33,-2 0 22,4 0 45,0 2-12,-4 4-89,4 1 45,-7 6 34,2 2 21,-3 3-44,1 4-11,-1 2-146,13-1 169,-8 3-68,10-1 44,-11 1 12,-6 0 23,-1 0 33,-4 4 22,3 1-22,-1 6 11,1-2 23,-3 8 44,-3-5 68,-3 7 0,-2-8-12,0 3 68,-4-1-68,-9 0 12,-6-1 190,-21 7-201,8-8 55,-6 7-156,13-12-34,9 1 0,5-5-202,4 1-359,4-3-435,-4 0-1201,-4 0 2197,-16-12 0,15 9 0,-9-9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4:36.63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42 19 6641,'0'-10'695,"0"1"-314,0 9 2230,0 0-2522,0 3 46,0 3-23,0 6 33,0 6 46,0 6 10,0 2-21,0 7-1,0 2 11,0 5-123,0 1-10,-3 2-35,3-1 12,-2-2-12,-1-3 57,0-1-34,-2-3-34,0-3 0,0-3 11,2-5-22,-2-6 34,2-5-34,0-6 34,1-2 10,2-3 236,0 0-280,0-2 23,0-5-23,0-4-34,0-5 23,0-4 11,2-1-34,11-7-167,6 1-23,10-1 67,2 1-12,0 5 80,2 3-79,-3 2-79,3 5 113,-7 3 78,0 4-34,-3 2-22,-6 2 112,-2 1 101,-5 0 0,0 3-11,1 5-46,2 5 12,4 14-33,-4-9 44,-1 9 123,-10-11 57,-2 1-45,0 1-23,-11 2-22,-4-2-45,-16-1-56,2-3 0,-21 1-78,15-5-146,-15-1-56,23-4 44,-3-3-347,13 0-234,2-2-304,6-6 1065,3-17 0,1 12 0,2-10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5:59:39.0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 0 14081,'-2'3'1502,"0"-1"335,2-2-1736,-2 2 123,2 0-67,-2 1-9988,2-2 9725,2-5 1,-2 3 0,2-2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4:37.04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37 1 8176,'-20'81'-78,"3"-13"-393,17-57-750,0-1 1221,0-5 0,0-2 0,0-2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4:37.33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3 7997,'0'-1'3014,"0"-1"-4041,0 2 0,0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4:38.39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6 14 6663,'-3'-6'1748,"0"2"-1277,3 4 1356,0 0-1503,0-2-88,0 2 996,0-1-1086,0 7-12,0 4-100,0 8 11,0 4-45,0 3 11,3 2 0,0 0-22,-1 0 0,1-3-1,-3-4 12,0-3-44,0-6-12,0-3-157,0-5-22,0-2-1233,0-1 1378,4-7 79,2-8-23,9-10-100,1-7-90,5 0 111,-2 2 46,1 4 22,-2 6 45,1 2 0,1 6 45,-4 2 124,4 3-12,-1 0-113,2 4-32,-3 1 32,-5 2 57,0 0 168,-3 8-146,3 3 56,3 7 1,-1 0-57,1-2-56,-3-3-45,0 2-10,-7-5-12,-2 1 0,-4-4-135,0 0-201,0-2-751,0 0-1232,0 0 2319,-9-2 0,7-1 0,-7-1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4:39.20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177 278 8893,'-79'18'236,"12"-1"-91,54-1 34,3 0-11,4 1-11,4 0-45,2 0-56,0-2-11,0-2 0,0-1-23,9-3 23,5-1 11,12-3 45,3-3 12,0-2-113,-1 0 22,-4-1 34,-1-7-11,-4-4-45,-1-9-45,-3-6-11,-2-3 0,-2-2-146,-4-15 45,-4 12 157,0-11 0,-3 16 0,0 2-45,0 1 0,0 3 45,0 4 23,0-4-1,0 9-11,0-3 12,0 10-23,0 3 11,0 3 280,0 2-178,0 7 133,0 6 1,0 10 33,0 8-34,0 4-11,2 6-3391,3-2 3279,5 2-78,4 0-11,-1 1-34,2 0 22,-6 0-11,3 0 12,-6-1 3391,1-2-3414,1-5-22,-3-9-34,3-8-281,-5-6-1579,4-7-213,-4-2 2129,5-8 0,-5 5 0,-1-5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4:39.84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68 14 6495,'-14'-6'1580,"2"1"-1065,12 5-55,0 0-460,0-1-11,0 1-146,0-1 90,-2 8 10,-3 1 46,-3 6-67,-3-1-191,3 0 135,3-4 134,3-1 0,2-3 134,0-1 68,0 1-23,0 0 57,0-1-68,0 0 56,0-1 0,0 3 44,0 2 136,0 4-23,0 3-67,0 2-34,0 3-67,0-1-68,0 0-55,2-2-34,1-2-23,2-2-33,0-2 0,-2-2 0,0-2 0,-1-2-123,1-2-213,0-2-325,-1-1-448,-2 0-169,0-2 1278,0-5 0,0 3 0,0-2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4:40.16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 11 8961,'-3'-3'3148,"1"1"-2789,2 2-415,0 0-112,0-3-270,0 3-514,0-3-718,0 3 1,0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4:40.98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5 6585,'0'-3'1177,"0"1"1287,0 2-1937,0 6-135,0 4-112,0 8-134,0 7-90,0 4-56,0 6 11,0 1-11,0 3 11,0-4 1,0-6 21,0-8 12,0-11 0,0-3 11,0-6 34,0 0-225,0-1 124,0-7 11,0-2-34,0-12-67,0 1 34,0-7-45,0-1 23,2 1 44,8-1 0,6 3-22,8 2 44,-1 3 1,-2 2 0,-3 7 22,-2 4 89,4 4-44,-6 2 11,8 1 67,-8 0 34,6 0 33,-3 6-55,-2 4 45,-2 6 21,-5 3-22,0-1 1,-6 8-180,3-8-45,-4 5-202,1-9-55,-2-2-169,0 0-414,0-1-527,-7 0 1412,-6 6 0,3-10 0,-2 3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4:41.71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443 6 6843,'0'-3'2554,"0"1"-1837,0 2-414,-44 2 56,28 4-135,-33 3-101,43 4 0,1-3-33,5 0-23,0-2-22,0 0 0,0 0-12,0-2 23,0 0-56,0-4 0,7 0-11,0-2-11,5 0-12,-1 0-11,-1 0-56,0 0-89,1-4-56,-1-3 100,1-4 124,-1-5 10,-4 7 12,-2-1-11,-1 7-45,-3 2 56,3 1-11,-3 0 22,2 0 90,3 1 33,3 6 46,3 4 10,1 8-11,-1 4-56,4 8 23,-4 5-79,2 5 68,-5 4 11,-3 1 111,0 1 203,-4-1-147,3-2-89,-3-6 91,1-5-80,-2-7 134,-2-2-190,-6-9-33,-5-1-68,-8-9-78,-9-2-190,-10-2-448,-12-3-293,-10-10-604,-13-7-1658,-4-12 3193,-7-3 0,40 14 0,9 4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4:42.51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25 7123,'9'-14'2644,"-3"4"-1926,-6 10 536,0 0-682,17 8-68,-4 4 68,12 10-169,-9 5-280,-1 3-67,-6 2 0,1 1-45,-8 0-11,1 0 0,-3-5-89,0-4-225,0-5-336,0-7-134,0-4-303,0-2-684,0-4 927,0 0 0,0-2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4:42.77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25 8310,'0'-6'2242,"0"1"-1413,0 5-258,0 0-324,56-6 100,-19 5-235,49-5-101,-33 6-11,-1 0-56,-12 0-358,-7 0-785,-17 0-639,0 0 12,-5 0 1826,5 0 0,-7 0 0,-2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5:59:41.4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30 127 8871,'43'-52'728,"-2"9"-370,-12 35-111,4 1 101,4 1 10,0 1-67,2 1-67,-4 3-33,0 0-57,-4 1 46,1 5-34,0 4-12,2 8-11,-4 5 112,-5 2-89,-7 2-12,-12 0-10,0 0 10,-6-3-33,-13 1 22,-8-3-21,-15-1-69,-9-4 12,-26 0-45,11-8 0,-17 0 11,21-7-11,10-1 0,4-4 0,12-3 0,6-5 0,2-9 34,10 6-1,-1-2-10,11 9 44,0 5 45,2 1 190,0 2-212,0 14 279,0 10-66,0 21-78,0 12-125,0 6-44,0 3-44,0-2-12,0-5 0,0-6-124,0-10-436,0-11-504,0-9-516,0-11-1322,0-6-336,5-4 3238,9-13 0,-5 8 0,4-8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4:43.44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151 76 10170,'-51'-2'1155,"9"1"-999,34 1-10,0 4 11,5 2-67,-1 5-12,3 3 1,-1-1-57,2 2 1,0-3-23,0 2-23,2-1 1,10-1-34,9 1 22,9-3 23,3-1 0,-1-5-12,-4-2 23,1-2 23,-8 0-1,-1-1 34,-6-4 67,-4-10-78,-2 1-11,-6-8-23,1 6-11,-3-3-22,0-1-68,0-13-33,-5 8 11,-3-4-202,-8 14-224,-7 8 202,-8 4-1524,-8 3-1221,-13 0 3081,-5 3 0,21-2 0,6 3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4:45.01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21 201 7672,'-12'-1'1098,"3"0"-639,9 1-279,0 0-46,0-3 359,3 3-44,9-3-158,7 3 112,10 0-56,4 0-78,4 0-100,2 0-13,2 0-100,3-1 12,1-3-35,2-4-33,-5-2 0,-6-1 0,-10 1-67,-8 1-123,-10-5 167,-3 1-122,-5-7-136,0 3 57,-7-3 157,-4 3 33,-5 1 1,-5 6 145,8 3-112,0 3 0,8 3-56,2 1 44,3 0 12,-2 0 34,1 0 56,-3 0 44,-1 2 101,-1 6 247,-4 17-258,4 2 12,1 14-80,3-3-32,2 5 44,0 8 44,0 25-177,0-19-35,0 14 0,0-31-102,0-8-391,0-7-246,0-7-583,0-8-897,0-4 2219,0-4 0,0-2 0,0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4:45.26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11 28 8176,'-6'-5'1277,"1"2"-549,5 3-88,0 0-528,93-7-68,-45 5-2170,14-2 1,0 1 1968,-11 1-37,-3 2-1543,-13-1 1737,-5 1 0,-16 0 0,-4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4:45.81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19 6383,'0'-9'1939,"0"2"-1626,0 7 281,0 0-448,0-1-101,0 0 67,0 0 101,0 9-79,0 5-33,3 10 11,2 4-67,1 2-45,-1 2 22,-3 2-22,-2 0 0,0-1-34,0-4-55,0-4-12,0-7 34,0-7 22,0-6 45,0-3 22,0-1 12,0-6-34,0-6 67,0-10-22,0-5 201,0-9-43,5 10 43,5-2-100,6 16 22,8 1-11,-3 2-157,2 1 0,-4 2-829,3 3-79,-7 0-246,2 3 1154,-4 0 0,-7 0 0,1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4:46.83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0 164 6361,'0'7'2117,"0"-1"-1612,0-6 469,0 0-480,60 1-113,-31-6-112,48-3-45,-48-6-135,-5-1-10,-4 1 21,-9-1-32,-3 3 10,-6-1 0,-2 1-32,0 0-13,0-1-33,0 2 23,-2-1-23,-6 4-34,-3 0 34,-7 5-11,0 0 11,-3 3 0,-2 0-90,-10 0 79,9 3 11,-5 2-23,15 4 23,2 1 23,4 2 10,-2 3 46,6 0-34,0 3 0,4 0 11,0 8-11,0-8-23,7 2 45,4-9-22,12-5 22,3-1 34,8-3-11,5-2-79,26-4-56,-15-5-67,15-4 22,-29-4 12,-5 1-101,-7 0 44,-6 0-44,-5 0-45,-1-4 112,-3 8-34,1-1 12,-7 6-1,-1 1 1,-2-1 134,0 0 0,0 1 11,0 2 45,-7 3 302,-13 1-358,-3 0-56,-10 0 56,2 6 0,2 4 45,-2 5 34,7 3 55,6-2 258,8 4-167,5-8-57,2 3 22,3-9 23,14 0 78,10-3-89,21 1-102,12-2-10,34 0-79,-26-2 0,14 2-11,-45-1-22,-11-1-404,-10 1-548,-6-1-741,3 0-1848,-3-6 3563,2-3 0,-6 0 0,0 1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4:47.57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13 9453,'13'58'392,"-2"-7"-358,1-26 0,-6-4 10,-1-3 35,-5-3 55,0-4-111,0-1-12,0-3-11,0-3-213,0-2 45,0-2 224,0-9 34,0-3-68,4-12 79,9 0 67,6-2 101,7 2 23,2 2 66,1 1-100,0 2 190,4 2-168,-3 3-246,1 4-34,-8 2-11,-5 6-90,-7-1-191,-6 3-246,-3 0-122,-2 0-562,5 0-1702,-2 0 2924,3 4 0,-4-3 0,-2 2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4:48.18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52 206 8849,'51'-31'207,"1"0"0,30-22-17,-69 43-100,-5-2-34,-3 0 22,-3-1 1,-2-1 44,0 4-11,-2 0 101,-12 4 280,-8 4-493,-10 0 0,-4 2 0,2 0 56,0 6 146,3 4 22,7 6 34,8 3 481,4 8-459,9-7 12,-2 4 55,5-9-55,12-2-102,5 1 34,37 6-179,-14-5-45,19 6 0,-29-10-22,-5-2-348,-5-4-381,-4-2-459,5-2-1042,2-1 2252,-1-5 0,-6 4 0,-7-4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4:48.61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224 3 7493,'-8'-2'1837,"1"1"-1422,7 1-23,0 0 90,-60 7 156,36 3-201,-48 8-78,53 1 100,4 0-78,4 2-157,6-2-67,3 0-22,2-2-135,0-1-34,9-2-179,5-3-403,10-2-572,4-2-806,1-4-1031,4-1 3025,4-2 0,-16 0 0,-3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4:49.13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0 7383,'73'32'176,"1"-1"1,0 1-1,28 14 1,-20-19 136,-45-38 714,-3-2-735,-6 1-124,-6 0 158,-5 3-293,-6 1 245,-6 4-166,-3 1 295,-2 3-486,0-1 34,0 1 1,0-1 44,0-1 0,0 1 0,0-1 168,0 0 313,0 2-2845,0-1-851,-2 1 3215,-8 0 0,6 0 0,-6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4:51.79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187 110 6361,'6'4'1591,"-1"0"-1311,-5-4 1042,0 0-762,2 0-122,-1 0-80,1 0 527,-2 0-795,2 0-79,-1 0-11,1 0-33,1 0 10,-1 0 23,4 1 0,3 1 12,5 1 10,7 0 45,2 0-33,3-2 11,0-1 11,-2 0 0,4-1-12,-13-2-32,1 0 10,-13 0-22,2 0-22,-5-1 22,3-1-157,-3-3-11,0-3 44,0-1-145,-14-7 202,-3 5 11,-15-2 56,1 8 291,-2 2-123,-1 1-55,2-1-113,-3 5-23,5-2 23,-1 3 180,-2 0-102,10 0-78,-1 1 0,8 8 11,0 3 90,3 8-11,3 1 66,5 3 113,2 17-202,8-7 12,8 13-46,3-16-10,7-3 33,-4-7 22,1-5 1,1-5-57,3-4-22,6-5-123,2 0-258,2-2-448,-3 0-1099,-5 0-1164,-5-5 3092,-8-1 0,-5 0 0,-6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5:59:42.0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 10384,'9'-3'862,"2"7"-144,-3 12-293,5 14-190,5 14-156,-2 6-34,0 3-45,-8-1 0,-2-4 0,-4-7-23,-2-7 23,0-9 11,0-9 1,0-7-12,0-5-191,0-3 34,0-11-44,2-5 190,4-15 11,2-4 11,5-3 67,-1 3 68,1 3 55,-3 7-44,2 6-112,-2 5-45,3 4-11,1 1-224,-1 2-292,3 1-425,-2 0-595,5 4-380,-2-1 1927,3 2 0,-11 0 0,0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4:52.49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84 43 6036,'0'-9'1468,"0"2"-942,0 7 46,0 0-225,81-12 1,-50 9-124,60-8-56,-71 11 56,-6 4-12,-4 3-44,-5 7 35,-2 2-24,-3 1-89,0 3-12,-7-1-78,-9-1-11,-10-5-45,-13-5-45,-1-3-157,-6-3-67,4-1 179,2-1 113,7 0 10,9 0 23,9 0-123,7 0-101,6-1 190,2 0-22,0 0 157,0 4 78,0 4 124,0 9-113,0 8 24,0 6-69,0 3-122,0 1-23,0 0-146,0-3-325,0-4-347,0-5-795,0-6 1613,0-6 0,0-5 0,0-5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4:52.99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9 7190,'0'-3'2465,"0"0"-2017,0 3-111,0-1 55,0 1 246,0-1-526,0 9-56,0 7 0,0 10 45,0 5-33,2 4-35,5-1-33,4 6-11,3-1-22,1-1-304,-9-2-346,3-8-281,-6-6-78,0-9-885,-1-5 1927,-2-5 0,0-2 0,0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4:53.23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40 7414,'0'-3'2846,"0"1"11,0 2-2542,86-13-226,-42 9-78,12-4 1,0 1-12,-11 5-292,-9 1-571,-8 1-325,-5 0-761,-4 0-662,-1 0 2611,-7 0 0,-4 0 0,-4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4:53.66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166 0 9991,'-85'26'550,"17"-1"-158,60-1-146,3-1-44,5-3-1,9-3-55,12-4-57,14-4 114,9-5-91,3-2 11,-3-2-112,-4-2 34,-9-3 44,-10-5-89,-11-3-89,-5-2-225,-5-3-314,0 0-2083,-26-7 828,8 10 1883,-17-1 0,22 11 0,6 3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4:54.23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72 9086,'94'33'5,"0"0"1,56 19-196,-150-52 597,3 0-429,-1-1 214,6-5-80,2-4 8,6-7-109,2-1 376,3-3-308,0 2-68,0-1 56,2 3 79,1 2-22,-1 2 32,3 3 326,2-1-404,-8 5-10,2 1 32,-14 4-21,2 1-23,-2 0 22,5 0 12,0 0-12,3 0 46,-8 0 44,-1 0-22,-7 0-4472,0 0 4326,-7 0 0,6 0 0,-6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00.20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146 87 6081,'-3'-5'1546,"0"2"-874,3 3 774,0 0-1245,-13-5-33,7 4 102,-11-4 10,14 5-34,-1 0 113,1 0-35,-3 0-324,-1 0-11,-1-1-90,-5 0-22,2-1 22,-2 2 101,3-2 0,2 2 34,1 0 112,1 0 33,3 0 124,1 0 716,2 0-974,2 0 0,4 0-12,4 0-10,1 2 10,2-1-22,-3 3 34,3-1-22,0 2-1,3-2-22,-3 1-11,0-3 11,-5 1 11,-1-2 34,-2 0 56,3 0-22,0 0 66,5 0-21,-2 0-91,1 0-10,-1 0-12,-3 0-22,2 0 11,-2 0 0,2 0 0,3-2 0,-2 0 11,4 0 34,-4 0-23,-1 2 45,-4 0-56,-4 0-11,-2 0 0,2 0-33,1 0 33,5 0 22,0 0-22,2 0 0,3 1 23,-2 3 55,4 6-67,-7 3 56,0 6 23,-6 2 44,-2 4-22,0 1-101,0 0 1,0-1-1,0-5 0,0-1 11,0 1 1,0-5-23,0-1-23,0-8 23,0-3 45,0 0-224,0-3 201,0-6-10,0-1-12,0-4 0,7 1 0,0 1 0,3 1 0,0 0-56,-2 0 56,4 0 0,2-1-23,1 0-10,1 1-12,-3 1 34,2 1 11,-4-1 0,0 3-12,-4 0 12,-2 0 0,1 1 0,-1 0 0,0 0-11,0 1 0,0 0 11,3 1 0,0-4-11,2 0 0,3 0-12,0 0 12,-2 3-34,1-2 45,-6 3-11,4-2 11,0 0 0,4 0 11,1 0-11,-1-1-33,-2 1-12,-1 2 0,-1-2 90,10 2-11,-3-3-34,9 2 0,-6 0-12,-4 1 12,0 0 12,-4 0 32,1 1 1,3 0-11,2 0-12,5 0 23,-3 0 11,0 0 33,-5 0 12,1 0-22,2 0 10,7 0-55,2 0 11,20-2 22,-14 0-34,14-3 23,-25 1-56,3 0 0,-11 1-22,3 2 22,-8 0 22,3-1-10,-2-2 22,6-1-12,2-3 57,5-2 22,-3 0-34,0 1 0,-7-1-67,-3 2-22,0-2 22,-4-1-45,4 2-101,-2-1 12,-2 5-80,-2 2-256,-4 3-4158,0 0 4628,0-1 0,0 0 0,0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09.68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6 12 6249,'-3'-2'750,"1"1"-682,2 1-24,0 0-44,0-1-33,0 0-550,0 0 169,0 0 414,0-1 0,0 1 0,0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10.67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349 49 6451,'0'4'1658,"0"0"-1233,0-4 483,0 0-751,-32-25 45,23 19 55,-23-19 24,32 25 2038,0 0-2319,-11 0-11,-6 0-12,-12 3 23,-5 2-11,3 4-22,2 0 21,1 3 1,7 2 11,-2 2-11,4 1 11,1 1-11,9-3-45,2-2 11,7-5 45,0 0-34,0-3 34,5-1 34,19 2-34,1-3 22,15 0 1,-6-3-23,-5 0-11,2 0 11,4-9-34,-9-1 12,6-10-46,-11 3 24,-5-3 10,-1 2 0,-9 1-22,-1 2-11,-5 4 34,0 1-68,0 3 56,0 2-11,0 2 56,0 2-225,0 1 214,0 2 11,0 6 23,0 5 66,0 4-33,0 3-10,0-2-24,0 0-22,0-4-22,0-2 10,0-3-11,4-1 12,4 0-45,6-1-78,-3-1-370,-2-1-561,-1-3-324,0-1-460,5-1 1849,-2 0 0,-3 0 0,-4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11.56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58 9 6943,'0'-5'314,"0"2"-33,0 3 424,0 0-279,0 1-112,0 3-68,0 4-66,0 4 88,0 5 1,0 3 11,0 6-111,0 1-68,0 5 11,-2 0 11,-3 4 34,-3-1-45,-1-2-34,0-4-33,3-8-23,-2-6 12,6-7 0,-1-4 22,3-3 0,-2-1 22,1 0-56,-1 0 113,2 0-135,0-3-45,0-4 11,0-8-122,2-5-12,8-3 134,4 0-33,9-1 0,1 1-90,2 3 11,0 0 1,2 6 55,-4 0 56,-1 7 12,-7 2 0,-6 4-35,-2 1 57,2 0 57,1 0-46,4 0 22,3 0-10,-2 3-23,2 2 11,-4 4 56,-4 0 45,-3 3 67,-4 1 1,0 2 335,-3 10-213,0-8-88,-3 4-2,-4-9-44,-6-2-89,-4-1 33,-7 0-112,9-4-90,-3 0-571,11-5-975,-1 0-370,-2 0 2006,-3-2 0,4 2 0,2-1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12.16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37 17 6719,'0'-6'1524,"0"1"-918,0 5-13,0 0-369,0-2 101,0 1-11,0-1-78,0 2-35,0 3 90,0 6 12,0 8 66,0 6-66,-3 5-146,-2 3-45,0-3-56,-3 0 11,3-5-67,2-2 0,1-6-11,2 0-45,0-6-157,-3-1-918,3-3 245,-2-2-122,2-2 96,0-1 1,0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5:57:08.68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99 17 6585,'6'-5'1804,"-1"1"-1389,-5 4 369,0 0-459,1-3 33,0 2 1177,1-3-1478,-2 10 133,0 5 34,0 9-33,0 6-12,0 6-34,-5 5-55,-3 3-68,-5 5-22,-2 1 23,2 2-12,1 0-11,4-3 0,1-4 0,3-8 0,1-8-45,1-7 12,-2-6-46,1-4 1,-1-2 11,-2-2 67,3 0 0,1 0 11,0-2 202,2 0-415,0-7 90,0-3 56,0-6-11,0-3-34,2-3 23,6-1 10,6-3-100,6 0 90,2-2 33,0 1-90,1 1-33,3 2 101,0 3 45,1 3-1,-1 4-10,-2 3 21,0 2-32,-3 3-68,-2 1-79,1 2 79,-7 1 79,1 0 33,-1 2 56,10 9 0,-1 0 0,5 6-23,-6-3 12,-6 1 33,-2 3 135,-6 13-134,-3-7-46,-2 7 12,-2-12-11,-4-2 111,-8-3-21,-7-2-1,-9-2 23,1-5 67,1 0-146,6-4-67,0 0-224,-4-2-101,5-4-303,-4-2-638,12-6-1445,2-1 2711,2-2 0,3 7 0,1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5:59:42.4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404 9 8490,'-2'-5'2835,"0"1"-2308,2 4-113,-110 7 191,63 7-336,-21-3 0,2 4 112,25 19 0,12 5-101,5 0-90,15 0-100,4-6-12,14-3-56,15-10 69,20-5 32,18-9-56,10-3-67,1-10-201,-3-6 9,-14-7 181,-13-7-56,-18 1-79,-13-3-145,-8 0-213,-4-1-168,-8 0-426,-6 4-628,-12 4-560,-3 6 2286,2 8 0,12 4 0,6 3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12.48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 3 6831,'-2'0'1692,"-1"0"45,3 0-1154,35-1-12,-10 1-122,30-1-158,-21 1-168,-3 0-89,-5 0-12,-10 0 1,-4 0-23,-9 0-23,-1 0-134,-2 0-179,3 0-347,0 0-797,4 0-872,1 0 2352,0 0 0,-2 0 0,-4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13.82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6 6585,'2'-3'1557,"1"0"-963,-3 3 1580,0 0-1950,0 4 45,0 7-56,0 7-23,0 9-111,0 0-68,0 2 23,0-2-12,0 0 23,0 0-11,0-4 11,0-2-1,0-5 1,0-4-11,0-6-1,0-3 12,0-3 224,0 0-269,0-3-90,0-5 23,0-8-11,0-6 11,0-5 55,2 1-44,3 2 56,3 7-11,3 4-67,-3 6-157,-1 1-1,-1 3 1,1-2-1,1 3-55,3-1-123,1 3-304,2 0-178,-1 0-919,0 0 1815,-5 0 0,-3 0 0,-3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14.70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0 134 6417,'3'0'2140,"0"0"-1176,-3 0-729,16 0-22,-8 0-23,12 0 68,-10 0-45,0 0-56,4 0-45,6 0 34,1 0-34,3 0-68,-1 0-32,-7 0-1,-1 0-11,-7 0 0,-3 0 0,0 0-11,0 0-12,3-1-22,5-2 23,0-4 56,12-7-34,-7 3 0,7-4-56,-14 8 56,-1 1 0,-7-1 56,1-2-23,-3 0 1,1-1-12,-2 3-22,0-1-89,0 3 66,0-2 23,0 3 191,-5 1 10,-3 2-201,-10 1-78,-3 0-23,-23 0 90,11 0 0,-10 0 11,20 1 0,7 1 0,6-1-23,5 5 124,2 0 22,3 6-11,0 0 23,0 2-56,0-2-1,0-1-33,0-2 67,3-1-23,6-1-10,8 0-12,6-1-45,1 1-10,1-2 10,-3-1 0,1 0 12,0-3-34,-2 1-381,12-2-392,-13-3-818,10-3-829,-16-4 2420,-1-2 0,-8 5 0,-3 2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15.29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156 11 6943,'3'-6'1973,"-1"1"-1682,-2 5 403,0 0-211,-27 0-170,13 0-21,-20 0-1,19 5-45,-1 5 45,0 6-21,-2 5-1,7 1-34,3 1-34,6-4 35,2-3-124,0-3-56,0-5 0,0 0-23,2-3-33,8-1-67,4-1-247,9-2-1467,19-1-101,-9-3-505,12-5 2387,-26-2 0,-6 1 0,-11 4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16.11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1 127 9028,'73'7'246,"-16"-1"-212,-42-6-1,-4 0-33,-3-1-11,4-3-11,-3-3 11,3-1-23,-1-2 34,-3 0 0,-1 1 0,-1-2 11,-4 3 79,1 0-1,-3 0-10,0 2-57,0-2-22,0 2-67,0-2 0,0 0 56,0 1 11,0 1 0,-3 3 246,1 1 213,-4 1 169,-1 1-247,-4 0-280,-2 0-34,0 0 67,0 0-66,3 0-68,-1 0 0,-1 2 11,-2 5 134,-1 4 1,-1 5 79,-2 7-125,9-5 12,0 4-33,9-9-1,0 2-44,0-3 11,0 0-23,0-3-22,23 0 0,-1-3-134,21 1-124,-9-5 0,-3 1 45,-5 0 11,-7-2-89,-4 0-370,-7-1-683,-3 0 1344,-2 0 0,-3 0 0,0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17.88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42 158 6014,'0'-12'582,"0"3"304,0 9 32,0 0-694,0-12 1,0 6-13,0-9 57,0 10-56,2 1-123,-1 0-23,1 3 34,-2-2-12,2 2 1,-1-1-12,1 0 1,0 1-35,1-3-44,5-2 12,2-1-12,1 1-23,2-2 12,-5 1 11,2 0-34,0 0 12,15-2 0,-2 2 22,10 1-45,-9 2-34,-3 2 12,-8 1 56,-3 1 0,-5 0-23,0 0 23,0 0 11,0 0 0,3 3 11,-2 8-11,-1 0-56,-3 7 34,-2-6-34,0 4-11,-16-2-12,-23 15 79,1-9 0,-12 8-11,29-13-11,6-3 22,9-5 11,2-1 11,3-4-22,-3 0 0,1-2-101,-9 0-111,2 0 156,-7 0 56,6-3-90,-2-2-44,5-2 134,-2 2 0,5 1-214,-1-1-43,4 1 21,2-4 35,0 2 134,0 0 55,0 0 12,0 2 12,0 0-12,0 3 11,0 0 67,0 1-22,0 4 213,0 8-56,0 10-79,-2 6 136,1 5-136,-3-3-56,1 2-55,-3-2-23,4 1 11,-3-2-11,4-2-202,-1-3-448,2-6-302,0-9-303,0-4 1255,0-9 0,0 3 0,0-2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18.42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37 12 7156,'6'-6'1222,"-1"1"-909,-5 5 382,0 0-213,0 8-157,0 7 45,0 11-34,0 9-168,0 1 22,-3 5-122,1 1-12,-8-2-34,1-3-22,-1-8-56,2-10-370,5-7-504,1-8-11,2-3-79,0-1 1020,0-5 0,0 4 0,0-4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18.67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6 10 6663,'-3'-4'2376,"0"0"-1749,3 4-190,0 0-303,60-1 2,-33 4-92,50-1-44,-48 5 0,-3-3-280,2 1-236,-7-2-212,-2 1-381,-2-1-616,-6 0 1725,0-1 0,-6 0 0,-3-2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19.11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0 5734,'0'0'0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19.58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6 0 6988,'-1'52'0,"-1"0"0,0 31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5:59:43.1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1 157 6708,'0'-11'2163,"0"3"-1760,0 8-123,0 0-134,25-50 33,-3 33-33,23-38 55,-11 46 58,2 5 77,-2 1 33,2 3-44,-1 3 79,2 9-203,0 7-133,-7 10 44,-6 0-23,-11 1-10,-7-3 33,-4-3-23,-4-2-10,-13-5-79,-11-1 33,-16-4-33,-5-4 79,-4-4-158,-12-2 79,18-9 0,-1-3-33,24-6 33,11 0 22,2 4 12,7 3 33,0 5 269,2 2-202,-2 2-66,0 0-1,-2 8 180,-1 8 111,3 12-134,0 9-34,2 2-122,0 18-80,0-15-111,0 8-381,0-22-303,0-6-447,0-4-1200,0-6-1221,0-5 3675,0-4 0,0-2 0,0-1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20.88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147 0 9599,'-14'0'56,"4"0"11,2 1-56,1 1 1,-1 3-1,-5-1-11,0 5 89,-1-2 12,2 2-11,1 1-23,1-2-11,2 1-11,0-1-23,5-1 12,-1 0-1,3 0 2,-1 2 21,2 0-56,0 4 11,0-2-11,0 1 22,0 0 90,0-3-44,0-1-24,0-1 24,0-4 32,0 0-55,2-1 78,13-2-100,-3 1 78,11-1-1,-5 0 35,0 0-46,5-3-66,1-4 55,0-4-55,-3-1-12,-6 0 11,-2 0-11,-5 4 34,-1-3-34,-4 6 12,0-3-23,-3 1 33,0 0 12,0 0 11,0-1 12,0-1 22,0-2 33,0 2-22,0-2 111,-5 5-77,-3-1-90,-3 5-45,-2 0-12,3 0 24,-1 2-12,6-2-90,0 1-89,5 0-101,0-1-382,0 1-2318,0 1 2980,-5 0 0,4 0 0,-3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21.58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 9532,'6'51'997,"-1"-6"-896,-5-24-22,0-1 21,0 0-10,0-2-56,0-1 66,0-1-77,0-2-12,0-3-11,0-5 11,0-3 12,0-2-79,0-1 22,0-6-78,0-5 90,0-7-68,0-3-33,4 1 67,2 1 45,7 2 11,0 2-12,3 0-32,-1 2-12,1-1 11,0 1 11,1 2 34,0 2 0,-2 4 0,0 1 0,-1 1-11,1 2 11,3-1 22,-6 2 57,2 0 44,-6 0 112,3 0-168,-6 0-67,2 0 0,-4 0-11,0 0-11,2 0-1289,-5 0-493,3 0 1804,-3 0 0,0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24.44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214 217 6249,'-3'-2'829,"0"1"-515,3 1 1983,0 0-2208,0-1 23,0 1 729,0-1-651,-2 1-66,-1 0-124,-7 0 0,-3 0-45,-8 1 11,-2 5 34,-3 5 23,0 8 55,0 4-22,4 1-34,2 0 12,11-5-12,2-4-22,7-4 0,0-2-11,0-1-22,0-2 10,7-3 23,4-1 45,10-2 0,5 0 0,3 0-23,0 0-22,2-6-34,-10-2-33,4-7 34,-9-3-57,7-13 56,-6 4-78,-2-8 45,-5 8-594,-2-10 269,-5 7 33,6-8 79,-5 12 135,3 3 89,-1 2 56,-4 5 11,1 2 34,-3 6 22,0 3 56,0 3-123,0-1 0,0 2-22,0-1-214,0 2 326,0 8 56,0 0 10,0 10-32,0 0-57,0 1 0,0 2-11,0 1 11,0 1-22,0 1-45,0 1 34,0-1-23,0 3 0,0-3-11,0-1 0,0-2-22,0-6-102,0-2-100,0-3-168,0-6-135,0 1-2273,0-5 2800,0 1 0,0-1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24.87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 8232,'3'0'291,"-1"0"1603,-2 0-1535,5 32-135,-4-15-112,3 26-112,-4-24 0,0-5-202,0-3-459,0-4-191,0-5-369,0 0 436,0-2 1,0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25.05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 5958,'0'0'0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25.69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1 174 8478,'51'14'134,"1"-1"1,33 9-11,-55-22-12,-11 0 11,-1-4-67,-8-3 90,-4-4 179,-2-3-90,-4 0-22,0-3-45,0 0-22,-2-4 0,-5-2 10,-4 2-32,0 0-46,1 6 0,7 5 68,1 4-45,2 2-101,0 1-67,0-2-12,0 2-10,0-1-169,0 3-314,0 0-66,2 1-203,10 0-627,3 0 1468,8 0 0,-12 0 0,-2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26.36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5 185 6686,'-2'11'2016,"-1"-3"-1489,3-8 224,0 0-403,3 19 55,9-13-134,4 13-124,10-18-10,-2-1-57,-3 0-11,-6 0 57,1-2-80,-3-5 35,0-4-57,2-6-11,-6-2-11,-2-2 0,-4-1-44,-3 2-1,0-1 22,0 2 12,0 0 11,0 2-11,-5 2 0,4 1 11,-4 3-11,5 3-124,0 4-55,0 3-2276,0 1 999,9 0 1467,1 0 0,1 0 0,-4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27.16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225 16 6652,'2'-7'1110,"1"1"-472,-3 6 57,0 0-661,-21-1 100,9 0 68,-18 0-124,15 1-44,-3 0 22,-1 5 112,-1 1 22,-1 8 56,2 1-21,1 6-12,5 2 0,3 2-56,2-1-124,5-4 46,1-3-12,2-6 0,0-2-67,5-5 11,7-1 12,12-2-23,8-1 0,6 0 0,-3-7 11,-1-3 34,1-16-45,-14 4-45,-2-4-45,-14 7-22,-5 5-45,0 0-123,-2 2 45,-4 5-359,-2 2-538,-2 2-941,2 1 2073,0-1 0,5 2 0,1 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27.69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115 0 6865,'-9'0'2084,"2"0"-1501,7 0 280,0 0-639,-27 10-22,13 0-68,-20 11-11,21 2 56,7 0-33,2 2 22,4 0-34,0 0-44,4 0-79,16 0-11,5-3-112,14-7 34,-5-4-135,0-7-145,-5-3-236,-1-1-516,-5-4-749,-4-7 1859,-9-6 0,-5 3 0,-5 4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28.74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22 6697,'6'-7'1972,"-2"1"-1266,-4 6 840,0 0-773,0-4-201,0 3-191,0-2-168,0 3-45,0 0 11,0 8 146,0 6-56,0 11-112,0 2-90,0-1-67,0-4 0,0-5 0,0-6-145,0-5-450,0-2-222,0-2-226,0-1-514,3-1-135,0 0 1692,2-5 0,-2 4 0,-1-4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5:59:44.48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235 293 6708,'9'-2'1266,"-1"0"-1053,-8 2 919,0 0-550,3-1 2,-2 1 580,3-1-1119,-11 1 11,-6 0-22,-12 0-23,-2 4 68,-6 7 22,2 7 112,2 7-12,4 2-44,11 0-79,6-2-10,6-4 44,4-6-68,13-5 80,9-5-1,19-3-90,30-13-33,-15-3-100,15-13-24,-29-2 12,-9-3 56,-3-4 12,-7-2-12,1-1-124,6-18 57,-6 15 56,1-10 67,-9 23 0,-5 4 11,-1 6-11,-3 5 0,-5 7 56,-1 3 34,-2 3 279,1 1 23,-2 14 102,0 7-147,0 19 34,0 10-34,0 11-111,-2 8-68,-11 7-101,-9 4-56,-15 3 1,-12-1-12,-7-2-237,24-40 0,-2-2 214,-1-1 1,0-1 22,-35 33-123,2-8 123,8-9 212,-1-4-178,27-22-34,5-6-56,24-17 56,5-8 78,0-11 452,11-11-451,10-18-68,14-4 23,14-6 44,3 1-11,8 1-67,2 2-22,0 2-57,-2 4-223,-9 4-337,-8 7-324,-13 5-516,-7 6-897,-10 3-1646,-5 4 4022,-4 3 0,-4 7 0,0 2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29.04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22 6899,'0'-9'2554,"0"2"-1691,0 7 269,0 0-728,0-2-236,0 1-112,0-1-1827,0 2-280,0 4 2051,0 3 0,0 0 0,0-1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30.26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214 12 6843,'0'-2'1882,"0"1"-762,0 1-761,-70-6-34,46 5-101,-52-1 0,64 11-56,1 4-22,3 5 67,1-3 11,4 0 12,0-2-46,3-2 0,0 0 34,0 1-89,3-1-46,4 0-89,4-3-67,12-2-90,-4-3 79,7 0 56,-5-3-23,2 0-22,-2-6-23,0-2 12,-3-6-57,-7-1 1,-1-1 21,-5 1 57,-2 0-213,-1-3 258,-2 6-11,0-1 22,0 7 0,0 4 0,0 0 123,0 2 34,0 4 146,0 2-90,0 8 55,0 2-133,0 0-90,0 0-45,0-5-23,4 0-212,0-6-224,8 3-214,-1-4-290,2 3-438,2-1-874,-4 0 2275,0-2 0,-6-2 0,-3-2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30.66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3 8198,'8'-2'1457,"-1"1"-303,-7 1-314,0 0-481,3 37 45,-3-15-147,3 31-122,-3-26-91,0 0-44,0-4 0,0-3-78,0-3-224,0-4-225,0-2-157,0-2-257,0-2-123,0 0-214,0-3-492,0-1 1770,0-2 0,0-1 0,0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30.91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8 7549,'0'-1'1288,"0"-1"-291,0 2-582,2-2 33,13 1-302,4-1-112,10 2-34,-3 0-146,-5 0-336,-3 0-78,-5 0-79,-2 0-336,-2 0-593,-5 0 1568,3 1 0,-7-1 0,3 2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31.25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0 7145,'0'0'0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32.24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3 6798,'6'0'1804,"-1"0"-1423,-5 0 336,0 0-247,0-1 69,0 0 749,0 0-784,0 7-45,0 4-32,0 7-114,0 6-77,0 0-69,0 2-99,0 0-46,0-1 101,0 6-3481,0-10 3391,0 7-55,0-17-224,0-1-1121,0-7-1928,0-2-21,0-3 3316,-3-4 0,3 2 0,-3-1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32.66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25 9588,'3'-14'2331,"0"4"-1323,-3 10-2980,0 0-460,0 9 2432,0 7 0,0-4 0,0 1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34.17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177 64 6529,'0'-6'1804,"0"1"-1188,0 5 639,0 0-560,-2 0-225,-3 0-290,-3 0-180,-5 0 0,0 0-23,-5 0 12,-1 5 0,1-1 11,0 6 11,7-3 45,-1 2 34,4 0-23,-3 2-56,1 0-11,4 2 0,2-2-11,4 0 11,0-1 0,0-3 11,0 0 23,0-2-34,6-3 11,3 0 45,11-2 0,4 0-89,16-2-24,-10-1 46,5-1 11,-20 0-22,-4 2-90,-6 0 33,-3 2 23,-2-3 34,0-4 22,0-2-67,0-7-68,0 2 102,0-1 33,0 1 0,2 1 11,-1 2 45,4 5-45,-5 2 11,2 3-10,-2 0-124,0 1 56,3 0 44,-3 0-10,3 0-101,-3 0 56,2 0 44,1 0 12,4 0 11,6 0 0,1 0 11,6 0 0,-4-1-11,0 1 0,-3-2 23,-8 2-12,0 0-11,-5 0 168,0 0-67,0 4 33,0 0 1,0 4 10,0 0-22,0 0-10,0 2-12,0-1-23,0 2-22,0 2-56,0 1 0,-2-1 11,-1 2-11,-2-7 0,-1 1-56,1-6 34,2-1-34,1-2-146,2 0 179,0-7-44,9-5-11,5-10-68,10-5 135,-1 2 11,-2 1 11,-5 6 12,-3 5 66,-1 4-78,4-1-11,2 3-11,3-2 11,0 5 0,-3 0 0,-2 3 101,-8 1 12,-1 0-1,-4 0 33,4 0 23,2 1-22,1 7-12,3 3 12,2 9-79,6 4-45,3 3-10,-1 2 10,-2-1 23,-3-3-12,-7-3-10,-1-6-1,-5-2 1,-2-5-12,-1-5-11,-2-1-1098,0-3-403,3 0-1200,-3 0 2701,3 0 0,-3 0 0,0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37.92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0 998 7560,'0'3'627,"0"-1"6634,0-2-6947,2 0-101,-1 0-57,4 0-32,-3-1-1,6-5 68,2-4-34,6-6-45,3-4-34,4-1-33,0-4-12,6-1 23,2-1-44,3-2 32,5-2-21,2 0 33,4 0 67,1-1 11,4 1 23,15-13-78,-15 12-12,9-7-34,-27 17-10,-2 3 10,-4 4-21,12-3-12,-5 8-12,11-6 24,-3 7-12,-1-2 11,1 0-11,-2 1 11,-5 0 0,-1 2-11,-1 1-11,13 0 11,-8 1 0,13 1 0,-11 2 0,0 1 0,0-1 0,-5 2 11,-3-1 12,9 1-12,-13 1-11,10-1-11,-16 1 11,2 0 0,0 0 11,-1 0-11,3 0 0,1 0 11,1 0 11,-1 0-22,-1 0 12,10 0-12,-6 1 12,11 0-24,-11 2 12,2 0 0,5-1 12,22 3 10,-4-1-11,17 0-11,-12-3 23,1-1-23,0 0 22,-5 0-11,-3-1 0,-8-2-11,0-1 12,7-3-12,-12 3 0,4-3 0,-15 2 33,0-2-10,-1-3-23,4 0 11,0-4 11,21-9-22,-11 2 45,12-7-23,-20 6-22,-4 1-11,2-2 0,-7 0 11,-1 2 22,-7 3-22,-6 0-112,0-4 56,-4 5 34,-1-3 11,0 9 0,-5 4-12,3 2-22,-3 2 45,0 2-23,0 0-660,0 1 683,0 6 11,0 1 0,0 9-11,0 0 0,0 3-11,0 0 11,0 1 0,0-1-11,0 0 11,0 3 0,0-1 11,0 3-11,0 3 0,0-1-11,9 3 22,2-2-22,10-1-11,0-4-12,0-3 34,0-5 0,-1-2 45,1 1-45,2-2 0,6 0 0,7-4 45,11-3 89,12-3-112,12-1 1,10 0-12,0-7 0,-3 0-11,10-11 0,-30 9 23,6-2-12,-35 7 0,-6 0 23,-5 1-12,-5-2 23,3 1 11,11-6-34,-1 1 1,37-13-23,-16 10 22,19-7-22,-22 9 11,-5 1-11,-8 2 0,-5 0 11,0 3-11,-10 0 12,6 2 32,-1-2-10,3 1-12,7-2 12,-2 2 0,7-1 22,-2 0-11,7 2-22,1-2 21,-2 3 24,1-3-24,-5 4-10,-2-1 44,0 0 12,-1-1 33,1 0-78,3-1 11,-1 2-34,-2-1-22,-5 2 12,6 0-1,-12 0 0,9 0 11,-8 0-22,-3 0 0,2 0 23,-2 0 22,-2 0 123,17 0-90,-9 0 34,15 0-22,-8 0-79,5 0-11,-2 0 0,2 0 0,-5 0 0,-3 0 0,-3 0 0,-6 2 0,-4 0 0,-8 1 0,-5 1 0,0-1 0,-2 1 11,2 0-11,3 2 34,4 7-23,2-1 0,2 5 11,-6-5-10,0 1-1,-2-2-11,2 1 0,1 0 0,-1 1 45,1 1-45,-3 0 11,1-1 22,0 3-33,-4-5 23,2 3-23,-6-5 0,1 1 12,1 2-12,-1 7 0,4-5 0,-1 5 11,-2-10-22,-1 1 22,0-2 0,-1-2-11,4 3 0,-5 0 22,2 1 57,-2 2 44,0 2-78,0-3-45,0-1 0,0-3-11,0-4-348,0-1-9472,0-2 8907,-18-15 1,13 11 0,-13-12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39.82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266 0 8658,'3'0'381,"-1"0"2095,-2 0-2465,-7 0 12,-4 0 10,-9 3 34,-6 2 68,-3 4 89,0 4 45,0 2-34,3 3 1,3 5 44,2 2-68,3 4 226,2 9-315,8-11-11,1 4-56,7-18 11,0 1-55,0-3-12,0 1-56,4-2-819,23-2-492,0-4-997,24-2 2364,-9-2 0,-16 0 0,-6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1:10.8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406 14 10103,'-45'-8'-11,"6"3"56,30 5 22,-2 0-11,-3 0 23,-3 2 167,-8 2 158,-1 4-136,-2 0-167,1 3-56,-1 4-45,2 3 0,-2 6 0,3 1-22,2 3 22,6-4 44,6 0 24,6-4-68,3-3 0,2 2 0,3-9 78,5 2-11,3-10-33,9-1 33,-1-1 68,7 0-34,1-3 33,23-12-156,-14-1 22,15-9-191,-23 4 135,-8 2 56,-4-2 45,-10 1 11,0 2 202,-5 0 22,0 6 67,-1 3-112,0 6-548,0 2 268,0 5 45,0 5 0,0 6 0,0 5-34,0 0-44,4-1-202,6-4-225,9-4-32,7-3-315,2-4-470,2-2-919,0-1 2241,1-1 0,-13 0 0,-5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40.48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198 40 5958,'6'-4'1501,"-1"0"-997,-5 4 280,0 0 46,0-9-114,0 6-88,0-6 11,0 9-235,0 0-158,-7 0-112,-2 0-134,-9 0-67,-3 0 67,-5 5 0,-2 5 146,-4 8-34,6 5-11,3 0 11,12 4-45,4-9 0,7 2-67,0-9 0,11-2 0,11 1-11,15-5 0,9-1-57,4-3-10,-3-1 112,9-8 66,-24-3-10,2-10-23,-26-1-11,-3-1-56,-5-1-89,0 1-147,0 3-2004,0 0-416,0 9 2656,0 2 0,0 6 0,0 3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41.52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 25 10552,'0'-14'829,"0"3"-661,0 11 22,0 0 1,0 6 55,0 5-44,0 10-79,0 3-56,0 3-11,0-2-33,0-1-23,0-1 0,0-4 0,0-1 0,0-4 11,0-2-11,0-4 45,-2-4-12,2-2 35,-3-2 21,3 0-89,0-1 0,0-7 0,0-8 0,0-7-33,7-3 33,4 1-12,8 4-32,1 4 10,1 4-44,14 1-34,-9 7 11,12-1 45,-14 6 33,-4 0-44,-2 0 45,-7 3 22,-1 8 101,-5 17-12,-2 0-55,0 10-34,-3-11 11,0-7 0,0-4-11,0-9-67,0-4 11,0-3-112,0 0-146,0-8 56,0-5 213,4-11 34,2 0 11,7-2 23,0 6 111,0 5 23,-2 7-22,-2 5-124,-3 3 11,6 0 57,2 0 22,9 0-1,8 0-21,4 2-12,1 2 34,-7 3 44,-8 3 270,-6 11-359,-7-4-23,-1 6-21,-4-10-12,-1-3-112,-2-4-292,0-3-391,0-2-542,0-1 0,0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42.16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37 102 10125,'43'-50'785,"-3"9"-449,-11 36-213,4 2-44,-1 0-46,2 3-10,-3 0 66,-7 0-21,-6 4 55,-5 5-55,-8 6 44,0 5 11,-5 4 0,-7-3 0,-9 1-33,-8-6-1,-7-2-55,-12-5-202,5-5-45,-11-1 56,10-3-157,5-6 45,8-3-33,8-6 179,7 3 123,6 1 56,3 6 101,2 2 111,0 2 450,0 1-371,0 5 34,0 6-34,0 10-33,0 7-123,0 8-180,0 2-11,0-1-550,0-4-491,0-6-606,0-7-595,0-7 2242,9-6 0,-7-5 0,8-2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42.54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0 8266,'6'0'2230,"-1"0"-1379,-5 0-403,0 0-426,2 39-22,1-18 124,2 37 235,0-22 44,-2 13-224,0 6 101,-3 3-90,0-1-155,0-7-35,0-7-79,0-10-593,-3-9-371,3-9-660,-3-6-347,3-6 2050,-2-2 0,2-1 0,-3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43.09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1 161 7616,'0'4'2207,"0"0"-1389,0-4 123,0 0-728,21 13 23,0-10-91,22 10-133,-6-18-12,0-4-34,-6-7-11,-7-6 23,-4-3 22,-7-1 0,-3-1 0,-4 4-11,-4 5 33,-2 4 180,-5 6-102,-10 4-88,-9 3 44,-10 1 134,-2 5 112,-1 6 315,-4 20-426,18-5-1,-1 10-45,21-14-10,1 4-135,6-7-34,11 2-89,12-10-123,7-2-494,8-3-515,-3-3-807,5-1-1467,-4-2 3529,-2 0 0,-18 0 0,-6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43.46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6 17 10114,'-3'-9'1087,"1"2"-44,2 7-271,0 0-503,60 33-10,-20-17-170,7 5 1,1 0-23,5-7-67,-4-3-157,-15-1-292,-13-4-77,-9-1-315,-9-2-895,-1-1-393,-2 0 2129,0 0 0,0-1 0,0-1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43.72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99 1 13499,'-18'57'-2690,"0"0"1,-14 36 2689,17-80 0,8-6 0,-2-1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45.35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6 14 6495,'0'-6'2331,"0"1"-1838,0 5 1065,0 0-1021,0-1-88,0 1 984,0-1-1354,-2 1-11,1 0-1,-1 0 1243,2 0-895,0 7-123,9 1-113,7 9 22,13-1 23,8 4 12,4 2-12,6 3 90,5 3-34,-2-1-45,-1-2-78,-12-5-68,-8-7-21,-14-6-24,-7-5 24,-6-1-12,-2-1-2017,0 0 191,0-4-673,0-4-1019,0-4 3462,0-6 0,0 9 0,0 1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45.95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385 25 6238,'0'-12'1826,"0"2"-1378,0 10 101,0 0-213,0-1 135,0 1 1042,0-1-919,0 3 100,0 6-11,0 7-234,-12 9 33,-4 6-124,-18 4-66,-3 4-1,-5 1-67,1 1-101,-1-3 1,1-1-80,4-6-32,6-6-12,7-7 11,11-7-11,3-5-67,7-4-1,1-1-3640,2 0 99,0-2 3609,0-4 0,0 3 0,0-2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47.37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78 201 9700,'-43'0'392,"8"0"135,35 0 750,0 0-974,9 4-90,8-2-1,14 3-32,10-3-24,11-1-77,6-1-79,2 0-11,-7-5-45,-7-3 44,-17-6 12,-1-2 12,-12-1 32,-1-1 46,-4 2-12,-6-5-66,-3 7-12,-2-4-12,0 4 1,0 1 11,0 1 0,0 1 0,-4 3 0,-2 3 23,-2 2 280,3 2-135,2 1-56,3 0-11,-2 0-45,1 0-56,-3 0 67,-1 8 11,-3 7 146,-5 12 101,0 9-22,-1 6 44,2 6-145,3 3-101,2 3 22,4 22-78,1-20-34,2 16-11,0-29 0,0 3 0,0-20 0,0-2-247,0-20-234,0-1-2097,0-3 12,0-5-1288,0-4 3854,0-8 0,0 6 0,0 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1:11.48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 1 9610,'0'85'1278,"0"-6"-1121,0-19-90,0 0-45,0 1-22,0-3 0,0-6 0,0-10 23,-3-8-23,0-9 0,-2-7 33,1-5-10,2-6 44,1-4 22,1-2-257,0-12 23,0-4 145,0-14 0,0-3 0,6-3-23,6 1 1,8 2 11,2 4 0,5 5-57,-1 5-66,4 5 56,-1 5 44,-3 5-78,-3 2 112,-4 1 22,-1 7 102,-5 7 66,3 8 12,-8 8-102,0 0 102,-6 10-124,0-14 57,-2 3 89,0-18 101,0-3 78,-5-2-145,-20-1-336,-1-3-538,-20-1-707,9-1-1355,2-7 2678,4-3 0,15 0 0,7 2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47.70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16 1 9039,'-8'0'1602,"1"0"-437,7 0 202,0 0-660,9 0-136,14 0-303,19 1-88,20 1-45,10 1-79,10 0-34,0 1-22,-2-2 0,-9-1 0,-14-1-33,-18 0-68,-13 0-135,-16 0-358,-5 0-728,-5 0-632,0 0 1,0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48.13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244 16 9039,'-5'-8'1658,"0"0"-885,5 8-156,0 0-427,-79 11 45,51 1 57,-60 11-57,72-2-67,3-2-34,8 0-21,0-3 21,5-1-44,0-2-23,12-1-33,7-2-34,19 0-11,7-2-12,3-4-10,-4-1 33,-10-3 11,-8-4 34,-1-10-146,-16-2-191,3-9-156,-12 2-157,0 1-146,-5 2-1613,-10 2-79,0 9 2443,-3 2 0,11 7 0,5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48.66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 11190,'53'73'583,"-10"-6"-460,-30-39-89,-7 1 0,1-8 10,-7-6 46,3-6 11,-3-5-34,0-3-67,0 1-34,0-2-33,0-5 0,2-5 56,3-5-23,8-6-100,3-2 10,5-2 102,0-1-46,2 3 57,-2 5 11,0 4 11,-3 6-11,-5 3-33,0 2-23,-3 2-1457,1 0 12,-3 1 1501,-3 0 0,-3 0 0,-2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49.71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79 22 7627,'0'-12'336,"0"3"-22,0 9 448,0 0-381,0 3-79,0 5-78,0 6-112,0 3 79,0 4-56,-5 0-57,-1 4-11,-4-1-44,0 1-23,-1-2 11,3-4 90,1-1-68,1-5-21,4-3 21,-1-4 34,3-3 45,0-2 112,0-1-224,-2 0-235,1-5-45,-3-4 168,3-8 56,-1-6 0,2-3-22,0-6 78,11 2-12,4-1-11,16 6 1,0 5 22,6 5-11,1 6 11,13 5 56,-13 1 191,6 6 156,-22 8-67,-2 3-11,-7 13 348,-5 6-405,-3-6-100,-5 2-56,0-14-67,0-3-34,0-5 23,0 1-23,0-6 23,0 0-57,0-2 23,0-8-22,2-3 22,3-11-34,8 0 34,6-2 0,2 3 0,4 4 45,1 3 22,3 6 12,5 0 66,2 3-10,1 2-45,2 0 45,-10 3-35,-1 0 113,-14 0 638,0 15-514,-10-4-113,0 14-112,-4-7-112,0-1 0,0-2-22,0-1-292,0-2-168,0 0-302,0-1-1939,0 2 224,0-4 2499,0-1 0,0-6 0,0-2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50.34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296 46 7470,'0'-13'1221,"0"2"-649,0 11-23,0 0 224,-69-8-56,40 6-89,-55 1-146,61 11-46,2 11 46,1 2-123,4 5-112,0 0-124,6-2-45,4-2-33,4-7-45,2-3 11,5-5-11,10-5 22,9-2-10,15-2-12,3-2-101,0-7-11,-3-4-358,-6-17 211,-11 6 136,-4-10-11,-13 10 89,-3 0 45,-2 2 56,0 6 201,0 4 103,0 8-125,0 2 45,0 2-236,0 2 203,0 8 156,0 8-145,0 9-190,0 4-68,0-1-45,2-1-449,4-6-581,4-2-583,1-7-1132,6-5 2790,2-5 0,-7-3 0,-1-1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50.63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0 10686,'0'3'1188,"0"0"-23,0-3-1031,0 72-111,0-37 21,0 57-44,0-57 0,0-4-235,0-5-235,0-5-360,0-7-334,0-7-360,0-3-516,0-4 2040,0 0 0,0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50.86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19 8557,'0'-10'4583,"0"2"-3675,0 8-12,0 0-761,67 4-79,-32 2-56,53 6-112,-45-2-595,-3 2-626,1-3-650,0-1-707,-6 0 2690,-4-5 0,-15 0 0,-6-3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51.38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8 8658,'6'-4'1400,"-1"0"-55,-5 4 425,0 0-1187,0 18 112,0-3-157,0 18-213,0-7-213,0 3-34,0 2-78,0 1-67,0-3-79,0-3-325,0-9-682,0-6-483,0-5-583,0-5-694,0 1 2913,0-5 0,0 3 0,0-3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51.60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11 11470,'0'-3'561,"0"1"-12,0 2-964,7-3-56,-5 3-436,5-2-763,-5 2-739,1 2 2409,5 6 0,-5-4 0,2 3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52.19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307 86 5924,'-5'-12'415,"0"3"571,5 9 997,0 0-1546,-46-16-202,27 12 56,-38-11 247,39 15 67,-3 0-224,0 0-201,0 3-1,0 4 90,3 5 44,2 6 113,1 1 12,7 1-114,-2-1-167,7-3-11,1-4-12,2-1 0,4-3-55,11-1-1,7-4-22,14 0-22,3-3-68,27-9-111,-21-1-68,13-18 134,-40 5-66,-4-8-12,-14 10-33,0-1-12,0 5 0,-7 3 79,0 6-1323,-8 5-391,4 1-1077,-1 2 2914,-1 0 0,7 0 0,-1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1:12.4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194 59 9386,'0'-32'1065,"0"6"-830,0 26-100,0 0-23,-1 6 224,-5 7-56,-1 11-157,-6 8 124,0 7-90,-2 7-68,1 5-66,1 6 33,-2 2-23,4 1 1,-3-6-34,1-6 78,0-10-44,0-9 11,2-7-34,2-10 56,2-3 23,3-6 22,2-1-112,2-6-247,0-8 247,0-10 11,0-9-11,0-5-22,0-1 11,12 1-45,4 4-23,14 5-77,27 0 66,-14 11-56,17 2 124,-25 12 22,-2 7 11,-6 6 45,-1 7 0,-4 8 325,-1 18-146,-10-12-56,-1 10 12,-10-18 78,-2-3-45,-6-4-78,-6-2 0,-8-4-146,-2-3-124,-1-4-1120,-17-1 135,12-8-605,-9-2-449,21-7 2163,9-1 0,4 6 0,5 2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52.87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7 9039,'0'-3'235,"0"1"1491,0 2-1513,4-1 493,0 0 190,5 9-123,-1 2-224,5 9-213,-2 1-168,2 0-45,-3 2-78,-4 4-34,-1 2 0,-5 0-11,0-1 0,0-8 23,0-6-12,0-7 11,0-4-145,0-2 11,7-7 34,1-5-12,12-11 1,6-3 55,6-4-22,2 2 34,2 5 10,-2 2 12,0 6-33,-3 3-1,-5 5 1,-2 4 33,-8 1 0,-1 2 33,-5 0 102,1 0 77,1 4 1,2 3 34,-1 5 45,0 4-46,-3 3-67,0 1-44,1 1-102,-1-2-33,-2-3 11,-3-3-11,-2-7 23,-3-1-12,0-5-33,4 0-202,-2 0-381,2 0-471,-2 0-4112,-1 0 5188,1 0 0,-2 0 0,0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55.37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53 110 9633,'-15'-12'885,"1"4"-470,9 5-23,2 3-135,-4-1 24,4 1 88,0-2-10,1 2-46,2-1 730,0 1-976,0 2 280,0 10 0,0 8-21,9 14-91,9 5-123,14 2-67,10 2 33,7-5 12,3-1-57,8-5 35,-2-5-57,-6-5 22,-5-8 35,-16-6 44,-3-4-23,-7-3 12,0-1 45,2 0-1,0-8 1,6-5-78,-3-10-35,3-5-10,-3 0-1,9-12-22,-11 14 0,3-3-22,-15 17 22,-4 4 0,0 3 0,-3 1-12,-2 2-21,-1 1-12,-2 1-135,0 0 124,3 0-11,2 0 56,5 0 11,15 4 11,-2 1 56,12 5-56,-6 3-11,0 1 0,-1 3 12,-4 3 44,-1 4-22,7 18-12,-7-12-11,3 6-11,-13-23 23,-8-8 10,-3-3 35,0-2 10,-1 0 0,1 0-22,1 0-11,-3-1 45,7-10-79,4-7 0,9-15-33,28-22-34,-7 13 11,16-8 23,-20 25-102,11 1 57,-16 11 22,12-1 34,-10 11 11,8 0 11,7 2 1,6-1 10,7 2-11,6-3 45,2 2-45,1-3 1,-6-1 10,-8-1 56,-15-3 12,-9 2 22,-10-6-11,-2-3-68,0-4-33,0-6-190,-5 1-280,-6 8-685,-5 3-1400,-14 11-2240,-19 2 4795,-22 1 0,16 0 0,-1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56.17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193 11 6910,'6'-1'2342,"-2"-1"-1905,-4 2 359,0 0-80,0-3-43,0 2-46,0-3-168,0 4 91,0 0-91,-2 0-201,-8 0-169,-8 0-66,-9 0-23,-6 9-45,1 5 45,1 9-11,7 5-34,8-1 11,9 1 12,5-4-23,2 0-56,0-6-134,2-3-191,10-4-213,7-3-392,15-3-862,5-2-348,8-2 2241,5-1 0,-23 0 0,-4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56.60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172 1 11325,'-48'37'89,"0"1"1,3-4-1,14-2-21,31-1-1,2-3-67,13-3 0,7-8-23,14-5-10,8-7 10,3-2 12,5-3 11,0-6-89,-7-5-35,-6-8 124,-13-4 0,-13-1-44,-6 1-348,-7 0-416,0 5 69,-4 4-191,-9 7 930,-6 3 0,5 4 0,2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57.56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22 6563,'6'0'1456,"-2"0"-918,-4 0-123,0 0-292,44 44-89,-19-22-12,34 34-11,-33-36 0,-8-3 45,-5-4 124,-8-4 77,-2-4-78,-3-2 1,0-2 492,0-1-313,2 0 78,1 0-225,0 0-212,-1-7 34,-2-3-23,0-10 12,0-1-23,0-1 0,0 3 22,0 2-11,0 4 23,0 3-34,0 3-56,2 1-34,4 0 45,-1 1-11,7 0 23,-1-1 33,3 3 0,-2 1 22,-1 2 68,-1 0 123,1 7-45,-3 4-56,-1 7 0,-1 8-67,-4-9-23,1 0 12,-3-10 22,0-4 22,0-2 158,0-1-315,0-8 46,0-4 10,4-9 23,2-1-45,7 2 45,2 2 45,4 6 0,2 2-11,-1 3-1,1 2 23,-2 2 34,-4 2 78,-2 1 168,-5 0-11,2 5-67,-2 3-23,2 6-22,1 3-101,-1-1-79,1 0-21,-3 0-12,-1-2-45,-4-1-672,2 0-3575,-5 2 4292,3-6 0,-3-1 0,0-6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58.18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308 54 10036,'7'-29'78,"1"6"1,10 22 67,3 1 100,5 0-22,1 2 12,-1 6-12,-8 3 33,-8 6-33,-5 0-55,-5 0-35,-2-2-134,-15-2 0,-10-1-33,-22-3-181,-11 1 24,-11-5 156,0-1-22,6-3-101,15-1-11,14-6-22,20-5-12,7-5 135,9-5 67,0 3 23,9 2 111,0 5 90,9 6 302,-2 2 1,-5 6 112,1 10-180,-4 11-100,3 12-213,-1 7-124,0 0-22,-2-1-549,11 8-269,-8-14-370,9 1-829,-10-17 2017,12-9 0,-13-5 0,7-3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58.55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0 8837,'9'0'1255,"-2"0"-426,-7 0 337,0 0-449,0 49 34,0-15-292,0 42-246,0-26-157,0 1-34,0-1-22,2-5 0,3-3-78,5-7-437,-1-6-539,6-5-470,-7-7-852,5-7 2376,-5-4 0,-3-5 0,-2-1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59.06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1 161 9017,'0'12'1254,"0"-3"-391,0-9-437,0 0-415,106-3-11,-61-2 0,19 2 0,-3-3 11,-32-6 79,-9-2 33,-10-4 12,-2-2 67,-5-1 134,-1-1 22,-2 4-156,0 2 224,-9 4 56,-7 5-270,-6 4-212,-1 1-22,-2 2 22,7 3 101,-4 5 78,9 5 0,2 6 45,6 4-22,3-2-56,2 2-23,0-2-78,11-2-23,11-3-22,15-4-324,9-1-517,-1-5-2532,11-1 550,-21-4 2823,-1-1 0,-23 0 0,-7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59.38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11 10417,'3'-6'2039,"-1"2"-1613,-2 4 157,0 0-336,44 27-79,-15-8-101,41 22-67,-28-18-23,-5-5-402,-9-4-651,-8-5-818,-9-4-1624,-1-2 3518,-7-2 0,-1-1 0,-2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5:59.58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458 11 11123,'0'-6'953,"0"1"-337,0 5-437,-72 62-146,31-30-22,-6 9 1,-2-1-12,1-8-112,6-3-739,-2-5-1133,7-1-1478,5-6 3462,7-3 0,13-8 0,3-2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1:12.8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242 61 6227,'0'-11'851,"0"3"-212,0 8 414,0 0-493,-11-19-549,-2 15 34,-14-14 157,0 27 123,-6 5 258,-4 14-158,4 3-212,2 5-134,14-2-35,6-3-44,10-4-100,12-8 88,10-5 12,18-7 56,7-3-56,8-4-22,-3-7-23,-2-4-33,-10-8 22,-10-4-45,-9-1-45,-11-2-78,-4 1 0,-5 2 56,-2 4 56,-5 6 0,-1 4-224,-4 5-191,4 1 11,1 2-772,3 1 1288,2 0 0,1 0 0,1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6:00.82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396 356 6227,'3'0'1199,"-1"0"-23,-2 0-537,0-1-57,0 0 920,0 0-707,0 0-145,0-2-381,0 0-68,0-3 136,-2 0-247,-8 0-90,-6 0-11,-8 2-34,-4 3-22,-3 0-12,-8 1 34,-3 5 34,-7 6 11,4 9 90,3 8 33,8 0-78,13 3-34,8-5-11,9-3-78,4-5-12,0-5 23,14-5 44,3-4 12,19-3-11,1-1-1,4-7 0,-1-6-66,-4-9-35,2-23 102,-12 8-45,10-41-45,-18 26 56,9-21-11,-13 21 67,1 3 44,-9 6-3167,-2 12 3336,-1 13-213,-3 9 11,3 6 102,-3 3 189,0 0-290,0 4 279,0 6 3537,0 12-3503,0 11-55,0 9-147,0 9-56,0 2-56,4 5-11,0-2-22,5 0-247,2-7-628,0-5-145,4-9-167,-4-10-887,6-7-335,-3-10 2431,6-5 0,-11-3 0,1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6:01.06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3 8770,'9'-1'2185,"-2"-1"-1031,-7 2-403,0 0-684,0 65-67,0-40-23,0 48-458,0-58-785,0-5-807,0-4-784,0-3 2857,0-2 0,0-1 0,0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6:01.20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0 8546,'0'0'0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6:01.81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0 228 11078,'71'15'739,"-9"-3"-581,-28-12-24,-8-5 12,-3-2 67,-7-8 22,-8-1-56,-3-4-112,-5-3-56,0-1 45,0-3-56,0 0 90,-5 2 67,-1 3 112,-4 5-11,2 5-180,3 5-78,2 3-123,3 3-112,0 1 224,16 0-34,5-1-292,13 1-301,-5-1-248,-6 1-615,-8 0-684,-2 0 2185,-5 1 0,-3-1 0,-2 1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6:02.64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19 7011,'0'-3'1255,"0"1"-157,0 2-516,2-3 326,-1 3-57,1-3-66,-2 3-371,0 0-346,3 0-1,-3-2 0,2 0-45,-2-1 102,0 2-1435,0 1 0,0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6:03.89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0 286 6843,'0'-4'2465,"0"0"-1670,0 4 4393,0 0-5232,3 0 44,2 1 0,5 2 0,6 1 33,5 2-33,5-2 11,0 0 45,9-3-11,-2 0-45,5-1-11,-3 0 11,-7-2-56,-2-3-34,-10-5-33,-3-3-11,-6-5 10,-4-1 68,0-4 0,-3-2 45,0-4-79,0 1 68,-3-2 10,-7 2-21,-1 6 33,-7 3 89,5 5-33,0 6-33,7 3-23,-1 4-23,7 1-33,-3 0-112,3 0 23,0-1-258,0 0 291,0 0-11,7 1-573,4 0-648,8 3-651,-1 4-1030,0 5 3025,-7 5 0,-3-8 0,-6-1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6:04.52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256 16 7269,'5'-7'2050,"0"1"-1602,-5 6 695,0 0-560,-53-1-281,30 1-122,-39-2 89,37 10 55,3 4-44,-6 8-67,6 7-34,5 0-123,8 1-11,5-1 23,4-4-68,4-4 0,14-6 23,14-4-23,13-5 0,9-1-45,-4-3 33,-1-5 12,-12-6 0,-8-8-45,-12-6-89,-6-5 33,-6 0 101,-3-10-168,-2 16-370,0-3-605,0 21-1120,0 3 2263,-2 3 0,1 0 0,-1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6:05.19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458 27 5801,'17'0'1692,"-3"0"-1188,-14 0 885,0 0-795,0-3-101,0 0-78,-7-2 66,-1 0 91,-10 1-57,-1 0-246,-4 2 67,-5 1 113,-6 1-12,-10 0 11,-6 6-12,-7 5-110,2 8 55,-11 13-348,28-5-21,4 5 32,27-9-21,7-3-23,0-2-23,4-4-111,11-3-202,7-3-482,9-3-706,3-1-661,0-3-1322,2 1 3507,-2-2 0,-14 0 0,-6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6:05.71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11 19 8176,'0'-10'1837,"0"2"-548,0 8-11,0 0-965,-5 66 12,4-32-123,-4 53-90,5-51-33,3 1-79,2-2-11,1-2-90,1-4-135,-4-9-22,-1-2-179,-2-7-381,0-1-661,3-5-616,2-2 2095,3-2 0,-2-1 0,-2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6:05.96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0 14686,'0'19'-3619,"0"1"-505,0-3 4124,0 1 0,0-8 0,0-3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1:13.3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9577,'41'37'100,"0"0"1,24 25-269,-61-47 67,9-2-44,8-5 145,8-3 22,7-3 45,3-5-67,4-7-112,-5-5-56,-7-8-67,-5-4 235,-11 0 235,-6 1 135,-6 5 336,-3 7 78,0 7-392,0 5-89,0 2-225,-3 3-10,-1 7 100,-5 10-90,1 6-78,2 4-22,3-2-326,3-4-279,0-3-561,6-7-2005,9-4 3193,1-5 0,-1-3 0,-9-2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6:06.94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364 27 10709,'-57'-12'1915,"10"3"-1231,19 6-124,4 1-145,-4 1 10,-1 1-122,-2 6-112,0 6 10,2 11 91,3 6-91,7 4-100,9-3-45,5-1-56,5-6-22,3-4-46,11-5-88,10-5-124,16-4 78,9-4-11,1-2-157,4-10 11,-4-6-21,-6-10 66,-10-4 258,-11 1 56,-10 3 56,-8 5 213,-2 8 706,-3 5-874,0 6-124,0 2 12,0 1 11,0 10 146,0 3-57,0 11-89,0 0-44,0 2-607,0-5-861,0 2-4931,0 5 6443,0-6 0,0-2 0,0-11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6:07.29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8 10013,'0'-4'595,"0"0"77,0 4 695,0 0-605,0 32-23,0-10-313,0 30-281,0-19-111,0 1-34,0-5-45,0-3-560,3-8-784,0-4-650,4-6-404,4-4 23,2-3 2420,2-2 0,-6 0 0,-2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6:07.53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6 6 8983,'-3'-2'2566,"1"1"-1860,2 1 324,0 0-480,23-1-293,-1 1-134,19-1-123,-10 1 0,-5 0-268,-3 0-663,-4 2-660,1 4-1154,-2 4 2745,1 4 0,-8-7 0,-4-1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6:07.92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 10339,'3'0'2532,"0"0"-560,-3 0-1904,0 47-68,0-23 11,0 38-22,0-36 11,0-2-80,0-3-222,0-2-258,0-2 112,0-2-68,0-2-133,0-3-494,0-4-460,0-3 91,0-2-651,0-1 2163,0-4 0,0 2 0,0-2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6:08.16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6 9610,'6'-3'875,"-2"1"-427,-4 2-303,0 0-145,0 3-101,0 2-583,0 3-985,0 0 1669,0 0 0,0-4 0,0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6:08.94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234 21 6910,'3'-7'1624,"-1"1"-1130,-2 6 817,0 0-393,0-4-323,-4 4-170,-5-4 90,-4 4-67,-5 0-21,-5 2-91,-6 10 0,-2 3-3392,-3 10 3303,5 0-12,5-1-67,9 1-11,7-2-90,6 0 0,2-3 12,0-1 3346,9-2-3425,10-2 11,13-2-11,9-3-67,1-5-56,2-3 56,-9-2 67,-2 0 0,-12-8 33,-3-5-21,-7-8 10,-4-5 12,-4-5-68,-1 9-246,-2-1-415,0 15-784,0 3-370,-4 3-1535,-7 1 3384,-5 1 0,4 0 0,3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16:09.72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37 7111,'0'-4'3082,"0"1"-2130,0 3 102,0 0-517,5-4 23,-4 3-178,6-3-180,-4 4 122,4 0-66,3 6-68,4 5 23,-3 10 1,-1 4-102,-8 4-12,1 2-66,-3 0-23,0-2-11,0-5 0,0-6 0,0-6 11,0-5-11,0-3-33,0-4-12,0 1 23,0-4-90,0-9 67,0-6 45,7-10-11,8-3-23,10-4 12,8 1-3370,-1 3 3403,1 6-11,-4 6-11,-1 5-12,-1 4 23,-4 4 23,3 3 145,-5 2 3436,4 1-3391,-1 1-22,4 7 21,-1 3 147,-1 6-23,-3 5-78,-4 2-68,-4 3 90,-2 3-22,-5 2 12,-1 0 77,-4-2-22,0-4-180,-3-6-100,0-4-34,2-7-11,-1-2 0,1-5 0,-2 0-78,0-2-1390,4 0-134,0 0-1289,1-6-3955,-3-5 6846,-2-10 0,0 9 0,0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27:07.7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0 217 14036,'0'-3'1356,"0"0"1390,0 3-2489,2 0-145,8 0 23,6 0-68,6 0 67,5 0 34,5 0 56,2 0-101,7 0 24,-1 0-24,1 2 34,1-2-34,-1 1-34,1-1 68,0 0-34,-3 1-44,0 0-12,-3 1 23,0-1-12,3 1 12,0 0 10,1 0 12,-2-1-22,-1 0 56,-1 1-23,1-1-111,1 1 10,2 0 12,1-1-23,1 1 45,2-1 11,2-1 0,6 0-11,6 0-11,-1 0 0,0 0-34,-7 0 11,-8 0-22,-13 0 0,-2 0 34,-10 0 11,7 0-45,0 0 45,5 0 22,7 0 11,3 0 1,10 0-1,6 0 12,37-1-46,-19-2-21,20-1-23,-33 0 0,3 1 11,-20 2-11,6 1 11,-15 0 90,5 0-56,8-1 22,5-1-21,-4 1-2,0 0-32,-9 0 10,9-1-22,-14 1 34,9-1 22,-12 1 22,7 1-22,7-1-34,5 1 46,2 0-35,2-1-10,-1 0 10,3-1 1,-1 0 11,25 0-34,-21 0 22,15 1 1,-32 1 0,2 0 22,-10 0 33,11 0-22,-16 0-44,6 0 10,-14 0 1,0 0-12,-3 0-22,2 0 12,-4 0 10,5 0 0,-3 0-10,3 0 21,0 0 12,11 0-23,-6 0-10,12 0 10,-7 0 45,5 0-33,8 0-1,24 0-21,-15 0-1,11 0-11,-27 0 11,-4 0 0,-4 0-11,0 0-11,-6 0 0,10 0 22,-6 0 0,9 0 23,-2 0-23,2 0 0,3 0-22,1 0 11,-2 0 0,-1 0 22,-1 0-10,-2-1-1,-3 1-11,-2-2 0,-8 1-11,2 1 11,-7-1-12,4 1 12,1 0 0,0 0 0,0 0 0,-3 0 12,-5 0 10,2 0 12,-2 0-34,1 0 11,1 0 12,-2 0-12,5 0-11,0 0-11,3 0 44,7 0-33,-8 0-11,3 0 11,-11 0 0,-4 0 11,0 0 1,-3 0-1,-2 0-11,-1 0-11,-2 0-1,3 0 12,-3 0 0,3 0 0,-1 0 0,-2 0-11,5 0 11,-2 0 0,4 0 0,2 0 0,3 0 11,-1 0-22,4 0 11,-6 0-11,3 0 22,-4 0-11,3 0 0,1 0 0,-1 0 0,2 0 0,-3 0 0,1 0 0,-1 0 0,0 0 0,3 0 11,0 0-22,3 0 22,2 0-11,-2 0 0,2 0-11,-2 0 22,2 0-11,-5 0 0,2 0 0,-4 0 12,-3 0-12,-1 0 11,-1 0 0,-3 0-22,-1 0 11,0 0-11,-1 0-1,3 0 24,-1 0-1,5 0-11,0 0 0,5 0 22,5 0-22,-2 0 0,2 0 0,-5 0 0,-3 0-11,-2 0 22,0 0-22,-5 0 0,1 0 11,2 0 0,-1 0 0,7 0 0,-3 0 11,6 0-11,-2 0 0,1 0 0,-4 0 0,-2 0-11,-3 0 11,0 0-11,0 0 11,-2 0 11,4 0 11,-3 0-22,1 0 23,-3 0-12,-2 0 0,2 0 23,-1 0 1198,1 0-1333,-2-3-56,0-1 146,-4-4-12,2 0-10,-4 0 33,3 0 11,-3 1 0,-1-1-11,-3 0-45,-4-1-55,-8-1-91,-3-1 46,-6 0 33,2-1 78,6 2 23,7 2 11,9 4 11,4 0 11,1 3-22,-1-3 0,-2 0-33,-5-1 33,1-1-34,-3 1 12,1 0 11,5-1-1,-3 1 1,8 1 0,-3 0 11,1 2-11,3 1-1345,-3 1-134,1 0-830,-3 0-1467,-8 0-3776,-10 0 7563,-13 0 0,14 0 0,-1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27:12.1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5922 78 5790,'6'9'1321,"-1"-2"-379,-5-7 1298,0 0-1421,7 0-282,-6 0-166,6 0-159,-7 0 7811,0 0-7956,-7 0 0,-4 0 34,-7 0-34,-1 0 1,4 0 21,2 0 1,5 0 100,-4-1-66,3-2-90,-6-1 33,-3-2 0,-3 2 11,-7-1-33,-1 2 22,0-1 12,3 2-23,0-2-45,3 0 0,-6-2 12,0 0 10,-2 1-10,0 0 55,-21 0-56,18 3 1,-10-3 22,26 5-34,5-2 34,3 1-1,-3-1 1,2 2 0,-2-3-11,3 3-12,-1-1-11,-1 1-11,-2-1 0,-4 0 0,0-1 23,-3 2-23,-9-1 11,5 1 56,-13 0 56,13 0-56,0-2-22,5 2-22,1-1-23,-2 1 0,3 0 11,0 0 11,5 0-11,0 0 1,5 0-12,-2 0 12,4 0-1,-6 0 34,1 0-12,-4 0-22,-13 0-11,5 0 12,-14 0-12,17 0 0,0-1 11,12 0-11,6 0 33,-3 1-33,4 0 23,-6 0-23,-1 0-23,-7 0 23,-1 0 0,-2 0 0,4 0 0,4 0 12,2 0-1,6 0 0,-3 0 0,2 0 0,-4 0-11,-1 0 12,-5 0-12,2 0 0,0 0 0,-1 0 0,8 0 22,-5 0-22,6 0 22,-2 0-22,-3 0 23,3 0-23,-5 0 0,4 0 11,-4 0 0,2 0-11,-5 0 0,-2 0 0,1 0 0,-3 0-11,6 0 11,-4 0 11,4 0-11,-4 0-11,1 0 0,-4 0 0,0 0-1,-12 0 12,9 0 23,-11 0-23,16 0 11,-5 0-11,3 0 0,2 0 11,-4 0-11,2 0 11,-5 0 34,-8 0 11,5 0-11,-4 0 0,12 0 0,-2 0-34,1 0 0,1 0 0,-5 0-11,2 0 0,-5 0 0,2 0 11,1 0-11,-12 0 12,9 0 44,-12 0-56,17 0 0,1 0 0,4 0-12,-6 0 12,9 0 0,-6 0-11,11 0 11,0 0-11,-2 0 11,4 0-11,-1 0 0,1 0 11,1 0 0,0 1-12,0 0 12,-5 1-11,1 0 0,-6 0-11,2 1 10,-12 2 12,5-1-11,-10 2 11,13-4 0,2 1 11,5-3-11,5 1 0,-3-1 0,3 0 0,2 0 0,-2 1-11,2 0 0,-4 0-11,-1 0 22,-7 1-23,-1 0 23,-5 1 0,0 0 11,-7-1 1,8 1-1,-7 0-11,8-2 0,-1 2-11,-1-2-1,-2 2 1,1-1 11,-1 1 23,2-1-23,-2 0 11,2-2-22,-2 3 22,2-3-22,3 2-1,0-1 12,-5 1 0,8-2 0,-2 1 0,7 1 12,2-2-1,-3 1-11,3-1-11,-4 0 11,-1 0-12,-5 1 1,-8 0 22,-5 1-33,-8-1 33,-6 1-22,1 0 22,2 0-11,10-1 0,7 2 0,12-3 0,3 1 0,5-1 0,-1 0 0,1 0 0,0 0 0,-3 0 0,0 0 0,-2 0 0,-10 0 0,5 0 0,-7 0 23,6 0-23,3 0 0,0 0 11,3 0 0,-3 0-22,-9 0-12,1 0 23,-6 0 0,6 0 0,0 0 0,3 0 0,-12 0 0,12 0-11,-16 1 0,12 0 11,-9 1 11,0 0-11,-3 0 11,-3 0-11,6-1 0,2-1 12,11 1-1,3-1-22,0 2 11,3-2 0,-3 0-23,5 0 23,-5 0-11,-4 1 11,-25 1 0,8 1 11,-19 1 0,18-2 1,1-1-12,7-1 11,3 0-11,13 1 0,0-1 0,6 2 0,-1-2 0,-7 0-34,-4 1 23,-4-1 11,-10 2 0,0 0 11,-8-1 0,4 1 12,1-2-1,7 0-11,4 0 1,6 0-12,-1 0 0,1 0-12,-6 0 12,1 0-22,-9 0 22,3 0-11,-1 0 11,3 0 11,2 0-11,2 0 0,-10 0 0,12 0 0,-7 0 0,13 0 0,3 0 22,0 0-44,3 0 22,-1 0 0,-6 0 0,3 0 0,-9 1 0,5-1 0,-3 1-11,0-1-12,-2 1 1,-1 1 22,3-1 0,1 2 34,6-3-34,2 1 0,4-1 0,2 0 0,2 0 22,1 0-22,0 0 11,-2 0-11,2 0 0,-4 0-11,-3 0 0,-4 0 11,-6 0 0,-1 0 0,-8 0 0,12 0 0,3 0 0,11 0 11,3 0-11,-4 0 0,0 0-11,-8 0 0,1 0 11,-4 0-12,1 0 1,1 0 11,3 0-11,2 0 0,0 0 11,3 0-11,-2 0 11,-1 0-34,-7 1-11,1 0 12,-6 1-1,1 0 34,3 0-11,1 0 0,5 0-1,-1 0 1,-2 0 0,7 0 11,-3-1 0,8-1 0,-6 0-22,2 1-68,-15 2 68,5-1 22,-5 1 0,9-2 0,6 0-12,3-1-302,2 0 258,0 3 11,0 2 45,0 5 11,0 2-11,7 2 0,-1-1 0,4 0 0,0 0 0,1 2 12,2 4 10,7 4 0,1 1-10,3 0-12,-1-3 0,-4-5 0,-4-6 0,-7-3 33,-3-3 12,-5-3-6096,0 0-985,-14-1 7036,-3 0 0,0 0 0,3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27:23.0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27 209 6484,'-15'6'1490,"4"-1"-896,11-5 1379,0 0-1380,23 2-78,-13-1-144,19 1-147,-23-2-34,-2 0 45,-4 2-33,3-2-68,0 1 23,4 0 157,6 0 90,5 0 10,13 0 45,6-1-234,7 2-102,1-2-89,-8 0 10,-4 1-32,-10 0 44,3 2 33,-3 1 57,6-1-23,2 2 79,8-1 66,5 0-32,13 1 67,-1-3-135,8 0 56,10-2-101,-17 0 56,5 0 606,-23 0-158,6 0-560,-11 0-56,6 0 23,-14 0 123,5 0-56,3 0-57,7 0-21,6 0 89,33 0-56,-18 0-23,23 0 12,-28 0 45,-2 0 11,-1 0 11,23 0-89,-18 0 10,21 0 12,-28 0-11,2 0-34,1 0 11,-3 0 11,3 0 23,-3 0 0,-1-2 78,-1 0-33,4-3-46,-2 2-21,1-1 89,24-1-79,-24 3 35,19-3-46,-25 5-22,0-1 22,-3 1 113,26 0-34,-16 0-34,22 0-11,-19 0-23,0 0-21,-6 0 21,0 0-10,-12 0 21,0 0 13,-1 0 77,-1 0-78,7 0 79,15 0-68,-16 0-22,7 0 0,-27 0-45,0 0 33,-9 0-33,3 0 0,-4 0 23,3 0 21,4 0 12,-1 0 34,11 0-12,9 0-66,-3 0 44,5 0-23,-13 0 46,12 0-46,-8 0 34,15 0 23,-12 0-34,6 0-45,-4 0 12,1-1-1,-1-1 56,18-1-78,-12 1 34,17-1-23,-18 1 23,7-1-1,0-1-33,13 0 46,4-2-29,-14 2 0,1 1-17,19-2 0,17 0 22,-48 4-22,-7 1 11,-4 0-11,-1 0 23,5 0-12,2-1-11,3 0 33,3-1-10,0 2-23,-3-3 0,4 3 0,2-2 11,2 0 11,7-1-10,1-2 44,5 0-45,4-2 0,-3 1-11,-4 3 0,-10 1 22,-10 1-22,-11 0 12,-6 0-1,-5 0 11,-1 1-11,1 0 34,-2 0-45,9 0 23,0 0-12,4 0 11,0-1-11,-5 1-11,2-1 12,-2 1-1,0 0-11,-3 0 0,0 0 0,-2 0 11,-1 0-11,3 0 0,-1 0 0,12 0 0,-8 0 0,20 0 0,-17 0 0,4 0-11,-13 0 0,-5 0 11,1 0 0,1 0 11,4 0-22,2 0 11,8 0 0,-2 0 0,7 0 11,-5 1-11,0-1 0,0 2 0,-12-1 0,3 0 0,-9 0-11,5-1 11,2 3 11,6-3-11,5 2 11,1-1-22,-1 1 22,-6-2-11,-4 2 0,-1-1-11,-6-1 11,0 1 0,1-1 11,13 0 0,2 0 12,6 0-23,-5 0 0,-8 0 0,-4 0 0,-2 0 0,-6 0 0,1 0 0,-4 0 0,2 0 11,-3 0-11,6 0 11,0 0-11,0 0 11,-3 0-11,-2 0-11,-3 0-11,2 0-1,-1 0 23,3 0 23,-3 0-23,6 0 22,-4 0-11,2 0 0,-2 0 527,-3 0-583,0-2-22,0-6 45,0-3 10,-7-4-21,0 2-1,-5 3 23,4 1 11,0 5 0,3-2 0,0 1-22,-1 1-79,-1 0-45,1 2 101,-4-1 23,5 0 11,-1 2-23,4 0 34,2 1-11,-2 0 11,-1 0 0,0 0 11,1 0-89,2 0 67,0-3-1,0 0-144,-5-2-80,2-1 168,-7 0 1,4 1 34,-1 2 33,4 0 0,0 2 0,3-1-23,0 0-10,0-1 10,0-1-66,-2 0 55,-1-1 34,-2 3-11,0 0-12,2 2 12,1 0-45,2 0 56,-3 0 23,3 0-9854,-3 0 8473,1 5 1,1-4-1,-1 4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1:13.7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 8053,'8'-1'975,"-1"0"-202,-7 1-201,1 45-449,0-18-78,2 37-23,-3-35 0,2-4 12,-2-9-12,0-4 12,0-7 67,0-3-90,0-1-123,7-5-112,-1-6 179,10-9 23,-1-6 33,3 0-11,2 4 67,-3 6 112,1 6 68,-5 5-158,0 2 46,-1 2-1,1 1 34,0 7-11,0 3-90,-4 7-67,-3 0-78,-3 0-639,-3-4-829,0 0-1188,0-5 2734,0-4 0,0-2 0,0-3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27:15.6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1033 7493,'-9'9'1994,"2"-2"-1378,7-7 5256,0 0-5660,0-4-44,0-6-89,5-7-45,5-7 0,4-1 55,7-4 12,-3-3-11,5-5 134,-2-3-112,0 1 0,-1 0-23,-6 6-10,4 2-35,-5 6 124,3 2-44,-1 3-57,1 4-11,-1-1 33,-1 3-43,-2-2-12,-4 3 10,0-3 24,-1 1 32,2-2-10,3-3-12,2 0 1,1-4 44,12-7-89,-6 6-12,7-6 0,-10 9-10,-3 3-1,1 1 22,-3 1-33,0-1 0,0-1 0,-2 1 34,8-8-12,-4 5 1,3-3-1,-6 5 12,-1 3-23,1 0-11,-1 3 0,4 1 0,-1-4 0,-3 7 22,-4-4-22,-4 9 0,-1 0 0,-2 2 0,3 0 56,-3 1-56,2 1 23,-1 0 10,1 0-33,-2-3 12,0 2-24,0-4 12,0 2-33,0 0-471,0 2 504,2 10 0,3 1 0,3 9-11,3-2 11,-1 1 0,-2 1 0,4 2 11,-3 3 0,6 2-11,-4 2 22,2 0 1,-3 0-23,3-1 11,3 8-11,-3-10-11,5 8 11,-7-11 11,1 1-11,-1-3 0,-3 0 0,-1-3 0,-4-2 0,2-3-11,-2-4 11,0 1 0,4 0 0,-4 5-23,7 7 23,-4-4 0,1 4 0,-2-7 0,1 5 34,-1-5-68,0 3 57,0-4-57,-2-1 34,2 0 0,-2 0 0,0 0 0,-1 0 34,0 3-34,1 0 0,0 1 0,1-2 0,-1 0-34,3-1 34,-3-3 0,-1-1 11,-2-4 12,2 4-68,1-2 45,2 3 0,-2-6 11,2 1-11,-5-2-11,3 1 11,-1-2 11,-2 1-11,3 0 0,-3-2-11,0 2 11,0-2 0,2 2 11,-1 0-11,1-2 45,-2 0-34,2-1 0,-1 0-2510,1 0 91,0 0-1414,6 0 3822,5-6 0,-3 5 0,-1-5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27:16.5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 12 5902,'-11'0'1086,"1"0"-682,10 0 5613,0 0-5345,5 0-179,5 0-168,9 0-78,4 0 44,6 0-22,4 0-45,7 0-79,6 0 23,9 0-78,0 0-23,7 0 1,-7 0-23,-5 0-23,-9 0 23,-12 0-11,-4 0 55,-4 0 1,0 0 44,4 0 34,-3 0-101,1 0 45,-5 0-100,-7 0 32,-3 0-32,-4 0-12,-3 0 44,4 0 24,-2 0-46,2 0 23,2 0-23,-3 0 23,0 0-3809,-4 0-1178,0-2 4942,-11-1 0,8 0 0,-9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27:17.57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50 6865,'0'-9'617,"0"2"-349,0 7 360,0 0-68,0-10-89,0 7-147,0-8-77,0 8 33,0 0 1,0 2-35,0-2 2354,0 3-2511,3 0 46,-1 9 78,4 7 55,-1 10-44,0 5-67,-2 1-56,2-1 11,-3-1 0,4-3-11,-1 0 11,-2-2 34,1-1-12,-3 2 1,1-4 33,-2-2-23,0-7-66,0-5-46,0-6-7350,0-1 7317,0-8 0,0 6 0,0-7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27:18.8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250 27 6137,'-3'-3'1277,"1"1"113,2 2-1155,0-6-78,-3 4-79,3-4 45,-3 5-11,1 1 34,1-1 89,-5 1 45,2 0-66,-3 0-80,1 0-33,4 0 56,-3 0-23,4 0-33,-3 0 11,1 0-78,-5 0-1,0 0-22,-2 0 12,-3 0 33,0 0 145,-7 0-10,5 0-57,-2 0-88,6 2-35,1 1 11,0 2-11,-1 1 23,1-2 44,-1 1-33,6-1 22,-2 1 12,6 2-1,-3-3 79,1 3-11,0-4-102,-2 2 1,5 0 56,-3 2 78,3 6-67,0-4-11,0 5-67,0-5 55,0 8-33,3-5 12,4 5-23,2-5-23,6-1 34,0-1-33,4 0-1,-1-4 1,3 0 55,-8-2 23,5-3 11,-5 0-11,5 1-45,-2-2-23,11 3-33,-9-2 22,19 1 1,-21-2 44,8 0 34,-16 0 11,2 0-23,-2 0 23,0 0-67,2-1-34,-4-1-11,1-3 23,-2-2-23,3-2-45,-2-5-11,1-1 45,-2-4 11,-2-1 33,0 1-21,-3 1-12,0 1 22,0 5-22,0 2-11,0 0-56,0 3-23,0-1 90,0 3 101,0 2 33,0 0-22,0 2 158,0-1-214,-3 1-11,-2 1-45,-1 0-68,-6 0 24,3-2-1,-3 1 34,-1-3 11,2 3-12,1-1-10,5 0-1468,0 1-864,0-2 2354,-8-3 0,6 3 0,-2-2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27:27.4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7013 1 7089,'0'4'2252,"0"0"4404,0-4-5009,0 1-1625,-7-1 12,-1 1 11,-5-1 89,0 0 13,5 0 21,0 0 33,5 0 1,-1 0-113,-1 0-66,-1 0 10,-6 0-10,1 0-12,-7 0-11,2 0 34,-5 0-12,5 0 56,-2 0 68,0 0-45,2 0-34,-2 0-11,5 0-45,-2 0 12,-1 0-23,-2 0 22,-3-1 56,-11 1 1,8-2 11,-8 1-12,13-1 79,4 2-34,2-2-44,0 2-23,2 0-45,-6 0-11,1 0 22,-3 0-22,-3 0 45,-4-1-34,-1 1-11,-2-1 34,4 1 11,-8 0-23,7 0-11,-6 0-11,9 0-11,-1 0 11,-4 0 0,-4 0 0,-2 0 0,-2 0 0,-1 0 0,1 0 23,4 0-23,2 0 22,6 0 0,-6 0-10,7 0-1,-4 0-11,1 0 0,-7 0-11,-14 0 11,-15 0 0,-12 0 0,11 1 0,-3 0-591,14 0 1,-1 1 601,-17 1 1,2-1-1,-24 3 0,14-2-11,14 0 0,2 1 0,21-1 0,1 1 0,19-2-11,3 0 11,0 0 1180,2 0-1180,-6 0-11,-7 2 11,4-1 0,-10 1 0,9-1 0,-5 1 0,2-1 11,5-1-33,1 1 11,-4 1 11,4 0 0,-7 1 0,11-1 0,-3-1 0,3 0 0,-11 0-12,0 2 24,-9 0-12,-2 0 11,1-1 0,1 2-11,8-4 0,5 2 11,5-1-11,3-1 0,7-1 11,-1-1-11,4 0 0,-9 1-11,-2 0 11,-5 1 0,-1-1 0,3 0 11,-3 1-11,3-1 0,-1 2 0,3-2 23,-1 1-23,-16 2 0,3-2 0,-15 5 0,8-4 0,1 0-34,-1 0 34,-12 1 0,13-1 0,-10 1 0,14 0 0,-1 1-22,-7 1 22,0 1 0,-3-1 33,5 1-10,-1-3-12,6 0 0,0-2 0,4 0-11,-3 0 0,1-2-11,-3 3 11,1-2 0,3 2 0,3 0 0,5-1 11,5 1-11,3-2 12,3 2-1,-1-3-11,-4 1 0,-4-1-11,-5 0 11,-4 2 0,-4-2 11,-2 1-11,0-1 33,0 0 1,7 0 33,4 0 12,3 0-68,5 0 0,3 0-11,4 0-11,2 0 0,-1 0-1,-6 0 12,-1 0-11,-9 0 22,2 0 1,-6 0-12,1 0 11,-9 0 0,11 0 11,-4 0-22,13 0-11,2 0-11,-5 0 22,-1 0 0,-4 0 11,-11 0-11,8 0 0,-6 0 0,13 0 11,1 0-11,0 0 0,1 0 0,-3 0-11,4 0 11,0 0 11,-4 0-11,8 0 0,-6 0 23,5 0-23,0-1 22,-3 1-22,-14-3 11,9 3-11,-12-1-22,10 1 22,-8 0 0,10 0 0,-3 0 11,15 0 0,2 0-11,1 0 0,3 0 11,-2 0 1,0 0-12,-3 0 0,-3 0 11,-2 0-11,-3 0 0,2 0 0,-3 0 22,6 0 1,-9 0-23,10 0 33,-7-2-10,9 2-23,-5-2-12,-3 0-10,-5 0 0,-3 0 22,-2 0-12,2 2 12,1-2 12,6 1-1,2 1 0,7-3 0,0 3-11,3-1 0,-1 0 0,3 0-11,1 0 11,4 1-22,-4 0 10,3 0-32,-3 0-1,4 0 11,1 0-212,2 0 268,-3-1-22,0 0 0,-4-1-11,-3 1 11,-4 1 0,-1 0-11,-1-1 11,0 0 0,3 0-11,0 1 11,5 0 0,1 0 0,4 0 0,-2 0-12,2 0 12,-4 0 0,-3 0 12,-8 0-12,-4 0-23,-4 0 23,0 0 11,-2 0 1,-1 0-1,3 0 0,0 0 0,10 0-11,1 0 23,7 0-23,-4 0-12,3 0 12,-4 0 0,1 0 12,-2 0-12,-1 0 0,-1 0 22,0 0-22,1 0 56,2 0-78,-2 0 22,6 0 0,-1 0 44,5 0-44,0 0 0,0 0 0,-1 0 12,-1 0-12,1 0 0,-1 0 11,-3 0-11,3 0 11,0 0 0,2 0 23,5 0 246,-3 0-269,1 0-11,-3 0-78,-10 0-79,-4 0 146,-7 0-1,2 0 12,6 0 0,5 0 0,8 0 0,0 0 12,5 0-248,-3 0 225,6 7 34,2 0-23,5 8 0,3-2-12,5 1 12,-2 3 34,5 0-34,-5 3 0,2-3 0,-5-1 0,2-5 0,-4 0-34,2-6 34,-5 1 12,-1 0-12,1-1 0,-2 3 11,1-1 0,-2-1 0,1-4 0,-4 0-11,1-2 45,-1 0-11,-1 0 560,1 0-583,-2 2-11,0-1-33,0 1 33,0-1-12,0 1 12,2 0 0,3 2 0,1-1 12,-1 1-12,0-1 22,-2-2 0,0 0-22,-1-1-2252,-2 0-157,2 0-1938,6-9 4347,1-10 0,-1 5 0,-4-3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28:39.9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4175 8142,'9'8'1020,"-2"-2"-415,-7-6 12,0 0-80,9 0 394,-7 0-13,7 0 68,-9 0 8583,0 0-9513,0-3-33,0 1-23,0-3-12,5 1 12,-4-1-11,6-2 11,-6 0 34,1-1-12,-2 0 34,0 0-11,0-1-23,0 0 1,0-3-1,0 1-22,0 0 0,0 1 11,2 1-11,-1 0 0,1 0 23,0 1-1,-1-2 34,1 1 23,-2 2-35,0-1-10,0 4 0,0 2-23,0-1 11,0 3 1,0-2-12,0-1 34,0-1-23,0-2 35,0 1-24,0 0-22,0-1 12,0 1 22,0 0-23,0-2 12,0 0 22,3 2 0,-3 0-12,2 1-21,-2-2-1,0-1 1,0-2-12,0 0-11,0-2 0,0 0 22,3-2 12,0 3 11,0-5-34,1 5 0,-3-3 0,3 2 23,-1 2-34,2 1 11,-2 0-11,2 1 22,-4 0 12,1 0 0,-2 1-12,0-2 23,2 1-34,-1-2-11,3-2 0,2 0 0,9-6 0,-6 3 11,8-3 34,-13 5-34,3 2 23,-7-2-23,2 0 23,-2-3-34,0-4 0,3 2 0,-3-2 0,3 7 22,-3-7-22,2 5 0,1-6 11,2 5-11,-2 0 11,-1 2-11,-2 0 12,3 2 10,-3-5-22,3 5 11,-3-2 12,0 3 10,2 4-10,-2-1-12,3 3 22,-3-1-10,0 2-1,0-2-11,0 1 1,0-2-1,0 1 11,0 0-22,0 0 11,0 1 12,0 1-1,0-1-11,0 1-11,0-1 0,0 3 23,0-3-1,0 0-11,0-2-11,0-3 0,2 2 12,1-2-12,2 1 0,-2 1-12,-1-1 12,-2-2 0,0-1-11,0-4 11,0 1 11,0-5-11,0 5 0,0-2 12,0 4-12,5 0 0,-2 2 0,2 0-12,-2 3 12,-3 2 12,0 0-1,0 0-11,0-1 0,0 2 11,0-4-22,0-1 22,0-1-11,0-3 0,0 1 0,0-2 0,0 0 0,0-2-22,0-8 22,0 5 0,0-3 0,0 7-12,0 0-10,0 0 22,0 0-11,0 3 11,0-1 0,0 3 11,0-1-11,0 1-11,0-8-23,0 5 34,0-9-11,0 4 0,0-2 0,0-2 11,0-11-12,0 9 12,0-5-22,0 12 22,0 2 11,0 0-11,0 2-11,0-1 11,0 2-11,0-1 11,0 2 0,0 0 11,0 2-11,0 1 0,0 1 0,0 0-11,0-3 11,0 2 11,0-1-11,0 0 11,0-2-11,0-3 0,0 1 0,0-4 0,0 3 0,0-2-11,0 2 11,0 0-11,0 1 11,0-1 0,0 1 0,0-1 0,0-8 0,0 5 0,0-6 0,0 9-11,0-6-1,0 6 1,4-6 11,0 6 0,1-2-11,-3-1 22,-2-2 0,0 2-11,0 0-11,0 2 11,0 0-11,0-4 11,3-2-11,-3-2 11,3 0 0,-3 2 0,2 1 0,3 1-23,3 1 23,0-2 0,0 1-11,-3-12 0,0 11 11,0-9 0,1 12 0,-1 0 0,-2 1 0,-1 1 0,-2-2 0,0-1-34,2-4 12,4-13 22,-1 12-11,3-7 11,-5 14 0,-1 0-11,0-2 11,-1-7-23,1 5 34,-2-4-11,0 9 0,3 2 0,-1-2-11,1 0 11,0-2-11,-3-2 11,2 0-11,-1-1 0,1 3 11,-2 0 0,0 2 0,0 1 11,0 1-22,0 2 11,0-2-12,0 2 12,0-1 0,0 3 0,0 0-11,0 1 11,0 0 0,0-2 11,0 1 1,0-2-24,0 1 12,0-1 0,0 1 0,0 1 0,0 2 0,0 1 0,0-1 0,0-1 12,0-1-12,0-3 0,0 1-12,0-3 12,0 2-11,0-1 11,0 1-22,0 1 22,0 1 11,0-1 0,0 1 0,0-1 1,0 1-12,0 0 0,0 2 0,0-2-23,0 0 12,0-1 11,0-1-11,0-3 11,0-3 0,0 3 0,0 0 0,0 6 0,0-1 0,0 3 0,0 0 0,0 1 0,0-4 0,0 2 0,0-3-11,0 3 11,0 0 0,0 0 0,0-1 11,0 0-11,0 1-11,0 2 11,0-3 0,0 2 0,0-4 0,0 5 0,0-3 0,0 3 11,0-2-11,0-2 0,0 2 0,0-1 11,0 1-11,0 1 0,-2-1-11,-1 3 11,-3-3 0,4 2 0,-1-3-11,3 3 11,0-5 11,0 5-22,0-4 11,0 4 0,0-2-12,0 1 12,0 0-11,0-4 11,0-3 0,0 1 11,-2-3 1,-1 5-24,-2-1 12,2 0-11,-2-1 22,2 0-22,1 0 0,-1 3 11,3-2 0,-2 5-11,-1-5 11,-2 5 0,2-1 0,1 2 22,2 1-22,-3 2-11,0-1 22,1 1-11,-1-2 0,3 2 0,0-1 0,0 1-22,0 1 22,0-1 0,0 0 0,0-1 11,0-1-22,-2-1 11,1 0 0,-1 2 0,2-1 0,0 0-11,0 0-12,0 1 12,0 0 0,0 1 11,0 2-23,0-3 46,0 4-34,0-5 11,0 2 0,0-2-45,0-2 45,0 2 0,0-2-11,0 3 11,0-1 0,0 1-12,0-2 1,0 2 0,0-1 0,0 2 11,0-1 0,0 3 0,0 0 11,0-1-22,0 1 11,0-1 11,0 0-134,0 2-9708,0-3 8196,0 8 0,0-5 0,0 5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26:53.14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16 977 12658,'-9'0'1378,"2"1"-941,7-1 3362,0 1-3631,0-10-34,0-5-33,5-13 0,3-5 213,5-4-225,5-6 1,1-1-23,4-2 0,-2-1 23,2 2 0,-2 0 0,-2 2-46,3 0 12,-3 0-33,7 1-1,0-1-22,0 4 0,3 1 0,-6 5 11,3-2 12,-12 14-23,5-10-23,-8 16 1,2-5 22,3 4 0,-3 0 0,0-3 0,2 0 11,-2-2 0,1 4 12,-2 4-12,-4 3-11,0 6 0,-3-1-11,-2 3 11,2-5-11,-2 0 11,-1-2 0,3 2 22,-4 2-22,1 3-404,-2 0 371,5 4 33,0 8 33,8 7-22,-2 7-11,4 6 0,-2 1 0,3 3 35,-1 1-35,1 1 11,0 2-11,-1 0 0,1 1 22,0-2-22,-1-2 0,-2-3-11,2-3 0,-4-4 11,0 0 0,1 0 0,-6-1 0,4 2 11,0 7-11,-1-7 0,3 3 0,-1-8 0,1 7-11,-1-6 11,2 4 0,-5-13 0,-3-2 0,-2-1 0,-1 0 0,1 3 11,4 1-11,1 5-11,3 0 11,2 0 11,-5-1-11,2-3-11,-5-1 11,0-7 0,-2 0 11,0-7 0,-1 0-11,-1 1 23,1-2-23,0 1 11,-1-1-695,1 0-314,0 0-839,1 0-1278,2-3-1983,-2-11 5098,0-11 0,-3 7 0,0 1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26:54.1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 0 6417,'-5'14'459,"0"-4"-134,5-10 650,0 0-258,-5 0 23,4 0-68,-3 0-22,4 0-101,-3 0-112,3 0 2364,-3 0-2453,13 0-203,4 0 12,16 0-11,5 0 11,6 0-45,6 0 33,-2 0-100,4 0 11,-2 0 56,-5 0 34,-1 0-68,-7 0-33,-3 0 0,-5 0-11,-5 1-12,-1 0 34,-1 0 23,1-1-12,3 0 22,3 0-44,-4 0 45,1 1-45,-10-1-23,-5 2 0,2-1 12,-5-1-12,6 1-10,-3-1 10,-1 0 0,-4 0 1,-1 0-6085,-2 0 6062,0-10 0,0 7 0,0-8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26:55.33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234 54 6305,'0'-5'1468,"0"2"-460,0 3-560,3-9-100,-3 7-57,5-7-56,-5 6-45,3 0 46,-3-1 11,0 2 10,0 0 113,0 0-112,0 0-56,-3 0-45,-2 0-68,-3 0 113,-2 2-135,-3-2-22,0 2 11,-5 0-23,-1 0-33,1 0 101,0 0 22,2 0-78,3 0-22,2 0-23,2 0 22,3 0 0,-4 0-22,2 3 0,-2 3 12,-5 14-12,5-2 0,1 8 0,6-8 0,3 2 22,0 0-11,0 3 0,0-3-11,12-1 0,0-4-11,13-5 0,1-3 22,1-3-22,1-3 22,-2-1-11,-2 0 34,-1 0 55,9-9-133,-3-5 10,0-4 0,-10 2-22,-13 5-22,-1 3-45,-5-3 22,0 2 23,0-3-34,0-5 89,0 4 1,0-1-79,-3 6-89,-2 3-629,-1-1-402,-1 2-236,-3 0 1457,-3 1 0,3 2 0,1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26:56.3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198 41 6025,'0'-9'1826,"0"1"-1411,0 8 1008,0 0-1143,-2-1 67,-1 1-22,-2-1-45,2 1-44,-2 0-124,3 0-112,-6 0 0,0 0 22,-3 0 56,-1 0-10,3 0-35,-1 0-33,3 0 0,-4 0 0,-2 0 0,-2 2 0,-3 2 0,4 3 34,-4 2 22,10 0 45,0 1-34,4 0-11,3 0 34,-1 8-68,2-3 12,0 5 0,0-7 100,2 1-44,8-4-1,4 2-10,4-5-1,2-3 23,1-2 11,5-2-34,3 0 23,2 0 0,-4 0-12,5 0-77,-14-1-12,4-2 11,-14 2 11,2-3 1,-4 4-23,-1-3 0,0 1 100,0-6-10,-2 1-90,4-5-34,-6 4 1,3-3-12,-3 3-22,1-2-12,-2 1 79,0-1 23,0 3-23,0-2-23,0 3 23,0 0 23,0-2-1,-2 2 23,-1-2-11,-2 4 10,0-1-10,2 2 11,0-1 22,1 3-33,2 0 157,-3 1-90,1 0-90,1 0-908,-1 0-459,2-4-1848,-2-2 3204,-3-4 0,1 3 0,-1 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1:14.28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191 294 8815,'-9'-2'997,"3"0"-425,6 2 234,0 0-548,-72 40-113,50-18-100,-53 32-45,70-28-11,3-4-90,6-5-22,6-6 22,6-6 101,10-2 101,4-4-67,8-9-34,5-8-112,1-12-56,1-8-34,-6-7 157,-6-5 45,-9-2 79,-9 0 33,-5 2 78,-4 5-33,-1 8 134,0 8-55,-2 10-113,0 10-123,-3 5-179,0 4 179,0 5 33,2 9 259,1 12-203,3 15 46,1 8 21,-1 7-66,4 3-12,-2-2-66,10-3 32,10 9-66,-1-20-135,5 5-436,-11-26-674,-2-5-693,-3-5-651,1-6 2611,-3-3 0,-6-3 0,-1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28:45.8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182 22 7347,'3'-7'1558,"0"1"-1166,-3 6 156,0 0-447,0-4 157,0 3 8124,0-2-8326,0 9 0,0-2 11,0 3-34,0-3-10,0-1 33,-3 0-34,3-1 101,-3 1 1,1 0 10,2-2-33,-3 1 23,3-1-80,-2 0-21,1-1 380,-1 0-369,2 2 22,0-1 504,0 1-504,0-1 874,0 0-930,0 1 0,0 0 22,-2-1-22,-1 2 11,0-2 1,1 2-1,2-1 0,0 1 0,0 0-11,0-2 45,0 0-23,-3-1-22,3 0 280,-3 0-280,3 3-11,0-3 22,0 3-11,0-2 12,0 0-12,0 2 33,0 0-33,0 2 0,0 0 0,0 2 0,0 1 0,0-1 11,0 0-11,0 2 12,0-2-1,0 2-22,0 0 22,0-2-11,0 2 0,0-3 0,0 2 11,0-3-11,0 2 0,0-2 0,0-1 0,0 3 0,0-4 11,0 3-11,0-3 11,0 0-11,0-1 23,0-2-46,0 3 23,0-2 0,0 2 0,0 1 0,0 0 0,0 1 0,0 1 12,0 1-12,0 3 0,0 2 0,0 1 0,0 1 11,0 1 11,0 2-11,0 4 1,0 1 10,0-1-22,0 0 0,0-2 0,0 1 0,0-2 11,0 3-11,0-4 23,-2 12 21,-1-9-44,0 7 12,1-9 21,2-1-22,0-1 12,0-2-12,0 0 0,-2-2-11,1 2 23,-8 5-23,5-3 22,-6 5 0,7-5 23,1 0-22,2 1 22,0 1-11,0 0 33,-3 8-45,1-5 1,-1 3-1,-2-8 34,4-1-33,-1-3-1,0 0 0,1-2 34,-1-1-44,2 0 44,-2 9-12,1-2-32,-3 6-1,1-3 45,0-3-45,-2 1 34,4-2-34,-1 0 0,0 1-11,-1-4 11,0 3-11,-1-3 34,3 1 0,-1 2-23,2 1 11,0 0 1,0 6-23,0-6 11,0 6-11,0-8 22,0 8-22,0-5 34,0 6-34,0-6 22,0 0-11,0 0 1,0-1-1,0-1-11,0-1 0,0 0 11,0 0 0,0 1-11,0 1 0,0 0 0,0-1 11,0 0-11,0-1 12,0 0-12,0 2 0,0-4 0,0 4 11,0-4 0,0 3 0,0-1-11,0-1 0,0 2 0,0-2 0,0 2 11,0 3 1,0-2 10,0 5-22,0-3 34,0 4 10,0 1-10,0 3-12,0 0 46,-3 9-57,0-9 11,1 4-11,-1-11-11,3-3 34,-2 1-12,-3-3-10,1 0 21,-3 6 1,4-4-23,1 6 11,-1-5-10,3 1-1,0 0-11,0-3 11,0 0-11,0-3 34,0-1 45,0 5-46,0 0-10,-2 3-12,-1-1 11,-2-2 12,2 3-34,1 2 11,2-2 11,0 8 1,0-9 22,0 4-23,0-9-11,0-1 34,0 1-23,0-1-10,0 1 10,0 0-11,0-1 23,0 1-1,0-1-33,0 2 12,0-2 10,0 0 0,0 1-22,0-2 23,0 0-1,0-2 1,0-2-12,0 0-11,0-1 45,0 2-23,0-1 12,0-1-1,0 2-22,0-2-11,0 2 0,0-2 0,0 2 12,0 4-1,0-3-11,0 4 0,0-5 11,0 1-11,0-2 0,0 0 0,0-2 22,0 5-22,0-1 0,0 5 12,0-2-12,0 1 11,0 0-11,0-2 0,0 1 0,0-3 0,0 0 11,0 5 0,0-2-11,-3 5 0,3-4-11,-3-2 11,3 1 0,0-5 0,0 2 0,0 0 0,0 1 0,0 0 11,0-2-11,0-1 0,0 0 0,0 0-11,0-2 11,0 0 0,0 0 0,0 2 0,0-2 0,0 4 0,0-3 0,0 4 11,0-2-11,0 1 0,0 0 0,0 8 11,0-1 34,0 7 34,0-1-68,0 2 0,0 0 11,0 0-10,0-2 10,0-5-22,0-1 45,0 0-45,3-5 22,-3 1 1,3-4-1,-1 0 0,-1 0-10,1 5-1,-2-3 11,0 10-22,0-9 0,0 7 11,0-10-11,0 1 0,0-2 12,0 1-12,0-1 0,0 1 0,0 0 11,0 2-11,0-1 0,0 1 11,0-2-11,0 0 0,0 2 0,0-1 0,0 1 0,0-1 0,0-2 0,2 3 0,-1-3 0,1 3 0,-2-1 0,0 0 0,0 0 0,0 2 0,0-2 11,2 2-11,-1-3 11,1 0-11,-2-1 0,0-2 0,0 2 0,0-2 12,0 3-1,0-2-11,0 1 0,0 3 0,0-2 0,0 0 0,0-2 22,0-1-44,0-1 44,0 1-33,0-1 11,0 0 0,0 1 11,0-2-11,0 1 11,0-1 12,0 1-23,0 0-11,0 1 11,0 0 0,0 2 11,0 0-11,0 1 11,0 1-11,0 1 0,0-1 0,0 0 22,0-1-44,0 0 22,0 0 0,0 0 0,0 4 0,0-3 0,0 1 0,0-1 0,0-3 0,0 2 0,0-3 0,0-1 0,0 1 0,0-1 0,0 2 0,0 0 34,0 1-34,0 0-34,0 1 34,0-3 11,0 2-11,0-3 0,0 2 0,0-2 0,0 2 11,0-2-11,0 1 0,0 1 0,0-2 0,0 1 12,0-2-12,0 0 11,0-1-11,0-1 22,0 1 1,0 0 22,0-1-56,0 1 22,0 1-11,0-2 0,0 3 11,0-4-11,0 2 0,0 1 0,0-2-6320,0 2 2309,14-18-2387,3-5 6398,12-19 0,-12 17 0,-5 3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28:47.4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32 6 6876,'-18'0'1871,"4"0"-1064,14 0 5065,0 0-5480,0-2-56,0 1 1266,0-1-1412,0 8-77,0 2-46,0 8 34,0 2-11,3 1 11,2 2-45,5-1 44,1 4-32,7-1 44,-5 1-68,8 0-21,-5-2 10,2-1 12,-3 0-11,-1-6 22,-4 2-23,-2-6 12,-1-3 11,-3 1-22,2-2 22,0 1-23,-3 1 1,4-1 11,-4 3 0,2-1 123,7 7-123,-5-3-11,5 2 55,-6-5 34,1 1-44,-1 1-34,4 1 11,-5-2 11,1-1-11,-2-5 0,-1-1-34,0-3 1,2-2 10,-5 0-22,3 0 23,-1 0 0,-2 0-3161,3 0-648,-1-8 3775,-1-9 0,1 5 0,-2-2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28:49.2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48 7739,'17'-11'280,"-2"1"-157,-10 5 68,0 1 78,-2 1 101,-1 2 2229,-2 1-2386,0-3 90,0 3 918,0-3 650,0 2-1826,0 0 34,0-1 44,0 0 4616,0 2-4627,2-2-11,4 4-22,4 1-35,1 2 1,6 3 34,0 0-12,3 1 11,1 5-22,2 2-11,-1 1-34,1 0 12,-2-2 10,-3-1 12,0-4-11,-2-1 0,-3-2 22,2 0-34,-4-1 1,1 1 10,1 0-33,-4 0 23,1-5-23,-5 1 22,0-2 0,-2 1 46,2 1-35,0 2-10,3 1-12,2 0 11,-2 2-11,2-3 1,-2 3-1,0-3 11,7 2-22,-11-3 0,8 0 34,-11 0 11,3-1-12,-3 1-10,6-2 10,-4 1-10,2-1 21,0-1 12,-4-1-2666,1 0-259,2-1-3069,-2-9 5938,2-4 0,-4 1 0,0 3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28:51.9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635 24 7582,'0'-7'2543,"0"1"-1769,0 6 324,0 0-706,0-5 34,0 4 100,0-4 2432,0 5-2688,-3 6 155,-11 4-178,-3 8-146,-14 2 22,5 1 11,0 2-89,2 1 0,6 0 112,0 3-33,5-4-1,0-1 22,3-3 12,-1-3 22,6-3-67,-2-1-78,6-3 0,-4 1-12,5-2 12,-7 4 10,3 1 24,-5 1-1,3-1 34,-2-1 33,3 0-22,-2 0-34,-1 4 46,-5 0-1,-3 15-78,2-9 78,-3 15-44,6-17 33,1 3-23,0-7-21,4-3-24,-1 2 12,-1 1-22,2-7-23,-1 2 0,2-8 12,2 2-12,-2 0 45,2 2 11,-2 1 0,0 2 1,0 0-35,-1 2-10,1-2-1,-2 0-11,1-2 12,-4 3 10,4-2 23,-4 3-22,5-1 22,-5 5-45,4-6-11,1 3 11,0-5 0,2 1 1,-2 0-1,-2 3 0,-1 2 0,-3-1 0,1 3-11,2-3 12,0-3-1,5-4 12,1-4-1,2-2-22,0 1-22,0 1 22,-2 3 0,-1 3 0,0 2 0,-2-1 11,5-1-11,-3-5 11,3-1 12,-2-2-23,1 0 0,-1 0-23,0 1 12,1 1 11,-3 2 0,3 0 0,-1 1 0,2-1 0,0-1-426,0-2 79,-2-1-90,1 0-5524,-1 0 2307,2-3 3654,2-14 0,-1 10 0,1-9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28:53.6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37 3 6439,'-12'0'1703,"3"0"-1378,9 0 79,0 0-359,-2 0 89,1 0 1301,-1 0-819,-1-1-90,1 1 12,-1-1-79,1 1 3071,2 0-3463,0 4 101,0 5 12,0 4 55,0 6 90,0 2-112,0 2-45,2 4-68,3-4 24,3 1 21,0-5-32,2-1-23,-4-2-46,1-1 68,-2 1-44,1-3-46,-1 2 45,2-2 12,-1 2 44,4 0-11,-2 0-56,0-1 45,4 1-68,-5-3 46,0 1-35,-2 0 24,-2 0-24,2 1 12,0-2 12,0 0 44,3 4 0,0-6-56,0 3-33,-3-5 21,-3-1-10,1 0-12,-3 0-10,3 0-1,1 4 0,2-3-11,2 4 0,0-3 34,-3 3 10,0 2 1,0 0-11,0 3 11,3-1-12,0-2 34,5 6-67,-5-9 56,0 2 0,-6-7-11,-2-1 0,0-1-11,3 1-1,-3-1 46,9 6-35,-7-2 12,7 3-11,-6-5 11,0 1-33,2-2 10,-5 3 12,3 0 33,1 4-33,-3-3-11,6 2 33,-6-4-33,1 0-1,-2-1 12,2 0-45,-1-3 22,1 0-22,-2 0 57,3 5-23,0 0 10,2 5-21,0 0 10,0 0 35,3 0-12,-5 1 0,6-1 0,-7-1-12,4-1 24,0 0-35,-3-2-10,4 0-1,-6-3 0,1-4 1,-2-1-12,2-1-11,-1 0-22,1 3 10,-2-1 12,0 2 0,2-1 12,-1 2-12,4 0 11,-2 0 0,-1-1-11,3 0 22,-4-2-9853,1-1 9104,-2-9 0,0 6 0,0-7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28:54.8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6 6383,'2'0'1031,"1"0"1714,-3 0-2408,-5 1-147,-3-1-134,-5 2 11,2-1-33,1 0-23,7 0 68,-2-1 33,5 2 56,-3-2 0,1 1 145,-1-1 192,-2 1-80,0-1-111,2 0 22,1 0 3216,2 0-3350,4 0-34,7 0-34,5 0-22,9 0 0,4 0-22,8 0 33,7 0-11,8 0-56,3-1 12,5 0-1,-6-2-67,-4 1 23,-6 1-23,-10 1 22,-3 0 1,-8 0 44,-2 0 0,-5 0 23,-4 0-23,-1-1-22,-3 1-45,2-1 0,-2 1 0,2 0-12,5 0 24,-3 0 55,3 0-56,-9 0 0,-2 0-11,-4 0 0,2 0-45,-1 0 23,4 0 0,-2 0 22,2 0 0,0 0 11,0 0 11,-2 0-11,-1 0-11,-2 0 0,3 0-11,-3 0-6746,3 0 6757,-3-3 0,0 3 0,0-3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28:56.0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276 35 9666,'0'-7'459,"0"1"-32,0 6 547,0-1-548,0-1 1132,0 1-1289,0-1-56,-2 0-124,-3 1-89,-4-2-33,-3 3 33,3-2 0,-3 1 0,4 0 11,0 1-11,-2 0 33,4 0 12,-4 0 11,5 0 90,-3 0-23,1 0-101,-2 0-22,-3 0 0,-4 5 11,-2 3 12,-3 5-12,2 0 191,-3 8-46,7-8-43,0 6-23,8-9 11,2-2-57,2 0 1,1 0-22,2 0-1,0-1 23,0 0 0,0 1-12,0 1 12,0 1-23,0-2-10,0 0 32,4-1-10,7-3-23,0-1 0,6-1 1,-6 0-12,0-1 11,-4 1-11,3-1 45,1 0-12,7-1 1,0 0-12,1 0 23,-1 0-11,-3 0 10,-1 0 1,1-2 0,-4-4-34,4-3 12,-4-3-12,4-2-11,-2 1 11,3-3-11,-5 4 0,-2-6-11,-3 6 11,-3-5 22,-1 4-11,-2 0 23,0 1 0,0 2-34,0 0 0,0 2 0,0 2 11,0 2-11,0 0 11,0 1-11,0 2-22,0-2-2843,0 3 0,0-1 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28:57.0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37 30 6372,'-3'-6'683,"0"2"-582,3 4 706,0 0-157,0-4 67,0 2 0,0-2 45,0 3 1020,0 1-1547,0-2 34,0 1 11,0-1 34,0 0 1311,0 2-1592,-2-1 23,-1 1 12,0 0 66,1 0 23,2 6 0,0 5 67,0 8-23,0 7-77,0 4-57,0 7 45,-5 2 0,4 3-11,-6-3-67,7-7-1,-3-8 34,1-9-22,1-7 90,-1-6 525,2 0-637,2-8-23,1 1 0,3-5 0,-1 4 0,2 0 0,1 0-11,3 0-1,-3 0-32,-1 3-102,-1-1-380,-1 1-584,2 1-1097,1-5-2577,3 3 4784,-5-4 0,-2 5 0,-4-1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29:11.00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49 9991,'0'-6'1883,"0"1"-1413,0 5 6859,0-1-7329,2 1 33,5-2 79,11 2 0,9 0 90,9 0-113,6 0 23,0 0-56,2 0 12,-3 0-68,-4 0 11,-1 0 0,-7 0 34,-1 2-34,-2-1 45,3 2-22,0-2 55,9 2 1,-1-3-34,10 2-56,-5 0 11,2 1-11,-3-1 45,-4 1-34,1-2 11,-8 0 1,10 1-23,-12-2 0,7 1 0,-7-1 11,13 1 0,-7 1-11,11-1 0,-11 1 11,5-2 12,0 0-23,-2 0 0,3 0-11,11 0 11,-6 0 0,9 0 11,-13 0-11,0 0 0,4 0 0,1 0-11,-1 0 11,-1 0 0,-7 0-12,1 0 12,-6 0 0,1 0 0,1 0 23,25 0-23,-5 0 12,20 0-12,-12 0 0,7 0 0,-18 0 11,-3 0-11,-23 0 11,-5 0-11,4 1 34,7-1-12,3 1 23,5-1-45,5 0 78,23 1-78,-12 0 23,16 0-23,-24 0-23,-6 1 23,-7-1 11,-5 0-11,-4-1 0,-4 0 23,9 0-12,7 0 67,12 0-10,19 0 44,8 0-101,8 0-11,-1 0 0,-10 0 0,-11 0 0,-12 0 11,-12 0 0,-9 0 0,-6 0 12,-3 0-12,8 0 11,0 0 1,8 0-1,-3 0-11,6 0 23,3 0-12,5 0-10,-3 0-12,-2 0 0,-6 0 11,14 0 0,-12 0 0,12 0 0,-11 0-11,-3 0 34,3 0-23,14 0 0,-15 0-11,12 0 0,-19 0 0,0 0 12,-2 0-12,8 0 0,-8 0 11,4 0-11,-8 0 33,-1 0 1,4 0-12,3 0 23,3 0 11,3 0-45,-3 0 23,-1 0 0,-11 0 10,-2 0-21,-10 0 33,3 0-11,5 0-1,1-1 24,9 0 32,12-2-43,-5 1-1,12 0 0,-15 2-45,-1-3 1,-5 3-12,-5-1 11,-3 1-11,-5 0 11,0 0-11,-3 0 11,3-1 0,0 0 1,5-1 21,-2 2-10,4-2 10,-3 1-22,3 1 12,-4-2-23,4 1 22,-1-1-22,2 2 0,-1-3 11,-1 3 12,1-2-12,-2 0-11,1 0 11,3-1-11,0 1 11,4 1-11,0 1 12,-2-1-1,-1 0 11,-5-2-11,7 1 1,-5 1-12,7 1 22,-1-1-11,8-1 0,5 0-11,10-2 12,4 2-12,4-1 0,-7 1 0,3 1 0,-21-2 0,2 2 11,-18-1-11,-1 1 11,0 1 11,-1 0-10,-1-1-1,4 1 0,-7-3 0,2 3 0,-5-1-11,1 1-11,3 0 11,-1 0 0,1 0 0,1 0 11,-1 0 1,2 0 21,0 0-22,-2 0-11,1 0 12,1 0-12,3 0 22,11 0 0,-4 0-10,7 0-1,-9 0 0,-5 0 11,2 0-22,-5 0 23,0 0-12,5 0 0,-9 0 0,1 0 12,-6 0-1,-3 0 23,1 0-23,1 0-22,-3 0-2767,2 0-796,-22 0-3642,-25 0 7205,-50 0 0,39 0 0,-8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29:13.2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0 217 6551,'12'6'2286,"-3"-2"-1670,-9-4 8472,0 0-9021,2 0 0,-1 0 12,3 0-12,2 0-45,2-2 1,2-3 10,1-1-10,-3-2 21,4 1-44,-4 2 0,7-3-22,-1 3 22,1-2 22,-1 2 12,-4 0 11,-3 2 0,1 0-1,0 0-10,3-2-34,-1 1 11,3-3-11,-2 2 0,-1 1 34,0-2-12,-7 3 1,2 0-1,-3 3 12,-1 0 33,1 0-11,0-1 12,1-1-24,2-1-10,-2 1 0,2-1-12,-4 0 0,1 2-22,-2-1 23,0 1-23,2 0 11,-1 1-11,3 0 11,2-2 0,2-1-11,2-1 12,-2 0-12,0 1 33,-5 2-33,-1-1 11,-2 2-11,0-2 0,5 0-11,0-3 22,8 1-11,0-3 0,1 2 0,-4 0 0,-3 1 23,-4 2-12,0 0 11,-3 1-33,0-1 11,0 1 0,2-1 11,-1 0 191,1 1-202,0 0 0,-1 1 34,1 0-1,0 0-10,-1-1 21,1 0-21,1-1 10,-3 1-21,5 1-1,-5 0-4493,3 0-3731,-3-5 8213,-10-3 0,8 1 0,-7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5:57:10.2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1 272 11560,'74'14'257,"-1"1"1,-5-1 0,-8-5-191,-6-7 45,-9-2 0,-9 0 34,-12 0-12,-6-2 23,-6-3-45,-4-5-89,-3-3-23,-3-3-157,-2-2-90,-10-2 68,-8-4 179,-16-4 0,-8-3 0,-2 0 112,1 3 135,10 4-57,8 6-145,10 4-45,6 3-45,6 1-22,1 4-68,2-1-212,0 4-717,11 0-729,5 2 1793,38-1 0,-31 2 0,16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1:16.2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 60 6921,'2'-5'908,"0"2"-68,-2 3-448,2-15-33,-2 10 89,2-11-90,-2 13-178,0 0 33,0 0 78,0 1-22,0-1-34,0 2 427,0 0-662,0 14 313,0 5-122,-2 19-113,-2 3-22,-3 5-22,1 1-34,1-1-34,3-2-336,2-4-325,0-7-458,0-7-102,0-10-336,0-6 1591,0-5 0,0-3 0,0-1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29:18.24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162 57 6686,'-15'-6'818,"4"1"-426,11 5 56,0 0-224,0-11-34,0 9 169,0-9-112,0 11 773,0 0-1009,-3-1-11,1 1 22,-6-2-22,2 2-89,-6 0 10,-1-1 79,-3 1 0,-5-1 44,8 1 103,-2 0 43,6 0 57,4 0-57,1 0-44,3 0 3360,-1 0-2990,-1-3-34,3 3 2980,-3-3-3383,6 2 89,7 1 45,10-3-79,8 2-33,5-1-11,-4 1 11,-3 1-34,-3 0-22,0 0 11,1 0 22,7 0 34,3 0 0,5 0-34,7 0 23,1 0-56,3 0 22,-3 0-11,-5 0-22,-4 0-23,-4 0 11,16 0 1,-15 0-1,13 0 12,-17 0 101,21 0-46,-14 0 23,15 0-89,-20 0 33,1 0 11,0 0-33,5 0-12,2 0-11,4 0 0,2 0 1,-1 0-12,-1 0 0,-6 0 11,-5 0 34,3 0-1,-4 0 12,11 0-11,-1 0-34,5 0-11,4 0 12,21 0-1,-19 0 11,14 0-22,-26 0 11,-4 0 23,-4 1 0,2 0-12,-2 0 12,23 0-23,-13-1 0,19 3 11,-16-3-10,2 1-1,6-1 11,-1 0 1,4 0-23,3 0 0,-14 0 0,3 0 112,-11 0-101,5 0 0,6 0 0,4 2 12,3-1 21,8 2-44,3-2 22,-17 0 1,1-1-12,24 0-11,21 0 23,-40 0-23,-5 0 0,-10 0 22,-9 0 23,-7 0 33,9 0-66,-11 0 0,15 0-12,-5 0 22,11 0-11,4 0-11,3 2 11,-2-1 1,-3 1-12,-3-1 22,-3-1-22,-1 0 11,-2 0-11,-1 0 0,4 0 0,-13 0 0,4 0 0,-9 0 34,33 0-12,-3 0-22,30 0 11,-17 0-11,2 1 12,-6-1-12,-2 1 0,-8-1 11,-1 0-22,-6 0 22,-1 0 0,-5 0-11,14 0 0,-9 0-11,15 0 22,-7 0 0,5 0-11,-2 0 11,23 0-11,-24 0 34,16 0-23,-25 0-22,-1 0 22,-5 0 0,2 0 1,1 0-12,-3 0 22,2 0 0,-2 0-10,-4 0 21,3 0-10,-6 0-12,1 0 0,-2 0 0,5 0 0,-3 0-11,5 0 34,5 0-34,-9 0 22,1 0-10,-14 0-1,-8 0-11,0 0-11,-3 0 11,3 0 0,2 0 0,1 0 11,5 0-11,-5 0 11,4 0-11,-1 0 0,6 0 0,-10 0 11,2 0-11,-14 0 0,1 0 0,1 0 0,-1 0 0,1 0 0,-1 0 0,2 0 0,7 0 0,0 0 0,0 0 0,2 0 0,-4 0 0,6 0 0,-3 0-11,2 0 0,6 0 33,-7 0-22,10 0 11,-9 0-11,11 0 0,-9 0 12,5 0-12,-11 0 22,-6 0-22,1 0-11,-4 0 11,7 0 22,3 0-22,8 0 0,9 0 0,5 0 0,7 0 0,-5 0 0,1 0 0,-16 0 11,0 0 1,-14 0-1,0 0-11,-3 0 0,0 0 0,0 0 0,3-1-11,-2 1 11,6-2 0,-1 1 0,2 0 11,0 1-11,-5 0 11,-1 0 0,-1 0-11,-4 0 0,3 0 0,-2 0 0,2 0 0,3-1 11,0 1-11,2-2 12,1 2 10,-1 0-11,-2 0 0,0-1-11,-3 1 0,-2-1 23,-1 1-12,0 0-11,-1 0 0,3 0 11,-1 0-11,0 0 11,0 0 1,-3 0-1,2 0-11,-2 0-9831,3 0 2205,-3-4 7626,0 0 0,0-1 0,0 2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29:19.8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 46 6036,'-2'-1'1569,"-1"-1"-1155,3 2-156,0-7 123,0 4 112,0-4-11,0 6 952,0 1-1244,0-3-156,0 3 112,0-3 336,0 2-482,0 0-34,0-2 34,0 0 0,0 1-11,0-1 11,0 0 11,0 2-1457,0 0 1,0 1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29:21.4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28 5902,'0'-5'616,"0"2"818,0 3-1042,0-3-78,0 1-202,0 0-45,0-1 12,0 2 89,0-2 0,0 2 2106,0 0-77,0-1-1996,9 2-89,3-1-89,8 1 33,-1 0-23,-6 0-10,-1 0-23,-8 0 0,3 0 0,-4 0 22,4 0-22,6 0 34,1 0-23,4 0 11,-1 0 12,-5 0 11,0 0-1,-7 0 12,-2 0-33,0 0-1,-3 0 23,2 0-11,1 0 66,2 0-77,0 0 22,0 0-12,-2 0-22,0 0 349,-3 0-338,2 0 12,-2 0-2276,3 0 24,-3 2-1738,0 2 3956,-12 4 0,9-3 0,-8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29:22.8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396 49 6585,'6'-2'1826,"-2"1"-1276,-4 1-382,7-7-34,-3 3 79,8-4 56,-6 3 78,2 2 113,-1-2-135,-1 1-124,1 0 12,-1 2-11,-1 0 44,-2 2-44,-1-2 2532,-2 2-2690,-9 0 35,-5 4-34,-12 4 34,-3 3-1,0 5-22,-1-1 67,1 1 79,-2 1-34,-3 1 0,2-1-78,-1 0-12,9-2-44,1-2-34,12-4 0,1-3 11,3 0 0,-1 0 23,-7 2 55,1 3 12,-4 0 45,-2 6-102,7-8 1,-1 2-34,11-8 46,1-1-1424,2-1-2085,4-8 3452,11-10 0,-6 5 0,4-2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29:26.0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1 818 16154,'0'-6'594,"0"-2"-504,0-1-23,2-3 34,3-3-23,-1-1-11,5 0 12,-6-3-57,7 2-11,-4-1 12,4-1-23,-2 0 11,5-3-11,0 0 89,5-3-33,-2-1 56,2-3 34,-3 1 44,-1 2-122,-4 3-23,0 1 34,0-6-12,1 6 11,0-2-44,-4 7 67,1 2-45,2-1 22,1-1-22,2 0-22,-3 0 10,1 3 35,1-3-68,-3 7 112,1-2-44,-7 7 111,1-1-168,-1 2 1,2-3-1,3 1 23,0 0 11,0 0-11,0 1-12,-6 1-10,3 3-23,-4-1 22,3 1-11,-1-2 1,2 1-1,1-3 11,-1 2-22,-2-1 0,1 0 0,-1 1 11,2-2-11,-2 2 35,2-2-2,-2 1-22,2-3-11,0 2 0,0-2 0,3 1-22,-2-1 11,3 0 22,-1-1-11,-2 4 0,-1-1 0,-5 2 11,2 1-11,-1-1 11,3 1-11,-3 1 56,1 1-56,1-1 0,-3-1 0,3 1 146,-3 0-135,2 0-11,-2-1 0,5-1-11,-2 0 11,2-2 0,0 1 0,1 0 11,-4 2-11,1 0 0,-3 1-471,0 0 471,0 6 23,2 1-23,1 5 0,2 1 11,0-1-11,0 1 11,-2 0-11,2-1 11,-2 2 0,2-1 1,0 2-1,3-1 22,-2 0-33,3 0 12,-3-1 21,2-1-33,-3 0 11,-2 2 1,1 0-1,-1-1-11,2 0 0,1 0 12,-1-1-12,0 3 22,0-2-11,-2 2 0,2 1-11,-5-3 12,3 3-1,-3-3-11,0-1 11,2 1-11,1-4 0,0 1 0,1-1 0,-3 0 11,1 1-11,3 1 11,-2 0 12,5 2-23,-1-2 11,-1 1 0,4 2-11,-7-3 11,4 1-11,-6-5 0,4-1 0,-3 0 0,4 0 12,-3-1-12,1 1 0,-1 2 0,7 4 0,-1 0 0,1 2 11,-5-4 0,0-2 0,-2-1 0,2 1 23,0-2 0,0 4-23,-2-3 0,-1 3 0,1-2 0,-3 1 12,5 0-12,-2-1 0,0-2 0,-1-1-11,0-1 12,4 2-12,-1-2 11,1 2-11,-2-2 11,-3 0-11,1-1 11,-2 0 0,0 0 34,0 0 0,0-1-11,2 1-23,-1 0 11,1 1 12,-2 0-23,3 2 23,-1 0-23,4-1 0,-3 1 0,-1-2 0,0 1 12,-1-1-12,3-2-11,-3 2 11,1-2 0,-2 3-11,3-1 45,-1 3-34,4-3 1,-4 2-1,1-3-11,-3 0 0,2 0 11,-1 0-11,6 1 0,-4 1 11,2 0-11,0 3 0,-2-2 0,2 1 11,-2-1-11,2-3 0,-5 1 0,5-1 0,-5 0 45,5 2-34,-5-2 12,3 1-1,-3-2-9075,0 0 9053,-7 0 0,5-1 0,-5 2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29:27.5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8 16614,'23'2'504,"3"-1"-426,3-1-11,-2 0 12,-2 0-1,-6 0 34,-4 0 0,0 0-11,-1 0-45,1 0 11,1 0-22,0 0 12,-1 0-1,1 0-12,-3 0-21,0 0-12,-3 0 11,1 0-22,1 0 0,-1 0 12,2 0-1,-3 0 56,1-1-11,-3-1 22,2 1 1,-5 0-34,1 1-23,-2 0-11,-3 0-11,3 0 0,-3 0 0,4 0 11,-3 0 23,4-2-23,-1 2 56,5-1-33,-2 1 0,0 0-23,-1 0 22,-4 0-33,0 0 12,0-1 21,-3 0 1,2 0 22,-2 1 67,3 0-101,-1 0-10,-1 0-12,3 0 11,-3 0-8135,1 0 8124,-7 0 0,4 0 0,-3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29:29.6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13 6428,'12'-1'1009,"-3"-1"-628,-9 2 559,0 0-312,2 0 33,1 0 45,0-1-45,1 1-33,-3-1 1713,1 1-2094,-2-3-12,0 3 1132,0-3-1367,0 2 2062,0 1-2028,3 6 56,0 3-12,-1 7-22,1 0-22,-3 0-23,0-1 0,2-1 0,-1-2 12,3 2 21,-3-4 24,1 4-12,-2-2 22,0 0-44,0 0-34,0-2 0,0 0-12,0 0 12,0 0 23,0 1 10,0 1 1,0 1 56,0 8-46,-2-6-10,-1 4-12,0-11 1,1-1-12,2-5-9842,0-1 9658,0-6 0,0 3 1,0-4-1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29:30.5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59 6182,'0'-9'593,"0"2"-525,0 7 133,0 0 405,4-12-46,-3 7 79,4-9-23,-5 11-45,0 1 23,0 2 347,0-3-672,0 2 695,0-1-572,2 1 12,-1 1-35,3 0-22,-3 0 1244,1 0-1187,-2 8-169,0 5 146,0 10-56,0 1-157,0 2-45,0-2-22,0 0-11,0 1 44,0 1 12,0 0 11,-4 0-112,0-2 11,-3-5-11,4-4-12,1-6 1,2-5 0,0-2 10,0 0-44,0-1-2155,0 0 0,0 1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30:19.55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44 18429,'17'0'33,"5"-2"-33,9 1 12,5-1 32,6 1-21,5 1-23,5 0 45,0 0-34,2 0 0,1 0 11,-3 0 1,0 0-23,-5 0 0,-3 0 0,-2 0 45,-1 0 11,5 0 0,4 0 11,7 0-34,3 0-33,5 0 23,0 0-23,1 0 33,-4 0-33,11 0 0,-21 1 34,30 0 22,-35 0 67,23-1-44,-17 0-35,4 0 1,2 0-45,4 1 0,0-1 0,-1 2 0,-3-2 0,-6 1 11,-2-1 1,-8 2-1,0 0 45,24 3-23,-12-2-21,23 2-12,-20-3 0,-1 1 0,5-1 89,-12 2 1,2 0-78,34 0 10,-27 0 0,-1 0 12,22 1-34,0 0 22,-11-2 1,3 0-23,-10 0 0,-1-1 11,-7 0 112,11 0-100,-16-1 33,8 0 22,-20 0-22,-4-1-34,1 2 158,35-1 10,-11-1-168,40 1 12,-19-1-12,5 0-22,1 0 0,-14 0 23,-1 0-23,-15 0 33,-11 0-21,-3 0 66,-10 0-33,3 0 33,-1 0-22,1 0 11,3 0-21,6 0-35,7 0 67,12-1-84,-8 0 1,2 0 5,27 0 0,-24 0 0,-1 0 11,15-2-11,-2 1 0,-7-1 12,-9 1-24,-8-1 24,-8 2-12,-8-1 0,-3-1 11,-2 0 11,3-2-11,2 1-11,5 0 34,3-1-34,3 2 22,4-2 1,6 0 89,38-5-112,-17 4 22,15-3 1,-34 5-1,-12 2-22,-10 1 11,-5 1-11,-8 0 34,-1 0 44,4 0 113,19-1-158,-1 1-10,15-3 44,-6 3 11,6-1-78,5 0 0,0 0 23,-3-1-23,7 2 11,-26-1 0,3 1-11,-28-2 0,0 1 11,0-1 0,5 0 1,5 2 21,8-1-22,10 1 23,7 0-23,7 0 12,0 0-12,-3 0-11,-8 0 11,-3 0-11,-7 0 0,-3 0 0,-7 0 0,-6 0-11,-8 0 11,-2 0 0,-1 0 0,-1 0 0,4 0 0,0 0 11,4 0-11,-1 1 0,2-1-11,-6 1 11,3-1 0,-4 0 11,2 1-11,1 1 11,4-1-11,-6 1 11,5-2-11,-6 0 0,1 0 23,0 1-1,-1-1-11,0 1-11,5-1 12,-2 0 10,3 0-22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30:19.55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43 7459,'0'-3'2622,"0"1"-661,0 2-1513,-6-1 101,4 1 34,-5-2-57,7 2 2556,0 0-2937,0-2-44,0 1 33,7-1 46,6 2-80,11 0-32,5 0 22,6 0 0,5 0-1,4 0-33,8 0 23,0 0-23,8 0 11,2 0-34,3 0 1,5 0-23,-2 0 0,0 0-11,-3 0 23,-1 0 10,-1 0-21,7 0-1,-2 0-11,9 0 11,2 0 23,6 0 22,-1 0-45,-1 0-11,-32 0 0,-1 0 11,27 0 11,13 0 34,-21 0 67,0 0 1,5 0 60,-12 0 1,4 0-986,30 1 0,3 2 801,-22-2 0,-3 2 6,4 1 0,0 1 0,-3 0 0,1 0-318,-2-1 1,0 1 311,-1 0 0,2-1 11,19 0 0,-1-1-6,-26 0 1,-3-2-1,9 1 1,-5-1 17,1-1-233,-22 0 221,-6 0 1,-5 0-1,-4 0 1470,1 0-1481,3 0 0,27 0 11,-2 0-11,21 0 0,-7 0 717,-6 0-706,1 0 315,-10 0-326,-4 0 11,15 0-11,-17 0 0,9 0 12,-24 0 10,-1 0 0,3 0 23,14 0 22,8 0-55,12 0-1,-1 0 0,5 0 11,-8 0 12,2 0-23,-6 0-11,-1 0 79,-2 0-46,-6 0 1,-4 0 11,-2 0-23,-5 0 34,2 0-22,-2 0-23,-3 0 112,3 0 23,4 0 55,7 0-145,9 0-33,6 0-23,-4 0 0,0 0 44,-11 1-44,-6-1 12,-10 1-1,-14-1 22,-5 2 35,-10-2-1,7 1-11,1-1 45,13 0 34,5 0-23,12 0-23,12 0 68,8 0-135,7 0-10,11 0-12,-31 0 11,-2 0 0,-36 0 0,-6-1 0,1-1 1,5 0 44,7-1-45,30-2-11,-8 3 0,19-3 33,-16 5-21,-48 0-12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1:16.53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33 7538,'0'-6'974,"0"0"-122,0 6 347,0 0-762,34-3-157,-7 1-157,29-3-123,-14 3-101,-3-1-672,1 1-986,-3 0-986,-2 1 2745,-4 1 0,-14 0 0,-5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30:00.4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 0 5868,'-12'0'0,"3"0"0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30:01.2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0 262 15488,'76'-32'0,"1"0"0,-1 0 0,-4 3 0,-2 1 0,-20 7 0,-26 11 922,7 1-855,-5-1 252,-2 3-241,-6 2 102,-8 1-180,-2 1 489,-1 1-500,1-1 11,3-1 0,1 0 0,-1-1 0,4-1 0,-4 1 0,2 1 0,-5 0 0,0 2 0,-6 1-11,1 1-1659,-3 0-1389,-5 0 3059,-10 0 0,7 0 0,-6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30:25.6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557 8 8277,'-3'2'1378,"1"-1"3149,2-1-4494,-2 0-33,1 0-78,-1 0 67,2-3 11,0 0 11,0 0-11,2 1 11,-1 2 180,1 0-57,-7 5 23,-7 5 67,-10 6 12,-9 5-12,-3 1-34,0 2-78,-2-1 67,2 1 101,-5 1-168,0-1-22,2-1 22,4-3-33,7-4-34,3-1-12,4-2 12,1-1-22,3-2-1,1-2 45,2-3-33,1-1 78,3 0 45,1-1 11,1-1-12,-6 6-111,5-4-45,-5 3 11,9-4-11,1-2-5131,2 0-1334,0-4 6465,0-9 0,0 6 0,0-5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30:29.1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1121 7437,'-6'0'1524,"1"0"-292,5 0 6780,0 1-7967,0-4-12,0 1-10,0-6-12,0 2-11,0 0 11,0-2 34,0-1-12,0-3 46,0-3-1,0-2-44,0-2-1,0-3-33,0 0-22,0 0 22,0 1 0,7-8 22,-3 9-22,6-7 12,-5 8-1,3 1 0,-3 3 0,3 2-11,-3 3-11,3-2 11,0 0 146,9-12 33,-5 4 56,6-7-157,-8 7-33,0 1-11,3 1 11,-2 2 11,2 2 45,-1-4 0,-1 3-90,0-3 56,-4 5 56,-2-1 23,1 1 11,-4 2-34,1-2 45,-1 3-123,1 1-23,2 0 34,3 3-22,-5 0 22,4 0 22,-4 0-11,0-2-55,-1 0-1,-2-4 34,3-1-23,-1 2 23,1-1-23,2 6-11,-2-3 12,0 3 22,1-3 34,-3 3-35,1-2-32,1 1-1,-3-5 0,2 5-11,1-5 0,-3 2 0,5 0 11,-2-2-11,0 1 23,1 1-23,2-6-12,-1 4 1,3-3 11,-3 4 0,0 2 11,-2 1-11,-1 1 12,1 2-12,0-2 22,0 2-22,1-2 0,-3 2 0,3-1-22,-1 0 22,2-3 0,1 1 0,-4-1 0,1 3 0,-1-4 0,-1 3 0,1-2-12,-2 4 1,2-1-11,1 0 11,2-1 11,1 0 0,-1 2 11,-2 1-11,-1 1 0,-2 1 0,0-1-11,0 0-1,0 2 1,2 0-11,-1 1-348,1 0 325,1 0 22,-3 4-10,2 6 22,1 7 11,0 6-12,4 6 12,3 4 12,1 5-12,2 5-23,-5 2 23,-3 0-11,-2-1 11,-3-3 0,0-4 0,0-2-11,0-7 11,0 8 0,0-10 0,0 8 0,0-9 0,0 1 0,0-2 0,0-2-23,0-3 23,4 0 0,0-2-11,3-2 0,-1 0 11,-3 1 0,1-5-22,-3 4 22,3-6-12,-1 1 1,2-1 0,3 3-23,-5-1 34,2 1-11,-3 0 22,1-1-22,2 2 11,1-2-11,-4 1 0,1-1 0,-1 0-23,1-2 0,2 0 34,0-1-11,-2 1 11,2 1 0,-2 2 0,2-1-11,2 2-11,-1-3 10,2 1-44,-3-2 56,0 0 0,0-2 0,1 0-22,-1 1 22,0 1 0,0 0 0,-2-2 11,2-3-11,-5-1 0,2-2-1277,-2 0-34,3-1-874,-3 0-1434,3 0 3619,-3-10 0,0 8 0,0-8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30:30.1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1 7269,'-5'3'2756,"0"-1"-1815,5-2 1345,0 0-1927,9 0 44,10 0-202,10 0-77,7 0-24,-1 0-55,-7 0-11,-2 0-23,-10 0 0,-3 0 12,-3 0 21,-5 0 35,5 0 66,-4 0-21,6 1-56,1 0 32,8 0-66,5 0-12,1-1-10,-1 2 21,-3-1 12,-5-1 11,0 1 157,5-1-135,-8 0 1,4 0 44,-6 0-56,0 0-22,3 0-12,-3 0-33,-2 0 34,-4 0-34,-2 0 34,5 0 78,-1 0 11,6 0 0,-4 0-78,-1 0-11,0 0-23,-4 0-11,-1 0 0,2 0 0,-6 0 0,4 0-941,-5 0 336,4 0 134,7 0 303,7 1-213,6 1-236,-3 1-346,-5-2-773,-9 1-1962,-4-1 3698,-12 0 0,6-1 0,-6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30:31.8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240 19 7011,'-17'0'-101,"2"0"67,13 0-11,-3 0 12,2 0 33,0 0 0,-1 0 0,1 0-56,-5 0-258,2 0 113,-3 0 145,3 0 56,-2 0 78,1 0-22,-1 0-56,-3 0 34,-6 0 145,0 0 246,-4 0 91,6 0 89,4 0 56,6 0 23,3 0 4559,2 0-5142,9 0-23,5 0-22,10-3-32,4-1 9,-1-1-22,-1 1-11,-6 3-11,-6 0 11,-5 1 0,-6 0 0,2 0-33,-4 0 9,5 0 24,0 0-33,7 0-23,-2 0 56,4 2 11,-4 2 11,2 4 12,-3 6 0,-4-1 22,-2 4 23,-4-1 10,0 0-55,0 4 11,0-1-45,-4 1 78,-9 3-44,-1-7-1,-7 0 12,6-8-11,-1-1 33,5-3-45,-3 0-22,3-2 0,-12 2-44,-3 1-24,-22 1 57,15-1-11,-6 1-57,25-5 23,7 3 12,4-4-282,3 2 416,12-2-22,5 0-46,14 0 12,1 1-1,1 0-33,-4 2 23,-3 0-23,-5-2 0,-5 0 11,-8-1-11,-1 0 0,-7 0-684,2 0-504,3 1-392,3 1-1019,10 1 2599,1-2 0,-5 0 0,-5-1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30:32.5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79 14 7650,'0'-8'2801,"0"2"-1972,0 6 695,0 0-1155,0 4 226,0 8-360,0 8 45,-3 11-68,-4 5-156,-2 3-22,-1 1 44,2-1-10,5-3-57,1-2 101,2-7 90,0-6-11,-2-4-57,1-7-11,-1 0-22,2-7-11,0 2-57,0-5-1971,0 1-382,-2-1 2320,-10 0 0,6 0 0,-5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30:36.5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250 7 10204,'0'-3'1872,"0"-1"5657,0 4-7461,0 6 88,-4 5-100,-2 11 0,-4 1 79,-1 2-12,1 0-56,2 5-11,0 4 34,3 8 11,-2 6-45,1 3-23,-2 0 23,5-3-11,-1-5-11,1-3 55,0-3 68,1 1-89,-1 2-35,3-1 12,-3 0 0,3-1-23,-2-3 1,-1 0-1,-2-3-11,0-4 1,0-3 10,2-3 12,-2 0 10,0 0-10,-1 2-12,-1 2 23,1 1-11,1 1-23,0 9 11,-2 0-10,3-2 10,-5-2 0,5-10 46,-3 13-46,4-8 23,-2 9-12,5-10 1,-7 0-23,3 0 23,-5-2-1,3 0 35,1 2 21,2 2 314,3 4-211,0 4-170,0 1 68,0 0-34,0 21-12,0-15-21,0 15-1,0-22-11,0 5 68,3-13 10,-3 5-77,2-15-1,-2 0-11,3-3 0,0-3 0,0 0 11,1-2-11,-1 2 0,2 3 11,-2 1-11,2 4 0,-5 0 11,5 10 12,-2-6-12,2 10 0,-2-10-11,2 3 23,-5 1-1,2 15-22,-2-6 11,0 14 12,0-12-23,0 6 0,0-2 11,0 4-11,0-2 0,0 0 0,0-1 22,-6 19-11,-1-16 1,-6 16-12,3-21-12,2 0 12,3-4 0,2-3 12,3-4-24,0-2 12,0-2 0,0 2 12,0-3-12,0 4 11,0-1-11,0 5 0,0-2 0,-2 2 0,2 1 0,-5-1 11,4 1-11,-1 0 0,2-2 0,0 1 11,0-1 0,-2-1-11,1 3 0,-1-3 0,2 2 0,0-1-11,0-2 11,0 1 0,0-3 0,0 2 0,0 0 11,0 0 1,0 3-12,0-2 0,0 1 11,0-2 0,2-3-11,1-1 11,2 13-11,0-9 0,1 19-11,-3-25 11,1 6 11,-3-13-11,1 1 11,-2 0 1,0 5-1,2 1 0,1 4-11,0 0 0,2 2 0,-5-4 0,3 0 11,-1-2-11,-1-4 0,3 2 11,-1 13 1,5-7 21,-3 13-10,5-14-23,-4 1 11,1-3-11,-1-3 11,-3-3-11,1 0 11,-3 1 12,3 11-12,-3-6-11,1 4-11,-2-14-1,3-5 12,-3-5-33,2-3-169,-2-3-2083,0-1-169,0-8-1670,7-18-1927,14-25 6051,18-34 0,-14 35 0,3-3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30:45.1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401 1 8983,'12'0'784,"-3"0"-392,-9 0-358,0 0 22,-7 0-56,1 0-56,-7 0-12,0 0 46,0 0-90,-3 0 0,3 0 78,0 0 34,8 0 34,0 0 9796,5 0-9026,0 2-804,0 2 22,0 4 0,0 4-10,0 3 21,2 2-10,-1 2-23,1-1 11,-2-1 0,0-2 0,2 0 0,-1-1-11,1 1 12,-2-1 10,0 1-22,0 1 11,0 1-11,0 1 0,0 1 0,0 0 11,0 2-11,0 8-11,0-5 22,0 7-11,0-7 23,-4 12-34,0-10 11,-3 7 11,2-16 22,-3 1-33,2-1 12,-4 2-12,2 6 33,0 3 57,3 7-12,3 15-55,2-12 22,0 9-11,0-19-12,0 1 23,0-2 56,0 0-45,0-3 0,-5-2-45,2-4 22,-10 7-10,7-6 89,-4 7 112,5-5-202,0 4 12,0 1 78,0 2-90,-1-1 34,1-1 11,0 1 12,2-1-46,1 1 102,-1 13-90,3-7-1,-2 11 24,2-15 0,0 1-35,-3-1 1,0 9 33,-2-6 0,2 4 12,-1-7-79,1-4 44,-2 0-21,-1-1-23,1-2 22,-2 13 1,1-8-1,-2 9-11,3-11 12,0 2-12,2-1 22,-2-2-21,5 0 21,-5-3-33,2 4 23,-2 0-23,0 0 0,0 1 0,0-1 0,-3 1 0,0 0 22,0-1 0,0-1-22,3-1 0,0-3 0,2 1 12,-2 2-12,5 0 0,-5 2 11,5-1-11,-3-1 0,1 2 22,1 0-11,-1 1-11,0 2 12,1 1-1,-1 0 0,2 13 0,-2-9-11,1 10 11,-1-14 1,2-1-1,0 0 0,0-2 0,0-2 0,0-2 1,0 0 21,2 6-33,-1-6 23,3 4-12,-1-8 11,2-1-11,1 0-11,-1-1 12,0-1 44,2 7-34,-1-5 34,-1 9 34,-2-6-68,-3 4-11,0-2-11,2-1 11,3-2-11,1-2 12,2-1 32,-3-1-10,-2 1-23,1-2 0,-3 0 12,1-1-1,0 2 34,1 1 23,0 2-23,2 0-22,-5 1-23,5 0 23,-4-1-1,3 1-33,-1-1 0,2-1 11,-2-1 12,2 0-23,-2 0 22,4 0 1,-1 0 33,2 9-34,-6-7 0,3 6 12,-2-10-12,0 0 23,-1-2 0,-2 3 56,0-1-90,2 10-11,1-8 0,0 7 11,0-9 23,-1-1-1,-2 2-10,3-3 33,-3 4-11,0-4-34,0 1-22,0 3-1,2-3 12,-1 6 45,1-1-34,-2 3 12,2 3-23,-1-1 11,1 2 0,-2 4 12,0-6-12,0 3-11,0-9 0,0 6 11,0-4 23,0 6-23,0-6-11,0 0 22,0-2-22,0-1 0,0 0 0,0-4 0,0 1-11,0-1 11,0-1 34,0 2-34,0-2-12,0 8 35,0-4-1,0 6 12,0-5-34,0-1-11,0-2-1,2-1 1,-1-2 22,1-1-33,1-1 22,-3 0 0,3 1 34,-1-1-34,1 2 0,2-5 11,0 0 0,-2-3 0,-1-1-1938,-2-1 829,3 1-314,2 0-672,10-9-896,9-8-2051,14-16 5031,5-15 0,-15 20 0,-7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31:07.8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 40 6025,'12'-16'1580,"-3"3"-1132,-9 13 874,0 0-471,7-5 147,-5 4-23,5-4 100,-7 5 7262,0 0-8315,2 0 1,-1 0 425,1 0-448,-2 4 11,0 0-11,0 4 0,0 0 0,0-1 0,0 1 0,0-1 0,0 3 0,0 1 11,0 4 0,0-1-11,0 2 0,0 2 0,0-1 0,-5 2 11,2 0-11,-7-2 0,7 2 12,-4-3 10,4 2 0,0 0 1,-2-2-23,5 2 0,-5-2 0,4 3 22,-1 13-22,2-6 0,0 9 0,0-11 0,0-3 11,0 3 34,0 10-34,0-6-11,0 8 23,0-7 10,0-1-21,0 3-12,0-3 11,2-1-11,1-2 11,0-2 34,4 8-45,-1-10 11,4 6-22,1-11 22,-1 0-11,1-1 0,-1-1 11,0 0 56,3 6-32,-4-3 21,0 4-56,-1-4 11,0-1 23,2 0-1,8 7-10,-4-5 10,4 6 57,-5-7-34,-5 5 11,-1-1 0,1 3-11,-2 2-45,4-2 1,-2 2 44,2 1-45,0 1 11,-1 3 1,-2-1 21,-2 15 12,0-11 12,1 10-12,-3-11-12,1-2-10,-3 2 33,1 9-67,-2-11 0,0 5 11,0-13 34,0-1-22,0 1 10,2-2-22,-1 0 1,1 1 10,-2-1-11,0-1-11,0 1 11,0 8 1,0-6-12,0 6 0,2-9 0,1-2 0,3 1 22,1 12-11,-1-8-11,1 10 0,-1-9 0,-4 0 23,1 2-12,-3-5-11,0 0-11,0-1 11,0 1 11,2 1-11,1 0-11,2-1-1,-2 0 1,2 1 22,-5 2 1,5 2-12,0 4 0,1 0 0,1 3 22,-4-1-22,4 15 11,-6-14 12,4 7-23,-5-17 11,0-1 0,0-4-11,0-2-11,0 0 0,0 12 44,0-2-10,0 11-12,0-7 0,0-1-11,-5-2 0,0-1 0,-4-3-11,0-3 11,3-4-11,1-1 11,0-1 0,2 2 11,-2 1-11,-5 7 0,6-5 0,-5 7 0,6-2 11,-5 2-11,0 1 0,-7 7-11,6-12 11,-3 7-11,9-14 11,-1 4 0,-2 0 0,1 4-12,-3 0 24,5 9-12,1-8 0,2 7 0,0-10-12,0 2 12,0 3 12,0 0-1,0 3 0,0-2-11,0 1 0,-2 0 0,-1-1 0,-3 1-11,4 0 0,-3 4 11,4 3 0,-1 5 0,2 2 0,0-3 0,0-2 0,0-3-12,2 2 12,1 1 23,0 0-23,2-4 0,-5-5 0,3-6 0,-1-3 0,3 4 11,-1-4-11,0 6 0,-1-3 11,-3 7-11,2 5 34,-2 4-34,0-2 0,0-6 0,0-5 0,0-3 0,0-2 0,0 4 0,0-2 0,0 10 0,0-5 0,0 9 22,0-8-22,0 8-11,0-11 11,0 6 0,0-13 0,0 1 0,0 0 11,3 4 12,0 1-23,0-1 0,-1 1 11,0 3-11,-1-4 0,6 9 0,-4-2 23,5 5 33,-3 2 22,0-2-55,0-5-12,5 4-11,-4-13 0,4 7 22,-5-11 45,1 1 1,-1-1-46,0 0 0,-2 0-22,-1 2-11,-2-1 11,0-1 0,3-4 11,-3-2-11,2-4 0,-2-3 0,0-3 0,3-1 0,-3 0-33,3 0 22,-3 2 11,0-1 22,0 1-22,2-2 0,-2 0-11,5 0 11,-4 0 0,1 0-11,-2 2 11,0 0 0,0 3 0,2-1 0,-1 3-12,1-1 12,-2 1 23,0 0-23,0 1 0,0 0-34,0-1-100,0-2-158,0-1-1445,0-2-335,0-1-1323,3-1-281,6-13-402,10-17 4078,7-27 0,-8 21 0,-4-2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1:17.0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2 8142,'-6'-1'112,"1"0"-4293,5 1 4539,-15 70-1401,12-41 1087,-12 51 1045,22-60-1089,1-7 67,6-4 57,4-6 2212,-1-1-2314,6-2 3370,0-2-3538,2-5-89,1-5 44,-2-6 57,0-6-68,-6 0 157,-1 2 45,-8 1 292,-4 8 144,-3 5-43,-2 5-68,0 3-34,0 9 79,0 4-191,-2 12-168,0 1-11,0 0-302,1-5-527,1-4-337,8-5-290,5-6-863,9-2 2319,6-3 0,-14-1 0,-1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31:17.8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68 40 6059,'0'-6'1243,"0"2"707,0 4-1368,-9-13 35,4 9-35,-7-9-66,9 13-180,1 0-145,-1 0-57,3 0 2207,-2 0-2273,-1 0-46,3 0 12,-5 0 10,5 0 1,-3 0 0,1 0-45,-1 0 0,-2 0 0,0 0-34,2 0 12,0 0-1805,3 0 1,0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31:37.4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22 7493,'14'-11'1524,"-2"3"-1144,-12 8 1335,0 0-830,7-1-168,-6 1-101,6-2-190,-7 2 2745,0 0-3048,0 8-11,0 3-11,0 10-45,0 6 23,3 5 44,2 4 34,3 7 11,0 3-22,0 3 0,-1 3-23,1 0 67,5-2-134,-2-1 11,4-3 1,-4-1-1,4 2 11,-4-1 1,4 0-12,-4 0 11,-1-3-55,-2-1 21,-3-2 46,0-2 0,0 1-1,1-3 91,6 30-135,-3-24 0,1 21-12,-5-30 68,-3 1-45,1 0 56,2 0-34,1-1 1,6 12-57,-5-9 1,9 10-12,-7-11 34,1 0-12,-2 1 1,-3 0 44,0-1-44,-2 1 33,2-1-33,-5-1 10,3 0 24,-3 2 21,0-1 57,0 18-68,0-13-44,2 10 11,1-18 34,2 14-46,0-10 34,-2 13-11,0-13 23,-3 1-1,0 1-44,0-3 11,0-2-34,0-5-11,0-1 45,2 6-34,1-5 22,2 8 1,-2-5 0,-1 4 10,-2 0 12,0 2 45,0-7 34,0 6-79,0-13-23,0 7-10,0-10-1,0 7-22,5 3 134,-2 7 23,2 1-90,0-4-22,-4-1 34,1 6-56,-2-11-12,0 7-11,0-12 0,0 0 157,2 0 67,1 4-213,2-2 45,-2 11-22,-1-9-23,-2 6-11,0-13-11,0-4-12,0-5 23,0-3 0,0-1 11,0 4 12,0 1-1,0 5 23,0 3 0,0 8-23,0 4 45,0 5 113,0-1-147,0-6-22,0-8-11,0-6 0,0-3 12,0-3-12,0 3 11,0-2 22,0 2-10,0-1-12,0 1 0,0-3 0,0 2-11,0-2 0,0 1 23,0 4-1,0 0-11,0 4 1,0 3 10,0 5-22,0 2 78,0 3 57,0 1-124,0-3-11,0 1 22,0-6-10,0-2-12,0-4 11,0-3-11,0-3-11,0-1 11,0-4 0,0-1 0,0-2 0,0 3 11,0-2-11,0 4 0,0 1 0,0 8 22,0 5-11,0 6-11,0-1 0,0-2 0,0-5 0,0-2-11,0-2 11,3-2 11,-3-1-11,7 12 12,-6-5-12,6 8 0,-6-8 11,1-1-11,-2 2 0,3-2 0,-3 1-11,5 0-12,-2-7 23,0-1 0,1-4 11,1 14 12,1-1-23,-1 12 11,0-12-22,-2-1 11,0-4-11,4 0-12,-4 0 12,7 0 22,-2 1-11,0-3 23,2 1-23,-4-3 0,1 1 11,-2 0 0,-2-2 0,0 1-22,-3-3 0,2-4 11,-1 1-11,1-5 11,-2 1 11,0-2-11,0 2 11,0 4 0,2 5 12,-1 1-12,1 2-11,-2-5-11,0 0 11,0 0 11,2 16 101,-1-7-11,1 11-90,-2-12 1,0 1-12,0-2 11,0 8 0,0-6 11,0 0 68,0-11-34,0-2-45,0-4 0,0 2 1,0-1-1,0 3 11,0 3 1,0 0-1,0 2 0,0-3-10,0-2-1,0-1-22,0-3 11,0 1 0,0 0 11,0 1-11,0 2 0,0 0 11,0 1 0,0-3 0,0 2-11,0-3 12,0-1-12,0 0 11,0-1 0,0 2-11,0 1 0,0-2 0,0 4 0,0-4 11,0-1-11,0 1 67,0-3-67,0 2 12,0 0-12,0 2 11,0 0 11,0 0-11,0 0 45,0 0-11,0 1-11,0 3-1,0 1-33,0 1 0,0 0-11,0-2 22,0-1-11,0-3 12,0 0-12,0-2 0,0 0 0,0 0 0,0 0-12,0 0 12,0-1 12,0 0-12,0 1-9831,0-1 4367,0-9 5464,0-6 0,0 1 0,0 1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31:41.9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31 0 6731,'0'12'1647,"0"-2"-1176,0-10 973,0 0-838,-2 0-12,1 0 1053,-1 0-1131,0 0-225,1 0-179,-3 0-112,3 0 1132,-1 0-1076,-1 0 22,3 0 34,-5 0-22,5 0 223,-3 0-89,1 0-11,1 0 2891,-1 0-3082,2 2 12,0-1-1,0 1-21,0-1 11,0 2-12,0 2 22,0 2-10,0 3-23,0 0 11,0 3-11,0-3 22,0 0 1,0-2 44,0 0 11,0 0-22,0 0-11,0-1-34,0 0 12,0-2-12,0 2 0,0 0 12,0-1-12,0 2 11,2-1 1,-1 1-1,4 0 34,0 2-45,1-2 12,-1 2-12,-1-3 0,-1 1-11,2 0 11,3 2 0,-2-2-11,1 0 12,-2-1-12,-2 0 11,2 2-11,-2-1 0,0 2 11,4-2 11,-6 0 23,10 6-34,-7-5 23,6 5-23,-7-6 0,2 0 1,-5-1 10,5 1-22,-2-4 45,2 4-23,-2-5 1,-1 3-23,1-1 11,-1 2 0,6 1 0,0 3 12,5 0-1,-2 1-11,1 0 12,1 1-1,-4-3 0,-2 0 12,-2-2 22,-4-2-45,5 1 0,0-1 23,5 1 33,6 3-44,-5-3-23,3 5 11,-5-6 22,-4 1-10,4-2 22,-5 1-1,5-1 2,-2 0-13,0-2-33,0 0 12,-3 0-12,-2-2 22,-1 2 34,-2-3-45,3 2-11,-3-1 0,5 0 0,-5-1 0,5 0 0,-5 0-2394,3 0 0,-3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31:42.7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115 25 8568,'3'-9'2432,"-1"2"-1928,-2 7-44,0 0-460,-2-4-12,1 3-10,-3-2-393,-2 3-492,-4 0-382,-3 0 12,-5 0-426,-3 0 1703,0 0 0,7 0 0,5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31:44.38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547 351 7762,'-12'4'1893,"3"0"-1714,9-4-985,0 0 200,2 0 438,1 0 79,2 0 33,0 0 45,1 0 11,-1 0 11,0 0 179,-2 0 258,2 0 1,-5 0 828,3 0-1310,-1 0-1,-2 0 1356,3 0-1412,-1 0 45,1 0 45,0 0 23,1 0 10,-3 0 3609,1 0-3530,-2-3 79,0 2 33,0-3 67,0 1 34,0-2 23,0-1-80,-7-3 12,-6 0-67,-8-4-168,-8-2-11,0-5-23,-2-2-11,-4-3 101,2 0 100,-5 0 2,6 4-47,1 2 24,3 3-46,4 5-44,6 3-23,3 2-56,6 3 0,4 0 0,3 2 23,2 1 44,-2 0 57,1 0 10,-4 0-21,5 0 268,-2 0-235,-1-1-34,3 0-33,-5 0-23,4 0-45,-3 0-22,-1-2-22,-1-1 11,-2 0 11,3 0 0,0 0 22,2 2 23,-2 0-11,3 2-23,-1-3 11,-2 3 1,2-2-23,-2-1 0,0-1 22,0-1-11,-3-1-11,2 1 11,-1 2 1,-1-2-1,3 3 0,-1 0 34,4 0-12,2 2-21,-2-1-12,1 1 11,-4-4 11,3 3 1,-1-2 21,0 1 57,3 1-67,0-1-12,-2 2 1,2-2-8920,-3 2 4673,1 2 4224,-13 9 0,10-8 0,-9 8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31:47.6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 1 6148,'-6'0'1692,"2"0"1221,4 0-2375,-3 0-90,3 0 740,-3 0-953,1 0 23,2 0 67,-3 0 67,1 0-11,1 0 1143,-1 0-1524,2 3 56,0 0-56,0 5 11,0-2 23,2 1-23,3-1 34,4 1-1,3-1 1,2 0 11,-1 0-22,2 0-12,-4 0 12,2 0 34,-3 2-1,3-3-22,-2 3 44,4-4 1,-7 3 22,7-3-23,-7 0 1,7 1 11,1 0-45,3 2-11,1 1 11,1 0-12,-2-1 1,-2-2 56,6 3-11,-6-3 10,6 4-55,-5-5 45,3 3-45,-2-1 56,-1 1-45,-3-1 11,-2 1 34,2-1-56,1 0 11,-3-2 0,-2 1 22,-1 0-33,-5-1 22,5 0-33,-4-2-23,1 1 12,3 1-12,-3 0 0,5 1 23,-4-1-23,2 1 34,1 1 11,1 1-45,2 1 0,10 0 11,-8-1-10,6-2-12,-14-1 0,0-2 22,-1 1 0,-1 1-22,4-1 23,-2 1-23,4 0 0,4 1 0,0 1 0,-2 0 0,-2-1 45,-4 1-34,0-1 22,4 1-21,-6-3-12,2-1 33,-4-1-33,-1-1 34,0 2-12,2-2-22,-5 0 23,7 2-1,-5-1 0,4 2 12,-5-3-2252,1 3-382,1-3-1972,0 1 4572,4-5 0,-3 2 0,0-2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27:31.3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31 853 6574,'-8'3'1468,"1"0"-875,7-3 864,0 0-919,-2 0-45,1 0 3373,-1 0-3519,-1 1-33,3-1-68,-3 1-111,1-1-46,2 2 1794,-3-2-1771,3-8-78,0-3 33,0-10-11,0-2-22,0-2 44,5-5-67,5-1 12,4-3-12,6 0-11,-1-1 0,-1 2 0,3 2 0,-5 3 0,-1 1 22,0 3-22,-4 3-11,2 0 11,-5 3 34,0 2-34,-1 2 0,1-1-12,3-1 12,-1 0-11,1-2 11,-1 2 0,3 0 23,2-6-1,-1 7 23,-1-4-34,-6 8 0,-2 1 12,3-2-23,0 0 0,5-1 0,0-4 22,0 3 23,5-9-12,-7 9-21,2-5 10,-1 5 34,-6-1-56,4 3 22,-5 3 23,-2 1 0,2 4 56,-4 0-56,1 1 22,0 0 0,-1 1-56,1-1 0,0 2-11,-1 0-190,1 1 179,0 4 11,1 5 11,5 4 0,0 4-11,2 2 0,-2 1 11,0 3-11,0-3 12,-3 2-12,3-4 0,-1 1 11,4 13-11,0-9 11,-1 9-11,0-13 0,-4-2 0,4-2 0,-2-1 0,0-1 0,-1-3 11,-2-1 0,1-2 1,-1 1-12,-2-1 11,-1 1 0,0 1 11,3 1-10,1 3-12,4 0 0,-2 2 22,0 0-22,2-2 45,-4 1-45,1-1 22,-1 0-22,-1 1 0,0-2 0,0 1 0,0-3 11,1 5-11,-4-6 0,1 4 12,-1-4-12,1-1 0,2 2 11,-2-2-11,2-2 0,-5 1 0,3-2 0,-3 1 11,0 0-11,2 0-11,-2 0 11,3-2 22,-3-1-11,4 0-11,-2-3 0,2 2 0,-4-1 12,0 1-12,0 1 11,0 1 0,0 1 23,0 3 22,0-2-45,0 1 11,0-1-22,0-2 0,0 0 23,0 0-12,0 0 12,3 5 10,-3-2-21,5 5 44,-2-4-45,2 1-11,-2-3 33,-1 0-21,-2-3 21,0 1-33,0-1 0,0-1 0,0 1 0,0 0 0,2-2 0,-1 2 0,3-2 23,-3 2-23,1-1 0,-2 2 0,0-1 0,0 1 0,0-1 0,0-1 22,0 0-22,3 0 0,-3-1 22,2 0-22,-2 0 0,0 0 0,0 2 0,0 0-22,3-1 22,-3 1 0,3 0 0,-3 0 0,0-2 0,0 1-1658,0-1 179,2 0-796,-1-1-1467,1 1 3742,-2 2 0,0-1 0,0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27:32.7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 41 6596,'-9'0'1334,"2"0"-998,7 0 1591,0 0-1355,-2 0-214,-1 0-33,0 0 33,1 0 3206,2 0-3340,4 0 101,9 0 33,11 0-55,7 0-57,6 0-33,-3 0-112,-1 0-45,-4 0 34,-3 0-57,-5 0 12,-1 0-11,-1 0 55,4 0 23,-2 0-33,2 0-68,-4 0-11,-1 0 11,-7 0 11,-4 0-22,-4 0 0,-1 0 0,1 0 0,0 0 0,1 0 12,-3 0-1,4 0 0,-5 0 34,2 0-45,1 0-11,-3 0 11,3 0-12,-1 0 24,1 0 32,7 0 35,1 0 11,6 0-79,-3-2 23,-1 2 0,-5-1-12,-5 1-11,1 0 12,-1 0 10,4 0 34,2 0-33,-1 0 0,-1 0 10,-4 0-21,-1 0 111,-2 0-134,3 0 34,-3 0-1245,3 0-167,-3-2-1468,0-3-2633,0-3 5479,0-2 0,0 4 0,0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27:34.6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11 10451,'-6'0'448,"2"0"930,4 0-1255,0-1-89,0 0 33,0-1 23,4 1 22,2 1 45,5 0 44,-1 0 46,5-1 22,1 0-146,5-1-123,-3 2 0,0-1 12,-2 1-1,-3 0 34,-2 0 22,-6 0 11,-3 0 34,-2 0-101,2 0 1,1 0-12,3 0 0,-4 0 0,1 1 0,-3-1 44,0 4 1,0 0 22,0 3 0,0 2-22,0 0 0,0 2 0,0-1-23,0-1-11,0-2 1,0 0 21,0-1 1,0 2-12,0-3 1,0 2-12,0-2-11,0 3 11,-3-1-11,-2 3 0,-3-1 0,-2-1 0,-1-2-56,-4 0 11,6-2 23,-5 0-1,6 0-10,-3-1-23,1 0 45,2-1 11,2-1 0,4-1 22,2 0-44,-2 0-12,1 0-123,-1 0 392,11 0 23,7 0-79,11 1-77,2 2-24,-1 1-55,-2 3-1,-2-1-22,-1 1 67,-2 0-33,-3-2 22,0-1 22,-2 0 23,-3-1 11,-3-2 11,-2 0 12,-5-1-124,-1 0-5502,-2 0 5491,0-2 0,0 2 0,0-3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27:36.0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240 28 6316,'0'-14'1233,"0"4"-595,0 10 2231,0 0-2791,-2-2 12,-3 2-45,-6-1-34,-2 1-11,-3 0 11,3 0-11,0 0 11,5 0-11,-2 0 0,7 0-33,-4 0 33,2 0 11,-3 0 78,-5 0-10,2 0 55,-4 1-55,2 2-79,0 2 33,0 1 1,5-1 11,0 0-1,3-2 69,2 2-23,-1-1 66,1 3 1,-3-1-56,1 1 0,2-1-23,1 2-33,2-3 45,0 4-12,0-2 34,0 4 45,0-3-12,0 1-21,0-1-56,0-1-46,0 1 34,0-1 34,2 2-23,3-3 56,6 4-67,-2-7 22,3 3 1,-7-2-1,5-1 12,-2 2 22,5-1 11,0-1-34,1 1 1,1-3 11,-4 1-45,1 0 67,6 0-66,-4-1-24,2 0 1,-4-1 11,-6 0 11,-1 0 33,-1 0 12,2 0 45,2 0 22,4 0-67,4 0-57,3 0-32,1 0-1,-1-1-11,-1-1 0,-5-1 45,0-1-12,-5 1 23,-1-1-11,3-2-11,-1-1-1,1-1 1,-2 1-1,-3 2 12,-2-2-45,1 0 11,-1-2-22,0 0-34,2-1 23,-2-4 11,0 5 11,-1-4 11,-2 6 34,0 2-23,0 1-22,0 1 0,0 0 0,0-3 0,0 2-11,0-1 11,0 3-56,0 1 56,-2 1 0,-1 0 0,-2 0 11,-1 0-11,3 0 34,-1 0-34,3 0-23,-3 0 12,-2 0 0,1-1-23,-7 1 23,3-2 0,-6 2-23,4 0 12,0 0 11,4 0 0,4 0-12,1 0-5064,2 0 1266,0-2 3821,0 0 0,0 0 0,0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1:17.6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 9252,'4'-1'235,"-1"1"673,-3 0-908,5 52 0,-4-29-11,4 43 0,-5-45-34,0-2-46,0-4 91,0-5 12,0-6-12,0-2-90,0-2-224,0-11 270,0-2 21,6-11 23,4 2 23,5 2-23,1 3 44,-3 6 91,0 4 111,-4 4-32,-1 1-69,0 2 91,-2 4-24,3 4-21,-1 7-79,-3 7-79,1 3-33,-3-1-168,-1-1-56,0-7-44,-2-4 144,0-6 35,1-3-91,2-3-795,10-21 785,1 0 190,11-20-22,1 7 10,2 2 12,-1 7 90,-1 5 112,-6 8 55,0 6 34,-5 4 80,3 2-136,-2 2-45,1 5 113,1 3-57,-5 6-100,3 0-45,-3 1-101,0 0-23,0-2-436,-4-1-438,0-1-649,-3-2-1344,-3-2 2890,-1-4 0,-2-3 0,0-2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31:50.5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24 6854,'12'-12'2398,"-3"3"-1693,-9 9 775,0 0-1032,5-1-101,-4 0-78,3 0 4247,-4 1-4259,3 0-145,-3 0-78,5 0-12,-4 0 314,1 0-246,0 0-45,-1 0-12,1 0-33,0 0-11,1 0 0,2 0 11,3 0 34,-2 0-22,6 0 32,-4 0-10,5 3 22,-2-2 45,-1 4-56,0 1-23,1-1 34,1 3-11,-1-2-12,2 2-10,0-4 22,-2 2-23,4-2 56,-4 2-55,4-1 44,-4-1 45,4 2-90,-6-2 68,0 1-45,-3-1-12,1-1-10,1 1-12,3-1 0,-1 2 0,5 0-11,-4-1 12,5 0-12,-8-1 11,1 0 22,-3 0-33,4 2-11,-4-2 11,4 2 0,-2-3 23,2 2-23,1-3 0,1 2 22,-1 1-22,4 1 11,-2 1 0,3 0 1,0 1-12,-1 0 0,1 1 11,0 0-11,-1-1 22,1-1-22,-1-1 0,-1 2 0,-2-1 0,-4-1 11,0 0 23,-3-2-34,0 2-11,3-1 11,-2 0 11,1 1-11,-2-2 11,0 1 12,3 0 10,-5-1-10,4 1-1,-4-3-22,0 2 22,2-1-10,-2 1 77,0 0-32,-1 0 32,0-3-33,-1 3 12,3 0-46,-3 2-11,4 0 0,-5-4 23,2 2-2477,-2-3-929,3 0-3609,-3 0 6981,3 0 0,-3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32:44.67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458 32 6731,'0'-18'1893,"0"4"-1198,0 14 9135,0 0-9710,0 5-42,0 6-11,0 6-11,0 6 12,0 3 11,0 2 55,0 0-22,2 1-34,1-1-44,0-3 56,1-2-23,-1 1 22,0 3-10,0 4-12,-1 2 0,-1 2-22,1-1 0,-2-2-12,0-4 12,0-3 11,0-4-33,0-4-23,0-3 100,0 3-44,0-4-33,0 3 22,0-4 22,0 0-11,0 1-11,0 1 11,0-2-45,0 0 1,0-2 21,4 3-22,-2-1 12,5 1 10,-5-1 1,1 1 22,0 2 45,-1 8-68,-2-5 12,5 7-22,-4-7 21,3 1-32,-3-2 10,1-2 0,-2-4 1,3-1-12,-3-4 0,2 0-11,1 0 11,-3 3-11,3-1 34,-3 7-12,0-3-10,2 4-1,-2-5 34,3 2-12,-3-7-10,0 0-1,0-3 12,0-2-23,0 0 34,2-1-12,-1 0 337,1 0-370,-2 3 0,0 0 0,0 3 0,0 3 11,0 4-11,-7 3 0,-2 0 11,-8 2-11,0-1 0,-1 1-11,1 1 0,0 0 11,-1 0 0,5-2 11,0-4-22,5-1 22,1-2-22,2-1 11,-5 1 0,-1 5 0,-5 3 11,1 1-11,1-1 0,2-2 22,-1-1-10,2-2 10,-2-1-11,3-2 0,4-1 1,-1-4-12,4 2-12,-2-2 12,0 2 12,-3 1-12,-2 0 0,-1 3 11,-2-4 0,5 2 0,1-4 0,1 1-11,4-2 12,-1-2-24,1 0 12,1-1 0,-3 0 0,1-1 0,0 4 0,-2-1 0,0 3 0,-3 2 0,-5 1-11,2-1 11,1-2 0,3-3-11,4 2 11,-2-3 0,2 3 0,-2 0 11,-3 1 0,0 2-11,-2-2 0,0 1 0,1 0 0,2-2-11,4-1 11,-2 0-11,5-1 0,-5-2 0,5 1-113,-3-2 113,3 2 0,0-1-5669,0 1 2049,0-8-1434,0-5 5065,14-10 0,-10 8 0,9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32:46.26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99 0 6843,'-8'0'1042,"1"0"-740,7 0 393,0 0-516,-19 0-78,12 0 67,-12 0 56,17 2 381,2-2-459,-3 1-45,3 3-101,-5-1 0,0 4-90,-1-2-101,-1-1-44,2-1 101,2-2 134,0-1 3574,3 0-3394,0 2 55,0-1-11,0 1 235,0-1-224,0 1 214,0-1-281,0 3 0,0-2 11,0 3-22,0-1-45,5 0 11,1 2-22,4-1-22,1 3 77,1-2-21,-1 2-56,2 2-23,-3-2-11,1 1-12,1-2 12,-1 1 33,2-3-10,-2 3-1,-1 0 0,-2-2 0,2 3-22,-4-4 0,3 3-12,0 3 23,8 4-33,-3-1-1,7 2-22,-8-5 11,2 1-11,-4-2 34,4 1-34,-2-1 34,7 3-34,-5-3 0,0 0 11,-5-3 0,-2-2 11,0 1-22,2-1 12,-2 2-1,2-3-11,1 2 0,-3-2 22,1 2-22,2-1 0,0 2 34,8 2-34,-6-1 22,6 3 1,-8-4-23,4 0 0,-6-2 11,3 1 22,-4-2-21,2 2-1,-1-1 22,0 2-10,-1-2 10,1 2 23,0-2-44,-3 2 55,4 1-56,-4-1 0,1-1 0,-2-2 12,1-1-23,-1 1 11,0-1 57,0 5-57,0-4 12,-2 5-1,2-5-11,-2 0 0,2 0 12,-2-1 22,2 0 22,-3 2-45,6 1-11,-2 0 12,1 0-23,1-2 0,-2 2 0,-1-4 33,-1 4 35,-1-3-46,2 0 34,1 1-11,-4-1-34,3 1 45,-4-1-22,3-2-23,-3 2-2249,1-3 1,-2 1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32:50.15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557 104 12322,'0'-15'1098,"0"4"-728,0 7-45,0 3-57,0-2-21,0 2-158,0-3-89,0 0 0,0-4 0,0 1 0,2-3 34,-1 3 33,1-1 102,0 4 44,-1 0 67,1 2 0,-2 1 0,0 0-146,0-1 45,2 0-10,-1 0 44,1 0 1356,-2 2-1547,0 3 34,0 4 45,0 9-12,0 3-21,0 4 10,0 2 34,3 2 34,-3 1-68,5 3-44,-5 0 22,3-1-12,-3 1-10,0-1-12,0-3 1,0 0-1,0 0 23,2-1-23,1 0 57,2-3-11,-2-2 10,-1-1-56,1-3 12,-3-2 22,3-2-34,-3 0 46,0-1-24,0 1-21,0 2 10,0 0-10,0 1-12,0 0 23,0 1-34,2-2 11,-2 0-11,3-3 22,-3-3-22,0 1 23,2-1-12,-1 0 45,1-1 0,-2 0 22,0 2-22,0 0 90,0 8-79,0-7-56,0 4 0,0-6 1,0 2 10,0 1 12,0 2-1,0 0 1,0 0-12,2 0 45,-1 5-33,1-6 0,-2 4 22,0-7-34,0 1 23,0 0 0,0 1-12,0-4-33,0 1 11,0-4-11,0 1 0,0-1 12,0 0-12,0 2 11,0-1 1,0 1-12,0-1 0,0-1 22,0-1-22,0-2 112,0-1-112,0 0-34,0 2 34,0 2-11,0 3 0,-9 4 0,-3 1-12,-8 1-10,-1-2 22,0 0-1,2-1 1,2 1-1,-1 1 1,1 1 11,0 0 0,3 1 11,-1-3 1,7 0-1,-7-1-11,7-4 12,-5 3-1,2-3-11,-1 3 0,1 1 0,-4 0 11,1 3-11,1-2 0,0 2 0,3-3 0,0 1 11,-1-2 12,-4 5-12,4-4 0,-7 5-11,5-4 11,0 2-11,-2-1 0,-1 5 23,0-6-23,0 2 0,6-6 11,2-3 0,6 0-11,-3-1 0,0 3 0,-6 0 0,0 2 0,-1-1-11,4 2 11,-2-1 11,4-2 11,-2 1-22,6-4 12,-1 1-12,1-2 0,-1 1 11,-2-2-11,2 1-11,-2 0 11,5-2-5312,-2 0 1211,6-15 4101,16-4 0,-11 0 0,10 4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32:51.80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84 1 6148,'-20'25'11,"3"-2"57,12-16 66,0-2-123,0-1-11,2-3-134,-2 2 78,5-2 56,-5 1-11,2 0 11,0-1 67,-1 2 213,3-1 56,-1 0 4056,2-2-4313,-3 2-68,3-2 4784,-2 0-4772,2 2 22,0 1 44,0 2-44,2 2 0,3-2-23,3 3-22,3-2 11,1 0-11,-1 0 0,4 0 23,-4 0 0,2 2-12,0 0-11,-2-1 0,1 0 22,-1-1 1,-1-2-23,-2 2 11,0-1-11,-1 2 0,-1 0 0,4 0 0,-2 1 0,0-3 0,4 2 0,-3-3 0,1 2 45,0 2-23,-4 2-11,1 1 1,-2-3-12,1 0 0,-1-2-12,2 0 1,-1 0 11,4-3 0,-2 1 0,0 1 11,2 2 90,5 10-90,-1-4 12,4 4 10,-3-5 1,-4-4 0,2 1 55,2 2 1,-6-4-45,3 2-12,-6-5 12,-3 1-23,1-3 34,-1 3 12,2-3 10,-2 2 0,2-2-55,-5 1 22,5 1-12,-2 3-33,2 1 0,-2 1 0,1-4 11,-1 0-11,0 0 56,4 2 12,-6-1-12,6 4 11,-4-2-67,2 1 0,1-1-11,6 2 111,-3-1-100,4 1 34,-8-2 45,2 0-56,-4 0 33,5-1 33,-3 1-22,5 0-67,-4 0 23,4-1-23,-2-1 11,-3-4 34,0 2-12,0-4 46,-4 1-2354,1-1-291,0 0-2106,-1-2 4672,1-4 0,-2 3 0,0-2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32:54.75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541 13 6619,'0'-2'1770,"0"-1"-213,0 3-873,0-3-68,0 2 2533,0-3-2881,-2 4 69,1 0 1153,-1 0-1333,2 5 78,0 4-11,0 8-22,0 3-56,0 1-12,0 2 0,0 1 1,0 0-22,0 3 88,0-3-55,0 3-12,0-3-11,-2 0-44,1-1-12,-1-2 34,2-1-12,0 1 46,0-1-46,0 2-66,0-2 33,0-1-45,0-2-11,0-2 22,0 1-22,0-3 23,4 10 33,0-7-23,6 5 35,-5-9 67,3 4-79,-5-5 0,1 5 44,-3-4 24,4 3-12,-5-1-12,3 3-10,-3-1 44,0 7-89,0-7 0,0 7 0,0-8 22,0-1-56,2 0 34,-1-3-11,1 0-12,-2-3 34,0-2 0,0 0-34,0-2-22,2-2 12,1 1-1,0-3 11,-1 1 617,-2-1-628,0 3-22,0-2 22,0 3 1,0-1-1,0 1 34,0 0-23,0 3-11,-4-1 0,0 4 12,-6-1 10,0 4-33,-3 1 0,-5 3 12,-1 2-12,1 1-12,-2 1 12,3 1 12,-1-1-12,3-1 22,-5 1-11,3 0 56,-6 0-55,7-2-1,-4 4-11,8-9 11,-2 2 0,8-8 12,-4 1-1,0 1 12,-3 3 10,-5 2-32,-1 2-12,-2 0 11,-4 3-11,5-8 0,0 2-11,10-8-23,5-1 34,2-2 22,1 2-22,-3-1 23,-3 3-12,-3-1 0,1 1 0,2 1-11,0-4 12,3 3-1,0-4-11,0 0 11,2 1-11,-2 0-11,5 2 11,-5-1 0,2 2 0,0 0 0,-1 1 11,1 1-11,-2 0 11,-1 0-11,1 1 0,0-7 0,2 2-22,1-5-2465,2 0 1142,-3 0-717,3 0-1456,-3 0-2701,3-12 6219,21-8 0,-16 4 0,16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32:56.75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22 57 6428,'-3'-5'1849,"1"2"111,2 3 3330,0-1-5548,0-1 34,-3-1 90,3 0 32,-5-3 46,4-1 45,-1-1 11,0 2 33,1 0 1,-1 2 22,2 3 1816,0 0-1783,0 5 1,2 1 11,8 4-56,4 1 11,4-1-23,0 2-10,-4 0 21,1-1-10,-4 2 44,1-1-33,-1 1 56,6 2-56,-2-2-23,5 0 1,-7-1-23,2-4 0,-2 5 11,3-2-11,-1 0 0,1 0 0,-3-1 22,0-1-22,-5-1 34,7 3-34,-6-4 0,6 2 11,-5-3-11,1 1 0,-1 0 34,-2 4-34,2-2 0,0 0 11,1 1 0,2-3-11,2 4 0,-3-3 0,3 2 22,-5-1-22,-2-1 12,4 2-1,-3-1 45,6 3-56,-2-1 33,1 0-33,-2-1 12,-1-2-12,-1 1 0,3-2 0,-5 3 0,5-3 0,-8 0 11,1-2 0,-4-3 0,-2 3 0,0-3 12,0 4 10,0 0-33,0 0 0,2-1 0,-1 0 0,3-1 12,-1 1-12,0-3 12,-1 3 10,-2-3-22,3 2-22,-3 0 10,5-2 12,-2 3 0,0-2-12,1 3 12,-3-2 12,4-1 0,-3-1 44,1-1-45,0 0 78,-3 0-66,2 0 89,-2 0 123,3 0-190,-1 4-23,-1-2 12,3 4-1,-1-2-21,2 1-12,1-2 11,-1-1-11,-2-1 11,-1 0-11,-2 1 0,2 0 0,-1 2 11,1-1 0,1 2-11,-3-2-11,7 2-11,-6-2-57,4 0-33,-5-2-3134,0-1 0,0 0 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2:47.656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505 13 9834,'6'0'931,"-2"0"872,-4 0-1791,-7 0 77,3 0 34,-6 0 12,5-1-46,0 0-21,0-2-35,-3 0 46,3 2 10,-3-1 13,5 1-35,-1 0-22,1 1 44,-2 0 12,-3 0 0,0 0-90,-5 0-11,2 0 34,-6 0-23,5 0 0,-5 0 12,4 0-23,-3 0 33,3 0 12,0 0-11,-2 0-12,4 0-22,-7 0 0,5 0 45,-7 1-12,5 1-10,-4 2-1,5 0-22,-1 1-22,-1 2 10,3-2 12,0 3 0,3-1 0,-1 0 0,3 0 0,-2 0 0,2 1 0,-2-1 12,-3 2-12,5-3-12,0-1 1,6 0 11,-1 3 11,1 2-11,-4 2 0,1 1-11,0-2 11,0 1-44,2 1 32,1-1 1,2-1-22,0 2-46,0-2 34,0-1-22,0-1 22,0-4 1,0-1 10,4 1 23,0-2-34,6 1 23,-2 0-1,4-2 1,-1 1 22,4-1 0,-1 0 22,1 1-11,1 0-11,-1-2 12,3 2-12,1-3-12,2 1 12,-3-1 0,0 0 34,0 0-56,-7 0 22,4 0 22,-9 0-11,3 0 34,0 0 0,3 0 22,2 0-78,6-6 11,-6 2-11,6-5 22,-12 3-11,5 0 22,-8 1 34,1 0-22,-2 2 11,-3-3-45,3 1 33,-3 0 23,1 0 101,-2 1-79,0-1 12,0 2-12,0 1-11,0 0 1,0 0-12,0-2-56,0 1-12,0-2 12,0 1 0,0-1 0,0 0 0,0-1 0,0 1 23,0 1-12,0 0-11,0 0-34,0 1 1,0-1-1,0 1-33,0 0 33,0-3-10,0-1 32,0-2 12,0 1 12,0 0 55,0 1-56,0 4-11,0 1-11,0 2 0,0-2-1,0 0 12,0-3 0,0 2 0,0-2-11,0 3-34,0 0-22,0 0 11,0 2-571,0-2 627,0 0 0,0 1 23,0-2-23,0 3 0,0-2-112,0 0-136,0-1-356,0 1-797,0 0-1300,-7 1 2701,-4 1 0,2 0 0,0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2:49.032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115 10 6798,'0'-3'1109,"0"0"-78,0 3-840,5-1 44,-4 1 22,3-1 147,-4-1 2139,0 2-2307,0 5-80,0 1 1,0 7-67,0-1-1,0-1-21,0 1 11,0-3 55,0 1-11,0 2 12,0-4-34,0 4-12,0-3 1,0 1-34,0 0-12,-2 1 24,-1 9-46,-4-1 12,1 6 22,-2-6-23,3-2 34,2-1 68,-1-1 89,1 0-44,-2-2 10,2 0 1,-2 1-35,5-2-55,-5 0 34,2-4-12,-2 0 11,2-4-22,1 0-11,2-1 0,0-2 90,0 1-124,0 0 11,0 1 1,0 0-12,0 2 34,0 0-23,0 0 1,-3 1-35,3-1-10,-5-1 22,5 1-11,-5 1-12,4-1 23,-1 3-22,2-1 33,-2 2 56,-4 6-100,1-2-12,-3 3 11,5-6-10,-1 0 10,3-3 12,-1 1-34,2-3 67,-3 1-22,3-2-12,-2 0-22,2-3 1,0 0-9843,0 1 9283,0-9 0,0 6 0,0-6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2:52.568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323 24 6865,'0'-13'2163,"0"2"-1682,0 11 2858,0 0-3238,-2 0-34,-4 0 23,-2 0-34,-2 0-56,-5 0 112,1 0 46,-4 0-46,3 0-34,1 0-33,-1 0-34,0 0 23,1 0-34,-1 0-12,2 0 12,4 0 0,-3 2 12,4 1-1,-2 3 22,-1 0-21,-1 1 21,1 1-33,-2 1 23,3 0-12,-1 0-11,1 3-34,4-5 23,-1 3 0,4-3 22,0-2-22,1 2 0,0-3 11,1 0 22,-1 0-22,-1 0-11,3 1 11,-2 1 0,2-1 0,0 2 11,0-1-11,0 1 0,0 1-11,0-2 11,0 1-23,0 0-10,0 1-1,0-1 23,0-2 11,0-1 0,0 0 22,0-1-22,0 2 12,0-1-24,2 3 12,1-3-11,2 1 11,3-2 0,-3 0 23,3-1-23,-3 1-12,0 0-10,3-1 0,-3 1-1,8 0 23,-7-2 0,4 0 34,-3 1-12,-1-1-22,4 3 11,-2-1 1,2 0-1,5-1 22,-1-1-21,2 3-12,-3-1 0,-3 0-12,-2-1 12,6 0 0,-4-1 0,7 2 0,-6-3-11,2 1 11,-1-1 0,-1 0 0,2 1 11,-2 0 1,-3 0 44,1-1-34,2 0 68,2 0-1,5 0-66,-2 0 10,0 0-33,-4 0 11,-3 0 0,-2 0 12,-2 0 66,1-1-66,1-1-23,-1-2 33,4 0-10,-2-1-1,0 1 23,2 0 157,-2 0-57,-3 1-33,2-1-21,-4 0-58,2-1-22,1-1 23,1-4-12,1 3-10,0-2 10,-2 3 34,-4 3-22,-2 1 44,0 2 12,0-3 22,0 2-12,0-2-77,0-2 10,0 0 1,0-2-23,0-1-11,0 2 34,0 0 55,0 0-33,0 2 79,0-1-102,0 2 23,0-1-22,0 3-23,0 0 0,0 0 12,0-1-23,-2-2 0,-1 1 33,0-1 1,-2 1 0,2 0-12,-2-2-11,0-1 0,-3-1 12,3 1 22,-3 1-23,3 2-22,-3 3 0,3-3-56,-5 2 11,2-2 34,-3 0-23,-1-1 1,3 0 22,-1 0-68,3 0 57,1 3-12,-2 0-22,1-1 45,-1 2 0,0-3-34,-4 0 45,7-2-22,-6 3 10,10-1-21,-4 3-1,3-1-503,1 1-1996,-1 0 718,0-1-3025,-1-2 4840,-7 0 0,6 0 0,-3 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1:17.9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117 1 11874,'-65'64'179,"13"-9"-179,57-35 45,11-4 56,11-4-45,11-4 11,4-4 0,1-3-33,-5-2 111,-3-7-145,-9-4-179,-5-7-213,-8-1-90,-5-1-257,-5 1-572,-3 4-247,-10 5 1558,0 5 0,-2 5 0,4 1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2:53.737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245 25 7549,'3'-14'2319,"-1"4"-2230,-2 10 3990,0 0-3989,-2 3 22,-3 4-45,-1 5 23,-4 4 44,2 2-44,0 1-1,-2-1-22,4-1 12,-1-2-11,4 0-12,-2-1 0,2 1 22,-4 1-33,-1 2 78,-3 3 34,1-1 56,0 3-23,-3-4-89,4 1 11,-3-5-22,6 1 10,-6 2-55,6-5 22,-4 1 12,5-6 11,0-4-12,2 0-44,0-1 22,3-1-45,0 2 0,0-1 1,0 2-12,0-3 11,0 2 11,0-3 1,-2 2-12,-1 1 34,-4 5-45,1-2 0,1 5 0,2-5 0,1-1 11,1 1 22,-1 1 1,0 1 44,-1 7-78,-2-7 0,2 4 0,1-9 45,2-1-3900,0-2-705,0-13 4560,11-7 0,-8 4 0,9-1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2:56.714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411 17 6350,'-9'-8'1781,"2"2"-1322,7 6 3116,0 0-3440,-2-1-35,-3 1-44,1-1-56,-3 1 0,5 0-22,-4 0 22,-3 0 34,0 0-12,-6 0 68,-1 0-23,0 0-67,-4 0 0,4 0 11,-2 0-11,4 0 0,2 0-11,4 0 11,0 0-11,3 0-34,0 0 11,0 0 34,-3 2 0,0 0 11,-2 3 79,-8 4 22,6-4-78,-5 5-23,9-7 0,0 2 11,3-1-22,-2 4 0,1-3 34,-4 3 11,4-3 33,-1 1 1,-1 1-57,2 1-22,-3 0 67,0 1-33,1-1-23,1 0-11,2-1 22,-1 0-10,4-3-1,-1 0 0,3 0 11,0-1-22,0 2 12,0 1 10,0 1 0,0 1 13,0 0-13,0-2-22,0 0 0,0 0 11,0-2-11,0 2 0,0-2 12,0 8-12,0-6 0,0 6 0,0-7-45,3 1-1,-1-3-10,4-1 11,-1-1 45,-2 0 12,1 0-1,-1 2 0,2-2-11,1 2 0,-3-2 0,6 0 0,-5-1 11,6 1 0,-5-1 45,2 3 1,-1-3-34,4 1 21,-2-1 1,0 1-34,2 0 1,-4 1 21,1-2 23,5 1 11,0 1 1,6-1-12,-5 2-34,2-1 12,-2 2-23,3-2 11,-3 1-11,0-3-11,-3 0-11,-2 0 11,2 0 0,-2 1 0,3-1-33,2 1 10,-3-1 12,6 0 0,-3 0 11,0 0 0,-3 0 0,-4 0 11,-2 0 0,-3 0-11,1 0 23,0 0 10,-1 0-22,1 0 12,1 0-1,-3 0 34,5 0 0,-5 0 0,5 0 11,-2 0 12,0 0-1,-1 0 112,-2 0-100,3 0 22,-3 0 0,5 0-22,-2 0-22,-1 0-35,3-1 12,-2-2-23,0-1 57,4-5-46,-6 4 1,6-3-34,-7 3 0,5 0 0,-4 0 0,3-2 11,-1 4 0,0-2 1,-1 5 10,-2-1-22,3-3 0,-3 1 0,5-4 11,-5 2 34,5 0-11,-4-1-12,1 2 34,0 0-11,-1 3-12,1-2-10,-2 3-23,0-2-11,0-1 11,0 0 11,0-2 11,0 1-22,0-1 0,0-1 11,0 1 1,0-2-12,0 2 33,0-2 12,0 2 33,0 1 68,0 0 22,0 1-112,0-1-34,0 2-10,-2-2-12,-1 1-12,0-1-10,1 0 0,-1 0-23,1 2 45,-4-2 0,1 2 0,2 0-56,1-2-123,-3 1 44,2-2-78,-5 0-89,6 1-259,-3 0-223,4 1-23,-1-1 124,0 2-1682,-6 0 685,-3 1-124,-7 1 1804,0 0 0,6 0 0,3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2:58.441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1 6 9330,'0'-3'2028,"0"0"-694,0 3-1312,0 5 0,2-1 12,-1 2-23,3 1 0,-1-3 12,0 4-12,-1-3 23,-2 1 44,0-1-44,0 0 22,0 2-23,3 1 1,-3 0-12,3-1 34,-3 1 11,0-3 34,0 2 23,0-2 44,0-1 45,0 5-191,2-4-10,-2 5 32,3-4 57,-3 5-11,0-3-12,0 3 0,0-4-33,0 2 22,0-3 23,0 7-34,0-6-34,0 4 34,0-4 12,0-1-1,0 0-34,0 1-10,0-1 10,0 0 1,0 1-12,0 0-10,0-1 11,0 3-23,0-4 11,0 1 0,0-3 23,0 1-1,0 0-21,0 1-1,0 1 0,0-1 0,0 0 12,0 1 10,0-1 46,0 0-1,0 1-44,0-1 55,0-1-10,0 0-46,0 0-22,0 0 12,0 3-12,0 0 11,0-1-22,0 2 23,0-3-1,0 1 34,0-3 11,0 1-22,0 0 0,0 0-11,0 0-12,2 1-11,-1-2 0,1 1 1,-2-2 10,0 3-22,0-1 0,0 2 0,0-2 11,0 3-11,0-1 11,0 1-11,0 0 0,0-2 0,0-1 56,0-1-22,2-2-34,-1-1 0,1 1 22,-2 1-22,0 0 34,0 2-23,0-1 0,0 1 12,0-1 22,0-2-1,0 1 80,0-1-57,2-1-22,-1 2-34,4-1 1,-5 1-1,3 1 0,-3 0 11,0 2 34,0-2-33,0 2 10,0-2 1,0 1-23,0-2 0,2 0 12,-2-1-1,3-1-279,-1 0-360,-1 0-593,1 0-1132,3 0-2229,-2 0 4571,2 0 0,-2 0 0,-3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3:14.98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458 32 6731,'0'-18'1893,"0"4"-1198,0 14 9135,0 0-9710,0 5-42,0 6-11,0 6-11,0 6 12,0 3 11,0 2 55,0 0-22,2 1-34,1-1-44,0-3 56,1-2-23,-1 1 22,0 3-10,0 4-12,-1 2 0,-1 2-22,1-1 0,-2-2-12,0-4 12,0-3 11,0-4-33,0-4-23,0-3 100,0 3-44,0-4-33,0 3 22,0-4 22,0 0-11,0 1-11,0 1 11,0-2-45,0 0 1,0-2 21,4 3-22,-2-1 12,5 1 10,-5-1 1,1 1 22,0 2 45,-1 8-68,-2-5 12,5 7-22,-4-7 21,3 1-32,-3-2 10,1-2 0,-2-4 1,3-1-12,-3-4 0,2 0-11,1 0 11,-3 3-11,3-1 34,-3 7-12,0-3-10,2 4-1,-2-5 34,3 2-12,-3-7-10,0 0-1,0-3 12,0-2-23,0 0 34,2-1-12,-1 0 337,1 0-370,-2 3 0,0 0 0,0 3 0,0 3 11,0 4-11,-7 3 0,-2 0 11,-8 2-11,0-1 0,-1 1-11,1 1 0,0 0 11,-1 0 0,5-2 11,0-4-22,5-1 22,1-2-22,2-1 11,-5 1 0,-1 5 0,-5 3 11,1 1-11,1-1 0,2-2 22,-1-1-10,2-2 10,-2-1-11,3-2 0,4-1 1,-1-4-12,4 2-12,-2-2 12,0 2 12,-3 1-12,-2 0 0,-1 3 11,-2-4 0,5 2 0,1-4 0,1 1-11,4-2 12,-1-2-24,1 0 12,1-1 0,-3 0 0,1-1 0,0 4 0,-2-1 0,0 3 0,-3 2 0,-5 1-11,2-1 11,1-2 0,3-3-11,4 2 11,-2-3 0,2 3 0,-2 0 11,-3 1 0,0 2-11,-2-2 0,0 1 0,1 0 0,2-2-11,4-1 11,-2 0-11,5-1 0,-5-2 0,5 1-113,-3-2 113,3 2 0,0-1-5669,0 1 2049,0-8-1434,0-5 5065,14-10 0,-10 8 0,9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3:14.99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99 0 6843,'-8'0'1042,"1"0"-740,7 0 393,0 0-516,-19 0-78,12 0 67,-12 0 56,17 2 381,2-2-459,-3 1-45,3 3-101,-5-1 0,0 4-90,-1-2-101,-1-1-44,2-1 101,2-2 134,0-1 3574,3 0-3394,0 2 55,0-1-11,0 1 235,0-1-224,0 1 214,0-1-281,0 3 0,0-2 11,0 3-22,0-1-45,5 0 11,1 2-22,4-1-22,1 3 77,1-2-21,-1 2-56,2 2-23,-3-2-11,1 1-12,1-2 12,-1 1 33,2-3-10,-2 3-1,-1 0 0,-2-2 0,2 3-22,-4-4 0,3 3-12,0 3 23,8 4-33,-3-1-1,7 2-22,-8-5 11,2 1-11,-4-2 34,4 1-34,-2-1 34,7 3-34,-5-3 0,0 0 11,-5-3 0,-2-2 11,0 1-22,2-1 12,-2 2-1,2-3-11,1 2 0,-3-2 22,1 2-22,2-1 0,0 2 34,8 2-34,-6-1 22,6 3 1,-8-4-23,4 0 0,-6-2 11,3 1 22,-4-2-21,2 2-1,-1-1 22,0 2-10,-1-2 10,1 2 23,0-2-44,-3 2 55,4 1-56,-4-1 0,1-1 0,-2-2 12,1-1-23,-1 1 11,0-1 57,0 5-57,0-4 12,-2 5-1,2-5-11,-2 0 0,2 0 12,-2-1 22,2 0 22,-3 2-45,6 1-11,-2 0 12,1 0-23,1-2 0,-2 2 0,-1-4 33,-1 4 35,-1-3-46,2 0 34,1 1-11,-4-1-34,3 1 45,-4-1-22,3-2-23,-3 2-2249,1-3 1,-2 1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3:15.23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458 32 6731,'0'-18'1893,"0"4"-1198,0 14 9135,0 0-9710,0 5-42,0 6-11,0 6-11,0 6 12,0 3 11,0 2 55,0 0-22,2 1-34,1-1-44,0-3 56,1-2-23,-1 1 22,0 3-10,0 4-12,-1 2 0,-1 2-22,1-1 0,-2-2-12,0-4 12,0-3 11,0-4-33,0-4-23,0-3 100,0 3-44,0-4-33,0 3 22,0-4 22,0 0-11,0 1-11,0 1 11,0-2-45,0 0 1,0-2 21,4 3-22,-2-1 12,5 1 10,-5-1 1,1 1 22,0 2 45,-1 8-68,-2-5 12,5 7-22,-4-7 21,3 1-32,-3-2 10,1-2 0,-2-4 1,3-1-12,-3-4 0,2 0-11,1 0 11,-3 3-11,3-1 34,-3 7-12,0-3-10,2 4-1,-2-5 34,3 2-12,-3-7-10,0 0-1,0-3 12,0-2-23,0 0 34,2-1-12,-1 0 337,1 0-370,-2 3 0,0 0 0,0 3 0,0 3 11,0 4-11,-7 3 0,-2 0 11,-8 2-11,0-1 0,-1 1-11,1 1 0,0 0 11,-1 0 0,5-2 11,0-4-22,5-1 22,1-2-22,2-1 11,-5 1 0,-1 5 0,-5 3 11,1 1-11,1-1 0,2-2 22,-1-1-10,2-2 10,-2-1-11,3-2 0,4-1 1,-1-4-12,4 2-12,-2-2 12,0 2 12,-3 1-12,-2 0 0,-1 3 11,-2-4 0,5 2 0,1-4 0,1 1-11,4-2 12,-1-2-24,1 0 12,1-1 0,-3 0 0,1-1 0,0 4 0,-2-1 0,0 3 0,-3 2 0,-5 1-11,2-1 11,1-2 0,3-3-11,4 2 11,-2-3 0,2 3 0,-2 0 11,-3 1 0,0 2-11,-2-2 0,0 1 0,1 0 0,2-2-11,4-1 11,-2 0-11,5-1 0,-5-2 0,5 1-113,-3-2 113,3 2 0,0-1-5669,0 1 2049,0-8-1434,0-5 5065,14-10 0,-10 8 0,9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3:15.23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99 0 6843,'-8'0'1042,"1"0"-740,7 0 393,0 0-516,-19 0-78,12 0 67,-12 0 56,17 2 381,2-2-459,-3 1-45,3 3-101,-5-1 0,0 4-90,-1-2-101,-1-1-44,2-1 101,2-2 134,0-1 3574,3 0-3394,0 2 55,0-1-11,0 1 235,0-1-224,0 1 214,0-1-281,0 3 0,0-2 11,0 3-22,0-1-45,5 0 11,1 2-22,4-1-22,1 3 77,1-2-21,-1 2-56,2 2-23,-3-2-11,1 1-12,1-2 12,-1 1 33,2-3-10,-2 3-1,-1 0 0,-2-2 0,2 3-22,-4-4 0,3 3-12,0 3 23,8 4-33,-3-1-1,7 2-22,-8-5 11,2 1-11,-4-2 34,4 1-34,-2-1 34,7 3-34,-5-3 0,0 0 11,-5-3 0,-2-2 11,0 1-22,2-1 12,-2 2-1,2-3-11,1 2 0,-3-2 22,1 2-22,2-1 0,0 2 34,8 2-34,-6-1 22,6 3 1,-8-4-23,4 0 0,-6-2 11,3 1 22,-4-2-21,2 2-1,-1-1 22,0 2-10,-1-2 10,1 2 23,0-2-44,-3 2 55,4 1-56,-4-1 0,1-1 0,-2-2 12,1-1-23,-1 1 11,0-1 57,0 5-57,0-4 12,-2 5-1,2-5-11,-2 0 0,2 0 12,-2-1 22,2 0 22,-3 2-45,6 1-11,-2 0 12,1 0-23,1-2 0,-2 2 0,-1-4 33,-1 4 35,-1-3-46,2 0 34,1 1-11,-4-1-34,3 1 45,-4-1-22,3-2-23,-3 2-2249,1-3 1,-2 1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3:15.47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458 32 6731,'0'-18'1893,"0"4"-1198,0 14 9135,0 0-9710,0 5-42,0 6-11,0 6-11,0 6 12,0 3 11,0 2 55,0 0-22,2 1-34,1-1-44,0-3 56,1-2-23,-1 1 22,0 3-10,0 4-12,-1 2 0,-1 2-22,1-1 0,-2-2-12,0-4 12,0-3 11,0-4-33,0-4-23,0-3 100,0 3-44,0-4-33,0 3 22,0-4 22,0 0-11,0 1-11,0 1 11,0-2-45,0 0 1,0-2 21,4 3-22,-2-1 12,5 1 10,-5-1 1,1 1 22,0 2 45,-1 8-68,-2-5 12,5 7-22,-4-7 21,3 1-32,-3-2 10,1-2 0,-2-4 1,3-1-12,-3-4 0,2 0-11,1 0 11,-3 3-11,3-1 34,-3 7-12,0-3-10,2 4-1,-2-5 34,3 2-12,-3-7-10,0 0-1,0-3 12,0-2-23,0 0 34,2-1-12,-1 0 337,1 0-370,-2 3 0,0 0 0,0 3 0,0 3 11,0 4-11,-7 3 0,-2 0 11,-8 2-11,0-1 0,-1 1-11,1 1 0,0 0 11,-1 0 0,5-2 11,0-4-22,5-1 22,1-2-22,2-1 11,-5 1 0,-1 5 0,-5 3 11,1 1-11,1-1 0,2-2 22,-1-1-10,2-2 10,-2-1-11,3-2 0,4-1 1,-1-4-12,4 2-12,-2-2 12,0 2 12,-3 1-12,-2 0 0,-1 3 11,-2-4 0,5 2 0,1-4 0,1 1-11,4-2 12,-1-2-24,1 0 12,1-1 0,-3 0 0,1-1 0,0 4 0,-2-1 0,0 3 0,-3 2 0,-5 1-11,2-1 11,1-2 0,3-3-11,4 2 11,-2-3 0,2 3 0,-2 0 11,-3 1 0,0 2-11,-2-2 0,0 1 0,1 0 0,2-2-11,4-1 11,-2 0-11,5-1 0,-5-2 0,5 1-113,-3-2 113,3 2 0,0-1-5669,0 1 2049,0-8-1434,0-5 5065,14-10 0,-10 8 0,9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3:15.47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99 0 6843,'-8'0'1042,"1"0"-740,7 0 393,0 0-516,-19 0-78,12 0 67,-12 0 56,17 2 381,2-2-459,-3 1-45,3 3-101,-5-1 0,0 4-90,-1-2-101,-1-1-44,2-1 101,2-2 134,0-1 3574,3 0-3394,0 2 55,0-1-11,0 1 235,0-1-224,0 1 214,0-1-281,0 3 0,0-2 11,0 3-22,0-1-45,5 0 11,1 2-22,4-1-22,1 3 77,1-2-21,-1 2-56,2 2-23,-3-2-11,1 1-12,1-2 12,-1 1 33,2-3-10,-2 3-1,-1 0 0,-2-2 0,2 3-22,-4-4 0,3 3-12,0 3 23,8 4-33,-3-1-1,7 2-22,-8-5 11,2 1-11,-4-2 34,4 1-34,-2-1 34,7 3-34,-5-3 0,0 0 11,-5-3 0,-2-2 11,0 1-22,2-1 12,-2 2-1,2-3-11,1 2 0,-3-2 22,1 2-22,2-1 0,0 2 34,8 2-34,-6-1 22,6 3 1,-8-4-23,4 0 0,-6-2 11,3 1 22,-4-2-21,2 2-1,-1-1 22,0 2-10,-1-2 10,1 2 23,0-2-44,-3 2 55,4 1-56,-4-1 0,1-1 0,-2-2 12,1-1-23,-1 1 11,0-1 57,0 5-57,0-4 12,-2 5-1,2-5-11,-2 0 0,2 0 12,-2-1 22,2 0 22,-3 2-45,6 1-11,-2 0 12,1 0-23,1-2 0,-2 2 0,-1-4 33,-1 4 35,-1-3-46,2 0 34,1 1-11,-4-1-34,3 1 45,-4-1-22,3-2-23,-3 2-2249,1-3 1,-2 1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3:42.054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146 3 8478,'9'-1'1895,"-2"-1"-1638,-7 2 494,0 0-112,2 0-12,-1 0 1827,1 0-2465,0 0-23,-1 0 1221,1 0-1187,-9 0 12,-1 2-1,-6-1-11,-1 3 11,2-1 0,-3 2-11,1-1 11,1 0-11,4 0 12,3-1-12,1-2 0,4 0 22,-1-1-11,3 0 12,-2 2-1,-1-1-22,-2 3 0,0-1-11,-1 1 0,1-1 11,2-2 0,1 0-23,2-1-10,0 3-1,0-2 23,0 2 11,0-1 22,0-1-22,-2 2 56,1 1-45,-3 4 1,3 2-12,-1 1 0,2-1-23,0 1 23,0 0 11,0-2-11,0 0 0,0-2 0,0 0 0,0-3-22,0 0-12,0-3 23,0 2-112,0-3 123,0 4 67,0 0-44,0 3-12,2 1 0,3 0-11,3 0 0,3-2 0,-1 1 0,0-1 0,-1 0 0,-2 2-11,1-2 11,0 0-23,2-2-21,0 0 32,1-1 12,-3-1 0,-1 1 34,-1 0-23,1 1-11,-1 0-33,6 0-12,4 1 45,-2-2 0,6 1 0,-7-2 0,0 0 0,2 0 0,-4-1-23,2 0 23,-3 0-11,1-1 0,1 1 0,-1-1-12,4 0 46,-1 0-1,1 0-22,-1 0 0,-2 0 0,-1 0-45,1-1 23,-3-1 0,3-1-1,-6-1-10,2 0 33,-3 0 44,0-3-21,0 0-23,0 1 11,1-2-11,-4 2-11,1-1 0,-3-2-1,0 0 12,2-2 23,-1-1 33,1 3-23,-2-2 35,0 2 32,0 2-32,0-1-35,0 3-10,0-1-23,0 1-12,0-1 12,0 0 23,0-1 22,0 2 0,0 1 67,-2 0-34,-1 0-44,-2 0 11,-1-1-45,1 0 11,-2 0 11,1 2-10,1 0-12,-2-1 123,1 0-78,-2-1-23,0 2-11,3 0 12,0 1 10,2 0-33,1 2 23,2-1-1,-3-1 0,1 1-22,-1-2 0,0 2 0,1-2-11,1 3 11,-3-1 0,3 0-22,-1 0-191,2-1-235,0 1-269,-2-2-807,-1-1-269,-2-1-616,-1-2-706,1-2 3115,2 0 0,1 4 0,2 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1:18.3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 9521,'4'-1'560,"-1"0"796,-3 1-1300,-3 55-56,2-29 0,-2 41 0,10-46 33,6-6-33,9-6 0,9-5-11,5-3-79,10-11-402,4-5-316,2-13 349,-8-2 459,-13 0 168,-13 2 247,-11 6 112,-5 7-247,-2 7-269,0 5-11,-2 2-90,-2 3 68,-1 7-23,1 4-268,0 6-226,4-2-357,0 0-493,0-5 1389,0-1 0,0-7 0,0-1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3:44.065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0 6 8949,'9'-2'1390,"-2"1"-1356,-7 1 3226,0 0-3125,2-1 156,-1 0 515,1 0-615,-2 5-112,0 1-1,0 6 0,0 0-55,0 1-12,0 0 56,0-1-11,0 2 34,0 0 11,0 1-34,0-1-34,0-1-33,0-1 23,0 0 10,0-2-21,0 0 21,0-1-10,0 0 21,0 2 12,0-1 34,0 3 78,0 4-146,0-3 1,0 1 10,0-5-21,0-2 10,0 0-11,0-2 23,0-1-1,0 0 69,0-1 55,0 2-101,0-1-45,0 2 11,0 0-22,0-3 0,0 3 11,0 0 23,0-1 11,0 3 22,0-2 11,0 1-66,0-1 10,0 1-11,0-1-11,0 1 23,0 1 21,0 0-10,0 1-23,0-2-11,0 2 67,0 2-11,0-1 0,0 3 12,0-4-46,0 2-22,0-2 11,0 1-11,0-2 11,0-2-11,0-2 0,0 0 12,0 6-1,0-2 11,0 9 1,0-5-1,0 4-11,0-2 12,0-2-23,0 2 11,0-6 0,0 4-11,0-6 0,0 2 0,0-2 11,0 1-11,0 0 11,0 1-11,0-3 90,0 3 11,0-1-23,0 1-44,0-3-45,0 1 11,0-5 0,0 0 0,0 0 11,0 1-11,0 1 0,0-2-11,0 3-23,0-4-8101,0 2 8135,5-4 0,-4 2 0,4-3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3:47.183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286 30 7336,'0'3'123,"0"0"3115,0-3-3260,3-3-180,0 2-11,-1-3 134,3 1 79,-4 0 23,1 2 784,-2 0-807,2 1 34,-1-2 78,3 2 212,-3-1 1379,1 1-1669,-2-2 22,-7 0-22,1-2-12,-7 2-11,5 1 0,1 1 12,4-1 22,-2 0-11,0-1-34,-1 1 0,-3 1 45,0 0-45,1 0-34,3 0 12,0 0-12,3 0 0,-4 0 23,-3 0 11,0 0 0,-4 0 0,3 0-12,-8 1 1,4 2-34,-6 2 45,7 1-11,2 0 11,1 1 11,5 0 23,-3 1-23,1 1-11,-2-1 23,1 3 22,1-2-22,2 1-1,-1 0 0,1-2 46,0 3-57,0 3-34,0-3 12,2 3 11,1-6 23,2 0-12,0-4 34,0 1 11,0-4-23,0 3-22,0 0-11,0 3 23,0 0 10,0 2-10,0-1-23,0 2 22,0-2 23,2-2 33,1 2 79,6 2-101,-2 1-22,5 0-12,-4 0-11,2-4 23,1 2-1,4 0-21,-6-1 10,6 0 12,-10-2-12,5-1 12,-4-1-34,1 1 0,1-2 11,-2 2 11,4-2 12,-2 1 33,2-1 90,7 0-68,-2-2-10,7 0-11,-5-1-12,3 0-23,-2 0-10,1 0 22,-1 0-12,-3 0-10,-2 0 21,0 0-32,-2 0 10,1-3-11,-1-3 12,4-5-23,-1-1 0,1 0 33,1-1 1,-1 2-23,-1-1 0,-4 4 0,0-1-11,-4 2 0,1 0 0,1 2 23,-5 1-1,2 2 12,-5 1 55,0 1-55,0-2-34,0-1 22,0-2-44,0-2 22,0 0 0,0-1 22,0-1-22,0 1 0,0-2 12,0 4-1,0-1 0,0 3 11,0 0 57,0 1 22,-3 2-57,3-1-44,-2 0 0,-1 1 12,3-2 21,-5 2-33,0-1-11,-6-1 22,0 0 12,1-2-12,3 2 0,1 0 11,-1 0 34,-4-1-33,0 1-23,1 0 0,3-1 0,1 1-11,1-1-113,2 1-200,-1 2-484,1 0-861,-5-1 1669,-7 2 0,8-1 0,-5 1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3:48.749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0 86 6619,'0'-13'1512,"0"2"-1254,0 11 470,0 0-336,0-2 112,0 0 113,0 0-169,0-1-269,0 2-179,0-3-33,0 1-57,0-1-78,0 1 157,0 1 11,0-1 11,0 0-11,0-1 0,0-1-11,0-1 11,0 0 22,0 2-22,3 1 0,-3 2 3283,2 1-3137,-2 2-1,0 6 12,0 3-56,0 8 12,0 0 10,0 1 67,0 1-78,0 0-33,0 0-1,0 1-44,0-3 33,0 1-33,0-2-23,0-1 90,0-2-23,0-1-11,0 1 12,0-2-12,0 2 34,0-2-79,0 1 12,0-1-1,0 0 34,0 2-55,0-1 32,0 9-10,0-8-34,0 7 0,0-11 0,0-2 0,0-3 0,0-3 22,0 0 35,0-3-57,0 3 78,0 2-22,0 2-56,0 0 0,0-1 0,0-2 0,0 0 0,0-3-11,0 1 11,0 1 0,0 1 11,0 3-11,0 2 0,0 0 0,0-2-11,0-1-34,0-4-190,0 0 78,0-1-34,0 2 23,0 0-224,0 1-359,0-2-492,0 1-584,0 0-1153,12-2 2980,5 0 0,-2-1 0,-1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3:50.531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458 41 6775,'-3'-9'1625,"1"2"-1267,2 7 920,0 0-818,0-4 21,0 4 864,0-4-1289,-3 4-34,0 0 1,1 0-23,-1 0-11,-1 0-124,-4 0 68,-8-1 67,-5-1 22,-3 0 12,1-1 44,0 0 68,0 2-12,6-2-122,-3 3-12,9-1-23,1 1 23,0 0 0,4 0 23,-4 0 33,5 0-23,-8 0 57,0 0 33,-8 2-101,5 1 1,1 1-23,7 0-11,3 0 11,-3 0 56,-2 3-23,-1 1 23,-4 1 0,4 2-22,-2 0 33,3 0-33,0 2-1,-1-1 1,3 3-34,1-3 12,4 1 10,0-1-22,3 1 34,0 2-1,0 0 1,0 2-12,0 1-10,5-1-1,5 0 34,7-1-34,3-1 11,1 0 12,5-1-34,-2 0 0,6-1 0,-1-2 0,5-3 22,-5-1-22,4-4 0,-6-1-11,-1-1 22,-5-1-11,-1 2 11,-4-2 1,4 0 21,-1 0-33,4 0 0,-4-3 11,1 0 1,-4-3 66,4-5-44,-6 1 10,4-4-21,-6 1-23,4-11 0,-2 8 0,-2-7 11,-4 10 0,-5 2-11,2 1 23,-5-2-23,2 4 44,-2-3 12,0 3-22,0-2-34,0 1 45,0 0 22,0 2-11,0 0-11,-4-3 11,-2 2-23,-7-2-33,0 0 45,0 1-45,0-3 0,7 6 0,-1 0-22,7 5-124,-5 1-212,5 0-349,-5 0-345,4 0-999,-6 0-2274,4 0 4325,-9 0 0,8 0 0,-3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3:52.514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37 11 6910,'0'-6'1826,"0"1"4090,0 5-5849,0 9 12,0-3-23,0 11 113,0-3-13,0 2-122,0 0 22,0 0-11,0-1-12,0-1-10,0 0 33,0-2-11,0 1-23,0-2 79,0 2 44,0-1-33,0 0 112,0 5-156,0-5-24,0 4 35,0-5-34,-2 3 11,1-3 0,-1 1 90,0-1-12,1 2-78,-4-2 34,2 0-12,1-3 34,-3 6-45,4-4-22,-1 5 0,0-4 22,1 1-11,-1 0 0,2 0-22,0-1 11,0 2 22,-2-1-11,1 5-23,-1-4 1,2 1 22,0-2-11,0-4 0,0 3 11,0-2-34,0-1 34,0 7-10,0-4-2,0 7-21,0-7-1,0 3 12,0-1 67,0-1-34,0 0 22,0-1-21,0-3-24,0 0-10,0-3-23,0-1-11,0 0 0,0-3 11,0 0 34,0 2 22,0-1 23,0 3 33,0-1-33,0 0-23,0 1-33,0 0 33,0 5 67,0 3-11,0 2 12,0 4-67,0-3-24,0-2-10,0-3 0,0-5 22,0-1-34,0-4-661,0 1 572,0-1 44,0 0-234,0 2-382,0-2-213,2 1-559,1-2-830,7 0-1771,-2 0 4012,3 0 0,-6 0 0,-3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4:06.36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37 46 7806,'0'-5'1502,"0"2"-998,0 3-11,-2 0-123,-1 0-112,0 0-57,1 0 2813,2 0-2969,0-3 123,0 2 213,4-3-89,9 0-35,4 1-44,8-2-101,-3 3-56,-2-2-33,3 4 66,-4-2-33,6 0 0,1 1 0,3 0-11,0 1 11,-3 0 11,-7-2-44,-4 2-23,-5-1 33,0 0-33,1 0 11,2 0 23,-2 1-34,1 0-22,-1 0 22,-3 0 22,2 0-22,-5 0 11,3 0-11,-3 0 0,0 0 23,-2 0-23,-1 0 11,-2 0-11,3 0 11,-3 0 56,3 0 57,-3 4 10,0 1-89,0 6 0,0 0-11,0 0 10,0-1-32,2-1-1,-1 0 0,1 0-11,0 0 0,-1 3 0,3-1 34,-1 0-34,0-2 0,-1-2 0,-2 0 0,3-1 0,-3 0 0,3-1-12,-3 0-10,2-3 11,-1 2 11,1-3 11,-2 2-11,2-2 22,-1 0-358,1-1 201,-2 3 57,2-1-45,1 1-34,0 1 123,2-1 34,-5 2-11,3-2 0,-1 0 11,-2-2 56,3-1-45,-6 2-11,-9-1 11,-2 3-11,-9-4 12,2 1-1,0-1 22,3 1 12,2 1-11,3-1-23,5 1 0,-1-2-11,0 0 11,-1 0-11,0 0 12,-1 0-12,1 0 22,-1 0-11,-1 0-11,1 0 23,0 0-12,2 0 11,3 0 1,-2 0-1,1 0-22,1 0 0,-6 0 0,3 0 22,-1 0 34,5 0-33,2 0 0,3 0-23,-2 0-23,-3 0 0,-3 0 23,-3 0 23,3 0 0,3 0-1,3 0 1,2 0-35,-3 1-10,3-1 11,-2 1 11,-1-1-68,0 0 68,-4 0 0,1 0 22,1 0-22,0 0-22,2 0 11,-2 0 11,-5 0-34,-1 0 1,-7 0 21,-2 0 1,1 0 0,-2 0-11,13 0-68,1 0 34,7 0 56,0-1 0,0-1 11,0-1 0,0 1 45,0-3 23,0 4 22,0-3-45,0-2-22,0-2-23,0-3-45,0-5 23,0 2-1,0-4 12,0 5 12,0-2-12,0 2 11,0-5 12,0 8-12,0 0 11,0 9-22,0 0-11,0-1 11,0-1 0,0 0 11,0-1-22,0 1 22,0 2-11,0-2-1344,0 3-270,0-4-1131,0 1-2286,0-2 5031,0-2 0,0 4 0,0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4:07.66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0 252 6339,'0'-10'492,"0"1"-357,0 9 459,0 0-325,0-12 44,0 8 23,0-9-78,0 10-33,0 2 43,0-2 12,0 2-22,0-3-56,0 1-124,0-1-44,0 0 44,0 1 169,0-2 89,0 1-179,0 0-101,0-2-22,0 0-23,0-4 0,0-1 11,0-2-22,0 2 12,0 2 21,0 2 68,0 2 45,0 0 22,3 1 33,-3-2 46,5 0 11,-2-1 11,0 2-34,4 0-56,-6-1-56,6 2 0,-4-2-44,0 2-1,1-3-11,-1 2 57,0-1 78,-1 2 67,-2 0-45,0 3-101,3 0-22,-3 1 22,2 0 34,1 0 55,-3 0 1234,3 0-1368,-3 6 24,0 2-1,0 11-45,0 0 56,0 6-45,0-1-22,0 3 33,0 1-22,0 0 11,0 0-11,0-3-33,0-2-12,0-5-11,0 0 0,0-3 0,0-1 11,0-2-11,0-2 0,0 1 0,0 0 22,0-1-10,0 0 21,0 0-22,0 0-11,0 2 45,0 1 0,0 1-11,0 0-12,0-3-11,0-2-11,0-3 11,0-4-3074,0 0 1,0-2-1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4:10.57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21 220 7179,'0'3'1770,"0"-1"3732,0-2-5413,0-4 46,0-1-135,0-4-23,0-1 1,0 0-1,0-4 23,0-1 23,0 1 122,0-1 69,-5 2-46,4 0-22,-6 0 44,4 4-89,0-2-90,1 3 0,2 1-11,0 0 23,0 2-12,0-1 45,0 3 56,0 0 740,0 2-852,0 0 0,0-1 33,0-1-33,0 0 0,0 0 0,0 1 0,0 1-11,2-1 11,3 0-22,6 1 22,4-2 0,6 2 33,1 0-22,-2-2-11,1 3 0,-7-1 0,3 1 0,-4 0 23,5 0 10,5 0-10,4 0-23,6 0 11,1 0 11,0 0-10,-2 0-1,-6 0-11,-8 0 0,-3 0 0,-7 0-11,-3 0-1,0 0-21,-2 0 10,4 0-21,1 0 10,1 0-33,0 0 33,-3 0-33,-1 0 11,-2 0-236,-3 0 303,0 4 23,0 2-12,0 7-10,0 1 21,0 2-10,0-1 10,0 0-33,0-4 0,0-1 11,0-3-22,0-2 11,0-1 0,0-1 0,0 0 11,0 3 1,0 1-12,0 2 0,0-1-23,0 1 12,0-3-34,0-1 45,0-2-11,0 1 11,0 2 0,0 0-11,0 2 11,0-4-23,0 0-44,0-1 0,0-2-11,0 0 44,0 0-67,0 1 90,-3 2-11,0-1 44,-2 1 0,0-2-22,-5 1 12,-5 1 10,-7 0 34,-6 0-34,-1 0 12,3-2 11,0-1-34,8-1 34,0 0-23,0 0-22,-5 0 0,-4 0 23,-6 0-1,-1 0 23,-1 0 56,4 0-68,12 0-33,7 0 68,10 0-3184,2 0 753,0-3-1481,0-1 3844,0-6 0,0 4 0,0-1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4:12.06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115 109 6798,'0'-12'1154,"0"3"-706,0 9 359,0 0-314,-9-2-23,7 2 315,-10-1 44,12 1-213,-5 0-89,2 0 78,-2 0-56,2 0-191,1 0-178,-1 0-147,3 0 1,-2-1-12,2-1-22,0 0 23,0-1-23,0-1 0,0-1-12,-3-2 1,0-1 11,0 1 11,1 1-11,2 0 0,0 1 45,0 1 11,0 0-11,0 2 247,0 1-202,0 0-1,0-1-10,0 0 10,0-1 34,0 2 1,0-2-35,0 3 348,0-2-426,0 0 393,0 1-404,0 10 34,0 5-1,0 13-33,0 4 11,-2 4 1,-3 4 10,-1 0 12,-4 1-23,4-1 0,-1-3 11,2-4-10,-1-4-1,3-3 11,-1-3 23,3-5-45,-1-2 11,2-8 12,0-2 10,0-4-9109,0-1 9076,7-1 0,-5 0 0,5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4:15.02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37 70 7044,'0'-6'1378,"0"1"-67,0 5-1165,0-5 145,0 3 147,0-3-158,0 4-56,0-2-11,0 1 11,0-4 112,0 2 45,0-3 0,0 2-23,0 1 24,0 0 32,0 1-22,0 2 550,0 0-898,0 4 57,0 5-34,0 7 1,0 5 32,-3 2-66,1-1 11,-1-1 0,-2-3-45,4-3 11,-3-3 45,1-3-56,-2-2 0,2-3 0,1 0 11,2-1 67,0 2 79,0 5-11,0 4-146,-3 0 0,3 1 0,-3-4-34,3-2 34,0-4 11,0 0 12,0-4 234,0 2-189,7-2-68,7 0 0,7-3 0,3 1 0,-1-1-23,-5 1 23,2 1 0,-3 1 0,3 0 11,-2 0 1,5-1-1,1-1 12,0 1-23,-1 0 0,-5-1 0,7 2-23,-10-2 12,7 1-1,-11 0 1,2 1 11,0 0 0,0 0 0,5 0-11,-2 0 11,7 0 0,-4 0 0,1 0-34,1 0 34,-10 0 0,-1 0 0,-8 0 0,-2 0 0,3 0 0,-1 0 0,4 0-11,1 0 22,-1 0-22,1 0 22,-4 0-11,0 0 79,-3 0-102,2 0 23,-2 0 102,3 0-35,-1-2-67,1-4 34,0-2-23,2 1-11,-5-2 0,2 4-34,-2-2-44,0-1-24,3 1 58,0 0 44,2 1 0,-2 1 22,-1 0-11,-2 3-11,0 1 0,0-1-33,0 0-23,0-1 0,0-2 0,0 1-34,0-2 12,0 2 55,0-1 23,0 1 0,0 1 23,0 0-46,0 3-10,-2 0 21,-8-2 1,-6-1 11,-8-2 11,-2 0 23,0-1-23,2 0 12,4 0-1,2-1-22,4 3 11,4-1-22,-2 2-11,1-1-1,-7 0-44,-3 0 22,-12-2 45,5 1 11,-7 1 12,6 2-1,5 1-22,1-2 23,3 0-23,4 1 22,-2-1-22,0 1 34,-10 0-12,7 2 34,-4-1-34,15 1 1,3 0 66,4 0-44,0 0-112,3-2-179,0 1-2623,0-1-302,0 0 3171,0-1 0,0 2 0,0-2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1:18.7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14 10395,'6'-7'67,"-1"1"1020,-5 6-247,0 0-795,3 55-45,3-28 22,1 43-10,2-46-12,-3-6-34,-1-5-56,-3-6 12,2-4-23,-4-2 68,5-2-12,1-8-11,6-7 56,5-10 11,5-1-11,0 0 11,0 6 124,-2 6 10,-2 4 79,2 4 23,4 1 44,2 3-123,3 1-135,-1 1-21,-3 0-12,-4 1-336,-5 0-359,-7 0-649,-2 0-1357,-5 0 2701,0 0 0,-2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4:16.23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229 92 9341,'0'-11'1099,"0"4"-685,0 5-11,0-1-212,0-1-79,0-2-45,0 0 34,0 0 11,3-1-67,-1-1 0,4-1 78,-1 0 34,0 3 179,-2 1-112,-1 4 1837,-2 0-1836,0 5 89,0 5-79,0 6-11,0 5-22,-4 1-12,-4 6 46,-8 1-1,0 2-134,-4-1-45,3-2 56,2-2-79,2 0 12,0 0-22,2 0-23,-4 0 44,2 2 46,-2 1 0,-1 0 111,-2 5-156,4-10 11,-1 4-11,7-16-45,3 1 45,3-9-34,2-1-7709,0-2 7698,4-4 0,-3 4 0,4-4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4:28.9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73 27 8266,'0'-9'1680,"0"2"-705,0 7 112,0 0-627,0-3-24,0 2 92,0-4-69,0 5 3911,0-1-4191,0 5-67,0 6-67,0 6 11,0 7 11,0 2 0,0 6 0,0 1-11,0 2 12,0-1-24,0-3-21,0-1 10,0-2-33,0-3 12,0 2-12,0-4 0,-3 2 11,3-3 0,-2 0 23,2-1-23,0-3 22,0-1-33,-3-1 0,3-4 0,-5 5 23,2-5-23,0 5 22,1-3-11,0 0 12,1 0-1,-4 1 12,3 0 11,-4 1-1,1 2-21,-2 1 10,3 2 2,-3 0-24,4-1 0,0-3 23,1-5-23,0-4 0,1-4 0,-1 0 191,2-3-213,0-10-45,0-2 22,0-11 0,0-1-22,0-2 0,0 0 12,0 1 32,5-2-11,0 3-10,6 0 22,1 1-45,-3 3 44,3 0 1,-6 5 0,2 1-11,-3 3-23,0 2-11,0-1-23,0 4 1,1-1 11,1 3 11,1 0 22,3-1-33,4-3 56,-4 1 0,4-2-12,-7 4 12,0 0-45,-3 4 0,0-2-34,0 3-178,-2 0 133,0 0 46,-3 0 55,2 0 23,3 0 0,1 0-1,4 0 1,-2 0 0,2 0-11,5 4 22,6 6 0,-1 0 0,0 4-12,-5-6-67,-4 0 57,-3 0 22,-4 0 22,-4 1 12,0 3-1,0 2 13,0 2-46,0-2 11,-2 1 34,-3-3-11,-3-1-23,-2-2 34,-3-1-12,4-2 12,2-1-11,2-4-12,2 1-22,0-2-22,-4 0-57,1 0-33,-6 0 56,-4 0 23,-7 1 33,8 0 0,1 1-12,9 0 0,2-2-88,-2 1-68,2-1 78,1 0 370,2 0-302,0 3 22,0 1 100,0 4-20,0 5-47,9 6 1,5 4-34,7 5 22,5-1-22,-5-1 0,2-5 0,-2-3 0,-5-5 0,-1-2 0,-7-4 0,2-1 23,-7-3 33,2-1-45,-5-1-2499,0-1 191,2 0-1188,1 0 3485,0 0 0,0 0 0,-3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4:44.0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99 28 6148,'9'0'695,"-2"0"-202,-7 0 1848,0 0-2139,-3 0-101,3-2-90,-2 2-11,2-2 0,0 0 34,-3 0 55,3 0 34,-3 0 125,3 0 88,0 1 22,0-2 1367,0 3-1321,0-2-247,0 0-34,0 1-22,5-2-45,3 3 23,8-1-23,2 1 0,1 0-23,-2 0 1,-3 0 22,-4 0 11,-5 0-11,-2 0 33,-3 0-66,2 0 44,1 0 0,2 0-56,0 2 34,-2 1 22,2 4-33,-2 0 11,0 1 0,1 1-1,-3-1-44,1 1 0,-2-1 23,0 2-1,0-2-11,0 1-11,0-2 56,0 2 12,0-2 33,0 3 0,0 5-67,0-3 10,0 4-21,0-5-1,0 2 23,0-3-11,0 2-1,0-3 34,0 4-55,0-3-12,0 1 22,0-5-11,0 0 34,0 0 0,0 0 22,0 0 0,0 0-44,0-2-12,0 0-11,-2 0 11,1 1-11,-3 2 22,1 0 1,0-1 22,-2-2-12,0 0 34,-1 2-44,1-1-12,0 3 11,2-4-10,-2 0 10,0-2-22,2 0 22,1 2 1,0 0 10,-1 3-10,-5 1-12,2 0 0,-3-2 0,3 1 1,-2-2-12,3 1 11,0-1 0,0-1 0,-3 1-11,2-1 23,-1 2-23,2-1 0,2 0 22,-2 0-11,2 0-11,-2-2 0,0 1 0,2-1 0,-2 2 0,0 0 0,-1 1 11,-3 0-22,3-1 22,-2-1-11,5-2 12,-1 0-12,3-2 33,-1 4-10,0-3-1,1 1 0,-1-2-22,-1 0 0,3 0-78,-3 0 0,1 0-202,2 0 179,-5 0 11,2 0-89,-2 0 78,0 0 79,0 0 22,2-1 0,0-1 0,3-2-11,0-1-23,0-2 0,0-1 34,0 1-33,0 2 22,0 1-1,0 2-10,0-2-12,0-1 12,0 0 0,0-1 10,0-1-21,0 0-1,5 2 1,1 2-1,2 2 34,-3 1 56,-3 0-56,-2 0-11,3 0 11,-3 0 0,5 0-11,-2 0 33,4 0-11,1 0 0,3 0 1,-1 0 32,-2 0-21,0 0-23,-3 0 11,0 0 11,3 0 12,0 0-23,0 0 0,2 1 23,-5 2 22,3 1 0,-1 1 0,-1 2-22,4-2-12,-4 3 0,4-4-10,-5 3-1,5-3 11,-2 1-11,3 2 1,1 0-1,-1 1 34,2 0-23,0 0 45,-2-2-44,1 0-1,-3-1 12,0 0-1,-3 0-10,2 0-12,-1-1 0,1-2 11,0 4-22,0-3 12,-1 2 10,1-1-11,3-1-11,-3 0 11,2-2 1,-2 0 10,2 0 0,3-1 12,-4 3-23,3-3-11,-4 1 11,2-1 1,-2 0-1,0 1 11,2 0-11,-2 0 1,7-1-12,-4 0-23,2 0-55,-5 0-124,2 0-223,-2 0-640,2 0-1041,1 0-2208,-5-3 4314,-2 0 0,-4 0 0,0 1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4:48.4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416 34 6126,'0'-10'1445,"0"2"-1154,0 8 1121,0 0-673,0-4 35,0 3-236,0-2-158,0 2-43,0 0 391,0-1-549,0 0 3777,0 1-3900,0 12 33,-9 0 102,-5 14-90,-7-4-23,-5 2-22,3 1 0,-1-1-34,3 0-22,1-1 0,6 0 0,-3-3 12,3 1-1,-1-1-11,-3 4 0,-1-1 22,-1 1-22,-1-1 11,2 2 12,-1-1 33,-5 7-45,7-11 23,-4 3-34,16-15 0,1-1 0,3-1 11,2 0 11,-3 1-22,3-3 0,0 0-4728,0-2 1019,0-11 3709,0 0 0,0-2 0,0 4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4:49.7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88 48 6775,'-2'-3'1827,"-1"1"-1121,3 2-549,0-5 44,0 4 180,0-5 23,0 6-79,0-3-213,0 2 448,0-1-482,0-1-22,7 1-11,2-3 0,6 2 11,-1-1-34,1 1 23,-7 1 0,2 0 0,-5 1 11,1 1 23,1 0-1,1 0-11,5 0-22,-2 0 22,-1 0-11,0 0 0,-2 0 34,3 0-57,-3 0 12,-1 1-11,-4 2 22,4 1 0,-4 0-34,5 1 23,-3 1-23,-2-2-22,2 2 12,-5-2-1,2 1 22,-2 1 12,0 1 11,0 2-22,0 3 22,0-2-11,0 2-23,0-3 12,0 2 33,0-1-22,0 2-23,0 1 45,0-2 12,-4 0-34,0-3 0,-5 3 0,3-4-12,-2 1 12,1-4 22,3-1-44,0-1 22,1-2 11,3 1-23,-7-1-22,-1 2 34,-15 3-11,8 1-12,-10 2 68,15-3 66,-6-1-55,10-3 11,-3 0-45,6-1-22,-5 0-11,3 0 67,-7 0-68,8 0 1,-8 0 33,4 0-22,-1 0 12,-3 0-35,6 0-11,-1 0 34,2 0-23,-1 0-10,3 0-12,1 0-23,0 0-33,1-1-23,-3 0-33,3-3-78,-1 1-314,2-3-662,-3-1-1175,3-3 2341,-9-2 0,7 6 0,-5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4:54.3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42 38 7145,'-6'-12'1065,"2"2"-819,4 10 337,0 0-23,0-7 22,0 5 24,0-5-35,0 7 6041,0 0-6568,0 6 24,0 3 44,0 8-12,0 3-44,0 3 0,0 0 12,0 1-35,0-2 23,0 3 0,0 0-11,0-1-23,0 1-22,0-4 34,0 7 11,-3-10-12,3 9-10,-2-10 10,-1 6 1,0-3-12,-2 3 12,2-3-34,1-1 0,2-3 22,0-3-22,-2-2 23,1-3-23,-1-2 22,2 0 23,0 0 0,-3 5-45,3-5 11,-2 3-22,2-8 369,0 0-358,0-4 0,0-1 0,0-4-45,0-4 34,0-3-11,0-3-1,0-4 1,0 3 22,0-1-22,0 3-1,0 2 12,2-2 0,1 3 11,2-2-23,0 3 12,0 0-90,3 0 12,-2 2 33,1-2-56,1 1 33,-3 0-44,10-1 67,-8 6-11,7-1-23,-8 5 12,2 1-68,-3 0 1,0 1-2,0 1-21,0 0 23,-2 0-1,4 0 45,-3 0 34,5 0 0,4 0-135,6 0 169,-3 1 10,2 3 23,-6 2-11,6 5 0,-3-2-45,0 3 11,-10-4 34,0 1 11,-5 1 11,5 0 12,-5 1-1,3 0 45,-3 1-22,0-1 11,0-1 0,0-1-22,-3-2 22,-4 0-23,-4-2-33,-7 2-22,-3 0 22,-5 1 22,-12 0 1,12-4-23,-2 0-12,21-4-21,5 0-102,2 0 180,4 5-22,11 2 33,7 6-45,14-1 11,1 1-22,2 2 11,0-1-11,-7 0 12,-6 0 44,-4 1 0,-8-3-56,1-2 11,-7-5-11,-3-3 22,-2-1-5826,-3-1 5804,2-10 0,-1 8 0,1-7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4:56.0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473 40 6843,'-8'-8'1915,"1"1"-1634,7 7 716,0 0-358,0-4-180,0 3 303,0-3-493,0 3-123,0 1-101,0-2 100,-5 1 57,-5-1-23,-4 0 79,-9 0-102,4-1-100,-6 2-44,1-1-12,-2 2 11,3 0 34,0 0 0,4 0-11,3 0 55,4 3 23,-1 0-11,2 3-11,-4 2 11,2 3-1,-3-1 23,3 3 146,-2-1-190,8 0 21,-2 0-44,9-1-22,-5-2 33,4 3-33,-1 0-1,2 0-33,0 0 0,0-2 0,0 5 12,0-4 0,9 5-1,1-5 0,8 1-11,-5-1 0,2-1 0,-2 1 11,12 3-11,-5-1 0,6 1 11,-11-2 45,3 4-33,-12-3-12,6 4 34,-11-7-34,1 1 11,-2 1 46,0 2-46,0 2 34,0-1 22,0-1 79,-2 7-134,-4-7 21,-2 5-21,-7-7-1,4 0 1,-7-3 10,5 2 34,0-7-11,-2 4 0,2-5-44,-5 2 10,1-3 0,2 2 1,2-3 10,3 1 23,2-2-11,-2 0-34,4 0 23,-1 0-23,1 0 34,-1 0-45,1 0 0,-1-1 0,1-3-11,1 0 0,0-3 11,0 2 0,0 0-34,-1-2 34,1 0-67,-2-7 56,1 3-57,1-6 24,2 3 44,3 2-23,0-2-55,0 0 55,0-1-21,0 0 21,5 2-33,3 4 0,5-1 11,1 4 1,1-1 32,-9 3 12,3 0-11,-8 3-11,3-2-34,4 1 11,-2 0 34,4-2-23,-2 4 34,-3-1 11,5-1-11,-2 2 23,0-1-1,0 1-44,-3 0-1,-2 0-33,2 0 34,-2 0 0,2 0-416,0-1-872,-2 1-450,1-3-1512,-1 0 3272,0 0 0,0 1 0,-3 1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4:57.1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6 9980,'0'-3'2532,"0"1"79,0 2-2588,0 8 10,0 0 12,0 9 0,0-1-23,0 1-22,0 1 23,0-2-23,0 0 0,0-2 11,0-3 0,0-3-11,0-2 11,0-2 23,0 0-12,0-2-3608,0-1-413,0-5 3999,0-5 0,0 3 0,0-2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4:58.9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266 17 6529,'3'-6'1849,"-1"1"-1625,-2 5 650,0 0-583,0-3 0,0 3 4808,0-3-4920,0 11-11,0 3-33,0 10 33,0 5-23,-4 3-22,-4 2 1,-6-1-57,-1-1-34,-1-4 35,1 1 55,-1-2 1,3 0-46,-5 0 12,4-2-1,-3-1 1,3-6-68,6-2-11,1-6 23,7-1 22,-5-2 11,2 3-33,-7 2 33,-1 3 11,-7 3 23,2 1-22,3-4-79,3-2-34,7-5 34,1-4-6073,2 0 2499,0-11 3574,12-4 0,-10 1 0,10 2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5:00.3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177 70 9252,'0'-6'515,"0"1"-201,0 5 134,0-2 23,0 1-68,0-3 57,0 2-113,2-1-101,1 2-111,5-1-57,2 0-22,4-3 23,6-1 44,1 1 78,7-2-89,-1 2-22,1 1 12,-4 0-2,-1 1-10,-4 2-12,-4-1 1,-4 2 10,-6 0-44,-1 0-45,-3 0 23,6 0 33,1 0-45,1 0 11,3 0 45,-6 0 34,6 2-56,-6 0-12,4 1 46,-5 2-46,-2 0 12,-1 1-22,-2 1 44,0 1-34,0 1 23,0-1 23,0 2 44,0-1 113,0 4-146,0-3-23,0 4-45,0-5 23,0 0-34,0 0 12,0 0 21,-4 2 1,-2 1 45,-9 0-34,1 0 11,-6 2-67,4-5 45,0 2-23,1-4 45,6-2-44,-1 0 10,5-3 1,2 0-34,1-2 22,-3 0-10,2 1 66,-4 1-44,-1-1 10,0 2 57,-7-1 11,3 0 23,0 1-68,2-2-33,4-1-23,-6 1 0,3 0-11,-6 1 0,2 2 0,-3-1 0,3-1 12,0 0 88,5-2 12,1 0 23,4 0 100,-6 0-201,5 0-34,-9 0-12,8 0 1,-7 0 11,3 0 11,-2 0-11,2 0-22,1 0 0,-1 0 22,2 0 0,2 0-23,0-2-22,2 0 34,0-3 0,1 2-34,1 0 34,-5 1-403,2 0-550,-6-3-1759,2-4-2409,-5-4 5132,-2-4 0,6 8 0,-1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1:20.4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76 6686,'0'-10'1624,"0"1"-973,0 9 513,0 0-670,0-13-203,0 6-201,0-10-45,0 11 123,0 0 44,0 2 68,0 2 147,0 1-327,0 7 91,0 4-79,0 8-67,0 4-34,0 3 22,0-3-33,0-1-44,0-5-46,0-4-56,0-3-33,0-4 45,0-1 67,0-2-158,0-1 46,0-13 134,3-2 45,5-11 11,3 1 101,7 3 45,1 1-56,1 5 0,3 1-56,-2 4-45,1 2-22,-2 2-203,-4 5-380,-1 0-717,-2 1-292,-3 1 1614,0 3 0,-4-2 0,-3 2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5:05.2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42 12 9330,'3'0'2174,"0"0"-348,-3 0-1579,0-2-56,0 0 77,0-2 1,0 3-11,0-1 1512,0 1-1748,0 8 136,0 3-57,0 9-23,0-1 12,0 2-34,0 0-23,0-1-10,0 2-12,0-1 0,0 2-11,0-1-22,0-1 22,0 1 33,0-2-33,0 0 34,0-2-12,0-1-11,0-1-11,0-2 0,0-2-11,0-4 11,0-2 0,0-2 0,0-1 11,0 1 1,0 4 21,0-2 12,0 6-34,0-7-11,0 1 0,0-3 471,0-1-505,0-5 23,0-3-34,0-6 23,0-4 10,0-3-10,0-2-79,0-1 34,0-2-67,0-4-1,0-1-10,2 0 33,1 3 56,4 7 33,-3 3 12,5 9-23,-8 0-22,8 4 12,-3 0 10,2 0-45,2-1-33,-2 2-123,12-2 190,-5 3 23,10-1 22,-9 1-12,4 1 12,-6 0-22,1 1 0,-7 0-1,-3 0-10,0 0-1,-4 0 23,3 0 11,-3 0 33,3 1 23,-1 4-56,5 2 0,-5 2-11,2 1-34,-5-2 45,0 1 34,0 2-12,0 1-10,0 2-1,0-1-11,0-1 0,0-2-23,-7-3 1,-2 1-56,-9-3 33,0-1-78,-3 2-12,-2-4 79,-1 4 45,1-4 11,-1 2 11,8-2-11,1-1-11,5-1 0,4 0 11,1 0-45,3 0-101,-1 0 1,-7 0 145,2 0 0,-7 0 33,6 0 35,-1 0 10,7 0-11,1 0 0,0 0-44,1 0-12,-1 0 135,2 4 66,2 1-77,8 5 66,8 3-133,9 0-46,2 4 0,4-3 1,-6 2-23,1-3 22,-7-2 1,-3-2 21,-5-2 1,2-2-11,-4 0 11,2-3-34,-7 0 12,-2-1-57,-4-1-134,0 1-112,0 1-45,0 0-134,0 0-3441,0-1 1166,3-1 2734,2 0 0,-2 0 0,2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5:06.1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 75 9655,'-6'-4'1558,"2"0"-1066,4 4 1862,0 0-2130,-3 0-68,0 0-55,0 0-56,1 0 852,2 0-785,0-2 11,0 1 45,9-2-22,12 0-34,18-3-56,12 0-23,6-2 1,-2 1-12,-8 0 1,-6 3 55,-10 0 124,-5 0 45,-5 1-91,-5-2-32,-6 3 21,-2 0 12,-5 2-11,-1 0-3146,-2 0 1,0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5:08.3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 48 7773,'-3'-12'358,"0"3"-324,3 9 1030,0 0-448,-2-4 136,2 3-159,-3-3-111,3 2-134,7 0-158,4-2-56,10 1-10,5-1-57,3 2-22,-3 1 44,-2 1 12,-9 0 56,-4 0 11,-4 0-11,1 0-45,2 5 34,6 2-45,2 6-56,-2 1-23,2 1 23,-10-3 145,4 9 0,-8-3-10,0 12-68,-4-4-68,0 4 1,-2 0-34,-5-3 12,-4-6 22,-12 2 33,6-9-33,-6 3 11,5-9-45,4-3-11,-1-1-11,7-3 11,3 0 0,3 1 33,2-2-33,-5 1 0,-1-1 0,-6 1 0,1 1 0,-4-1 0,6 0-33,1-1-34,6 0-225,2 0 472,5 0 77,10 0-66,9 0-23,13 0-56,0 2-78,-1-2-12,-3 2 23,-6 0 11,-2-1 11,-2 2 1,-1-2 44,1 2 0,-2 0 0,-3-1 11,2 0 0,-1-1-33,-1-1-68,0 1-11,-2-1-33,-3 3-1,-5-3-77,-3 1-393,-5-1 67,2 0-493,-1 0-694,1 0-965,0 0-1197,-1 0 3775,1 0 0,-2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5:09.9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22 9196,'0'-8'1692,"0"2"-1244,0 6-90,0 0-189,0-2 133,0 0 157,0-1 2108,0 2-2332,0 14-11,0 2-56,0 15-67,0 0-79,0 3 68,0 1-1,0 1-66,2-1 10,-1-1-10,1 0 21,-2-2-32,0 0-12,0-7 0,0-5-12,0-5 12,0-5 12,0-3-12,0-1-12,0-3 12,0 3 0,0-5-11,0 4 213,0-4-146,5 0-33,1-7-23,9-6 22,-4-8-22,9-5 0,-6-4-11,6 0 11,-2-3 0,-1 6 0,0 1 0,-8 6 0,3 5-11,-4 2 11,0 4-23,4 0-10,-3 1-24,6-2 35,3 2-57,1-1 23,6 2-67,-6 1 0,-3 3-112,-6 0 168,-3 3 44,-1 0-22,4 0 45,0 0-11,1 0 0,2 1 0,-3 4 0,-2 3 22,0 5 11,-5 0-11,-1 3 68,-2 8-68,0-7 34,0 7-23,0-10-22,-5 1 23,-7-4-12,-17 3-22,3-5 11,-8 0-56,10-5-79,-2-3 124,0-1 11,5 0 11,0 0 12,8 0-23,0 0 0,3 0-12,4 0-10,2 0-236,4 0 415,2 4-45,8 1 34,6 7-45,10 3-45,-2 3-23,4-1-22,-7-1 34,0-2 11,-5-4-22,-6-2-23,-2-2 0,-6-4 0,3-1 23,-4-1-45,1 0 11,0 2-123,-1-2-3530,1 1 45,1-1 3608,-1-6 0,1 5 0,0-5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5:11.0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37 30 6484,'-9'-2'515,"2"1"-436,7 1 336,0 0-158,-7-3 169,6 3 134,-6-3-22,7 3-56,-3 0-79,3 0 931,-3 0-1043,3-2 101,0 0 79,0 0-34,0-1 2319,0 3-2633,12-1 34,7 1-45,17-1 34,4-1-56,2-1-45,-8 2-23,-6 0 34,-9 1-11,-2 0 45,-8-1 22,0 0 33,-1 0-33,-2 1 11,4 0-33,-7 0 22,4 0-45,-6 0-3344,1 0 0,-2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5:16.7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313 22 7840,'6'-9'1266,"-2"2"-1266,-4 7 56,0 0 291,0-2 169,0 1 3350,0-1-3765,-4 2 10,0 0-21,-3 0 11,1 0-12,1 0-10,-2 0-23,-4 0-34,-2 0 23,-3 0 112,-1 0 0,-2 1-45,-4 3 12,4 2-57,-4 0 0,9 2 67,2-2-10,2 2-57,4-2 34,-6 4-34,3-1 0,-6 2 11,4-2 180,-6 6-157,3 3-56,1 1-12,3 1-22,7-6-22,1 0-45,2 0 56,0-3 0,0 0 0,0-2 0,5-1 0,5-3 0,6-2 11,19-2 1,-4-1 32,26-10-55,-19 1-22,7-8-1,-17 2-11,-4 2 12,-3-3-23,-6 2 11,-2-3-22,-5 3 67,-1 0-23,-1 1 12,-3 0-11,-1 1 10,-2 2 1,0-2 0,0 5 11,0 0-11,0 6 78,0 1-67,2-1 0,-1 1 11,3-2 0,-3 2 684,1 0-683,-2 3 44,0 3-34,0 4 12,0 6-12,0 1-11,0 5-11,-2 2 23,-3 4-23,-1 1 0,-2 4-12,1-1 24,1-1-12,-1-2 11,1-4-11,1-1 0,2-4-11,1-2-23,0-2 23,1-5-12,-1-3 23,2-4 0,0-3 34,0-1-34,-2 1-11,1-1 11,-1 3 112,2-3-146,-3 1 34,3-1 370,-3 0-348,3-3 34,3-4-33,9-5-12,7-5-11,8 1 11,1-1-11,-5 1 0,3 0 11,-5 0-11,2-1 0,1-1-11,-5 3 11,1 1 0,-7 5 0,-3 3 0,-2 0 0,-3 1 0,3 0-11,-3 0 11,3 1 0,-3-2-11,0 2 11,1 0 11,-1 3-22,-2-1 11,-1 2-8169,-2 0 8169,-12 0 0,10 0 0,-10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5:18.7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 62 6977,'-3'0'527,"1"0"-292,2 0-89,-2 0 111,1 0 124,-4 0 180,5 0-24,-3-2-145,3 0-134,0-3 56,0 0-45,0 0-78,0-1 66,0 2 102,0 0 11,0 2-169,0-1-77,0-1-80,0 0-44,0 0 0,0-1 0,0 2 34,0 0 1064,0 2-963,-2 1 89,2 0 919,-3 0-1121,3 6 12,0 0-23,0 7 0,0-2-11,0 2 34,0 0-34,0 0 11,0-1 11,0-2-22,0-3-33,3-3 10,-3 0-44,7-1 22,-1 0 45,4-1 12,1 1-12,-3 0 11,2-1 0,-5 1-11,1 0 0,-2-1 0,-1 2-11,9-1 0,-3 2-12,4-3 1,-3 0-12,-4 0 34,4-2 0,-2 2 0,4-1 45,2 1-34,1-1-11,1 1 0,2-1 11,-2 0 1,4 0 21,3 0 23,-5-1-22,4 0 11,-9 0-12,2 0-22,3-3 23,-2 0-34,0-2 22,-6 1 1,-2 0-1,-5 1 23,2 1 45,-3-4-79,4 0-11,1-5 0,-1 2-11,1-1-23,-1 2 12,-3-1-12,-1 4-78,-2-2-67,0 3-24,0 0-54,0 0-68,0 1-224,0 2-1692,0-1 112,0 1-896,0 0 3025,0-3 0,0 2 0,0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5:19.5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65 7426,'0'-12'1019,"0"3"-997,0 9-11,0 0 180,0-6 325,0 4 21,0-4-100,0 6-280,0-1-157,0 0-11,0-2 11,0-1-45,0 1 45,0-1 0,0 2 225,0-1 189,0 0 23,0 2-45,0-1-347,0 1-45,2 1 11,-1-1-1599,1 1 1,-2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5:21.4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 30 6462,'0'-13'1770,"0"2"-1344,0 11 851,0 0-873,0-2 44,0 1 5255,0-1-5591,0 9 68,0-1 21,0 6-33,0-2-33,0-4-1,0 1-78,0-1-11,0 1 0,0 0-12,0 2 79,0-2-22,0 2 33,0-1 12,0 0 0,0-1-91,0 0 12,0-2 34,0 2-45,0 1-23,0 0 23,0 2 45,0-1 100,0 1 0,0-2-22,0 0 34,0-1 0,0-2 45,0 3-203,0-2-21,0 3-23,0-3 45,0 2-23,0-3 34,0 1 22,0-2-10,0 2-46,0 2 0,0 1-22,0 3 23,0-1-1,0 1-11,0-1 1,0-2 32,0 2-32,0-2 32,0 4-10,-3-2-12,3 1 1,-3-1-12,3-3 23,0 1-34,0-1 11,0-2 34,0 2 11,-2-3 0,2 4-23,-3-1 12,3 3 0,0 0 11,0 0 11,0-5-33,0-1 22,0-2 34,0 2-45,0 0-1,0 1-44,0 0 12,0-4-12,0 2 33,0-4 12,0 3-34,0-2 12,0 2-1,0 0 12,0-1-23,0 0 0,0 0 0,0 0 68,0-1-57,0 1-22,0 1 11,0 2 12,0 1-23,0-1 0,0-1 0,0-2-12,0 0 24,0 0-12,0-1 0,0 3 0,0-2 0,0 1-12,0-1 12,0-1-11,0 0 11,0 2 0,0 1 0,0 1-11,0-2 0,0 1 11,0-3-79,0 1 79,0 0 12,0-1-24,0 2 12,0 0 0,0 2 0,0 1-11,0-1 0,0-1 11,0-1-3213,0-2 1,0-1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5:24.7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209 30 6977,'0'-11'1838,"0"3"-1177,0 8 179,0 0-571,2-5-33,-1 4 66,1-4 45,-2 5 1121,0 0-1513,-7 0 45,1 0 45,-7 0 123,3 0-34,-1 0-89,3 0-34,-2 0-11,5 0 12,-5 0 21,4 0 35,-1 0-68,1 0 45,1 0 22,2 0-33,-1 1-1,1 2-33,-5 2 12,-2 2 21,-4 4 1,-1-2 44,2 3 57,2-1-23,4-2 111,-1 7-122,5-6-34,-4 10-55,6-8-12,-1 4 11,2-5 34,0 0 44,0 2-55,0-1-34,0-2-23,0-3 23,0-2 0,2-2-22,3-2 11,6 1-34,2-2 23,10 0 33,-6-3 45,12-7-45,-11-1 0,2-5-11,-5 2-45,-4 2 34,-1 0-22,0 3 10,-4-1-44,1 4 45,-4 0-23,2 2 22,-4 1 12,1 0-11,0 0 22,-1 0 0,3 3-11,-3-1 1277,1 1-1165,-2 6 44,0 5-33,0 9-22,0 8 0,0 4-46,0 7-10,0 1 11,-4 4-45,0 2 0,-3 0 22,4 0-22,-2-3 0,5-5 0,-3-7 0,3-10 11,0-5-11,0-7 0,0-1 0,0-5-22,0-1 515,0-2-392,0-8-22,7-4-46,11-11 12,9-2 11,10-5 0,-1 1-45,0-1 34,1 1-11,-5 5-1,-4 4 12,-7 6-45,-6 4 22,-2 2-22,-5 4 0,0 0 23,-6 2 10,3-1-33,-2 0 12,2-1-12,0 1 0,-2 0 11,2 1-11,-5 1-3277,3 0 0,-3-1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1:21.27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1 111 11011,'53'-11'386,"1"-1"1,36-8-241,-66 13-68,-2 0-33,-4 0 34,-6-1-23,-4-1 22,-6 1 90,0-1 269,-2 4-303,0 1-44,0 2-90,-10 1-90,-7 0 12,-13 1 78,-6 0 22,-3 4 113,2 5 55,3 5-32,6 3 200,4 10-347,13-7 45,3 5 0,8-10-56,0-1-22,11-1-169,5 0-302,13-1-526,2-1-752,1-5-1310,-1-2 3081,-5-3 0,-11-1 0,-5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5:26.0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14 7123,'-3'0'2196,"1"0"-1681,2 0-324,-5 0 201,4 0 202,-4 0 4829,5 0-5378,7-1-45,9 0 11,13-2-11,8 1 0,2 1 0,-3 1 0,-7 0 12,-6 0-12,-7 0 11,-3-1 0,-5 1-11,-1-1 11,1-1 23,0 2-12,2-1-11,-2 1 34,0 0 11,-3 0 67,-2 0 23,-1 0-8774,-2 0 8628,-9 0 0,7 0 0,-8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5:51.7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115 22 9129,'-14'0'1490,"2"0"-1042,12 0 1546,0 0-1332,-2-7-80,1 5-112,-1-5-133,2 7 268,0 0-515,2-1-34,8 0 0,4-1 0,9 1-12,-4 1-21,1 0 33,-7 0 11,-2 0 34,-1 0-12,0 0 13,1 0-24,2 0-11,-5 4-11,-1 0 0,1 5 12,-2 2 21,1 3-44,-4 3 33,-1 4-33,-2-1 22,0 5-33,0-2 0,0 3 44,0-3-11,0-1 34,0-3-56,-2 0 56,-3 1-23,-3-4 0,-3 5-55,1-6-12,0 1 0,-1 1 0,1-2 1,-1 1 77,-1 0-55,3-5-1,-3 2-21,1-5 0,0 1 10,-3 1-22,-2 0 0,-3 5 0,-13 2 22,11-2-10,-6-1 10,16-10-22,6-2 0,3-2-258,2 0 258,11 0 0,8 0 0,11 0 33,6 0-33,-5 0 0,3 0 0,-3 0 0,-2-1 11,-1 1-11,-2-1 0,2 1 0,-1 0 0,1 0 0,-2 0 0,-7 0 0,-4 0 12,-7 0-1,-5 0-11,-1 0 0,0 0-11,-1 0 11,4 0-12,-5 0-2508,3 0 469,-3-4-896,2-2-1590,1-4 4537,4-5 0,-3 7 0,0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5:53.4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 22 7459,'-2'-11'1916,"-1"3"-1278,3 8 2242,0 0-2656,-2-1-45,1 1 405,-1-2-193,2 7-10,0 5-78,0 4-79,0 5-33,0 0-34,0 3-57,0-1 24,0 2-12,0-1-12,0 5-44,0-1 23,0 3-12,0-1 23,0 0 10,0 0-44,-2-3-33,-1-3 0,-2-3-23,2-3 45,0-2-1,3-1 35,0 1 33,0-2 11,0 4-67,0 0 22,0 0-55,0-1-12,0 2-11,0-8 11,0 3-11,0-8 0,0 1 0,0-2 45,0 4 45,0-1 33,0 4-78,0 0-23,0-1-22,0-1-22,0-2 22,0-2 33,0-3 314,0 0-358,0-9-11,0-1 22,0-11 0,0 0-11,5-3 22,-1-1-22,5 0 11,-3-1 0,6-1-34,2-1-11,4 0-100,1 2 21,-4 1 24,-2 8 55,-5 3 22,-1 4-10,1 2 10,0-1 1,2 1-34,3-2-45,3 1 0,2-2-22,1 2 45,-4 3 33,-4 1-33,-4 3 66,1 1 12,-3 0 0,3 0 12,-3 0-24,-2 0 1,2 0 0,-2 0 11,4 0 11,6 0-11,-2 4 23,4 4 21,-7 3-10,2 2-34,-4-2 22,2-1-10,-6 2-12,1-2 33,-3 3 12,0-2-11,0 2 22,0-2-45,0 2 56,-3-2-33,-6 0-23,-5-2-11,-7-4-11,-2 2-45,-3-4-12,-3-1-10,-5 1 44,3-2 34,2 1 0,6-1-33,12-1 33,4 0 33,7 0 102,0 0-102,0 3 124,2 2-45,10 4-33,7 1-12,13-1-45,-1 2-22,3-3 11,-3 2-11,-2 0 23,-1 2-12,1-1 0,-5 2 0,1-2-11,-6-2-11,-4-1-22,-4-5-259,-4-1-347,-4-2-559,2 0-505,0 0-527,10-5-2140,2-8 4370,3-5 0,-9 3 0,-4 5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5:55.1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458 22 6999,'-6'0'1143,"2"0"-246,4 0-740,-3-1 44,-2-1 337,-3 0 112,-2-1-235,-1 1-12,1 1-179,2 1-224,-2-1 22,-1 1-22,-2-1 12,-2-1 32,-3 2 147,1-2 67,2 0 0,0 1-1,4 0-33,-2 1-157,1 0-67,-2 0 12,1 0-1,-2 0 67,4 0 438,-16 10-415,11-4-11,-11 10-23,14-6-22,-2 0 22,4 2-22,-2-2 22,5 1 112,0-1 34,6-1-79,-1-2-33,3 2 33,0 3-134,0-1 11,0 3-11,0-3 0,0 1 12,0-1 32,0 0 24,3-2 33,9 1-67,-5-1-12,10 1-22,-7-1 0,1 1 11,2-1 1,-3 2-1,-1-4 0,0 1 34,-3-2-12,2 1 1,-3 0-12,5 4-22,-4-3 12,6 4-1,-4-6 0,3 3 0,-3-3-11,-3 2 34,0-3-34,-5-1 11,5 1 0,-5-2 0,5 2 1,-5 1 21,5 1 1,-4 1-12,1 0-11,-2 0 1,0 0 10,0-1 34,0 0 90,0 3-68,0-2-22,0 3-45,0-3 12,0 0-1,0 1 12,-5 0 22,2-2-12,-5 0 35,1-5-34,1 1-1,-4 0 1,2 2-45,-2-1 11,-8 6 23,9-5-12,-3 2 12,9-6 45,3-1 33,-2 0-56,-1 0-56,-4 0-11,-11 0-12,3 0-10,-7 0 33,8 0 0,2 0 0,4 0-23,0-1-21,3-2-24,0-2 57,-3-1-34,2-5 45,-1 4 11,2-3 0,2 3 46,0 2-46,3-3-11,0 1 0,0-1-34,0-5 34,0 3 0,0-3 34,0 3-34,0 0 11,3 1-11,2-1 11,3 2-11,2 1 0,-1 2-11,0 0 11,-3 2 0,4-2 11,-2 1 12,5 0-23,-5 0 0,2 2 0,-7 1-11,-1 1-2735,-2 0 57,5 0-1166,5 0 3855,7 0 0,-6 0 0,-2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5:57.4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 3 7773,'-3'0'437,"1"0"5613,2 0-5960,5-1 11,0 1-23,8-1-22,-2 1 0,2 0-22,-5 0-1,-1 0 12,-1 0-23,-1 0 23,0 0-11,0 2 11,0 0-33,-2 2 10,2 0-22,-2-1 11,2 3 23,0-2-12,-2 2-11,2-3-11,-2 0 0,-1 0-11,3 0-45,-4 0-34,1 1-11,-2 2 34,0 0 56,0 0 11,0 2 11,0-3-11,0 4 33,0-3-33,0 2 0,0-3 0,0 1 12,0-1-12,0-1-12,0 1 12,0-3 34,0 2-23,0-3-11,0 2 0,0 1 34,0 0-1,-2 2-21,-4 1-1,-2 0 22,-2 1 2,-5 2-24,3-2 11,0 1-22,6-7 45,4 0 258,2-2-135,-2 0-23,-1 0-22,0 0-44,1 0 974,2 0-963,4 1-57,4-1 12,6 1-34,4-1 23,0 0-23,1 0 0,1 1 1,-4 1-12,4 1 11,-1-1 22,-1 1-33,2 1 0,-6-1 0,1 2 0,-7-2 12,0 1-12,-5-3 11,1 0-22,-3-1-1,4 0 12,-5 0 34,2 0-12,1 0 1,-3 0-23,3 0 22,-1 0-22,-1 0-2977,1 0 0,-2 0 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6:01.0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291 14 6719,'0'-3'2477,"0"0"-1570,0 3-234,0-3 32,0 2 3385,0-3-3989,0 14-45,0 0 0,-7 13-11,-1-2-23,-8 3 12,3 2-12,0-2-10,0 1-12,2-2 22,-1-2-11,-1-1 12,4-2 10,-3-1 1,4 0-23,-5 2 34,2 3-12,-4-1-21,-3 8-24,4-10 12,-1 2 0,7-12 12,1-3 32,1 1 24,-1 1 21,-1 1 136,0 6-136,0-4-44,0 2-45,6-5 23,-1-1-23,3-4 22,0 0 12,0-2 22,-2 1 33,1-1 68,-1 3-23,2 2-22,0-1-11,0 3-78,0-1-1,0 0-22,0 0 0,0 0 11,0 5 12,0-3-23,0 1 0,0-6-23,0 0-22,0-4-3193,0 1 359,0-9-2712,5-7 5591,12-10 0,-8 9 0,7 3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6:03.0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172 40 6182,'-9'0'941,"3"0"-370,6 0 180,0 0-426,-14 0 112,10 0-101,-10 0-213,14 0 539,0 0-326,0-2-23,0 1-44,0-2-78,0 1-46,0 1-22,0-1-33,0 1-45,0-1 11,0 0 124,0 0 44,0-1-23,0 2 1,3-1 33,0 2-11,4-1-90,3 0-10,1-2-34,7 0-12,-7 1 23,4-1 45,-7 1 55,-2 1-44,-4 1-45,-2 0-22,2 0-23,1 0 11,2 0-33,0 0 22,3 0-11,-5 0 0,4 0 45,-6 0-33,1 0 22,1 0-1,0 1 23,2 1-56,0 1-22,0 0-23,0 0-11,3 3 56,-2-3-45,1 0 0,-2 1 12,0 0-12,1 2 45,-3-1-22,-1 0 33,0 2-56,3-3 0,-1 4 23,1-4 55,-5 3-21,0-1-46,0 1 45,0 1-11,2 1-11,-2 0-23,3 0-22,-3-1 23,0 0 10,0-1 1,0-2-23,0-1 0,0 0 1,0 0 21,0 1-33,0 2 23,0-3-23,0 1 33,0-1 34,0 0 1,0 3 33,0-1-45,-3-1-34,1-1-44,-4-1 22,-1 2 0,-1-1 11,0 3 0,0-3 23,1 1-12,-1-1-10,-5 1-1,2-1 0,0-1 23,6-2-12,1-1-11,3 0 12,-4 1-23,2 1 0,-2 1 0,-2-1 0,-1 1 0,-3-2 11,3 2-11,-2-2 22,5 1 1,-3-1 21,3-1 12,0 0-33,2 0-1,1 0-22,-1 0 0,-2 0 0,-3 0 45,-2 1-34,-1 0 34,3 0 56,1-1-34,1 0 45,-1 0-101,1 0-11,-1 0 0,4 0 11,-4 0-11,1 0-22,-4 0 0,1 0 22,2 0 22,4 0 0,-2 0 34,5 0 12,-2 0-68,-1 0 0,3 0 0,-5 0 0,5 0 0,-5 0 0,2 0 0,0 0 0,1 0-124,2 0 124,-3 0 0,3 0-11,-2 0 11,2-3 0,0 3-4907,0-3 660,0 2 4247,0 1 0,0-1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6:11.6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68 17 6932,'-3'-3'1322,"1"0"976,2 3-1324,0-3-122,0 1-113,0-2-32,0 3 3696,0 1-4201,0 6 55,0 6-89,0 11-78,0 5 0,0 3-79,0 0 0,0 1 0,0 0 0,0 4 1,0-2-12,0-1 33,0-5 34,0-4-11,0-3-11,0-3 11,0 0-22,0 0-34,0-2 22,0 1-22,0-4 56,0 1 34,0 3-45,0-3-11,-3 6 22,1-4-23,-4 0-21,4 0 10,-1-1-22,1-2 11,-1 0 23,-2 2 11,-3 0 44,3 0 90,-5 4-156,6-7-12,0 3 11,4-9 23,0 0-34,-3-4 12,3 0 55,-3-2-123,3-8 12,0-4 10,0-10 1,0-2-23,3-4 45,4 1-22,2-1-12,4 1 1,-3 1-12,0 1 45,1 3 0,-3 2 0,-1 4-11,-1 3-1,-1 2 1,0 2-34,5 0-11,-1 2 45,3-1-34,-4 3-55,0-1 55,-3 2-34,0 0 68,0 3-45,3-1 11,-2 1-22,3 0-12,2 0 12,5 1-34,2-2 45,7 2-56,2 0-179,16 0 213,-14 0-113,6 0 180,-20 0 11,-4 0 0,-1 2 22,-2 0-22,-2 5 12,0 2 10,-5 3 34,1 5-11,-2-1-23,0 2 12,0-2-23,-9-2-11,-2-1-56,-13-3-45,1-1 23,-3-4 22,2 2-23,-1-6 1,3 2 56,1-3-1,4 0 23,1 0 0,3 0 23,0 0-12,5 0 11,3 0-22,2 0 0,3 0 0,-2 0-33,1 0 10,-1 0 57,2 2 33,0 2 23,7 4-57,4 3 12,8 1-23,1 3-22,1 0 12,0 1 55,0 0 0,0 0-45,-3-3 1,-2-1-12,-4-4 0,-1-2 0,-3-4 23,-1 1 22,-1-3-56,-4 1 0,1-1-2129,-3 0-392,2 0-2488,3-6 5009,3-1 0,-2-1 0,-1 2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6:13.1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42 38 6518,'-17'3'2577,"3"-1"-1827,14-2 1346,0 0-1233,-2 0-112,1 0 2184,-1 0-2498,-1 0-56,3 0 1681,-2 0-1973,6 0-55,7 0 34,5 0-35,4 0 12,6 0-23,0 0-10,3 0 10,2-1-11,-9 1 12,0-1 33,-11-1 56,-1 2-23,-7-1-44,-1 1 0,1 0-34,0 0 0,2 0 0,0 0-11,3 0 12,-3 0-1,3 0-11,-3 0 22,-2 0-22,-1 0 0,1 0 11,-1 0 1,4 0-12,-1 0 22,0 0 12,0 0 66,3-1-77,-5 1-1,4-2 12,-6 2-202,1 0-381,-2-2-818,0 0-818,2-4-1770,1 0 3955,0-3 0,-1 4 0,-2 1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6:29.7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334 36 8210,'0'-17'1389,"0"4"-1087,0 13 2309,0 0-2252,0-2-46,0 1 1806,0-1-2052,-5 2-67,-3 0 0,-10 0 0,1 0 11,-8 0 0,6 2 12,-4 2 100,0 4-90,4 1 46,-3 0-1,5 0-67,2-1 1,4 3 21,4-2 90,2 2-67,0-1 23,-1-1 66,1 0-21,0-1-57,0 3-11,0-2 0,2 1-33,0-1-23,3 1-11,0-2 11,0-1 33,0-1 1,0-2-12,0 2-22,0 1 11,0 1-22,5 3 0,1-4 11,4 2 0,1-4 11,-1-1-11,0 0-11,1-1-23,1 0 23,6 0 0,1 0 0,0 1 11,-2 0 0,-6 0 0,0 3 0,-4-2 0,1 2 0,-3-2 0,5 0 11,-4 0-11,4-1-11,-4 1 11,1 2 0,1-1 11,-3 4 34,3-1-23,-1 3-22,-1-1 11,2 2 1,-3-2-1,-2 1 22,-1-1 23,-2 0-33,0 2 44,0 0-45,0-1 1,0 0 10,0-2 1,0-1 212,0 4-122,0-3-46,-2 4-44,-1-4-1,-5-2-22,0 0 23,3-4 22,-5 1 34,2 0-23,-5-2-22,-3 4-23,-4-3 12,3 1 22,-3-1-23,5 0-10,4-2 10,1 0-33,2-2 11,0 1-11,-5-1 0,-7 0-11,3-2 11,-6-2-22,10-3-34,-2-1-11,4-1-12,-6-4 57,8 1-23,-4-1 23,8 4-46,2 1 24,1 0-35,2 0 23,0-3-22,0 2 22,0-3 0,2 0 33,3 4-21,8 0 10,-1 5 12,0-2-46,1 1-100,-2-2-89,6 1 32,4-2-88,3 2-415,0-1-606,-6 3-818,-5 0-1455,-8 1 3607,-3 1 0,-2 1 0,0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1:21.6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250 0 10899,'-59'18'467,"1"-1"0,4-1 0,12 1-19,24 5-157,7 0-146,6 0-77,3-1-68,2-3 0,5-1 44,7-4-44,12-2-112,11-5-683,8-3-1301,3-2-2071,1-2 4167,-7-6 0,-16 4 0,-11-5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6:30.8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 28 7672,'0'-3'1457,"0"0"-819,0 3-302,0-3-55,5 0-113,3-3 45,5 1 33,1 3-33,-6 0-68,-1 2 12,-7 0-45,5 0-45,-2 0 45,7 0-77,-2 0-24,7 0 22,-6 0 68,-1 0 67,-6 2 179,-2 0 12,0 3-102,0 1-111,0 2-33,-7 1-57,-2 1-34,-6-2-11,1-3 34,2 0 11,4-2 0,0 0-22,5-2-45,1-1-539,2 0 572,9 2-10,0 2 10,12 2-11,-1 3-11,2-1-11,1 4-11,-5-1-57,-2 0 57,-6-2 22,-2-1 56,-5-1 45,-1 2 90,-2 0-79,0 2-23,0 2 68,0-1 11,-5 1 22,0-3 46,-3 0-24,0-5-32,3-1 33,0-2 22,2-1-78,-2 0-67,2 0-68,-4-1-22,-4 2-425,-7-2-237,-1 0-515,-4 0-660,2 0-1412,1-5 3249,1-3 0,8 1 0,4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6:32.9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152 11 7560,'3'-3'1927,"-1"1"-683,-2 2-505,0-1-234,0-1 1713,0 1-2218,-2-1 67,-4 2 34,-4 0 11,-1 0 67,-2 0 102,3 0-79,0 0-68,-3 0-22,2 0-22,-2 0-57,5 2-10,1 0-12,1 1 0,1 2 11,0 1 23,0 2 101,0 2-57,-1 3 12,1 1-101,2 1 0,1 3 0,2-1-11,0 2 0,0-3 0,0-3-12,0-1-22,0-4-11,0-3-33,0-2-1,7-2 45,6-1-11,9 0 12,6 0-24,-2 0-10,3-3-45,-6-5 78,-2-4 0,-5-3-11,-3 0 34,-3-2-23,-2 0-33,0 1 32,-3 2 12,0 3 12,0-1 22,-2 4-11,2 1 11,-5 0 11,3 2 0,-3 0-11,0 2 998,0 2-920,0 8 1,0 3-1,0 9 12,0 5 10,0 1-32,-3 6 10,-2 1 1,-3 0-57,-2 3 12,-3-3-34,4 0 0,-3-1 0,9-2 0,-4-2 0,4 1 0,-2-5 11,-1 0 0,1-3-11,2-5-22,1-2-12,2-7 1,0-3-1,0-3 68,9-11-23,5 0 0,7-11-11,5 2 0,-5-3 0,2 1-11,0 0 0,-4 2-12,-3 5-22,-6 3-56,-7 5-56,-1 4-145,-2 1-314,2 2-673,-1 0-974,1-1-1558,-2-2 3821,0-1 0,0 1 0,0 1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6:34.4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14305,'0'8'515,"0"1"-436,0 2-34,0 0-34,0 1 23,0 0-12,0 0 12,0 1-23,0 0 56,0-4 23,0 4-23,0-3-33,0 2-34,0-3-11,0 2-12,0-4 12,0 3-11,0-2 22,0 1 22,0 1 12,2-4-23,1 3 22,2-3 1,0 1 0,0 0-23,1-3-11,-1 0 0,2-3 0,1 1 45,5-1 22,3-1 0,2 2-33,3-1-23,-2 1 34,3 0-45,-10-1-45,5 0 0,-7-1 45,4 0-11,6 0 0,-1-2-23,6-3 23,-3-6-12,1-2-10,-5 0-23,-2 3 56,-3 3-23,-5 3 23,-3 0 0,-1 2-11,-3 1-45,4-1-11,-5-1 22,7-5 12,-1-2-23,4-2 33,1-3 1,-1-1 11,-2 2-12,-3 2 12,0 5-123,-4 3-237,1 3-8133,-2 1 8504,-9-1 0,6 0 0,-6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6:34.9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 6999,'12'-2'-33,"-3"1"-449,-9 1 482,0 0 0,0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6:36.1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58 0 15728,'3'56'28,"0"0"0,1 35-28,-4-83 11,0-1 1,0 0-1,0-2 22,0 0-21,0 1 32,0-1-21,0 2-12,0-2-11,0 2-34,0-2 23,0 1 0,0-1-11,0 0 22,0-1 22,0 0-11,0 0 0,0-1 1,0 2-12,0-2 0,0 2-12,0-1-32,0-1 10,0 1 0,0-4 57,0 3-23,0-2-11,0 1 11,0 0 11,0 1-11,0 0 0,0 2 0,0-2 22,0 2-11,0-2 1,0 2 32,0-1 12,0 0-22,0 2-23,0-1-11,0 1 11,0 1-11,0 0-11,0-1 11,0 2 11,0 0 1,0 0 10,0 2-11,-2-2-11,1 1 0,-1-2 0,2 2 0,0-2 0,0 0 34,0 0-34,0-1 11,0 2-11,-2-3 0,1 2 0,-1-3 0,2 0 0,0 0 0,0 0 0,0 1 11,0 1-11,0 0 0,-3 0 0,3 1 0,-2 2 0,-1-1 0,3 1 0,-5-2 0,2-1 0,0-1 0,1-2 0,2 0 11,0 1-11,0-1 0,0 1 0,0-2 12,0 2-12,-5 1 11,4 2-11,-6 0 11,7 3-22,-3-5-12,3-1 12,0-2-11,0 1-1,0-1-1781,0 0 236,-2-2-1166,-1-1 2734,-4-5 0,3 3 0,0-3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6:39.4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313 3 9521,'6'-1'1154,"-2"-1"-1087,-4 2-67,3 0 23,-3 0 3450,2 0-3440,-11 0 91,-5 0 66,-12 0-33,0 0-12,-3 0-99,6 3-24,0 1 23,2 3-45,0 3-11,0 2 0,1 4 11,-1 4 33,0 2-10,5 5-12,1-2 0,4 3-11,6-2-45,0-2-22,5-4 67,0-2 0,0-3 0,7-2-113,13-1 91,3-7 22,12 1 0,1-6 0,2-2-67,10-6-101,-5-4 33,1-3 1,2-7 134,-15 8 11,1-5 23,-16 9 11,-4-2-45,-1 2 0,-3-2 11,-1 1 11,3-1 23,-3 5 33,2 0 1,-6 5 10,0 1 808,-3 1-863,2-1 33,-1 0 560,1 0-627,-2 13 34,0 3 22,0 15-11,0 4-34,0 6-22,0 5 11,0 5 0,0 2 11,0 2-11,0-2 12,0-4-12,0-5 0,0-8-23,0-6-22,0-12-11,0-6 56,0-8 336,0-3-313,2-4-23,1 0 0,7-7 0,3 0 11,6-6-11,6 0 0,-1-5 0,5 2-45,-8 1-145,-5 2-80,-4 3-122,-4 1-235,2 1-359,3-1-213,3-2-247,2-2-940,-2 2 2386,-1 0 0,-9 8 0,-1 2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6:40.5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 27 7223,'-9'0'1883,"2"0"-1401,7 0 6678,0 0-7082,5 0 180,10-1-34,11-1-22,13-4-79,6 1-56,2-1-22,0 2-23,-5 3-22,-4 0 0,-6 1 0,-13 0 0,-3 0 56,-12 0-22,0 0 370,-4 0-348,3 0 11,-3 0-2846,3 0 0,-3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7:05.2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35 11201,'-8'-6'527,"1"2"-202,7 4 11,0 0-67,7-6 213,4 2-78,7-4-113,3 5-112,0 1-45,2 2 1,1-1-12,6 1 22,0 0-33,3 0 0,-4 0 35,-3 1-13,-3 4-11,-2 3-22,-5 3 22,-1 2 12,-9-1 44,1 2-89,-7 1 10,3 2-32,-3 3-1,0 2-34,-7 2-33,-6 2 0,-11-3 56,-17 9-22,12-11 22,-8 5-11,9-7-23,8-7 34,-5 5-22,12-9 22,3-1 12,2-2 122,5-4-112,1 1 146,2-2-112,4 1 90,18 0-112,16 3-34,15-2-23,9 1 12,-9-2-45,-4 1 11,-10 1 34,-8 0-11,-5 1-12,-3-3 23,-7 1 11,2-1-45,-10 0 11,0-1-22,-4 0-179,-3 0-403,6 0-852,3-10-2017,9-4 3451,7-11 0,-11 9 0,-1 3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7:06.8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 19 8826,'0'-6'2095,"0"2"-470,0 4-1009,-3-4-10,3 3-103,-2-2 977,2 3-1424,-3 0 33,3 1 113,-3 5 78,3 7-145,0 8 44,0 6-78,0 1-34,0 1-45,0 1 1,0-3-1,0 0 12,0-1 11,0 2 33,0 0 0,0 1-78,0 0 23,0-3-23,-2 0 0,1-2 11,-1-1 34,2-2-12,0-2 12,0-4-22,0-1-35,0-8 12,-2 1 0,1-7 942,-1 2-942,2-11-11,0-1 11,0-11-23,0-2 1,0-5 11,2-4 0,6-1-34,5-1 34,6 4-1,-1 2 1,0 4-22,-2 4 10,-3 3-10,2 2-35,-2 3 0,3-1-44,2 2-22,2 0 0,2 3-12,-1 3 56,-6 2-33,-2 2 22,-3 1 45,1 0-33,11 0 66,-2 0 1,8 0 0,-7 2-113,2 6 124,-14 0 11,3 5 56,-12-4 0,0 2-22,0 2 10,-2-1 35,-11 4-46,-3-2-10,-15 0-12,2 0 11,-7-1 12,4-1-12,1-2 46,5-3-46,10-4-22,4 0-11,6-3-34,1 0 45,2 0-34,-1 0-10,3 0-248,-1 1 259,2 0 33,0 2 67,0 1 112,0 1-123,0 5 11,9 2-33,3 3-12,8-1-22,3 1 12,-1-3-1,-1-1-11,-3-3 33,-5-2-10,-3-3 10,-2 1 102,-3-4-113,-2 1-11,-1-1-3327,-2 0 1490,2 0-729,1 0 157,7 0 2398,1 0 0,-2 0 0,-2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7:07.9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37 7011,'0'-13'3159,"0"2"-2396,0 11 8335,0 0-9132,2-1 34,11 1 79,13-1-12,18 0-56,16 0 0,6-1-22,-5 2 34,-10-2-12,-17 2-11,-11 0 11,-10 0-11,-8 0 34,0 0 22,-5 0-4919,3 0-538,-3-2 5401,0 1 0,0-1 0,0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5:57:10.9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52 0 8557,'-28'69'504,"5"-8"-358,23-31-34,0-1-112,1-4 0,6-5-90,5-5 34,6-6 56,4-4 12,4-2 100,3-3-79,4-2 23,2-5-56,-2-3-45,0-6 23,-7-1-45,-4-2-90,-5-3-269,-4-3 213,0-1 146,-4-1 67,-1 5 280,-5 4 852,-1 7-538,-2 7-348,0 2-100,0 2-90,0 4 11,0 4 23,0 6 11,0 3 89,0 3 12,0 2-102,0 1-21,0 4-79,5-2 0,6 0-101,6-5-403,5-5-550,1-5-268,3-5-1310,2-3 2632,-2-2 0,-11 0 0,-5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1:22.2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6339,'6'0'-152,"-1"0"1,-5 0 0,0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7:23.8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68 46 7212,'0'-7'1311,"0"1"-1064,0 6 2285,0 0-2185,0-3-190,-2 2-22,-1-2-45,-2 0-68,0 3 1,2-2-23,1 2 302,2-2-190,0 0-56,0 1-11,0-2 22,-3 2 67,3-1 214,-3 2-56,3-3 44,0 2 44,-2-2 12,2 2 3262,-3 0-3610,3 7 12,0 2 12,0 9 10,-2 2 79,-1 4-157,0 0 56,1 1-34,2 1 12,0-1 22,0-1-34,0-2 12,0-4 22,0 0 0,0-4 11,0 1-22,0-2-23,0-2 23,0 1 11,0-1 11,0-1-11,0-2 0,0-1 34,0-1-57,0 2 80,0 3-35,0-1 102,0 3-80,0-4 24,0-1-35,0-1-55,0 1 33,0-3-56,0 6 12,0-5-35,0 6 24,0-3-1,0 3 22,0-1-10,0 1 10,0-1-33,0-2 23,0 3 22,0 4-12,0-1-22,0 3 1,0-7-12,0-1 0,-3-1 11,1 8 11,-1-3 1,-2 7-1,5-6-22,-5-1 0,4-5 0,-1-3 0,2-3 0,0 2 22,-2-1-22,1 3 34,-1-1-34,2 1 0,0 0 22,0-2-22,0-1 336,0-2-347,0-9-22,0-2 33,0-8-23,0 0-10,0-2-23,0-1-23,0-1 1,0-1 55,0 1-10,0 1 10,0 1 12,0 2 11,0 3 0,2 1 0,1 4-33,0-1 21,4-5-10,-1 4-12,4-5 23,-2 7-22,2-1 21,-2 0 1,2 2 11,1 0-22,-1 0-12,1 1 12,-1 0-1,0 0-10,10-2-1,-5 1 23,8 1-23,-12 3 34,-2 3-33,-3 0-23,-4 1 0,1 1-123,-3 0 89,2 0 12,3 0 78,8 0 0,3 0 0,5 0 0,0 5-34,0 1 23,-1 6 0,-1-1 11,-4 2 0,-4-2 0,-1 2 33,-5-1-33,1 1 0,-4 1-11,-2-2 11,0 1 11,0-2 0,0 2-11,0-2 0,-9 1-44,-5-3-1,-8-1 22,-1-1-112,-2-2 35,5-2-1,-5 0-56,7-3-56,-5 0 12,2 0 133,-3 0 68,11 0 0,3 0-11,7 0-56,3 0 134,0 7-44,5 0 33,12 8 33,6 0-55,13-2-23,-2 2 0,-2-3-11,-2-1 0,-6-2 0,-3-2 0,-6-1 23,-4-2-12,-4-1 0,-2-2 0,-2-1-11,0 0 23,-3 0-1,2 0 0,-2 0-4257,3 0 1512,4 0-1266,8-3 3989,14-9 0,-10 6 0,-1-5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7:26.6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348 6 7156,'6'0'1715,"-1"0"-315,-5 0-985,2 0-101,-1 0 1557,1 0-1860,-6-2 45,-5 1 34,-6-1 55,-1 1-22,-5 1-10,5 0-12,-2 0 56,3 0-112,1 0-12,-1 0 1,0 0 22,-1 4-45,-2 0-11,2 4-22,1 0-1,1 0 12,4-1 11,2 0 45,5-2 78,1 1-22,2 3-45,-2 1 22,-1 1-67,0 1 23,1 0 11,-1-1-23,3 1 23,-2-1 123,2 5-23,0-2-66,0 4-46,0-5-10,0-2-23,0-1 0,7-2 11,6 2-11,1-4 22,8 1 46,-8-4-56,2 1 10,-1-1-22,-7 0 11,7 0 0,-9 4 12,6-3-1,-6 3-11,4-3 12,-4 1-12,1-1 56,-2 1-22,1 2 0,1 2-23,-3 0-22,2 0 0,-5-3 0,1 1 45,-2 1 0,0 1-34,0 3 90,0-1-23,0 2-33,0 1-23,0-1 12,0 1-23,0-2-11,0-3 11,-2 0 34,-1-1 22,-2-1 23,-3-1-56,0-3 44,-2 1-44,-5 1-1,1 0 1,-8 0-23,0-1 34,-4 0-34,2-2 34,4-1-45,2-1 0,5 0-90,-3 0 45,8 0-33,-4-2 44,6-3-22,-2-1-11,1-4 22,1 1-78,-1-3 78,1-1 12,4-2-12,-1-10 34,3 6-34,0-7 23,0 6-23,19-5 22,-8 7 1,14-1-23,-12 11 12,-5 4 10,-3 2 23,0 2 11,-5 0-11,3 0-22,-1 0-12,1 0 12,2 0-12,2 0-336,4-1-268,2-1-125,5 1-547,-2 0-976,4 1-482,-1 0 2768,-1 0 0,-7 0 0,-4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7:27.6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151 1 6462,'-9'0'369,"2"0"-21,7 0-157,0 0-12,-23 0 78,18 0-178,-18 0-12,23 0 5154,0 0-4817,0 3-101,0 7-46,-3 5-100,-4 6-56,-2 2 22,-6 2 22,2 1 103,-1 0-204,4-1 1,3-3-11,4-5 22,0-7-34,3-3 1,0-6 55,0 0 56,3-1 1,16 0-34,11 0-68,17 0-10,10-1-12,-6 0-11,2-2 0,-13 2 22,-6-1-22,-11 2 23,-8 0-12,3-1-11,-2 1 33,7-4-21,1 2-12,2-3-12,-5 3-55,-1-2-34,-11 2 12,-2 1-214,-7 1 135,2 0-68,1 0-21,0 0 10,-1 0-245,1 0-629,-3 0-548,5-1-853,-5-1 2522,3 0 0,-3 0 0,0 1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7:28.4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47 1 6014,'-6'0'2039,"2"0"-717,4 0 1244,0-1-2051,-3 10-89,0 0-45,1 10-22,-3 0-101,4 1-146,-3 4-12,1 0 46,0 3-68,-2 0 12,5-2-57,-3-2 23,3-4 12,-2-3 88,2-4-10,-3-1-100,3-3-13,0-3 46,0-1 44,0-3-22,0 2 190,0-3-2984,0 2 0,0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7:29.8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318 3 11112,'6'-1'1714,"-2"0"1076,-4 1-2543,0 4 21,0 5 35,0 7-45,0 1-112,0 3-1,-2 0-78,-3-1 34,-3 4 11,-5-3 11,2 3-44,-4-3-12,2 1 11,0-2 12,0 2-12,0-1 12,2 0 12,-4-1-2,4 0-55,-4-3 67,4 3-11,-4-1 11,2 5 0,-3-3-67,-2 3 22,-5 8-45,4-10 68,-2 7-23,9-12-22,4-4-34,0 0-11,5-5 0,1-3 0,2-2-3820,0-2 1410,0-9-985,5-7 3395,12-11 0,-9 11 0,9 2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7:31.0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172 1 6003,'-6'0'358,"2"0"1278,4 0-807,-3 0-67,3 0 2241,-2 0-2802,8 0-44,10 1-67,6 0 11,6 2-1,-6 0 47,-2-1-2,-5 1 1,-1 1 0,-1 0 78,-3 0-12,-2 1-66,2-1-113,-2 3 57,2 0-34,-2 2 45,2 2 11,-4 1-67,2 0 23,-3 0-35,0-1 34,-2 0 45,-1 0-11,-2 4-78,0-4 10,0 2-10,0-2-12,0-3-11,0 0 11,0-4-11,0 1 45,0-1 0,0 3 235,0 2-68,0 2-88,0 1-35,0 1-10,-7-2-57,-4 1 45,-5-1-11,-2-4-22,5 0 22,0-4 23,3 1-23,2-1 123,-7 1-101,6-1-55,-8 0-1,6-1 12,-2 0 44,3-1-145,-8 0 67,4-1 11,-6 0 23,6 0-34,-3 0-34,8 0 23,-6 0 0,5 0-23,4 0-111,-4 0-1,7 0 34,1 0-12,-5 0-212,3 0-224,-6-1-549,2-2-796,-2-2-852,-3-2 2757,-7-9 0,10 9 0,-4-5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7:37.2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317 30 6831,'0'-12'1143,"0"2"-840,0 10 1075,0 0-919,0-2 113,0 1-113,0-2 3788,0 2-4012,-2 0-55,-3 1-180,-6 0-12,-2 0 12,-5 0 45,2 0 0,-4 0-34,1 3 0,-2 2 12,-2 3 22,0 4-23,-1 0-22,1 1 34,4-2-23,1 1 0,5 1 11,0 1 12,1 9-68,3-5-10,-1 9 21,7-9-33,1-1 11,2-2 1,0-4 21,0-3-33,0-2-112,5-3 23,3 0-12,10-3 0,3 0 79,3 0-1,13-2 79,-13-3-11,22-11-23,-20-2-78,7-8-90,-12 6-89,-3 1 145,-7 4 90,-1 3 56,-8 3 0,1 2 23,-3 1-23,0-1 0,0 3 11,0-1 0,0 2 0,0 1-11,0 1 0,2 1 11,-1 0 617,1 0-560,-2 8-46,2 4 79,1 9 56,0 7-45,-1 3-90,-2 7 101,0 3-100,0 2 10,0 1-10,0 0-1,0-3-22,0-6 22,-2-5 1,-1-7-23,0-2 0,1-3 22,2-2-22,0-2 0,0-4 0,-2-2 0,1-6 56,-1-1-347,2 1 291,0-7 45,7-3-45,6-8 22,8-6 12,8-3-34,-3-2 22,5-4-22,-2 3-22,0 1 22,-3 6 0,-6 5 0,-2 3 11,-7 4-11,-1 0 11,-7 6-11,-1-1 34,-2 3-2817,0 1 0,0-1 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7:38.2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115 17 7818,'-60'12'1624,"9"-3"-1299,50-9 3216,-1 0-3440,18 0 22,7 0-33,16 0 56,2-2-57,-4 0 57,-5-3 33,-9 2 0,-8-1 45,0 3 0,-1-2-100,1 2-79,-2 0 22,-2-2 123,-6 3 46,-3-1-999,-2 1-1668,0-3-1513,0 0 3944,0 0 0,0 1 0,0 2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7:45.5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188 6 6551,'3'-1'1199,"-1"0"4235,-2 1-5445,-7-2 0,3 2 11,-6-1-22,5 1-57,0 0 1,2 0 67,-2 0-12,2 0 12,-2 0 11,2 0 0,-2 0 34,3 0-23,-1 0 11,0 0 325,3 0-312,-2 0 21,-1 0 22,0 0-11,-1 0 23,1 0-12,-2 1 1,-1 2-1,1 1 1,0 1-12,-2-1 11,1 1-11,-2-2 34,5 3 0,-1-2-79,1 0-22,-2 2 34,-3-2-34,2 4 56,-1 0-23,2 2 68,-5 3-45,3-5-33,0 1 10,2-4 23,5 0-11,-3 0-45,3 1-22,0-1 22,0-1 11,0 1 22,0 0 24,0 2 10,0 3-55,0-2-12,0 1 0,0 0 78,0 7-67,0-3-11,0 4-67,0-6 45,5 0 22,3-3 0,6-1 11,1-3 0,3-1 0,3 0 12,2-1-23,1 1-34,11 0 34,-11-2-56,6 0 0,-13-1-57,1 0 35,-2 0 11,2 0 22,-4 0 45,-2 0-56,-4 0 45,0 0 11,-5 0-45,-1 0-157,-2 0 202,0 4 0,3-1 0,2 4 79,0-1-79,5 1 56,-2 1-12,0 1 35,0 1-46,-3 2-10,0 1 66,1 3-77,-4 4 21,1 2-22,-3 1 23,0-2 0,0-2 10,0-3-9,0-3-24,0 0 45,0-2 0,0 2 56,-7 5-78,-2-2-1,-9 4 23,0-4-33,-3-4 10,3 0 34,0-3-55,2-2-1,0-2 45,-2-1-56,2-2-67,-2-1 44,3-1 12,-1 0-23,1 0-33,-1 0 67,0 0-33,3 0 33,-2-1-45,6-3 22,-3-3-21,4-2 21,-2-3 1,-1 1 22,3-1 0,1 2 0,2 1-45,-1 0-56,4-9 90,-1 3-35,3-8 24,0 6-45,0-2 0,3 3-90,4-1 22,2 8 57,3 1 56,-1 3-34,-1 1 44,5-3 12,-1 2-44,6-2 32,-6 3-10,4 1-90,-7 2 23,1 1-23,-1 0-90,-3 0-124,-1 0-166,-2 0-169,3 0-281,0 0-794,5 0-651,5 0 2387,1 0 0,-5 0 0,-5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7:46.7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135 14 6708,'6'-4'1042,"-1"0"-582,-5 4 55,0 0-358,7-2 78,-6 1-44,9-1-12,-7 2 11,-1 0 146,1 0 4707,-3 0-5009,-10 0 67,1 0 11,-6 0-90,0 0-22,4 0-45,-7 0 45,4 0 23,-3 0-23,6 0-12,3 0 12,6 0-358,2 0 358,0 2 22,0 1 1,0 3-46,4 0 12,2 0-11,5 1 22,1-2-11,2 0-46,3-4 23,0 1-11,3-2 23,-4 0-23,0 0 12,-4 0 10,-4 1-22,-2 0 1,-4 2-46,0 2 90,-1-1 22,3 4 23,-1 0-34,2 1 1,1 1 10,-3 1 0,1 2 12,-1 2 11,0 1 11,-1-1 0,-2-1 68,0 1-57,0-4-22,0-2 0,0-2 11,0-4 44,0 0 80,0 0 21,0 0 68,-2 1-213,-6-1-56,0-1-157,-7-1-1143,-12-1 124,1-2-774,-15-4-1579,5-3 3529,-1-2 0,14 6 0,7 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1:22.6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1 126 10731,'83'-10'272,"1"0"1,-6 2 0,-18-1 30,-41 1-102,-1 0-44,-5 0 56,-4-1 0,-4 1-34,-3-1 190,0 1-99,-2 0-113,-6 0-157,-9 3 0,-8-1 56,-8 4 123,-2 0 23,3 2-12,-2 4 146,6 4-112,0 6-11,6 4-112,4 0-90,7-1 1,3-3-1,5-3-11,1-1-90,3-1-79,11 0-357,9 0-415,13-3-729,10-2 1670,26-4 0,-35 0 0,10-2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7:48.7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104 8 6574,'-17'0'291,"3"0"-213,14 0 236,0 0-89,-4 0 66,2 0 56,-2 0 370,4 0-638,-3 0-79,-4 1-23,-4 0 23,-2 0 12,0 0-1,5-1 11,3 1 57,2-1 2868,3 0-2779,5 0 11,-2 0-101,7 0-44,-2 0-1,5 0-10,3 0-1,0-1 12,6 0-23,-3-2 0,2 0 12,-5 2 10,-4 0-22,-3 1 1,-4 0-1,-1 0 0,-3 0-11,1 0 0,1 0 11,-1 0 12,6 0-12,0 0 11,2 0 1,1 0-1,-5-1-22,1 0 22,-7 0-1729,2 1 0,-2 0 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7:52.8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187 11 6518,'0'-4'1479,"0"0"694,0 4 281,0-1-2454,-4 1-33,-2-2 33,-7 2 0,0 0 56,-3 0-45,1 2 34,1 1-34,-3 4 0,3 4 34,-6 2 33,4 1-22,0 1-56,3-3-33,8-2-12,0 0 11,5-2 12,0 0-34,0-3 45,0 0-23,0-2 23,9 0-23,5-2 1,8 0-1,5-1 23,4 0 22,-1-3 0,-1-3 1,-9-3 32,-2-4-21,-4 4-1,-4-1 23,-3 5 45,-6 2 33,1 1 11,-2 0 1524,0 1-1635,0 10 100,0 1 23,0 13-11,0 2-57,0 5 12,0 4 11,0 3 55,-2 0-77,-1 1 22,-2-2-68,-1-3 34,3-4-67,1-7 0,2-6 0,0-6-22,0-5 22,0-4-34,0-1 34,0-5 0,0-3 12,5-7 10,5-5-22,9 0-22,0-2-34,1 2-56,-4 3 11,-3 2-34,-3 4-178,-5 2-102,-2 6-201,-3 0-382,0 3-514,0-3-1760,0 0 3272,0-3 0,0 2 0,0 1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7:53.9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14 5180,'0'-7'1760,"0"1"-635,0 6-542,0 0 120,3 0 3,-3 0 1071,3 0-1508,-3 7 208,0 2-399,0 6 45,2 0 23,1 1 44,2 1-89,0 1-45,-2-3-34,2 1-22,-2-2 0,4-4-22,-1-1-12,4-4 1,-2-4 33,0 0 11,2 0 34,-2 1-34,7 1-11,-4-2 11,7 0 0,-5-1 23,2 0 11,3 0 45,3 0-23,3 0-44,2 0-1,-2 0-22,-4-2-22,-4 0 22,-6-1 0,-2 1 22,-3-1-11,0-2 23,3-1-34,2-1-11,3-1 0,1-1-34,-2-1 11,-1 0-11,-5 1 34,-2-1-22,-1 1-12,-3 1 22,5 3 0,-5 2-156,5 2-269,-4 1-1315,1 0 0,-2 0 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7:55.3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30 6831,'0'-14'919,"0"4"-695,0 10 819,0 0-215,0-3 92,0 3 2530,0-3-3203,0 8-135,0 1-56,0 5 0,4-1 56,0 4-23,6-2-32,-4 3 22,-1-2-23,-1 0-12,-3 1-10,1-2 11,1-1 33,-1-1-33,1-2 33,2 1 23,-4-1 22,1 1 34,-2-1-22,0 0 10,0 4-55,0-3-12,0 4-33,0-3-11,2-3 22,-1 0-34,1-1-11,-2-2 79,0 2-34,0-1 135,0 7-79,0-5-45,0 5-11,0-5-22,0 0-23,0 0 0,0-2 0,0 0 0,0 2 23,0-2-12,0 3 12,0-1-12,0 1 12,0-1 11,0-1-12,0 0-10,0-1-12,0-1-11,0 2 0,0-1 11,0 1 0,0 1 34,0 1-45,0 1 11,2 2 1,-1 0-12,4-2-12,-5 1 12,2-2-22,-2-3 22,0-1-22,0-1 22,3 0 33,-3 2-33,3 1 0,-3 1 0,0 0 11,0 1-11,0 0 0,0-1 12,0 0-12,0-1 0,2 3 0,-1-2 0,1 3 0,-2-1 0,0 1 11,0-4-11,0 1 11,0-4 0,0 4-11,0-4 23,0 3-23,0 0 0,0-1 0,0 2 0,0 0 0,0-3 0,0 2 11,0-6-90,0 1 79,2 1 0,-1-2-1131,1 1-101,0-1-685,4-2-256,4-11-2701,6-6 4874,0-12 0,-5 13 0,-4 2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9:11.88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0 217 14036,'0'-3'1356,"0"0"1390,0 3-2489,2 0-145,8 0 23,6 0-68,6 0 67,5 0 34,5 0 56,2 0-101,7 0 24,-1 0-24,1 2 34,1-2-34,-1 1-34,1-1 68,0 0-34,-3 1-44,0 0-12,-3 1 23,0-1-12,3 1 12,0 0 10,1 0 12,-2-1-22,-1 0 56,-1 1-23,1-1-111,1 1 10,2 0 12,1-1-23,1 1 45,2-1 11,2-1 0,6 0-11,6 0-11,-1 0 0,0 0-34,-7 0 11,-8 0-22,-13 0 0,-2 0 34,-10 0 11,7 0-45,0 0 45,5 0 22,7 0 11,3 0 1,10 0-1,6 0 12,37-1-46,-19-2-21,20-1-23,-33 0 0,3 1 11,-20 2-11,6 1 11,-15 0 90,5 0-56,8-1 22,5-1-21,-4 1-2,0 0-32,-9 0 10,9-1-22,-14 1 34,9-1 22,-12 1 22,7 1-22,7-1-34,5 1 46,2 0-35,2-1-10,-1 0 10,3-1 1,-1 0 11,25 0-34,-21 0 22,15 1 1,-32 1 0,2 0 22,-10 0 33,11 0-22,-16 0-44,6 0 10,-14 0 1,0 0-12,-3 0-22,2 0 12,-4 0 10,5 0 0,-3 0-10,3 0 21,0 0 12,11 0-23,-6 0-10,12 0 10,-7 0 45,5 0-33,8 0-1,24 0-21,-15 0-1,11 0-11,-27 0 11,-4 0 0,-4 0-11,0 0-11,-6 0 0,10 0 22,-6 0 0,9 0 23,-2 0-23,2 0 0,3 0-22,1 0 11,-2 0 0,-1 0 22,-1 0-10,-2-1-1,-3 1-11,-2-2 0,-8 1-11,2 1 11,-7-1-12,4 1 12,1 0 0,0 0 0,0 0 0,-3 0 12,-5 0 10,2 0 12,-2 0-34,1 0 11,1 0 12,-2 0-12,5 0-11,0 0-11,3 0 44,7 0-33,-8 0-11,3 0 11,-11 0 0,-4 0 11,0 0 1,-3 0-1,-2 0-11,-1 0-11,-2 0-1,3 0 12,-3 0 0,3 0 0,-1 0 0,-2 0-11,5 0 11,-2 0 0,4 0 0,2 0 0,3 0 11,-1 0-22,4 0 11,-6 0-11,3 0 22,-4 0-11,3 0 0,1 0 0,-1 0 0,2 0 0,-3 0 0,1 0 0,-1 0 0,0 0 0,3 0 11,0 0-22,3 0 22,2 0-11,-2 0 0,2 0-11,-2 0 22,2 0-11,-5 0 0,2 0 0,-4 0 12,-3 0-12,-1 0 11,-1 0 0,-3 0-22,-1 0 11,0 0-11,-1 0-1,3 0 24,-1 0-1,5 0-11,0 0 0,5 0 22,5 0-22,-2 0 0,2 0 0,-5 0 0,-3 0-11,-2 0 22,0 0-22,-5 0 0,1 0 11,2 0 0,-1 0 0,7 0 0,-3 0 11,6 0-11,-2 0 0,1 0 0,-4 0 0,-2 0-11,-3 0 11,0 0-11,0 0 11,-2 0 11,4 0 11,-3 0-22,1 0 23,-3 0-12,-2 0 0,2 0 23,-1 0 1198,1 0-1333,-2-3-56,0-1 146,-4-4-12,2 0-10,-4 0 33,3 0 11,-3 1 0,-1-1-11,-3 0-45,-4-1-55,-8-1-91,-3-1 46,-6 0 33,2-1 78,6 2 23,7 2 11,9 4 11,4 0 11,1 3-22,-1-3 0,-2 0-33,-5-1 33,1-1-34,-3 1 12,1 0 11,5-1-1,-3 1 1,8 1 0,-3 0 11,1 2-11,3 1-1345,-3 1-134,1 0-830,-3 0-1467,-8 0-3776,-10 0 7563,-13 0 0,14 0 0,-1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9:11.8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5922 78 5790,'6'9'1321,"-1"-2"-379,-5-7 1298,0 0-1421,7 0-282,-6 0-166,6 0-159,-7 0 7811,0 0-7956,-7 0 0,-4 0 34,-7 0-34,-1 0 1,4 0 21,2 0 1,5 0 100,-4-1-66,3-2-90,-6-1 33,-3-2 0,-3 2 11,-7-1-33,-1 2 22,0-1 12,3 2-23,0-2-45,3 0 0,-6-2 12,0 0 10,-2 1-10,0 0 55,-21 0-56,18 3 1,-10-3 22,26 5-34,5-2 34,3 1-1,-3-1 1,2 2 0,-2-3-11,3 3-12,-1-1-11,-1 1-11,-2-1 0,-4 0 0,0-1 23,-3 2-23,-9-1 11,5 1 56,-13 0 56,13 0-56,0-2-22,5 2-22,1-1-23,-2 1 0,3 0 11,0 0 11,5 0-11,0 0 1,5 0-12,-2 0 12,4 0-1,-6 0 34,1 0-12,-4 0-22,-13 0-11,5 0 12,-14 0-12,17 0 0,0-1 11,12 0-11,6 0 33,-3 1-33,4 0 23,-6 0-23,-1 0-23,-7 0 23,-1 0 0,-2 0 0,4 0 0,4 0 12,2 0-1,6 0 0,-3 0 0,2 0 0,-4 0-11,-1 0 12,-5 0-12,2 0 0,0 0 0,-1 0 0,8 0 22,-5 0-22,6 0 22,-2 0-22,-3 0 23,3 0-23,-5 0 0,4 0 11,-4 0 0,2 0-11,-5 0 0,-2 0 0,1 0 0,-3 0-11,6 0 11,-4 0 11,4 0-11,-4 0-11,1 0 0,-4 0 0,0 0-1,-12 0 12,9 0 23,-11 0-23,16 0 11,-5 0-11,3 0 0,2 0 11,-4 0-11,2 0 11,-5 0 34,-8 0 11,5 0-11,-4 0 0,12 0 0,-2 0-34,1 0 0,1 0 0,-5 0-11,2 0 0,-5 0 0,2 0 11,1 0-11,-12 0 12,9 0 44,-12 0-56,17 0 0,1 0 0,4 0-12,-6 0 12,9 0 0,-6 0-11,11 0 11,0 0-11,-2 0 11,4 0-11,-1 0 0,1 0 11,1 0 0,0 1-12,0 0 12,-5 1-11,1 0 0,-6 0-11,2 1 10,-12 2 12,5-1-11,-10 2 11,13-4 0,2 1 11,5-3-11,5 1 0,-3-1 0,3 0 0,2 0 0,-2 1-11,2 0 0,-4 0-11,-1 0 22,-7 1-23,-1 0 23,-5 1 0,0 0 11,-7-1 1,8 1-1,-7 0-11,8-2 0,-1 2-11,-1-2-1,-2 2 1,1-1 11,-1 1 23,2-1-23,-2 0 11,2-2-22,-2 3 22,2-3-22,3 2-1,0-1 12,-5 1 0,8-2 0,-2 1 0,7 1 12,2-2-1,-3 1-11,3-1-11,-4 0 11,-1 0-12,-5 1 1,-8 0 22,-5 1-33,-8-1 33,-6 1-22,1 0 22,2 0-11,10-1 0,7 2 0,12-3 0,3 1 0,5-1 0,-1 0 0,1 0 0,0 0 0,-3 0 0,0 0 0,-2 0 0,-10 0 0,5 0 0,-7 0 23,6 0-23,3 0 0,0 0 11,3 0 0,-3 0-22,-9 0-12,1 0 23,-6 0 0,6 0 0,0 0 0,3 0 0,-12 0 0,12 0-11,-16 1 0,12 0 11,-9 1 11,0 0-11,-3 0 11,-3 0-11,6-1 0,2-1 12,11 1-1,3-1-22,0 2 11,3-2 0,-3 0-23,5 0 23,-5 0-11,-4 1 11,-25 1 0,8 1 11,-19 1 0,18-2 1,1-1-12,7-1 11,3 0-11,13 1 0,0-1 0,6 2 0,-1-2 0,-7 0-34,-4 1 23,-4-1 11,-10 2 0,0 0 11,-8-1 0,4 1 12,1-2-1,7 0-11,4 0 1,6 0-12,-1 0 0,1 0-12,-6 0 12,1 0-22,-9 0 22,3 0-11,-1 0 11,3 0 11,2 0-11,2 0 0,-10 0 0,12 0 0,-7 0 0,13 0 0,3 0 22,0 0-44,3 0 22,-1 0 0,-6 0 0,3 0 0,-9 1 0,5-1 0,-3 1-11,0-1-12,-2 1 1,-1 1 22,3-1 0,1 2 34,6-3-34,2 1 0,4-1 0,2 0 0,2 0 22,1 0-22,0 0 11,-2 0-11,2 0 0,-4 0-11,-3 0 0,-4 0 11,-6 0 0,-1 0 0,-8 0 0,12 0 0,3 0 0,11 0 11,3 0-11,-4 0 0,0 0-11,-8 0 0,1 0 11,-4 0-12,1 0 1,1 0 11,3 0-11,2 0 0,0 0 11,3 0-11,-2 0 11,-1 0-34,-7 1-11,1 0 12,-6 1-1,1 0 34,3 0-11,1 0 0,5 0-1,-1 0 1,-2 0 0,7 0 11,-3-1 0,8-1 0,-6 0-22,2 1-68,-15 2 68,5-1 22,-5 1 0,9-2 0,6 0-12,3-1-302,2 0 258,0 3 11,0 2 45,0 5 11,0 2-11,7 2 0,-1-1 0,4 0 0,0 0 0,1 2 12,2 4 10,7 4 0,1 1-10,3 0-12,-1-3 0,-4-5 0,-4-6 0,-7-3 33,-3-3 12,-5-3-6096,0 0-985,-14-1 7036,-3 0 0,0 0 0,3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9:11.8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27 209 6484,'-15'6'1490,"4"-1"-896,11-5 1379,0 0-1380,23 2-78,-13-1-144,19 1-147,-23-2-34,-2 0 45,-4 2-33,3-2-68,0 1 23,4 0 157,6 0 90,5 0 10,13 0 45,6-1-234,7 2-102,1-2-89,-8 0 10,-4 1-32,-10 0 44,3 2 33,-3 1 57,6-1-23,2 2 79,8-1 66,5 0-32,13 1 67,-1-3-135,8 0 56,10-2-101,-17 0 56,5 0 606,-23 0-158,6 0-560,-11 0-56,6 0 23,-14 0 123,5 0-56,3 0-57,7 0-21,6 0 89,33 0-56,-18 0-23,23 0 12,-28 0 45,-2 0 11,-1 0 11,23 0-89,-18 0 10,21 0 12,-28 0-11,2 0-34,1 0 11,-3 0 11,3 0 23,-3 0 0,-1-2 78,-1 0-33,4-3-46,-2 2-21,1-1 89,24-1-79,-24 3 35,19-3-46,-25 5-22,0-1 22,-3 1 113,26 0-34,-16 0-34,22 0-11,-19 0-23,0 0-21,-6 0 21,0 0-10,-12 0 21,0 0 13,-1 0 77,-1 0-78,7 0 79,15 0-68,-16 0-22,7 0 0,-27 0-45,0 0 33,-9 0-33,3 0 0,-4 0 23,3 0 21,4 0 12,-1 0 34,11 0-12,9 0-66,-3 0 44,5 0-23,-13 0 46,12 0-46,-8 0 34,15 0 23,-12 0-34,6 0-45,-4 0 12,1-1-1,-1-1 56,18-1-78,-12 1 34,17-1-23,-18 1 23,7-1-1,0-1-33,13 0 46,4-2-29,-14 2 0,1 1-17,19-2 0,17 0 22,-48 4-22,-7 1 11,-4 0-11,-1 0 23,5 0-12,2-1-11,3 0 33,3-1-10,0 2-23,-3-3 0,4 3 0,2-2 11,2 0 11,7-1-10,1-2 44,5 0-45,4-2 0,-3 1-11,-4 3 0,-10 1 22,-10 1-22,-11 0 12,-6 0-1,-5 0 11,-1 1-11,1 0 34,-2 0-45,9 0 23,0 0-12,4 0 11,0-1-11,-5 1-11,2-1 12,-2 1-1,0 0-11,-3 0 0,0 0 0,-2 0 11,-1 0-11,3 0 0,-1 0 0,12 0 0,-8 0 0,20 0 0,-17 0 0,4 0-11,-13 0 0,-5 0 11,1 0 0,1 0 11,4 0-22,2 0 11,8 0 0,-2 0 0,7 0 11,-5 1-11,0-1 0,0 2 0,-12-1 0,3 0 0,-9 0-11,5-1 11,2 3 11,6-3-11,5 2 11,1-1-22,-1 1 22,-6-2-11,-4 2 0,-1-1-11,-6-1 11,0 1 0,1-1 11,13 0 0,2 0 12,6 0-23,-5 0 0,-8 0 0,-4 0 0,-2 0 0,-6 0 0,1 0 0,-4 0 0,2 0 11,-3 0-11,6 0 11,0 0-11,0 0 11,-3 0-11,-2 0-11,-3 0-11,2 0-1,-1 0 23,3 0 23,-3 0-23,6 0 22,-4 0-11,2 0 0,-2 0 527,-3 0-583,0-2-22,0-6 45,0-3 10,-7-4-21,0 2-1,-5 3 23,4 1 11,0 5 0,3-2 0,0 1-22,-1 1-79,-1 0-45,1 2 101,-4-1 23,5 0 11,-1 2-23,4 0 34,2 1-11,-2 0 11,-1 0 0,0 0 11,1 0-89,2 0 67,0-3-1,0 0-144,-5-2-80,2-1 168,-7 0 1,4 1 34,-1 2 33,4 0 0,0 2 0,3-1-23,0 0-10,0-1 10,0-1-66,-2 0 55,-1-1 34,-2 3-11,0 0-12,2 2 12,1 0-45,2 0 56,-3 0 23,3 0-9854,-3 0 8473,1 5 1,1-4-1,-1 4 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9:11.88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1033 7493,'-9'9'1994,"2"-2"-1378,7-7 5256,0 0-5660,0-4-44,0-6-89,5-7-45,5-7 0,4-1 55,7-4 12,-3-3-11,5-5 134,-2-3-112,0 1 0,-1 0-23,-6 6-10,4 2-35,-5 6 124,3 2-44,-1 3-57,1 4-11,-1-1 33,-1 3-43,-2-2-12,-4 3 10,0-3 24,-1 1 32,2-2-10,3-3-12,2 0 1,1-4 44,12-7-89,-6 6-12,7-6 0,-10 9-10,-3 3-1,1 1 22,-3 1-33,0-1 0,0-1 0,-2 1 34,8-8-12,-4 5 1,3-3-1,-6 5 12,-1 3-23,1 0-11,-1 3 0,4 1 0,-1-4 0,-3 7 22,-4-4-22,-4 9 0,-1 0 0,-2 2 0,3 0 56,-3 1-56,2 1 23,-1 0 10,1 0-33,-2-3 12,0 2-24,0-4 12,0 2-33,0 0-471,0 2 504,2 10 0,3 1 0,3 9-11,3-2 11,-1 1 0,-2 1 0,4 2 11,-3 3 0,6 2-11,-4 2 22,2 0 1,-3 0-23,3-1 11,3 8-11,-3-10-11,5 8 11,-7-11 11,1 1-11,-1-3 0,-3 0 0,-1-3 0,-4-2 0,2-3-11,-2-4 11,0 1 0,4 0 0,-4 5-23,7 7 23,-4-4 0,1 4 0,-2-7 0,1 5 34,-1-5-68,0 3 57,0-4-57,-2-1 34,2 0 0,-2 0 0,0 0 0,-1 0 34,0 3-34,1 0 0,0 1 0,1-2 0,-1 0-34,3-1 34,-3-3 0,-1-1 11,-2-4 12,2 4-68,1-2 45,2 3 0,-2-6 11,2 1-11,-5-2-11,3 1 11,-1-2 11,-2 1-11,3 0 0,-3-2-11,0 2 11,0-2 0,2 2 11,-1 0-11,1-2 45,-2 0-34,2-1 0,-1 0-2510,1 0 91,0 0-1414,6 0 3822,5-6 0,-3 5 0,-1-5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9:11.8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 12 5902,'-11'0'1086,"1"0"-682,10 0 5613,0 0-5345,5 0-179,5 0-168,9 0-78,4 0 44,6 0-22,4 0-45,7 0-79,6 0 23,9 0-78,0 0-23,7 0 1,-7 0-23,-5 0-23,-9 0 23,-12 0-11,-4 0 55,-4 0 1,0 0 44,4 0 34,-3 0-101,1 0 45,-5 0-100,-7 0 32,-3 0-32,-4 0-12,-3 0 44,4 0 24,-2 0-46,2 0 23,2 0-23,-3 0 23,0 0-3809,-4 0-1178,0-2 4942,-11-1 0,8 0 0,-9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9:11.8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50 6865,'0'-9'617,"0"2"-349,0 7 360,0 0-68,0-10-89,0 7-147,0-8-77,0 8 33,0 0 1,0 2-35,0-2 2354,0 3-2511,3 0 46,-1 9 78,4 7 55,-1 10-44,0 5-67,-2 1-56,2-1 11,-3-1 0,4-3-11,-1 0 11,-2-2 34,1-1-12,-3 2 1,1-4 33,-2-2-23,0-7-66,0-5-46,0-6-7350,0-1 7317,0-8 0,0 6 0,0-7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1:23.1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8 114 8747,'-4'0'34,"1"0"1524,3 0-1121,47-43 11,-16 28-90,41-32-100,-30 42-22,-2 2-57,-3 3-34,-8 0-55,-7 1 11,-7 2-23,-10 2 1,-1 4 21,-4-1-10,-10 2-45,-9 1-23,-13-1-22,-9-2-101,0-4-33,-1-2-135,5-2-22,6 0-56,5-2 77,6-3 270,6-4 56,4 2-56,5 0 0,3 4 427,2 2-24,0 13 336,0 5-268,0 16-34,0 3-202,0 5-168,7-3-67,6-2-201,6-5-438,5-7-381,-7-5-436,0-8-819,-6-4-828,4-5 3103,-2-5 0,-5 2 0,-2-2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9:11.89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7013 1 7089,'0'4'2252,"0"0"4404,0-4-5009,0 1-1625,-7-1 12,-1 1 11,-5-1 89,0 0 13,5 0 21,0 0 33,5 0 1,-1 0-113,-1 0-66,-1 0 10,-6 0-10,1 0-12,-7 0-11,2 0 34,-5 0-12,5 0 56,-2 0 68,0 0-45,2 0-34,-2 0-11,5 0-45,-2 0 12,-1 0-23,-2 0 22,-3-1 56,-11 1 1,8-2 11,-8 1-12,13-1 79,4 2-34,2-2-44,0 2-23,2 0-45,-6 0-11,1 0 22,-3 0-22,-3 0 45,-4-1-34,-1 1-11,-2-1 34,4 1 11,-8 0-23,7 0-11,-6 0-11,9 0-11,-1 0 11,-4 0 0,-4 0 0,-2 0 0,-2 0 0,-1 0 0,1 0 23,4 0-23,2 0 22,6 0 0,-6 0-10,7 0-1,-4 0-11,1 0 0,-7 0-11,-14 0 11,-15 0 0,-12 0 0,11 1 0,-3 0-591,14 0 1,-1 1 601,-17 1 1,2-1-1,-24 3 0,14-2-11,14 0 0,2 1 0,21-1 0,1 1 0,19-2-11,3 0 11,0 0 1180,2 0-1180,-6 0-11,-7 2 11,4-1 0,-10 1 0,9-1 0,-5 1 0,2-1 11,5-1-33,1 1 11,-4 1 11,4 0 0,-7 1 0,11-1 0,-3-1 0,3 0 0,-11 0-12,0 2 24,-9 0-12,-2 0 11,1-1 0,1 2-11,8-4 0,5 2 11,5-1-11,3-1 0,7-1 11,-1-1-11,4 0 0,-9 1-11,-2 0 11,-5 1 0,-1-1 0,3 0 11,-3 1-11,3-1 0,-1 2 0,3-2 23,-1 1-23,-16 2 0,3-2 0,-15 5 0,8-4 0,1 0-34,-1 0 34,-12 1 0,13-1 0,-10 1 0,14 0 0,-1 1-22,-7 1 22,0 1 0,-3-1 33,5 1-10,-1-3-12,6 0 0,0-2 0,4 0-11,-3 0 0,1-2-11,-3 3 11,1-2 0,3 2 0,3 0 0,5-1 11,5 1-11,3-2 12,3 2-1,-1-3-11,-4 1 0,-4-1-11,-5 0 11,-4 2 0,-4-2 11,-2 1-11,0-1 33,0 0 1,7 0 33,4 0 12,3 0-68,5 0 0,3 0-11,4 0-11,2 0 0,-1 0-1,-6 0 12,-1 0-11,-9 0 22,2 0 1,-6 0-12,1 0 11,-9 0 0,11 0 11,-4 0-22,13 0-11,2 0-11,-5 0 22,-1 0 0,-4 0 11,-11 0-11,8 0 0,-6 0 0,13 0 11,1 0-11,0 0 0,1 0 0,-3 0-11,4 0 11,0 0 11,-4 0-11,8 0 0,-6 0 23,5 0-23,0-1 22,-3 1-22,-14-3 11,9 3-11,-12-1-22,10 1 22,-8 0 0,10 0 0,-3 0 11,15 0 0,2 0-11,1 0 0,3 0 11,-2 0 1,0 0-12,-3 0 0,-3 0 11,-2 0-11,-3 0 0,2 0 0,-3 0 22,6 0 1,-9 0-23,10 0 33,-7-2-10,9 2-23,-5-2-12,-3 0-10,-5 0 0,-3 0 22,-2 0-12,2 2 12,1-2 12,6 1-1,2 1 0,7-3 0,0 3-11,3-1 0,-1 0 0,3 0-11,1 0 11,4 1-22,-4 0 10,3 0-32,-3 0-1,4 0 11,1 0-212,2 0 268,-3-1-22,0 0 0,-4-1-11,-3 1 11,-4 1 0,-1 0-11,-1-1 11,0 0 0,3 0-11,0 1 11,5 0 0,1 0 0,4 0 0,-2 0-12,2 0 12,-4 0 0,-3 0 12,-8 0-12,-4 0-23,-4 0 23,0 0 11,-2 0 1,-1 0-1,3 0 0,0 0 0,10 0-11,1 0 23,7 0-23,-4 0-12,3 0 12,-4 0 0,1 0 12,-2 0-12,-1 0 0,-1 0 22,0 0-22,1 0 56,2 0-78,-2 0 22,6 0 0,-1 0 44,5 0-44,0 0 0,0 0 0,-1 0 12,-1 0-12,1 0 0,-1 0 11,-3 0-11,3 0 11,0 0 0,2 0 23,5 0 246,-3 0-269,1 0-11,-3 0-78,-10 0-79,-4 0 146,-7 0-1,2 0 12,6 0 0,5 0 0,8 0 0,0 0 12,5 0-248,-3 0 225,6 7 34,2 0-23,5 8 0,3-2-12,5 1 12,-2 3 34,5 0-34,-5 3 0,2-3 0,-5-1 0,2-5 0,-4 0-34,2-6 34,-5 1 12,-1 0-12,1-1 0,-2 3 11,1-1 0,-2-1 0,1-4 0,-4 0-11,1-2 45,-1 0-11,-1 0 560,1 0-583,-2 2-11,0-1-33,0 1 33,0-1-12,0 1 12,2 0 0,3 2 0,1-1 12,-1 1-12,0-1 22,-2-2 0,0 0-22,-1-1-2252,-2 0-157,2 0-1938,6-9 4347,1-10 0,-1 5 0,-4-3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9:11.8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31 853 6574,'-8'3'1468,"1"0"-875,7-3 864,0 0-919,-2 0-45,1 0 3373,-1 0-3519,-1 1-33,3-1-68,-3 1-111,1-1-46,2 2 1794,-3-2-1771,3-8-78,0-3 33,0-10-11,0-2-22,0-2 44,5-5-67,5-1 12,4-3-12,6 0-11,-1-1 0,-1 2 0,3 2 0,-5 3 0,-1 1 22,0 3-22,-4 3-11,2 0 11,-5 3 34,0 2-34,-1 2 0,1-1-12,3-1 12,-1 0-11,1-2 11,-1 2 0,3 0 23,2-6-1,-1 7 23,-1-4-34,-6 8 0,-2 1 12,3-2-23,0 0 0,5-1 0,0-4 22,0 3 23,5-9-12,-7 9-21,2-5 10,-1 5 34,-6-1-56,4 3 22,-5 3 23,-2 1 0,2 4 56,-4 0-56,1 1 22,0 0 0,-1 1-56,1-1 0,0 2-11,-1 0-190,1 1 179,0 4 11,1 5 11,5 4 0,0 4-11,2 2 0,-2 1 11,0 3-11,0-3 12,-3 2-12,3-4 0,-1 1 11,4 13-11,0-9 11,-1 9-11,0-13 0,-4-2 0,4-2 0,-2-1 0,0-1 0,-1-3 11,-2-1 0,1-2 1,-1 1-12,-2-1 11,-1 1 0,0 1 11,3 1-10,1 3-12,4 0 0,-2 2 22,0 0-22,2-2 45,-4 1-45,1-1 22,-1 0-22,-1 1 0,0-2 0,0 1 0,0-3 11,1 5-11,-4-6 0,1 4 12,-1-4-12,1-1 0,2 2 11,-2-2-11,2-2 0,-5 1 0,3-2 0,-3 1 11,0 0-11,2 0-11,-2 0 11,3-2 22,-3-1-11,4 0-11,-2-3 0,2 2 0,-4-1 12,0 1-12,0 1 11,0 1 0,0 1 23,0 3 22,0-2-45,0 1 11,0-1-22,0-2 0,0 0 23,0 0-12,0 0 12,3 5 10,-3-2-21,5 5 44,-2-4-45,2 1-11,-2-3 33,-1 0-21,-2-3 21,0 1-33,0-1 0,0-1 0,0 1 0,0 0 0,2-2 0,-1 2 0,3-2 23,-3 2-23,1-1 0,-2 2 0,0-1 0,0 1 0,0-1 0,0-1 22,0 0-22,3 0 0,-3-1 22,2 0-22,-2 0 0,0 0 0,0 2 0,0 0-22,3-1 22,-3 1 0,3 0 0,-3 0 0,0-2 0,0 1-1658,0-1 179,2 0-796,-1-1-1467,1 1 3742,-2 2 0,0-1 0,0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9:11.89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 41 6596,'-9'0'1334,"2"0"-998,7 0 1591,0 0-1355,-2 0-214,-1 0-33,0 0 33,1 0 3206,2 0-3340,4 0 101,9 0 33,11 0-55,7 0-57,6 0-33,-3 0-112,-1 0-45,-4 0 34,-3 0-57,-5 0 12,-1 0-11,-1 0 55,4 0 23,-2 0-33,2 0-68,-4 0-11,-1 0 11,-7 0 11,-4 0-22,-4 0 0,-1 0 0,1 0 0,0 0 0,1 0 12,-3 0-1,4 0 0,-5 0 34,2 0-45,1 0-11,-3 0 11,3 0-12,-1 0 24,1 0 32,7 0 35,1 0 11,6 0-79,-3-2 23,-1 2 0,-5-1-12,-5 1-11,1 0 12,-1 0 10,4 0 34,2 0-33,-1 0 0,-1 0 10,-4 0-21,-1 0 111,-2 0-134,3 0 34,-3 0-1245,3 0-167,-3-2-1468,0-3-2633,0-3 5479,0-2 0,0 4 0,0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3:12.2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11 10451,'-6'0'448,"2"0"930,4 0-1255,0-1-89,0 0 33,0-1 23,4 1 22,2 1 45,5 0 44,-1 0 46,5-1 22,1 0-146,5-1-123,-3 2 0,0-1 12,-2 1-1,-3 0 34,-2 0 22,-6 0 11,-3 0 34,-2 0-101,2 0 1,1 0-12,3 0 0,-4 0 0,1 1 0,-3-1 44,0 4 1,0 0 22,0 3 0,0 2-22,0 0 0,0 2 0,0-1-23,0-1-11,0-2 1,0 0 21,0-1 1,0 2-12,0-3 1,0 2-12,0-2-11,0 3 11,-3-1-11,-2 3 0,-3-1 0,-2-1 0,-1-2-56,-4 0 11,6-2 23,-5 0-1,6 0-10,-3-1-23,1 0 45,2-1 11,2-1 0,4-1 22,2 0-44,-2 0-12,1 0-123,-1 0 392,11 0 23,7 0-79,11 1-77,2 2-24,-1 1-55,-2 3-1,-2-1-22,-1 1 67,-2 0-33,-3-2 22,0-1 22,-6-1-3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9:11.90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458 32 6731,'0'-18'1893,"0"4"-1198,0 14 9135,0 0-9710,0 5-42,0 6-11,0 6-11,0 6 12,0 3 11,0 2 55,0 0-22,2 1-34,1-1-44,0-3 56,1-2-23,-1 1 22,0 3-10,0 4-12,-1 2 0,-1 2-22,1-1 0,-2-2-12,0-4 12,0-3 11,0-4-33,0-4-23,0-3 100,0 3-44,0-4-33,0 3 22,0-4 22,0 0-11,0 1-11,0 1 11,0-2-45,0 0 1,0-2 21,4 3-22,-2-1 12,5 1 10,-5-1 1,1 1 22,0 2 45,-1 8-68,-2-5 12,5 7-22,-4-7 21,3 1-32,-3-2 10,1-2 0,-2-4 1,3-1-12,-3-4 0,2 0-11,1 0 11,-3 3-11,3-1 34,-3 7-12,0-3-10,2 4-1,-2-5 34,3 2-12,-3-7-10,0 0-1,0-3 12,0-2-23,0 0 34,2-1-12,-1 0 337,1 0-370,-2 3 0,0 0 0,0 3 0,0 3 11,0 4-11,-7 3 0,-2 0 11,-8 2-11,0-1 0,-1 1-11,1 1 0,0 0 11,-1 0 0,5-2 11,0-4-22,5-1 22,1-2-22,2-1 11,-5 1 0,-1 5 0,-5 3 11,1 1-11,1-1 0,2-2 22,-1-1-10,2-2 10,-2-1-11,3-2 0,4-1 1,-1-4-12,4 2-12,-2-2 12,0 2 12,-3 1-12,-2 0 0,-1 3 11,-2-4 0,5 2 0,1-4 0,1 1-11,4-2 12,-1-2-24,1 0 12,1-1 0,-3 0 0,1-1 0,0 4 0,-2-1 0,0 3 0,-3 2 0,-5 1-11,2-1 11,1-2 0,3-3-11,4 2 11,-2-3 0,2 3 0,-2 0 11,-3 1 0,0 2-11,-2-2 0,0 1 0,1 0 0,2-2-11,4-1 11,-2 0-11,5-1 0,-5-2 0,5 1-113,-3-2 113,3 2 0,0-1-5669,0 1 2049,0-8-1434,0-5 5065,14-10 0,-10 8 0,9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9:11.90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99 0 6843,'-8'0'1042,"1"0"-740,7 0 393,0 0-516,-19 0-78,12 0 67,-12 0 56,17 2 381,2-2-459,-3 1-45,3 3-101,-5-1 0,0 4-90,-1-2-101,-1-1-44,2-1 101,2-2 134,0-1 3574,3 0-3394,0 2 55,0-1-11,0 1 235,0-1-224,0 1 214,0-1-281,0 3 0,0-2 11,0 3-22,0-1-45,5 0 11,1 2-22,4-1-22,1 3 77,1-2-21,-1 2-56,2 2-23,-3-2-11,1 1-12,1-2 12,-1 1 33,2-3-10,-2 3-1,-1 0 0,-2-2 0,2 3-22,-4-4 0,3 3-12,0 3 23,8 4-33,-3-1-1,7 2-22,-8-5 11,2 1-11,-4-2 34,4 1-34,-2-1 34,7 3-34,-5-3 0,0 0 11,-5-3 0,-2-2 11,0 1-22,2-1 12,-2 2-1,2-3-11,1 2 0,-3-2 22,1 2-22,2-1 0,0 2 34,8 2-34,-6-1 22,6 3 1,-8-4-23,4 0 0,-6-2 11,3 1 22,-4-2-21,2 2-1,-1-1 22,0 2-10,-1-2 10,1 2 23,0-2-44,-3 2 55,4 1-56,-4-1 0,1-1 0,-2-2 12,1-1-23,-1 1 11,0-1 57,0 5-57,0-4 12,-2 5-1,2-5-11,-2 0 0,2 0 12,-2-1 22,2 0 22,-3 2-45,6 1-11,-2 0 12,1 0-23,1-2 0,-2 2 0,-1-4 33,-1 4 35,-1-3-46,2 0 34,1 1-11,-4-1-34,3 1 45,-4-1-22,3-2-23,-3 2-2249,1-3 1,-2 1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9:11.90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557 104 12322,'0'-15'1098,"0"4"-728,0 7-45,0 3-57,0-2-21,0 2-158,0-3-89,0 0 0,0-4 0,0 1 0,2-3 34,-1 3 33,1-1 102,0 4 44,-1 0 67,1 2 0,-2 1 0,0 0-146,0-1 45,2 0-10,-1 0 44,1 0 1356,-2 2-1547,0 3 34,0 4 45,0 9-12,0 3-21,0 4 10,0 2 34,3 2 34,-3 1-68,5 3-44,-5 0 22,3-1-12,-3 1-10,0-1-12,0-3 1,0 0-1,0 0 23,2-1-23,1 0 57,2-3-11,-2-2 10,-1-1-56,1-3 12,-3-2 22,3-2-34,-3 0 46,0-1-24,0 1-21,0 2 10,0 0-10,0 1-12,0 0 23,0 1-34,2-2 11,-2 0-11,3-3 22,-3-3-22,0 1 23,2-1-12,-1 0 45,1-1 0,-2 0 22,0 2-22,0 0 90,0 8-79,0-7-56,0 4 0,0-6 1,0 2 10,0 1 12,0 2-1,0 0 1,0 0-12,2 0 45,-1 5-33,1-6 0,-2 4 22,0-7-34,0 1 23,0 0 0,0 1-12,0-4-33,0 1 11,0-4-11,0 1 0,0-1 12,0 0-12,0 2 11,0-1 1,0 1-12,0-1 0,0-1 22,0-1-22,0-2 112,0-1-112,0 0-34,0 2 34,0 2-11,0 3 0,-9 4 0,-3 1-12,-8 1-10,-1-2 22,0 0-1,2-1 1,2 1-1,-1 1 1,1 1 11,0 0 0,3 1 11,-1-3 1,7 0-1,-7-1-11,7-4 12,-5 3-1,2-3-11,-1 3 0,1 1 0,-4 0 11,1 3-11,1-2 0,0 2 0,3-3 0,0 1 11,-1-2 12,-4 5-12,4-4 0,-7 5-11,5-4 11,0 2-11,-2-1 0,-1 5 23,0-6-23,0 2 0,6-6 11,2-3 0,6 0-11,-3-1 0,0 3 0,-6 0 0,0 2 0,-1-1-11,4 2 11,-2-1 11,4-2 11,-2 1-22,6-4 12,-1 1-12,1-2 0,-1 1 11,-2-2-11,2 1-11,-2 0 11,5-2-5312,-2 0 1211,6-15 4101,16-4 0,-11 0 0,10 4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9:11.90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84 1 6148,'-20'25'11,"3"-2"57,12-16 66,0-2-123,0-1-11,2-3-134,-2 2 78,5-2 56,-5 1-11,2 0 11,0-1 67,-1 2 213,3-1 56,-1 0 4056,2-2-4313,-3 2-68,3-2 4784,-2 0-4772,2 2 22,0 1 44,0 2-44,2 2 0,3-2-23,3 3-22,3-2 11,1 0-11,-1 0 0,4 0 23,-4 0 0,2 2-12,0 0-11,-2-1 0,1 0 22,-1-1 1,-1-2-23,-2 2 11,0-1-11,-1 2 0,-1 0 0,4 0 0,-2 1 0,0-3 0,4 2 0,-3-3 0,1 2 45,0 2-23,-4 2-11,1 1 1,-2-3-12,1 0 0,-1-2-12,2 0 1,-1 0 11,4-3 0,-2 1 0,0 1 11,2 2 90,5 10-90,-1-4 12,4 4 10,-3-5 1,-4-4 0,2 1 55,2 2 1,-6-4-45,3 2-12,-6-5 12,-3 1-23,1-3 34,-1 3 12,2-3 10,-2 2 0,2-2-55,-5 1 22,5 1-12,-2 3-33,2 1 0,-2 1 0,1-4 11,-1 0-11,0 0 56,4 2 12,-6-1-12,6 4 11,-4-2-67,2 1 0,1-1-11,6 2 111,-3-1-100,4 1 34,-8-2 45,2 0-56,-4 0 33,5-1 33,-3 1-22,5 0-67,-4 0 23,4-1-23,-2-1 11,-3-4 34,0 2-12,0-4 46,-4 1-2354,1-1-291,0 0-2106,-1-2 4672,1-4 0,-2 3 0,0-2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9:11.90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541 13 6619,'0'-2'1770,"0"-1"-213,0 3-873,0-3-68,0 2 2533,0-3-2881,-2 4 69,1 0 1153,-1 0-1333,2 5 78,0 4-11,0 8-22,0 3-56,0 1-12,0 2 0,0 1 1,0 0-22,0 3 88,0-3-55,0 3-12,0-3-11,-2 0-44,1-1-12,-1-2 34,2-1-12,0 1 46,0-1-46,0 2-66,0-2 33,0-1-45,0-2-11,0-2 22,0 1-22,0-3 23,4 10 33,0-7-23,6 5 35,-5-9 67,3 4-79,-5-5 0,1 5 44,-3-4 24,4 3-12,-5-1-12,3 3-10,-3-1 44,0 7-89,0-7 0,0 7 0,0-8 22,0-1-56,2 0 34,-1-3-11,1 0-12,-2-3 34,0-2 0,0 0-34,0-2-22,2-2 12,1 1-1,0-3 11,-1 1 617,-2-1-628,0 3-22,0-2 22,0 3 1,0-1-1,0 1 34,0 0-23,0 3-11,-4-1 0,0 4 12,-6-1 10,0 4-33,-3 1 0,-5 3 12,-1 2-12,1 1-12,-2 1 12,3 1 12,-1-1-12,3-1 22,-5 1-11,3 0 56,-6 0-55,7-2-1,-4 4-11,8-9 11,-2 2 0,8-8 12,-4 1-1,0 1 12,-3 3 10,-5 2-32,-1 2-12,-2 0 11,-4 3-11,5-8 0,0 2-11,10-8-23,5-1 34,2-2 22,1 2-22,-3-1 23,-3 3-12,-3-1 0,1 1 0,2 1-11,0-4 12,3 3-1,0-4-11,0 0 11,2 1-11,-2 0-11,5 2 11,-5-1 0,2 2 0,0 0 0,-1 1 11,1 1-11,-2 0 11,-1 0-11,1 1 0,0-7 0,2 2-22,1-5-2465,2 0 1142,-3 0-717,3 0-1456,-3 0-2701,3-12 6219,21-8 0,-16 4 0,16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9:11.90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22 57 6428,'-3'-5'1849,"1"2"111,2 3 3330,0-1-5548,0-1 34,-3-1 90,3 0 32,-5-3 46,4-1 45,-1-1 11,0 2 33,1 0 1,-1 2 22,2 3 1816,0 0-1783,0 5 1,2 1 11,8 4-56,4 1 11,4-1-23,0 2-10,-4 0 21,1-1-10,-4 2 44,1-1-33,-1 1 56,6 2-56,-2-2-23,5 0 1,-7-1-23,2-4 0,-2 5 11,3-2-11,-1 0 0,1 0 0,-3-1 22,0-1-22,-5-1 34,7 3-34,-6-4 0,6 2 11,-5-3-11,1 1 0,-1 0 34,-2 4-34,2-2 0,0 0 11,1 1 0,2-3-11,2 4 0,-3-3 0,3 2 22,-5-1-22,-2-1 12,4 2-1,-3-1 45,6 3-56,-2-1 33,1 0-33,-2-1 12,-1-2-12,-1 1 0,3-2 0,-5 3 0,5-3 0,-8 0 11,1-2 0,-4-3 0,-2 3 0,0-3 12,0 4 10,0 0-33,0 0 0,2-1 0,-1 0 0,3-1 12,-1 1-12,0-3 12,-1 3 10,-2-3-22,3 2-22,-3 0 10,5-2 12,-2 3 0,0-2-12,1 3 12,-3-2 12,4-1 0,-3-1 44,1-1-45,0 0 78,-3 0-66,2 0 89,-2 0 123,3 0-190,-1 4-23,-1-2 12,3 4-1,-1-2-21,2 1-12,1-2 11,-1-1-11,-2-1 11,-1 0-11,-2 1 0,2 0 0,-1 2 11,1-1 0,1 2-11,-3-2-11,7 2-11,-6-2-57,4 0-33,-5-2-3134,0-1 0,0 0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1:23.4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12714,'17'65'582,"0"-5"-570,-3-32-12,0 0-247,-5-5-425,0-4-426,-5-1-594,0-6-605,-4-1 2297,0-4 0,0-3 0,0-3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9:11.906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505 13 9834,'6'0'931,"-2"0"872,-4 0-1791,-7 0 77,3 0 34,-6 0 12,5-1-46,0 0-21,0-2-35,-3 0 46,3 2 10,-3-1 13,5 1-35,-1 0-22,1 1 44,-2 0 12,-3 0 0,0 0-90,-5 0-11,2 0 34,-6 0-23,5 0 0,-5 0 12,4 0-23,-3 0 33,3 0 12,0 0-11,-2 0-12,4 0-22,-7 0 0,5 0 45,-7 1-12,5 1-10,-4 2-1,5 0-22,-1 1-22,-1 2 10,3-2 12,0 3 0,3-1 0,-1 0 0,3 0 0,-2 0 0,2 1 0,-2-1 12,-3 2-12,5-3-12,0-1 1,6 0 11,-1 3 11,1 2-11,-4 2 0,1 1-11,0-2 11,0 1-44,2 1 32,1-1 1,2-1-22,0 2-46,0-2 34,0-1-22,0-1 22,0-4 1,0-1 10,4 1 23,0-2-34,6 1 23,-2 0-1,4-2 1,-1 1 22,4-1 0,-1 0 22,1 1-11,1 0-11,-1-2 12,3 2-12,1-3-12,2 1 12,-3-1 0,0 0 34,0 0-56,-7 0 22,4 0 22,-9 0-11,3 0 34,0 0 0,3 0 22,2 0-78,6-6 11,-6 2-11,6-5 22,-12 3-11,5 0 22,-8 1 34,1 0-22,-2 2 11,-3-3-45,3 1 33,-3 0 23,1 0 101,-2 1-79,0-1 12,0 2-12,0 1-11,0 0 1,0 0-12,0-2-56,0 1-12,0-2 12,0 1 0,0-1 0,0 0 0,0-1 0,0 1 23,0 1-12,0 0-11,0 0-34,0 1 1,0-1-1,0 1-33,0 0 33,0-3-10,0-1 32,0-2 12,0 1 12,0 0 55,0 1-56,0 4-11,0 1-11,0 2 0,0-2-1,0 0 12,0-3 0,0 2 0,0-2-11,0 3-34,0 0-22,0 0 11,0 2-571,0-2 627,0 0 0,0 1 23,0-2-23,0 3 0,0-2-112,0 0-136,0-1-356,0 1-797,0 0-1300,-7 1 2701,-4 1 0,2 0 0,0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9:11.907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115 10 6798,'0'-3'1109,"0"0"-78,0 3-840,5-1 44,-4 1 22,3-1 147,-4-1 2139,0 2-2307,0 5-80,0 1 1,0 7-67,0-1-1,0-1-21,0 1 11,0-3 55,0 1-11,0 2 12,0-4-34,0 4-12,0-3 1,0 1-34,0 0-12,-2 1 24,-1 9-46,-4-1 12,1 6 22,-2-6-23,3-2 34,2-1 68,-1-1 89,1 0-44,-2-2 10,2 0 1,-2 1-35,5-2-55,-5 0 34,2-4-12,-2 0 11,2-4-22,1 0-11,2-1 0,0-2 90,0 1-124,0 0 11,0 1 1,0 0-12,0 2 34,0 0-23,0 0 1,-3 1-35,3-1-10,-5-1 22,5 1-11,-5 1-12,4-1 23,-1 3-22,2-1 33,-2 2 56,-4 6-100,1-2-12,-3 3 11,5-6-10,-1 0 10,3-3 12,-1 1-34,2-3 67,-3 1-22,3-2-12,-2 0-22,2-3 1,0 0-9843,0 1 9283,0-9 0,0 6 0,0-6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9:11.908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323 24 6865,'0'-13'2163,"0"2"-1682,0 11 2858,0 0-3238,-2 0-34,-4 0 23,-2 0-34,-2 0-56,-5 0 112,1 0 46,-4 0-46,3 0-34,1 0-33,-1 0-34,0 0 23,1 0-34,-1 0-12,2 0 12,4 0 0,-3 2 12,4 1-1,-2 3 22,-1 0-21,-1 1 21,1 1-33,-2 1 23,3 0-12,-1 0-11,1 3-34,4-5 23,-1 3 0,4-3 22,0-2-22,1 2 0,0-3 11,1 0 22,-1 0-22,-1 0-11,3 1 11,-2 1 0,2-1 0,0 2 11,0-1-11,0 1 0,0 1-11,0-2 11,0 1-23,0 0-10,0 1-1,0-1 23,0-2 11,0-1 0,0 0 22,0-1-22,0 2 12,0-1-24,2 3 12,1-3-11,2 1 11,3-2 0,-3 0 23,3-1-23,-3 1-12,0 0-10,3-1 0,-3 1-1,8 0 23,-7-2 0,4 0 34,-3 1-12,-1-1-22,4 3 11,-2-1 1,2 0-1,5-1 22,-1-1-21,2 3-12,-3-1 0,-3 0-12,-2-1 12,6 0 0,-4-1 0,7 2 0,-6-3-11,2 1 11,-1-1 0,-1 0 0,2 1 11,-2 0 1,-3 0 44,1-1-34,2 0 68,2 0-1,5 0-66,-2 0 10,0 0-33,-4 0 11,-3 0 0,-2 0 12,-2 0 66,1-1-66,1-1-23,-1-2 33,4 0-10,-2-1-1,0 1 23,2 0 157,-2 0-57,-3 1-33,2-1-21,-4 0-58,2-1-22,1-1 23,1-4-12,1 3-10,0-2 10,-2 3 34,-4 3-22,-2 1 44,0 2 12,0-3 22,0 2-12,0-2-77,0-2 10,0 0 1,0-2-23,0-1-11,0 2 34,0 0 55,0 0-33,0 2 79,0-1-102,0 2 23,0-1-22,0 3-23,0 0 0,0 0 12,0-1-23,-2-2 0,-1 1 33,0-1 1,-2 1 0,2 0-12,-2-2-11,0-1 0,-3-1 12,3 1 22,-3 1-23,3 2-22,-3 3 0,3-3-56,-5 2 11,2-2 34,-3 0-23,-1-1 1,3 0 22,-1 0-68,3 0 57,1 3-12,-2 0-22,1-1 45,-1 2 0,0-3-34,-4 0 45,7-2-22,-6 3 10,10-1-21,-4 3-1,3-1-503,1 1-1996,-1 0 718,0-1-3025,-1-2 4840,-7 0 0,6 0 0,-3 2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9:11.909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245 25 7549,'3'-14'2319,"-1"4"-2230,-2 10 3990,0 0-3989,-2 3 22,-3 4-45,-1 5 23,-4 4 44,2 2-44,0 1-1,-2-1-22,4-1 12,-1-2-11,4 0-12,-2-1 0,2 1 22,-4 1-33,-1 2 78,-3 3 34,1-1 56,0 3-23,-3-4-89,4 1 11,-3-5-22,6 1 10,-6 2-55,6-5 22,-4 1 12,5-6 11,0-4-12,2 0-44,0-1 22,3-1-45,0 2 0,0-1 1,0 2-12,0-3 11,0 2 11,0-3 1,-2 2-12,-1 1 34,-4 5-45,1-2 0,1 5 0,2-5 0,1-1 11,1 1 22,-1 1 1,0 1 44,-1 7-78,-2-7 0,2 4 0,1-9 45,2-1-3900,0-2-705,0-13 4560,11-7 0,-8 4 0,9-1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9:11.910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411 17 6350,'-9'-8'1781,"2"2"-1322,7 6 3116,0 0-3440,-2-1-35,-3 1-44,1-1-56,-3 1 0,5 0-22,-4 0 22,-3 0 34,0 0-12,-6 0 68,-1 0-23,0 0-67,-4 0 0,4 0 11,-2 0-11,4 0 0,2 0-11,4 0 11,0 0-11,3 0-34,0 0 11,0 0 34,-3 2 0,0 0 11,-2 3 79,-8 4 22,6-4-78,-5 5-23,9-7 0,0 2 11,3-1-22,-2 4 0,1-3 34,-4 3 11,4-3 33,-1 1 1,-1 1-57,2 1-22,-3 0 67,0 1-33,1-1-23,1 0-11,2-1 22,-1 0-10,4-3-1,-1 0 0,3 0 11,0-1-22,0 2 12,0 1 10,0 1 0,0 1 13,0 0-13,0-2-22,0 0 0,0 0 11,0-2-11,0 2 0,0-2 12,0 8-12,0-6 0,0 6 0,0-7-45,3 1-1,-1-3-10,4-1 11,-1-1 45,-2 0 12,1 0-1,-1 2 0,2-2-11,1 2 0,-3-2 0,6 0 0,-5-1 11,6 1 0,-5-1 45,2 3 1,-1-3-34,4 1 21,-2-1 1,0 1-34,2 0 1,-4 1 21,1-2 23,5 1 11,0 1 1,6-1-12,-5 2-34,2-1 12,-2 2-23,3-2 11,-3 1-11,0-3-11,-3 0-11,-2 0 11,2 0 0,-2 1 0,3-1-33,2 1 10,-3-1 12,6 0 0,-3 0 11,0 0 0,-3 0 0,-4 0 11,-2 0 0,-3 0-11,1 0 23,0 0 10,-1 0-22,1 0 12,1 0-1,-3 0 34,5 0 0,-5 0 0,5 0 11,-2 0 12,0 0-1,-1 0 112,-2 0-100,3 0 22,-3 0 0,5 0-22,-2 0-22,-1 0-35,3-1 12,-2-2-23,0-1 57,4-5-46,-6 4 1,6-3-34,-7 3 0,5 0 0,-4 0 0,3-2 11,-1 4 0,0-2 1,-1 5 10,-2-1-22,3-3 0,-3 1 0,5-4 11,-5 2 34,5 0-11,-4-1-12,1 2 34,0 0-11,-1 3-12,1-2-10,-2 3-23,0-2-11,0-1 11,0 0 11,0-2 11,0 1-22,0-1 0,0-1 11,0 1 1,0-2-12,0 2 33,0-2 12,0 2 33,0 1 68,0 0 22,0 1-112,0-1-34,0 2-10,-2-2-12,-1 1-12,0-1-10,1 0 0,-1 0-23,1 2 45,-4-2 0,1 2 0,2 0-56,1-2-123,-3 1 44,2-2-78,-5 0-89,6 1-259,-3 0-223,4 1-23,-1-1 124,0 2-1682,-6 0 685,-3 1-124,-7 1 1804,0 0 0,6 0 0,3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9:11.911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1 6 9330,'0'-3'2028,"0"0"-694,0 3-1312,0 5 0,2-1 12,-1 2-23,3 1 0,-1-3 12,0 4-12,-1-3 23,-2 1 44,0-1-44,0 0 22,0 2-23,3 1 1,-3 0-12,3-1 34,-3 1 11,0-3 34,0 2 23,0-2 44,0-1 45,0 5-191,2-4-10,-2 5 32,3-4 57,-3 5-11,0-3-12,0 3 0,0-4-33,0 2 22,0-3 23,0 7-34,0-6-34,0 4 34,0-4 12,0-1-1,0 0-34,0 1-10,0-1 10,0 0 1,0 1-12,0 0-10,0-1 11,0 3-23,0-4 11,0 1 0,0-3 23,0 1-1,0 0-21,0 1-1,0 1 0,0-1 0,0 0 12,0 1 10,0-1 46,0 0-1,0 1-44,0-1 55,0-1-10,0 0-46,0 0-22,0 0 12,0 3-12,0 0 11,0-1-22,0 2 23,0-3-1,0 1 34,0-3 11,0 1-22,0 0 0,0 0-11,0 0-12,2 1-11,-1-2 0,1 1 1,-2-2 10,0 3-22,0-1 0,0 2 0,0-2 11,0 3-11,0-1 11,0 1-11,0 0 0,0-2 0,0-1 56,0-1-22,2-2-34,-1-1 0,1 1 22,-2 1-22,0 0 34,0 2-23,0-1 0,0 1 12,0-1 22,0-2-1,0 1 80,0-1-57,2-1-22,-1 2-34,4-1 1,-5 1-1,3 1 0,-3 0 11,0 2 34,0-2-33,0 2 10,0-2 1,0 1-23,0-2 0,2 0 12,-2-1-1,3-1-279,-1 0-360,-1 0-593,1 0-1132,3 0-2229,-2 0 4571,2 0 0,-2 0 0,-3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9:11.9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73 27 8266,'0'-9'1680,"0"2"-705,0 7 112,0 0-627,0-3-24,0 2 92,0-4-69,0 5 3911,0-1-4191,0 5-67,0 6-67,0 6 11,0 7 11,0 2 0,0 6 0,0 1-11,0 2 12,0-1-24,0-3-21,0-1 10,0-2-33,0-3 12,0 2-12,0-4 0,-3 2 11,3-3 0,-2 0 23,2-1-23,0-3 22,0-1-33,-3-1 0,3-4 0,-5 5 23,2-5-23,0 5 22,1-3-11,0 0 12,1 0-1,-4 1 12,3 0 11,-4 1-1,1 2-21,-2 1 10,3 2 2,-3 0-24,4-1 0,0-3 23,1-5-23,0-4 0,1-4 0,-1 0 191,2-3-213,0-10-45,0-2 22,0-11 0,0-1-22,0-2 0,0 0 12,0 1 32,5-2-11,0 3-10,6 0 22,1 1-45,-3 3 44,3 0 1,-6 5 0,2 1-11,-3 3-23,0 2-11,0-1-23,0 4 1,1-1 11,1 3 11,1 0 22,3-1-33,4-3 56,-4 1 0,4-2-12,-7 4 12,0 0-45,-3 4 0,0-2-34,0 3-178,-2 0 133,0 0 46,-3 0 55,2 0 23,3 0 0,1 0-1,4 0 1,-2 0 0,2 0-11,5 4 22,6 6 0,-1 0 0,0 4-12,-5-6-67,-4 0 57,-3 0 22,-4 0 22,-4 1 12,0 3-1,0 2 13,0 2-46,0-2 11,-2 1 34,-3-3-11,-3-1-23,-2-2 34,-3-1-12,4-2 12,2-1-11,2-4-12,2 1-22,0-2-22,-4 0-57,1 0-33,-6 0 56,-4 0 23,-7 1 33,8 0 0,1 1-12,9 0 0,2-2-88,-2 1-68,2-1 78,1 0 370,2 0-302,0 3 22,0 1 100,0 4-20,0 5-47,9 6 1,5 4-34,7 5 22,5-1-22,-5-1 0,2-5 0,-2-3 0,-5-5 0,-1-2 0,-7-4 0,2-1 23,-7-3 33,2-1-45,-5-1-2499,0-1 191,2 0-1188,1 0 3485,0 0 0,0 0 0,-3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9:11.9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99 28 6148,'9'0'695,"-2"0"-202,-7 0 1848,0 0-2139,-3 0-101,3-2-90,-2 2-11,2-2 0,0 0 34,-3 0 55,3 0 34,-3 0 125,3 0 88,0 1 22,0-2 1367,0 3-1321,0-2-247,0 0-34,0 1-22,5-2-45,3 3 23,8-1-23,2 1 0,1 0-23,-2 0 1,-3 0 22,-4 0 11,-5 0-11,-2 0 33,-3 0-66,2 0 44,1 0 0,2 0-56,0 2 34,-2 1 22,2 4-33,-2 0 11,0 1 0,1 1-1,-3-1-44,1 1 0,-2-1 23,0 2-1,0-2-11,0 1-11,0-2 56,0 2 12,0-2 33,0 3 0,0 5-67,0-3 10,0 4-21,0-5-1,0 2 23,0-3-11,0 2-1,0-3 34,0 4-55,0-3-12,0 1 22,0-5-11,0 0 34,0 0 0,0 0 22,0 0 0,0 0-44,0-2-12,0 0-11,-2 0 11,1 1-11,-3 2 22,1 0 1,0-1 22,-2-2-12,0 0 34,-1 2-44,1-1-12,0 3 11,2-4-10,-2 0 10,0-2-22,2 0 22,1 2 1,0 0 10,-1 3-10,-5 1-12,2 0 0,-3-2 0,3 1 1,-2-2-12,3 1 11,0-1 0,0-1 0,-3 1-11,2-1 23,-1 2-23,2-1 0,2 0 22,-2 0-11,2 0-11,-2-2 0,0 1 0,2-1 0,-2 2 0,0 0 0,-1 1 11,-3 0-22,3-1 22,-2-1-11,5-2 12,-1 0-12,3-2 33,-1 4-10,0-3-1,1 1 0,-1-2-22,-1 0 0,3 0-78,-3 0 0,1 0-202,2 0 179,-5 0 11,2 0-89,-2 0 78,0 0 79,0 0 22,2-1 0,0-1 0,3-2-11,0-1-23,0-2 0,0-1 34,0 1-33,0 2 22,0 1-1,0 2-10,0-2-12,0-1 12,0 0 0,0-1 10,0-1-21,0 0-1,5 2 1,1 2-1,2 2 34,-3 1 56,-3 0-56,-2 0-11,3 0 11,-3 0 0,5 0-11,-2 0 33,4 0-11,1 0 0,3 0 1,-1 0 32,-2 0-21,0 0-23,-3 0 11,0 0 11,3 0 12,0 0-23,0 0 0,2 1 23,-5 2 22,3 1 0,-1 1 0,-1 2-22,4-2-12,-4 3 0,4-4-10,-5 3-1,5-3 11,-2 1-11,3 2 1,1 0-1,-1 1 34,2 0-23,0 0 45,-2-2-44,1 0-1,-3-1 12,0 0-1,-3 0-10,2 0-12,-1-1 0,1-2 11,0 4-22,0-3 12,-1 2 10,1-1-11,3-1-11,-3 0 11,2-2 1,-2 0 10,2 0 0,3-1 12,-4 3-23,3-3-11,-4 1 11,2-1 1,-2 0-1,0 1 11,2 0-11,-2 0 1,7-1-12,-4 0-23,2 0-55,-5 0-124,2 0-223,-2 0-640,2 0-1041,1 0-2208,-5-3 4314,-2 0 0,-4 0 0,0 1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9:11.9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416 34 6126,'0'-10'1445,"0"2"-1154,0 8 1121,0 0-673,0-4 35,0 3-236,0-2-158,0 2-43,0 0 391,0-1-549,0 0 3777,0 1-3900,0 12 33,-9 0 102,-5 14-90,-7-4-23,-5 2-22,3 1 0,-1-1-34,3 0-22,1-1 0,6 0 0,-3-3 12,3 1-1,-1-1-11,-3 4 0,-1-1 22,-1 1-22,-1-1 11,2 2 12,-1-1 33,-5 7-45,7-11 23,-4 3-34,16-15 0,1-1 0,3-1 11,2 0 11,-3 1-22,3-3 0,0 0-4728,0-2 1019,0-11 3709,0 0 0,0-2 0,0 4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9:11.9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88 48 6775,'-2'-3'1827,"-1"1"-1121,3 2-549,0-5 44,0 4 180,0-5 23,0 6-79,0-3-213,0 2 448,0-1-482,0-1-22,7 1-11,2-3 0,6 2 11,-1-1-34,1 1 23,-7 1 0,2 0 0,-5 1 11,1 1 23,1 0-1,1 0-11,5 0-22,-2 0 22,-1 0-11,0 0 0,-2 0 34,3 0-57,-3 0 12,-1 1-11,-4 2 22,4 1 0,-4 0-34,5 1 23,-3 1-23,-2-2-22,2 2 12,-5-2-1,2 1 22,-2 1 12,0 1 11,0 2-22,0 3 22,0-2-11,0 2-23,0-3 12,0 2 33,0-1-22,0 2-23,0 1 45,0-2 12,-4 0-34,0-3 0,-5 3 0,3-4-12,-2 1 12,1-4 22,3-1-44,0-1 22,1-2 11,3 1-23,-7-1-22,-1 2 34,-15 3-11,8 1-12,-10 2 68,15-3 66,-6-1-55,10-3 11,-3 0-45,6-1-22,-5 0-11,3 0 67,-7 0-68,8 0 1,-8 0 33,4 0-22,-1 0 12,-3 0-35,6 0-11,-1 0 34,2 0-23,-1 0-10,3 0-12,1 0-23,0 0-33,1-1-23,-3 0-33,3-3-78,-1 1-314,2-3-662,-3-1-1175,3-3 2341,-9-2 0,7 6 0,-5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1:23.6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 36 10899,'-2'-5'538,"0"1"-247,2 4-459,101-12-784,-53 9 21,15-3 1,0 0-1960,-23 6 2890,-10 0 0,-16 0 0,-7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9:11.9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42 38 7145,'-6'-12'1065,"2"2"-819,4 10 337,0 0-23,0-7 22,0 5 24,0-5-35,0 7 6041,0 0-6568,0 6 24,0 3 44,0 8-12,0 3-44,0 3 0,0 0 12,0 1-35,0-2 23,0 3 0,0 0-11,0-1-23,0 1-22,0-4 34,0 7 11,-3-10-12,3 9-10,-2-10 10,-1 6 1,0-3-12,-2 3 12,2-3-34,1-1 0,2-3 22,0-3-22,-2-2 23,1-3-23,-1-2 22,2 0 23,0 0 0,-3 5-45,3-5 11,-2 3-22,2-8 369,0 0-358,0-4 0,0-1 0,0-4-45,0-4 34,0-3-11,0-3-1,0-4 1,0 3 22,0-1-22,0 3-1,0 2 12,2-2 0,1 3 11,2-2-23,0 3 12,0 0-90,3 0 12,-2 2 33,1-2-56,1 1 33,-3 0-44,10-1 67,-8 6-11,7-1-23,-8 5 12,2 1-68,-3 0 1,0 1-2,0 1-21,0 0 23,-2 0-1,4 0 45,-3 0 34,5 0 0,4 0-135,6 0 169,-3 1 10,2 3 23,-6 2-11,6 5 0,-3-2-45,0 3 11,-10-4 34,0 1 11,-5 1 11,5 0 12,-5 1-1,3 0 45,-3 1-22,0-1 11,0-1 0,0-1-22,-3-2 22,-4 0-23,-4-2-33,-7 2-22,-3 0 22,-5 1 22,-12 0 1,12-4-23,-2 0-12,21-4-21,5 0-102,2 0 180,4 5-22,11 2 33,7 6-45,14-1 11,1 1-22,2 2 11,0-1-11,-7 0 12,-6 0 44,-4 1 0,-8-3-56,1-2 11,-7-5-11,-3-3 22,-2-1-5826,-3-1 5804,2-10 0,-1 8 0,1-7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9:11.9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473 40 6843,'-8'-8'1915,"1"1"-1634,7 7 716,0 0-358,0-4-180,0 3 303,0-3-493,0 3-123,0 1-101,0-2 100,-5 1 57,-5-1-23,-4 0 79,-9 0-102,4-1-100,-6 2-44,1-1-12,-2 2 11,3 0 34,0 0 0,4 0-11,3 0 55,4 3 23,-1 0-11,2 3-11,-4 2 11,2 3-1,-3-1 23,3 3 146,-2-1-190,8 0 21,-2 0-44,9-1-22,-5-2 33,4 3-33,-1 0-1,2 0-33,0 0 0,0-2 0,0 5 12,0-4 0,9 5-1,1-5 0,8 1-11,-5-1 0,2-1 0,-2 1 11,12 3-11,-5-1 0,6 1 11,-11-2 45,3 4-33,-12-3-12,6 4 34,-11-7-34,1 1 11,-2 1 46,0 2-46,0 2 34,0-1 22,0-1 79,-2 7-134,-4-7 21,-2 5-21,-7-7-1,4 0 1,-7-3 10,5 2 34,0-7-11,-2 4 0,2-5-44,-5 2 10,1-3 0,2 2 1,2-3 10,3 1 23,2-2-11,-2 0-34,4 0 23,-1 0-23,1 0 34,-1 0-45,1 0 0,-1-1 0,1-3-11,1 0 0,0-3 11,0 2 0,0 0-34,-1-2 34,1 0-67,-2-7 56,1 3-57,1-6 24,2 3 44,3 2-23,0-2-55,0 0 55,0-1-21,0 0 21,5 2-33,3 4 0,5-1 11,1 4 1,1-1 32,-9 3 12,3 0-11,-8 3-11,3-2-34,4 1 11,-2 0 34,4-2-23,-2 4 34,-3-1 11,5-1-11,-2 2 23,0-1-1,0 1-44,-3 0-1,-2 0-33,2 0 34,-2 0 0,2 0-416,0-1-872,-2 1-450,1-3-1512,-1 0 3272,0 0 0,0 1 0,-3 1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9:11.9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266 17 6529,'3'-6'1849,"-1"1"-1625,-2 5 650,0 0-583,0-3 0,0 3 4808,0-3-4920,0 11-11,0 3-33,0 10 33,0 5-23,-4 3-22,-4 2 1,-6-1-57,-1-1-34,-1-4 35,1 1 55,-1-2 1,3 0-46,-5 0 12,4-2-1,-3-1 1,3-6-68,6-2-11,1-6 23,7-1 22,-5-2 11,2 3-33,-7 2 33,-1 3 11,-7 3 23,2 1-22,3-4-79,3-2-34,7-5 34,1-4-6073,2 0 2499,0-11 3574,12-4 0,-10 1 0,10 2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9:11.9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177 70 9252,'0'-6'515,"0"1"-201,0 5 134,0-2 23,0 1-68,0-3 57,0 2-113,2-1-101,1 2-111,5-1-57,2 0-22,4-3 23,6-1 44,1 1 78,7-2-89,-1 2-22,1 1 12,-4 0-2,-1 1-10,-4 2-12,-4-1 1,-4 2 10,-6 0-44,-1 0-45,-3 0 23,6 0 33,1 0-45,1 0 11,3 0 45,-6 0 34,6 2-56,-6 0-12,4 1 46,-5 2-46,-2 0 12,-1 1-22,-2 1 44,0 1-34,0 1 23,0-1 23,0 2 44,0-1 113,0 4-146,0-3-23,0 4-45,0-5 23,0 0-34,0 0 12,0 0 21,-4 2 1,-2 1 45,-9 0-34,1 0 11,-6 2-67,4-5 45,0 2-23,1-4 45,6-2-44,-1 0 10,5-3 1,2 0-34,1-2 22,-3 0-10,2 1 66,-4 1-44,-1-1 10,0 2 57,-7-1 11,3 0 23,0 1-68,2-2-33,4-1-23,-6 1 0,3 0-11,-6 1 0,2 2 0,-3-1 0,3-1 12,0 0 88,5-2 12,1 0 23,4 0 100,-6 0-201,5 0-34,-9 0-12,8 0 1,-7 0 11,3 0 11,-2 0-11,2 0-22,1 0 0,-1 0 22,2 0 0,2 0-23,0-2-22,2 0 34,0-3 0,1 2-34,1 0 34,-5 1-403,2 0-550,-6-3-1759,2-4-2409,-5-4 5132,-2-4 0,6 8 0,-1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9:11.9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42 12 9330,'3'0'2174,"0"0"-348,-3 0-1579,0-2-56,0 0 77,0-2 1,0 3-11,0-1 1512,0 1-1748,0 8 136,0 3-57,0 9-23,0-1 12,0 2-34,0 0-23,0-1-10,0 2-12,0-1 0,0 2-11,0-1-22,0-1 22,0 1 33,0-2-33,0 0 34,0-2-12,0-1-11,0-1-11,0-2 0,0-2-11,0-4 11,0-2 0,0-2 0,0-1 11,0 1 1,0 4 21,0-2 12,0 6-34,0-7-11,0 1 0,0-3 471,0-1-505,0-5 23,0-3-34,0-6 23,0-4 10,0-3-10,0-2-79,0-1 34,0-2-67,0-4-1,0-1-10,2 0 33,1 3 56,4 7 33,-3 3 12,5 9-23,-8 0-22,8 4 12,-3 0 10,2 0-45,2-1-33,-2 2-123,12-2 190,-5 3 23,10-1 22,-9 1-12,4 1 12,-6 0-22,1 1 0,-7 0-1,-3 0-10,0 0-1,-4 0 23,3 0 11,-3 0 33,3 1 23,-1 4-56,5 2 0,-5 2-11,2 1-34,-5-2 45,0 1 34,0 2-12,0 1-10,0 2-1,0-1-11,0-1 0,0-2-23,-7-3 1,-2 1-56,-9-3 33,0-1-78,-3 2-12,-2-4 79,-1 4 45,1-4 11,-1 2 11,8-2-11,1-1-11,5-1 0,4 0 11,1 0-45,3 0-101,-1 0 1,-7 0 145,2 0 0,-7 0 33,6 0 35,-1 0 10,7 0-11,1 0 0,0 0-44,1 0-12,-1 0 135,2 4 66,2 1-77,8 5 66,8 3-133,9 0-46,2 4 0,4-3 1,-6 2-23,1-3 22,-7-2 1,-3-2 21,-5-2 1,2-2-11,-4 0 11,2-3-34,-7 0 12,-2-1-57,-4-1-134,0 1-112,0 1-45,0 0-134,0 0-3441,0-1 1166,3-1 2734,2 0 0,-2 0 0,2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9:11.9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 75 9655,'-6'-4'1558,"2"0"-1066,4 4 1862,0 0-2130,-3 0-68,0 0-55,0 0-56,1 0 852,2 0-785,0-2 11,0 1 45,9-2-22,12 0-34,18-3-56,12 0-23,6-2 1,-2 1-12,-8 0 1,-6 3 55,-10 0 124,-5 0 45,-5 1-91,-5-2-32,-6 3 21,-2 0 12,-5 2-11,-1 0-3146,-2 0 1,0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9:11.9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 48 7773,'-3'-12'358,"0"3"-324,3 9 1030,0 0-448,-2-4 136,2 3-159,-3-3-111,3 2-134,7 0-158,4-2-56,10 1-10,5-1-57,3 2-22,-3 1 44,-2 1 12,-9 0 56,-4 0 11,-4 0-11,1 0-45,2 5 34,6 2-45,2 6-56,-2 1-23,2 1 23,-10-3 145,4 9 0,-8-3-10,0 12-68,-4-4-68,0 4 1,-2 0-34,-5-3 12,-4-6 22,-12 2 33,6-9-33,-6 3 11,5-9-45,4-3-11,-1-1-11,7-3 11,3 0 0,3 1 33,2-2-33,-5 1 0,-1-1 0,-6 1 0,1 1 0,-4-1 0,6 0-33,1-1-34,6 0-225,2 0 472,5 0 77,10 0-66,9 0-23,13 0-56,0 2-78,-1-2-12,-3 2 23,-6 0 11,-2-1 11,-2 2 1,-1-2 44,1 2 0,-2 0 0,-3-1 11,2 0 0,-1-1-33,-1-1-68,0 1-11,-2-1-33,-3 3-1,-5-3-77,-3 1-393,-5-1 67,2 0-493,-1 0-694,1 0-965,0 0-1197,-1 0 3775,1 0 0,-2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9:11.9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22 9196,'0'-8'1692,"0"2"-1244,0 6-90,0 0-189,0-2 133,0 0 157,0-1 2108,0 2-2332,0 14-11,0 2-56,0 15-67,0 0-79,0 3 68,0 1-1,0 1-66,2-1 10,-1-1-10,1 0 21,-2-2-32,0 0-12,0-7 0,0-5-12,0-5 12,0-5 12,0-3-12,0-1-12,0-3 12,0 3 0,0-5-11,0 4 213,0-4-146,5 0-33,1-7-23,9-6 22,-4-8-22,9-5 0,-6-4-11,6 0 11,-2-3 0,-1 6 0,0 1 0,-8 6 0,3 5-11,-4 2 11,0 4-23,4 0-10,-3 1-24,6-2 35,3 2-57,1-1 23,6 2-67,-6 1 0,-3 3-112,-6 0 168,-3 3 44,-1 0-22,4 0 45,0 0-11,1 0 0,2 1 0,-3 4 0,-2 3 22,0 5 11,-5 0-11,-1 3 68,-2 8-68,0-7 34,0 7-23,0-10-22,-5 1 23,-7-4-12,-17 3-22,3-5 11,-8 0-56,10-5-79,-2-3 124,0-1 11,5 0 11,0 0 12,8 0-23,0 0 0,3 0-12,4 0-10,2 0-236,4 0 415,2 4-45,8 1 34,6 7-45,10 3-45,-2 3-23,4-1-22,-7-1 34,0-2 11,-5-4-22,-6-2-23,-2-2 0,-6-4 0,3-1 23,-4-1-45,1 0 11,0 2-123,-1-2-3530,1 1 45,1-1 3608,-1-6 0,1 5 0,0-5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9:11.9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37 30 6484,'-9'-2'515,"2"1"-436,7 1 336,0 0-158,-7-3 169,6 3 134,-6-3-22,7 3-56,-3 0-79,3 0 931,-3 0-1043,3-2 101,0 0 79,0 0-34,0-1 2319,0 3-2633,12-1 34,7 1-45,17-1 34,4-1-56,2-1-45,-8 2-23,-6 0 34,-9 1-11,-2 0 45,-8-1 22,0 0 33,-1 0-33,-2 1 11,4 0-33,-7 0 22,4 0-45,-6 0-3344,1 0 0,-2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9:36.1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780 16 7291,'0'-9'6913,"0"2"-6364,0 7 1312,0 0-1805,2 0-23,-1 0 1009,1 0-919,-2 3 12,0 8 33,-5 8-33,-10 16-35,-7 6-21,-9 8 10,-2 4-55,1 3 56,-1 2-34,-1 2 56,2-3 56,-4-6-23,5-5 1,-3-6-12,1-4 12,3 0-22,0-4-12,1 2 0,0-2-56,1-1 56,-1-3-45,8-2 34,-6 4-79,9-9 23,0 1-45,6-11 33,7-1 1,-8 3-23,0 2 12,-3 1-1,-4 1-11,6-2-11,-1-1 0,4-2 23,-4-2-57,6-1 34,-1-3-11,8-3-5177,2-2 1490,0-14 3698,14-8 0,-11 3 0,11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1:23.98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279 11 7302,'-4'-6'1502,"0"1"-718,4 5-392,0 0 101,-91 10 258,55 3-353,-17-4 0,2 4 94,29 11-268,11-1-134,5-1-90,6-2 67,9-3 45,8-6-78,13-2-34,10-6-23,1-2-89,4-7-257,-4-4-349,-8-9-43,-9-2-461,-13-4-447,-6 2 1669,-15 1 0,8 10 0,-8 3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9:37.43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31 7302,'0'-3'1221,"0"1"1513,0 2-2095,0-11-34,0 8 22,0-7-99,0 8 2978,0 2-3506,7 1 135,8 8-57,14 6 1,10 9-1,1 3 56,4 4-66,-10 1-46,2 2 56,-7 3-44,-1 1 22,-4 3-34,-3-2-10,-3-1-12,-5-5 0,0-5 0,-3-3 0,0-3 0,3-4 0,-2-2 12,2-1-12,-3 0 33,-2 1-10,0-1-23,-1 2 22,1 0-11,3-3-11,-3 0 0,-3-3 0,0-3 0,-5 1 11,3 1 1,-1-2-12,1 2 22,0 0 12,1 2-1,-1-3 23,5 4-56,-3-5 0,1 1-11,-2-4 11,-3 0 0,1-1 0,0 3 0,-1-2 11,4 3 12,-2 3-35,-1 1 12,1-3-89,-1-2 10,1-6-21,0-1 9,-1 0-21,-2 0 67,2 0-11,-1 2-291,1-2 358,-2 4-11,0-3 0,0 3 0,0-1-56,0 0-100,3-1-158,0 0-135,-1 0-144,3-2 33,-4 3-102,3-2 214,-1 2 79,2 1-259,1 0-391,-1 1-561,0-1-729,-2 0 2309,-1-1 0,-2-2 0,0 1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7:59:38.1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 6 6339,'-11'0'3215,"1"0"-2610,10 0 1031,0 0-1176,0-2 167,0 1 1726,0-1-1793,12 2-134,9 0-101,23 0-11,14 0-112,15 0-102,5 0-10,3 0-45,-3 0-45,-12 0 0,-9 0 0,-18 0 11,-8 0-11,-8 0 11,-5 0 45,-4 0 45,-5 0 11,-6 0-67,0 0-3123,-3 0 0,0 0 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3:06.7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110 19 6204,'0'-6'2028,"0"1"-527,0 5-861,2-3-24,-1 2-56,1-2 1019,-2 3-1197,-9 0-180,2 0-191,-10 0-11,6 0-56,-2 0 0,3 2 33,-3 4 23,2 5 45,1 4 11,2 1-56,5 2 0,1-1-11,2 3-56,0 0-12,0 3-33,16-3 0,9 0-56,17-5 0,9-4-23,-3-6 113,2-3 78,-11-2 168,4-8-79,-13-3 46,12-22-57,-21 10 79,-20 22-149</inkml:trace>
  <inkml:trace contextRef="#ctx0" brushRef="#br0" timeOffset="1">423 55 13846,'-11'-6'-673,"-15"0"-1545,-10 0 246,7 1-661,-5 1 2633,20 3 0,4 1 0,8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0:36.5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11 453 9621,'-6'15'2589,"2"-4"-2130,20 5 79,11-5-45,18 12-112,12-10-168,-4-2 11,6-4-11,-2-3 45,5-3-146,6-1-67,-2-1-12,-6-4 68,0-7-45,-20-1 0,-3-3-11,-17 1 33,-4-2 12,-5-5-23,-3-7 0,-6-3 1,-2-6-35,-19 0 23,-8-1-56,-18 2 45,-4 3 33,6 5 57,7 5-113,5 3 1,10 5 21,1 0-21,2-1-46,6 1 1,2 0 0,8 4 10,2 5-10,0 0 0,0 2-23,0 2-56,2-2 56,13 1 34,11-2 0,21 2-23,9 0-67,6 1-324,-4 2-808,-4 1-470,-5 0-505,-7 0-1668,-3 0 3876,-12 7 0,-12-5 0,-8 5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0:37.0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22 10697,'3'-12'1423,"-1"2"-661,-2 10-56,0 0-235,0 27-1,0-2 35,0 26-147,5-8-257,-2 0-101,5-6-11,-6-4-135,1-8-257,-1-4-505,-1-4-381,3-7-492,-1-3-606,5-5-447,-3 0 2834,8-8 0,-9 4 0,3-4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0:37.2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9 14978,'0'-5'-3653,"3"2"134,4 3 3519,2 0 0,-1 0 0,-4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0:44.69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10 9868,'0'-3'1882,"0"1"-750,0 2-1132,0-4 56,0 4 347,0 13-77,2 10-225,3 22-79,1 5-11,2 6-11,-3 2 0,-2-2 0,-1-2 0,-2-8 0,0-5 0,0-11-22,0-7-90,0-10-123,0-6 21,0-5 214,0-2 112,0-6-55,0-7-1,0-15-56,0-9 0,7-8 0,6-5 0,9 3 0,4-1-23,7 7 12,-1 4 11,9 8 0,-2 6 67,17 6 45,-16 8 68,24 5-57,-27 15 67,11 7 12,-17 14 100,-2 7-33,-9 4-179,-4 1-90,-1-2-258,1 4-537,-5-18-617,-1-2-751,-8-18-481,-2-5 2644,0-2 0,0-1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0:45.25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396 17 10373,'0'-9'1927,"0"2"-1636,0 7 123,0 0-212,-81 15-22,45 4-23,-58 14-157,70-1-12,14-5-10,5-2-45,5-8-35,12-7-21,9-5 45,14-4 33,7-1 34,-1-7-12,1-6 23,-3-11 23,-3-5-1,-7 1 0,-6 1-22,-7 8 0,-8 6-22,-1 7 11,-6 4-68,3 2 79,4 0 224,5 11-21,10 8-91,6 18-11,5 11 33,-2 10 112,-6 7 101,-10 6 12,-9 2-22,-5 0 66,-2-4 11,-9-9-179,-5-9 91,-12-13-80,-3-9-156,-6-9-90,-5-8-258,-11-5-336,-9-5-392,-11-14-470,-9-12-1066,1-20-1555,1-16 4077,15-8 0,28 29 0,14 6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0:45.5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14 10619,'3'-7'1131,"0"1"-391,-3 6-337,0 0-156,25 89 123,-7-32-79,-1 9 0,1 4 135,2 12-269,-11 3-12,-2-1-145,-7-4 0,0-8-89,0-12-427,0-13-492,0-12-841,0-15-1199,0-10 3048,0-6 0,0-4 0,0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0:46.0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1 249 10541,'90'-12'56,"1"0"0,-7 1 0,-14-4 89,-22-12 113,-7-4 11,-17 1 224,-9 1 190,-11 3-44,-4 5 101,-13 5-293,-12 5-267,-17 6-80,-7 3-21,-1 2-1,1 10 181,4 5 32,4 13 78,7 1 1,8 5-45,12-2-157,7 1-145,7-3-23,7-2-11,11-5-101,12-4-449,7-6-549,6-5-850,1-4-1659,6-3 3619,2-3 0,-23 1 0,-6-1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1:24.3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13 11709,'83'36'59,"-1"1"1,-6-6 0,-20-2-49,-43-10 127,-6-6-127,-3-6 28,-3-5-252,-1-1 86,0-8-85,2-5 248,5-10-36,3-5 67,6 0 45,4 2 57,4 5-57,3 5 22,4 4 12,2 2 22,0 4-67,4 1-45,-6 2 11,-1 1-34,-5 0-33,-5 1-168,-3 0-840,-3 0-1323,-5 0 2331,-3 0 0,-3 0 0,-3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0:46.55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11112,'12'0'2028,"-3"0"-1020,-9 0-515,0 65-201,0-21-259,0 5 1,0 2-23,0 9-11,0-3-426,7-8-649,2-8-651,4-10-638,-3-10-505,-4-9 2869,-4-7 0,-2-4 0,0-1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0:46.7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54 11515,'0'-6'1412,"0"2"-303,0 4-1254,62-19-506,-18 14-27,4-5 1,3 1-2091,14 9 2768,-2 0 0,-26 0 0,-12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0:47.2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100 1 12658,'-28'52'272,"1"1"1,3-3 0,6-3-228,16 13-45,18-5-5660,13-11 5581,17-11 1308,8-14-1329,-2-10 903,-4-6-825,0-14-79,-6-8-112,0-16 3448,-10-7-3235,-7-2 34,-14 3 201,-4 8 337,-7 10-57,0 11-101,0 7-279,0 5-23,-4 17 56,-2 6-168,-2 18-112,0 1-291,5 0-617,1-6-672,2-5-974,5-6 2666,7-9 0,-4-6 0,3-7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0:47.79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27 11437,'0'-15'571,"0"3"124,0 12-415,0 0-224,0 62-34,0-24 1,0 51-12,0-44-11,0-8 0,0-11-67,0-11-12,0-8-145,0-5 11,2-2 101,3 0-112,3-10 213,5-9 0,3-12 11,7-6 0,3-1-56,5 3 56,1 6 67,-3 8 90,-6 9-11,-3 7 22,-9 4 145,-1 1 394,-2 13-439,2 8-100,1 17-45,-3 5-78,-1-1-45,-6-4-45,1-10 1,-2-8 44,0-8-79,0-7-133,0-3 44,0-2-34,2-6-101,3-9 180,6-14-34,7-9 45,6-5 33,9 4 68,-1 7 11,4 8 202,-12 11 145,-6 6 158,-10 5-80,-6 5 180,-2 11-257,7 12-90,2 11-191,6 6-67,1-3-403,0-3-181,1-4-749,2-6-1188,4-4-1423,1-5 3944,-1-6 0,-9-7 0,-4-3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0:48.1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261 0 13801,'-72'44'7,"0"-1"1,7-3 0,18-1-42,43 8-11,6-5 12,19-6 21,15-11 1,19-8-123,7-10-169,1-4-45,-5-10-100,-4-7-123,-7-11-157,-13-4-45,-8-3-57,-16 2-268,-5 1-560,-8 6 1658,-11 3 0,8 10 0,-8 4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0:48.5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120 0 13577,'-33'60'71,"0"0"0,0-5 0,13-8-82,31-10-112,11-7-23,15-11 135,7-7-124,10-7 45,-1-4 0,4-14 1,-2-8-46,-10-16 79,-4-6 56,-17-1 0,-7 4 45,-12 9 314,-2 11 45,-3 11 32,0 5-44,0 26-21,-9 3-371,2 21-12,-6-5-459,8-5-570,2-5-394,3-6-739,3-6 785,18-4 1389,10-8 0,-5-4 0,-3-3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0:48.8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30 13352,'6'-17'1917,"-2"4"-1178,-4 13-604,0 0-113,19 70-22,-5-33-11,14 56 11,-11-58-135,-6-5-156,-3-12 11,-6-6 34,-2-9-125,5-1 248,-2-2 56,7-8-56,-2-8 78,7-11 23,6-8-1,6-1 23,4 2-22,-5 7 22,0 6-56,-10 10-325,-3 4-661,-6 5-1042,-4 1 2084,9 1 0,-10 0 0,7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0:49.55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520 0 12007,'-89'13'918,"0"0"1,7-1 0,12 6-11,13 22-292,7 3 132,11 1-625,13-2 52,13-6-153,8-4 50,5-5-83,0-4 105,12-2-464,9-4-145,18-1-371,11-3-458,7-3-382,6-6-1120,-5 0 2846,-1-4 0,-29 0 0,-7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0:50.0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1 169 10137,'0'4'1210,"0"0"-123,0-4-986,136-5 89,-79-3 0,26 3 1,-3-4 168,-37-8-101,-12-1-90,-11-1-11,-12-2-23,-3 0 157,-5 2 147,-3 2 189,-11 7-414,-6 4-113,-11 4 57,0 2 101,-5 10-11,1 4-23,-3 12-101,6 3-123,8 2 0,12 1 0,7 0-101,14 0-201,21-3-483,16-3-593,24-7-504,6-5-651,5-8-884,0-3 3417,-6-11 0,-32 7 0,-13-6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0:50.3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63 25 12020,'0'-10'1344,"0"1"-224,0 9-682,0 0-304,0-6 516,0 17 190,0 7-246,-5 28-124,-3 16-279,-3 11-102,-4 4-89,6 2-112,0-8-268,6-8-326,0-13-437,3-13-549,0-15-348,5-11-178,15-7-202,12-11 2420,13-13 0,-17 9 0,-7-7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1:27.3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41 12 11896,'0'-6'1165,"0"2"-941,0 3 147,0 1-371,0 10 123,0 3-67,0 14-11,0 3 11,0 4 11,0 0-67,0 0 0,-2-2 11,-3-3-11,-3-2 0,-1-5 0,2-4 0,1-7 0,4-4 0,1-4 325,1-1-303,0-13-44,0-4 22,0-15-45,5-4 45,7-4-11,7-1-1,8 3 1,1 5-11,-2 6-23,-2 6-22,-6 7 33,-5 4-66,-4 5-12,-2 1 156,7 4 57,0 5-34,9 5-33,-3 7 33,-1 4-33,-1 1 10,-5 0-10,0 0 0,-4-3-12,2-3 23,-5-2-90,1-8-78,-5-1-79,-1-6-78,1 0 157,-2-1-78,5-8 9,1-4 170,3-9 11,5-1-23,14-8-22,-3 8 0,12-3-22,-9 10 22,0 4 22,-1 5-33,-5 1 67,-2 4 34,-5 0 66,-1 1 1,1 0 0,0 0-23,4 4 34,-2 4 57,1 5-1,-1 5 0,-3 1-67,-1 3-11,-2 0-35,-3-3-55,-3-3-11,-3-4-190,0-4-135,-2-3-315,0-2-514,1-2-1098,3-1-1222,2 0 3485,-1 0 0,-1 0 0,-3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0:50.6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27 11011,'29'-22'930,"-6"17"-448,-23 32 358,3 18 168,-3 10-357,5 6-91,-2 6 89,4 0-323,-1 1-259,4-2-11,-4-3-34,1-3-22,1-6 0,0-5 0,0-7 0,-1-7-11,-2-10-180,-2-8-559,2-6-1076,-2-7-1861,4-2 3687,-1-5 0,-1 2 0,-2-3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0:51.9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 6 9812,'-3'-3'863,"1"0"1557,2 3-2219,2 72-32,3-25-68,-3 5 0,0 2 89,2 6-55,-4-6-91,0-12 1,0-9 0,-2-13-45,2-8-67,-3-7-191,3-4 180,0-7-293,0-11 259,0-14 45,0-14-123,9-8 11,12-2 67,12 1 112,8 9 11,-2 12 112,-2 12 0,-4 12 45,-4 4 67,2 6-32,0 12-91,1 11-67,-3 15 11,-4 7-23,-6 1 46,-4-4-68,-4-7-11,-4-7 22,-4-10-22,-1-7-78,-2-7-1,0-4-44,10-6 22,13-28 101,10 1-33,10-23 33,1 17 0,-6 4 101,-2 13 212,-15 8 1,-6 8 403,-10 3-426,0 8 281,2 9-382,2 11-112,4 8-78,0 1-22,0-2-303,0-6-1781,4 5 324,-7-14-1243,0 4 3025,-8-15 0,-2-4 0,0-1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0:52.2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157 1 14439,'-44'53'26,"1"1"0,1-6 1,15-3-83,36 4-90,14-9-134,14-8-56,13-9 45,0-11-23,-3-6 67,-10-4 57,-5-10-202,-8-8-717,-5-13-225,-9-11 292,-5-3-89,-5 2-292,0 6 1423,-5 9 0,4 13 0,-4 7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0:53.3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165 378 11369,'-47'55'228,"1"1"0,1-6 0,19-5-149,49-6 44,11-8 11,21-7 12,7-11 167,-2-6 147,5-9-112,-3-14-203,-2-10-111,0-20-34,-5-7-11,-6-10 11,-2-3 22,-13-4 0,-1 0 135,-9 1-67,-1 3 190,-7 11 134,-1 12 24,-9 17 43,-1 11-178,-5 10-91,0 4-122,0 1-90,0 4 34,0 10 179,-7 10-11,-2 15-23,-7 8-45,5 6 79,4 29-179,5-20-1,2 17-10,0-29-12,7-5-11,6-6-34,10-4-11,6-10-201,16-1-34,-3-12-56,14-3-124,-4-7 102,8-2-68,3-11 113,4-5-69,-2-14-55,-7-7 314,-9-3 157,-5-20 78,-24 18 134,-1-9 157,-19 27 169,-2 7-79,-13 9-392,-5 4-34,-13 4 191,-27 18-34,13 3-101,-18 20 1,28-1-12,11 3-56,13-1-56,9-3 22,4-6-22,6-4 56,17-7 34,42-2 10,4-11 1,30-2-90,-18-9-11,-3-10-56,2-7 12,-9-14-24,-1-8 29,-28 6 0,-3-3-761,16-26 766,-23 20 0,-3-1 12,0-23 22,-10 2 0,-9 4 11,-8 10 79,-2 11 44,0 14 57,0 11-46,0 9-145,0 5-45,0 2 779,-2 12-488,-8 12 102,-6 23 184,1 0 0,1 3-118,-1 28-307,5-25 0,4-1 16,6 8-123,18 5-11,1-25-124,21 4-67,-1-20-33,3 0-851,5 1-259,-8 1-515,-2 2-1177,-4 0 3037,-7-2 0,-9-11 0,-5-5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0:54.3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0 383 14558,'71'-6'78,"-1"0"1,1 0-1,25-4 1,-10-2-1,2-6-78,-17-8 0,-10 0-78,-14-5 0,-13-2 40,-11-2-18,-12-2 56,-7 0 101,-4 5 324,-4 5 57,-7 7 66,-5 8-133,-5 6-181,5 3-100,-3 3-67,0 6 146,-11 15 213,-5 16 56,-7 21 101,5 15-549,4 10 179,7 6-157,5 0-45,3-3-11,5-7 0,5-8-101,3-12-380,5-7-561,0-12-146,0-8-571,0-7-426,0-7-415,0-4-929,0-3 3529,0-5 0,0-3 0,0-3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0:54.5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 14764,'69'-2'-807,"0"1"1,-4-1-1,-5 1-2442,12 5 3249,-11 0 0,-26 1 0,-14-2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0:54.7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1 15045,'0'87'-1277,"0"-14"-561,0-46-1154,0-6 2992,-5-5 0,4-7 0,-3-5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0:54.9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 14227,'0'-5'1020,"0"2"-5155,0 3 359,9-3 3776,-4 6 0,5-4 0,-8 4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0:55.36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 0 13432,'0'62'444,"0"0"0,0-6 0,0-7-410,0-2-12,0-7-11,0-7-11,0-9-145,-2-7-23,1-10-247,-1-3 147,2-4 324,0-7-34,7-8 1,11-13-23,14-8 33,10-6 113,9 2 78,0 3 0,-4 9 33,-6 9-99,-15 9-158,-5 5-135,-9 4-369,1-1-471,0 2-975,3 0-1008,0 0 2958,-1 6 0,-6-4 0,-2 4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0:55.7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0 252 12887,'91'12'329,"0"0"0,-9 0 0,-15-5 108,-28-14 98,-13-4-222,-13-11-179,-6-6-67,-7-3 12,-7-5 55,-11 0-101,-11 1 1,-6 4 155,2 6-111,14 8-78,6 7-100,11 6-169,2 3-3452,0 1 1055,12 0 2666,7 2 0,-4-1 0,2 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1:27.8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 10765,'29'-1'1949,"7"0"-1535,10 1-234,9 0-23,2 0-45,2 0-56,1 0 90,2 0 22,2 2-123,1 0-34,-8 1 0,-11-1 0,-15-1 90,-15-1-12,-9 1-89,-6-1 0,-1 1-2282,2 0 0,0-1 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0:56.0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 9 11773,'6'-5'3496,"-1"2"-2533,-5 3 214,0 0-852,0 54-146,0-18-179,0 45-34,0-35-414,0-4-672,0-4-931,0-6-481,-5-4-1154,-1-5 3686,-6-6 0,5-7 0,0-5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0:56.1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 10 13510,'-3'-5'1781,"1"2"-1209,2 3-1289,110-1-1771,-52 3 734,11-1 1,-3 1 1753,-25 3 0,-23 0 0,-11-3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1:00.27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11 11964,'-9'-3'705,"2"1"35,7 2 1120,0 0-1188,23-2-123,9 1-3560,29-1 3370,12 2 21,13 1-324,-35 0 1,2 1 77,1 0 1,2 0-51,4 1 0,2 0 5,0 0 1,1 0-29,1 0 1,2 1-23,0-1 1,0 0 10,2-1 1,0 1 5,-4 0 0,0 0-23,0-2 1,-2 1 10,-4 0 1,-1 0 28,0-1 0,0 0 0,-3 0 0,-1 0-23,0 0 1,0 0-18,-1-1 1,-2 0 45,44 2-23,-6-2-23,-8 0-2104,-4 1 2228,4 0-12,0 2-337,4 0 0,4 0 209,-30-2 0,1 1 5,35 0 0,1 0-5,-35-1 0,-3-2 11,8 1 0,0 0-17,3 0 0,0 0-5,0 0 0,0 0-6,-1 1 0,-2 1-6,-6-1 0,-2 1 947,-5 0 0,-1 1-936,3 0 1,-2-1 17,22 1-23,8 0 11,-30-3 11,-3 0 12,3 1 302,0 2-291,5 1 2957,3 1-3002,2 1 23,29 0-23,-17 0 11,24-2 980,-20-1-991,5 0-11,1 0 11,-3 2 0,-4-2 0,19 4 0,-25-2 0,14 2 0,-33-2 0,0-2-11,0 1 11,7 0 0,7-2 11,-8 1 0,3-2 0,35 1-5,-28-1 0,0-1 5,26 0 11,-6 0 1,-12 1 21,-7 1 69,1 3 94,-12-1 1,3 1-186,-6 0 0,1 0-507,22 1 0,1 0 507,-13-1 1,-1-1-7,3 1 1,1-1-17,-1 1 0,0 0 17,1 0 0,-1 1 5,1-1 1,0 1-12,-1 0 0,0 1-261,0-1 1,1 0 249,-2 0 0,-1 1 6,0-1 0,0-1-1,-1 0 1,0-1 5,-1 0 0,0-1 0,2-1 1,0 0-12,-1-1 0,0-1 0,2 1 0,-1-1 5,-3 0 1,-1 0-6,-1 0 0,-3 0 0,-6 0 0,-1 0-11,39 2-12,-15-1 23,-17 1-11,-5-1 11,-11-1 34,2 0-23,3 0 0,0 0-11,3 0 0,1 0 1266,-6 0-1266,-3 0 601,-6 0-635,-8 0 34,15 0-11,-7 0 11,17 0 0,-1 0 11,13 0-11,10 0 0,16 0-528,-38 0 1,0 0 527,5 0 0,0 0 11,5 0 0,1 0-22,-1 0 0,-1 0 22,-2 0 0,1 0-291,16 0 0,1 0 280,-21 0 0,0 0 0,15 0 0,-1 0 23,28 0-18,-49 0 1,1 0-1,1 0 1,0 0-6,0 0 0,0 0 10,0 0 1,0 1 0,17 0 0,-2 1-11,29-1 0,-35 1 0,-3-1 11,8-1-11,-2 0 0,-11 1 0,-2 0 1005,-7 3-994,0-1 611,3 0-611,21-2 11,-6-1-11,16 0 1,-13 0-12,0 0 0,0 0 0,-5 0 2,-1 0-14,24 0 12,-14 0 12,26 3-12,-17-3 0,8 4-12,8-3 12,0 2-22,2 0 22,0-2-3426,-2 0 3415,2 2 0,-5-2-231,-30 2 0,1 1 242,32 0-50,-34-1 1,0-1 38,26 2 22,5-1-11,0-2 0,-26 2 0,3-1 0,2-1 0,0 0 5,0 2 1,-2-1-6,-6-1 0,-4 0 0,19 0 0,-8-1 0,-7 0-11,-8 1 11,-9-1 0,-4 2 0,-7-2-56,2 0 3137,-2 0-3149,2 0 714,1 0-735,-1 0 147,7 0-69,-14 0 11,3 0-23,-14 0 23,7 0 0,9 0 11,15 0-11,12 0 0,9 0 0,8 0 0,5 0 12,3 0-12,-23 0 0,0 0-358,30 0 352,-34 0 0,-1 0 6,17 0 12,0 0-12,-2 0 22,9 0-83,4 0 100,-7 0 1,4 0-18,-17 0 0,2 0-421,24 0 0,0 0 393,-23 0 1,-3 0 10,-2 0 1,-1 0-6,-1 0 0,-1 0 6,-1 0 0,-1 0-1,-4 0 1,-1 0 10,2 0 1,-1 0-17,-2 0 0,-1 0 6,3 0 0,1 0 5,-1 0 0,-1 0-219,4 0 0,-1 0 219,0 0 1,0 0-12,-2 0 0,0 0 16,-3 0 1,0 0 6,44 0-23,-10 0 22,-3 0 23,-8 2 0,0 0-12,-4 3-21,-1-2 321,-7 1-333,-4-2 97,-9 2-85,-6-1 794,-6 2-806,-1-2 496,-3 1-451,13-2-34,-12-1-11,5-1 0,-12 0 0,-4 1 0,2-1 0,18 3 0,-6-2 11,17 2-11,-8-1 0,10 0 11,3-1-5,-2-1 0,3 0 16,33 0-17,-23 0 1,1 0-1,-18 1 1,-1-1-6,5 0 0,1 1-292,1 0 1,2 0 291,-1 0 0,1-1 0,3 2 0,1-1 0,1 0 0,-1 1-429,3-1 0,0 1 429,0-2 0,0 1 0,-1 0 0,-1-1-6,-4 0 1,-2 0-1,-5 0 1,-1 0 5,1 0 0,-5 0 0,12 0 22,-5 0 1,-45 0 33,-5 0 519,-6 0-429,-2 0 832,7 0-866,4 0 11,15 0-67,8 0 34,10 0-56,4 0-23,8 0-11,1 0 11,11 0-11,7 0 0,4-1-11,1-3 11,-6 2 11,-7-3-11,-12 5 0,-9-1 78,12 1-22,-13 0 12,18-1-1,-11-1-22,8-1-12,-3 1-33,-2-1 0,-6 0 45,-12 1 78,6 0-33,-13 1-1,13 1 23,1 0 45,38 0-157,-14 0 23,22 0-23,-42 0 34,-12 0-1,-16 0-21,-12 0-1,-3 0-90,-5 0-324,0-1-505,4-3-997,11-5-1647,14-7-3282,16-9 6834,0-8 0,-14 13 0,-13 2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1:51.7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 62 6484,'0'-4'2880,"0"0"772,0 4-2990,0-20 66,0 13 1,0-15-57,0 19 1456,0 2-2128,0 9-22,0 2 11,0 16 11,0 7 44,-2 15 24,1 8 0,-1 10-1,2 2-45,0 1 1,0-3-46,0-5 1,0-5 11,2-9-192,1-9-211,0-11-303,-1-9-437,-2-10-269,0-5-2869,0-3 1513,-2-3 2779,-10-11 0,6 7 0,-5-6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1:52.0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48 13846,'96'-14'504,"-5"3"-549,-15 7-504,-8 2-751,-1 0-750,-9 0-1020,-4-1 3070,-7-2 0,-22 2 0,-9 1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1:52.64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63 0 8266,'-11'0'863,"1"0"-303,10 0 482,0 0-661,-18 68 56,13-26 101,-13 54-169,18-45-201,7-9-134,6-8-34,8-10-22,5-6-57,3-9 23,-1-4 56,8-4 112,4-4-112,4-10-67,3-8-146,-7-10 68,-9-5 111,-16 2 34,-8 0 0,-7 4 56,0 7 112,0 4 157,-4 8 78,0 4 326,-5 5-606,5 2-67,-1 1 22,5 9 68,0 6-1,0 13-145,12 2-33,5 2-202,14-3-640,1-1-491,1-5-954,-2-1 2320,5-1 0,-17-11 0,-1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1:53.2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14 9890,'0'-6'269,"0"1"1737,0 5-1782,46 48-45,-21-15 45,36 39-56,-39-28-145,-9-6-23,-9-5-56,-4-6-146,0-8-55,0-8-113,0-7 157,0-6-235,-4-12-3012,-5-10 3460,-4-16-2268,4-8 2268,3-2 0,6 2 34,0 6 78,11 11 44,1 12 2281,9 9-2190,-3 7 3414,4 4-3404,5 15-122,7 8-102,-2 17 1,-4 5 11,-5 15-45,-9-20-12,-2 2-66,-7-28-146,-2-9-22,0-3 178,-3-3 35,0-11 22,2-6-12,3-15 12,6-6 11,7 0 0,1 3 123,6 10 471,1 8-225,-4 9 24,-2 4 55,-7 6-101,2 12-224,-1 6-123,4 10-78,-3-1-471,1-3-571,-1-3-617,-1 0-4322,-4-1 6059,-2 0 0,-6-10 0,1-2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1:53.5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141 1 13252,'-39'51'97,"0"0"0,3-5 1,10-6-110,26-5-21,18-9-23,5-9-23,21-8 67,1-5 12,2-3 124,-5-11-124,-1-7-112,-9-13-112,-9-4-12,-8 1-100,-10 1-583,-2 5-985,-10 4-909,-9 8 2813,-8 7 0,7 5 0,3 3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1:54.14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12988,'72'43'31,"-1"1"1,0-1-1,-4-3 1,-1-1 0,-18-11-324,-19-12 678,7-6-800,6-7 78,7-2-57,1-9-133,0-5-12,-7-11 390,-8-2-244,-9-2 277,-6 0 37,-5 1 554,-4 0-443,-1 4 147,-7 5 335,-1 4 12,-2 6-1,0 4-134,0 3 359,0 1-997,3 0 77,-3 0-2015,3 0 1108,-1 0 224,1 0 381,0 0 292,1 0 112,-3 0-523,1 0 0,-2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1:55.7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 8 7683,'-3'-4'1849,"1"0"347,2 4-1445,7 15-146,9 7-314,8 18-167,7 4-91,-2-2-33,-3-5 12,-8-6-1,-7-8 34,-6-5 22,-5-5 11,0-3 23,0-5-34,0-2 168,0-3-145,0-12-57,0-4 225,2-16-68,10-2-22,5-1 46,11 2-1,1 7-23,4 4 12,-1 7-124,-1 4-78,0 4-56,-7 5-638,4 1-281,-11 1-426,2 0-817,-3 0-2040,0 0 4258,2 2 0,-9-1 0,-2 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1:28.3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11750,'79'5'1266,"-6"-2"-952,-29-3-44,5 2 77,4-1 112,2 2-347,-3 0-112,-8-1 11,-11 0 23,-11-1 33,-11 0 45,-6-1-45,-4 0-683,0 0-134,2 0-427,-3 0-571,2 0 0,-2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1:56.97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42 105 11224,'-23'-58'2644,"4"12"-1905,19 46-447,0 5-68,0 16 101,0 15-157,2 19-89,8 5-35,6 1-44,6-6-3392,-1-11 3404,-6-9-12,-2-14-112,-5-8-45,-1-9 78,-1-3 79,-3-1 101,-1-2 3302,-2-9-3403,0-10 0,0-11 0,0-6-44,0-1-292,0 2-192,14 3-278,5 3-35,20 7-335,8 3-1244,10 8 2420,4 5 0,-24 5 0,-10 2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1:57.44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16 249 8702,'6'0'1850,"-2"0"-80,-4 0-1591,109-17-123,-63 3-256,20 0 1,-3-2 19,-29-12-51,-10-1-27,-9-1 258,-10-1 0,-3 6 459,-9 4 169,-18 8 380,-13 6-212,-19 3 109,-1 4-525,1 3-14,7 8-53,7 5-66,13 9-168,12 2-79,11 1 22,7 2-22,21-1 0,10-2-101,26-2-515,4-5-718,-1-4-649,-4-4-1009,-6-5 2992,-3-3 0,-22-3 0,-6-1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1:57.7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307 1 15347,'-77'31'508,"1"0"0,6-2 0,17 1-463,34 9-45,9-1-78,8-3-371,2-7-514,0-4-527,16-7-797,7-3-973,23-8 3260,6-2 0,-19-4 0,-5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1:58.2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1 212 12232,'79'-10'93,"1"1"1,-9 1-1,-12-4-48,-18-11-45,-16-3-78,-8 1-23,-12-3 101,-3 5 0,-15 3 414,-14 4 315,-16 9-225,-9 2-224,3 5 0,-1 4-101,6 8 1,5 7-90,8 10-90,12 4-90,9 0-392,8-2-874,13-4-761,20-6-965,22-7 3082,23-6 0,-32-6 0,-4-2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1:58.6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115 54 10293,'86'-15'377,"0"0"1,-6-2-1,-17 10 229,-39 19-203,-9 4-134,-10 16-79,-5 1 79,-19 2 45,-13-1-134,-21-3-136,-10-4-44,6-8-11,5-9-291,8-5 111,10-5 90,1-7 34,4-8 11,5-8 22,3-4 0,13 4 34,4 7 224,4 8 147,0 4 861,0 4-806,0 18-180,0 4-167,4 19-46,4 0-33,8-1-380,2-3-629,1-4-4053,1-5 2261,1-9-1120,3-7 3921,4-7 0,-13-4 0,-1-1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1:58.8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14092,'6'62'71,"0"0"0,-1-5 0,4-7-82,11 0-493,-3-8-482,-2-5-415,-7-8-728,-3-8-795,-3-7 2924,-2-8 0,0-3 0,0-3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1:59.06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7 13173,'-9'-3'516,"2"0"-482,7 3-90,0 0-908,69-1-750,-19 3 475,3-2 1,2 1 1238,8 3 0,-28-3 0,-11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1:59.3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0 12512,'-25'55'347,"1"0"1,1-4 0,7-6-427,18-2-56,17-8-190,11-11-145,38-12 414,-15-13 56,9-15 56,-33-10 56,-13-9 0,-9 0-112,-12 0-213,-12 3-179,-6 6-549,-10 5-886,8 10-268,3 5 2095,9 5 0,4 1 0,5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1:59.70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8520,'73'43'369,"0"0"1,1-1 0,-7-4 0,-2-1 0,-21-6 628,-29-4-853,-5-8 396,-7-7-340,-1-7 6,1-2-330,0-12 589,6-7-444,2-14 23,7-8-34,3-4 34,3 1 56,6 2 11,0 10 22,1 7-67,-3 9-33,-9 8 67,-4 2-101,-9 3-101,-2 0-336,-1 0-840,5 0-1558,0 2 2835,-3 0 0,0 0 0,-5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2:00.1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37 0 16737,'-21'1'-5760,"5"2"5760,23 1 0,-5-1 0,5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5:57:11.36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 7426,'6'-1'1086,"-1"0"-133,-5 1-808,0 51 12,0-27-123,2 41-23,-2-42-11,3-4-11,-2-5-12,0-3-66,1-3-12,-2-2 56,2-1 45,-2-3 347,0 0-179,5-4-134,1-5 33,5-6-45,1-4-22,0-3 0,2 3 0,-3 2 0,4 2-56,-1 3-313,3 1-359,6 2-281,2 2-1276,4 1 2285,-3 3 0,-11 1 0,-5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1:38.3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129 136 8142,'-4'0'1703,"1"0"-727,3 0-842,0-8 56,0 2-10,0-8 44,0 2-45,0-1-90,6 0-43,4-1-24,8 1-11,4 0-11,2 2-22,2 2 11,-2 3 0,-4 3 11,0 2 0,-5 6 145,1 7 46,-2 5-35,-1 7-32,-3 0 32,-5 2 46,-3-1 67,-6 10-79,-11-10-43,-8 4-58,-12-13-33,-5-3 0,3-4 0,-2-3-56,8-3-56,4-3 0,5 0-89,2-7-69,3-2-21,-4-9 235,9 8 0,-1 0-11,9 8 11,3 2 0,-2 0 0,3 2 190,-2 9 371,2 28-360,0-1-77,0 21-57,0-19-67,0 0-12,0-5-223,0-5-281,0-5-492,0-6-728,0-7 1736,8-5 0,-6-5 0,6-2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2:00.4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 1 17577,'-5'8'369,"0"0"-233,13-7-136,-6 0-2611,-2-1 0,0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2:01.65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14 9633,'0'-8'2140,"0"2"-1121,0 6 684,0 0-1355,-5 3 112,4 13-158,-3 11-145,4 20 56,0 9-169,0 3-44,0 0-11,2-4-22,3-6 21,1-5 12,-1-8 34,-3-7-34,-2-8 34,0-10-23,0-5-11,0-5-45,0-1 23,0-3 10,0-13-10,0-9 0,0-16 22,0-6 0,0-4 11,0 1 0,0 4 56,5 6-22,5 2-34,11 8 34,6 1 0,6 6-34,1 3 0,5 6 0,0 2-11,1 4-44,-4 2 10,-7 4-44,-8 0-46,-6 2 24,-3 0-214,4 0-168,7 0-448,1 0-5233,19 2 6163,-23 4 0,6-4 0,-24 4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2:02.4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0 6036,'-12'3'2151,"3"0"-1109,9-3 2499,0 0-2566,-4 0-146,0 0-190,-6 0-269,2 2-158,0 0-88,-4 4-68,-1 2 11,-6 5 56,-4 6 45,4 5-90,-1 4 1,11 2-79,2-2-90,7-2 45,0-7 23,5-4-23,12-5-44,8-5-158,14-2-134,0-3 101,0 0 101,0-8 45,-5-4-13,-3-9 147,-12-4 0,-7-2 12,-9-1 44,-3 1-22,0 2 22,0 6-45,-3 4-11,-4 7-807,-2 3-1288,-6 3-1177,2 0 3272,-3 1 0,8 1 0,1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2:04.4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27 306 8422,'-6'-2'2679,"1"1"738,5 1-2532,-7-4 79,6 2-202,-6-3-169,7 4-54,0 0-24,4 1 23,11 0-90,16 0-45,19 0-78,18-2-90,13 1-22,12-2-89,4-2-797,2 0 762,-5-3 35,-8-1-21,-6 3-24,-14 0-35,-10 2 12,-12 2 45,-5 0 22,4 1-11,5 1-22,7 0 706,4 0-718,1 0-22,3 0-22,-1 0-12,5 0 124,8 0-33,11 0-102,13 0 11,-49 0 0,4 0 107,30 0 0,2 0-408,-21 0 0,1 0 329,23 0 0,0 0-16,-26 0 0,-4 0-12,-2 0 0,-1 0-5,-3 0 0,0-1-79,35 1 134,-27-3 1,0 1 84,34 0-96,-34-1 1,1 0 28,32-2-1,-1 1-66,-4 0-1,-3 2 1,-8 0-12,-8 1-11,-3 1 90,21 0-90,-19 0 34,16 0-12,-25-1 34,-5 1-56,-3-2 56,-8 2 693,-1 0-716,4 0 95,-9 0-128,3 0 0,-8 0 0,-2 0 0,6 0 0,4 0 11,-1 0-11,1 0 11,-9 0 34,-6 0-45,-16 0-11,-3 0-11,-7 0-304,0 0 304,0-2-34,0 1 11,0-1-11,0 1-11,0 1 112,0-3-68,0 0-89,0-2 0,0-5 11,-11-4 1,-6-5 55,-7-1 11,-2 1 34,8 1 11,5 5 45,1 2 0,1 3-56,-2 1-56,-7-1-22,-2 1-34,-4-1 45,3 0 33,-1 3 23,8 0 11,6 3-11,3 1 11,6 1-9831,-1 0 8885,-5 0 0,5 0 0,-5 0 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2:06.0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11 220 12378,'-6'0'2252,"1"0"-1535,5-1 1199,0 0-1725,2 0 268,18 1-22,17 0-123,23 0-45,16 0 22,7 0-387,3-2 243,5-1-24,0-4-45,3 2 1,-5-2-12,-2 3 45,-8 1 0,-4 2-56,-5 1 11,0 0 23,5 0-23,13-1-11,-35 0 0,2 0 22,10 0 1,3 0-244,9 0 1,3 0 186,4 1 0,2-1-16,-2 1 0,-1 0-1,-7 0 1,-1 0 5,15 0 0,-4 0-6,-25 0 1,-2 0 0,13 0 0,-4 0 5,15-2 56,-8-1 45,-7-3-22,-3 1-12,-3-2 0,-4 2-44,-2-2-34,-13 1 0,-5 1 238,-10-1-238,-2 2 620,0 0-608,7-1-1,4 1 67,15-2-22,6-1 0,7-1-45,0-1 12,-5 2 36,-8 2 9,-13 1 44,-6 1-68,-7 2-10,-2-1 11,6 1 56,25-1 89,-1 0-100,27 0-22,-13 0 10,5 1-22,-7 1-22,-7 0-34,-12 0 33,8 0 12,-13 0-11,11-1 78,-9-2-79,1-1 12,4 0 22,-2 0-11,5 1-33,-10 2-12,-1-2-11,-9 3 11,-11-1 0,-8 1-11,-6 0 0,-4 0 0,2 0 23,5 0-12,-2-1-11,7 1 0,-4-3 11,-3 3-11,-3-1-830,-5 1-424,0-1-875,0-2-2017,-12 0-1837,-32-2 5983,-45 3 0,31 0 0,-9 2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2:07.6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43 7201,'-6'-13'1692,"1"2"-1210,5 11 1692,0 0-2208,0-2-112,0 1-111,0-2-46,0 2 113,0-2-169,5 1-33,1-1 392,2 2 67,-3 1 291,-3 0-32,-2 0-427,3 0-89,-1 0 66,1 0 124,0 0 3485,-3 0-3552,-7 0 67,0 0 224,-1 0 45,4 0 2263,4 0-1557,0-1-627,-3 1-35,3-1 863,-3 1-996,10 0 167,16 4-134,12 3-90,17 7 34,5-1 11,3 3-112,3-1-22,-3 1-1,-5 0 1,-6-2-1,-12-2-21,-9-3 32,-10-5-10,-10 1 56,-3-5 11,-5 2 0,0-1-56,4 1 111,2 3 1,14 5-134,-8-4-1,6 3 0,-11-5 12,-4-3 44,-1 1-1926,-2-2 738,3 0-806,-3 0-1456,7-3-2018,-3-4 5390,1-5 0,-3 3 0,-2 2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2:09.0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 81 9868,'0'-25'3014,"0"3"-2263,0 16-258,0-1-146,0-1-11,0 4 46,0-2 43,0 5 1681,0 0-2083,-3 1 33,3 5 78,-3 6 69,3 12-91,0 11 0,3 6-45,7 3-45,1 1-22,7-2 0,-2-3 0,-5-3 34,-2-4-23,-3-6 11,-4-6 12,3-7-12,-4-6 57,1-4 22,-2-1 78,0-2-101,0-10-11,0-3 34,2-15 0,1-4-23,5-7-78,2-5 0,8 1-22,6 0 0,7 4-34,3 7 56,2 4 22,-2 7 56,-5 6 34,-3 4-55,-10 7 66,-1 2 34,-2 2-34,2 0-100,8 0-23,4 0-79,2 0-212,-3 0-1266,-1 0 335,-8 0-975,0 3-1701,-9 5 3898,-2 5 0,-4-4 0,-2-2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2:09.8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 11 7190,'-12'0'2297,"3"0"-1311,9 0 45,0 0-191,0-4 225,0 2-46,0-2 3430,0 4-4046,0 9 135,0 3-291,7 13-135,4 0 0,3 1-56,1 0 11,-5-3 0,1 0 90,-3-1-68,-1-3-44,-1-3-34,-1-8 1,0-3 44,-2-4 0,-1-1-3832,-2 0-157,0-6 3933,0-1 0,0 0 0,0 1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2:11.9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 61 9745,'0'-6'1109,"0"1"1300,0 5-1837,0-14 178,0 9-55,0-9-79,0 13 2253,0 1-2869,0-3-11,0 2 11,0-2 0,0 1 22,0 0-22,0 1-11,0-2 369,0 3-324,0 8 44,0 5-33,0 14 33,0 2-66,-3 7 32,3 4-21,-3 5-23,3 2 22,0 2 12,0-1 56,0-3-90,0-4 56,0-11 22,0-6-78,0-10 34,0-6-34,0-4 11,0-3 56,0-1-145,0-3 11,0-5 44,0-8-21,0-8 21,0-8-22,0-6 23,0-5 0,0-1-24,0 1 1,10 0-67,4 7-89,9 1 66,3 9 46,0 7-23,-2 7 33,-1 6 79,0 4 23,5 2-23,13 0 0,10 0 0,9 0-11,-2 0-236,-2 0 247,-20 6 101,-9 5-23,-19 9-10,-6 4-1,-2 3-11,0-1-23,-9-2 12,-7-4-45,-13-3-190,-33-1 123,7-7-34,-24-2-34,19-6 57,-11-1 78,27 0 22,0 0 1,34 0 10,5 0 606,5 0-527,7 6 0,11 4 0,12 9 0,9 5-33,3 2-68,-1 4 11,1-1 23,-1 0-45,-4-3 0,-3-6 0,-8-4-11,-5-7 0,-8-4 11,-3-2-146,-7-3-90,-1 0-9595,-2 0 9465,-2-3 0,1 3 1,-1-3-1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2:12.6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 16 6092,'-3'0'1961,"1"0"3541,2 0-4338,0-2-312,0 1 471,0-1-875,9 2 0,12 0-112,16 0-56,10 0-56,5 0-56,2 0-67,-1 0-56,1 0 0,-6 0-23,-11 0 1,-10 0 89,-13 0 78,-7 0-21,-5 0-3946,-2 0 181,0-3 3596,0 0 0,0 0 0,0 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1:38.9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 7470,'0'-6'1916,"0"2"-739,0 4-919,0-1-1,0 6 281,0 6-179,2 13-169,0 8-78,0 6-67,1 2-34,-2-5 0,0-3 1,-1-8 21,0-6-22,0-4-11,0-4-44,0-4 10,0-2-78,0-2 78,0-2 34,0-8-100,0-5 77,0-10 23,0-6 0,0-2 0,2 2-11,3 1 0,5 6 0,3 3-45,1 7-180,-1 3-1086,8 6 89,-5 1-1232,7 2 2465,-6 3 0,-7-2 0,-4 2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2:18.4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 59 6899,'-3'0'1579,"0"0"3632,3 0-4752,0-2-145,0 1-1,0-2 13,0 0-57,0-2-112,0-2 11,10-1-23,8 0-10,11 1 21,8 2-44,-1-1-11,-4 5-11,-4-2 45,-5 3-1,-6 0-44,2 5 44,-5 7 23,2 10-112,-4 7 0,-6 6 11,-1 0 0,-12 15-56,-9-11 22,-8 10 45,-5-17-44,-8 5-23,15-16 0,-2 0 0,16-17 0,3-2 0,2 0-12,1-2 203,2 1-90,14 3-57,6 0-21,14 5-12,4 1-11,-1-1-56,0 0-112,-6-2-134,-5-1-214,-8-4-559,-3-1-852,-7-1-1009,2 0 2936,1 0 0,-5 0 0,1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2:19.1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16 484 10776,'-9'2'2364,"2"-1"-1848,7-1 32,0 0-44,0-20 57,3 1-191,9-23 111,2 4-77,9-6-202,-2-1-68,0-2-11,0 0-123,-1 3 0,1 5-22,-5 5 22,2 11-34,-10 8 12,4 4-1,-6 4 23,2 2 0,-3 1 0,-2 3 23,-1 0-12,-2 1-45,2 0 1,-1 0 10,4 0 1,-5 0 44,2 0 1,1 4 134,0 7-57,9 8 57,-1 9-78,12 4-79,-2 6 33,3 2-33,-1 1 11,-4 2 1,-2-2-1,-1-4-11,-3-5-23,-2-5-33,-4-5-179,-2-2-213,1-4-314,-3-3-258,-1-7-436,-2-1-584,0-3 1005,0-1 1,0-1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2:19.4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 6 10249,'-6'-2'2230,"1"1"-1020,5 1-1031,-2 0 90,1 0 280,-1-1-336,18 1-213,2-2-101,16 2-470,-3 0-528,0 0-917,-2 0-1749,1 0 3765,-5 0 0,-9 0 0,-7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3:16.0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78 8 12871,'-30'0'1479,"6"1"-1031,14 8-145,4 4-180,1 5-123,2-1-101,3-4 23,0-3-80,0-3 24,7-4 134,9 0 11,8-3-11,5 0 11,-5-4 45,-18 3-24</inkml:trace>
  <inkml:trace contextRef="#ctx0" brushRef="#br0" timeOffset="1">125 45 9010,'0'-9'-1764,"0"-5"1764,-4 3 0,2 4 0,-2 3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2:24.8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12 11941,'0'-3'1434,"0"1"-1232,0 1-34,0 0-190,0-1-12,0 1 2208,0-1-2130,0 6 214,0 9 34,0 11-46,3 15 34,2 8-145,5 9-57,3 3-44,3-1-34,0-3 0,-3-9 11,0-9-11,-5-9 0,-3-11-11,-1-5-23,-3-8-22,1-1-213,-2-3 45,3 0-45,-3 0-168,5 0-190,-5 0-5099,3 0 1872,-3-4 3854,0-2 0,0 2 0,0-1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2:25.4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12 6764,'-6'0'2757,"2"0"-763,4 0-1512,-2 0-79,1 0 2017,-1 0-2206,6 0 234,16 0-146,17 0-111,21 0-147,10 0 46,5 0-90,-10 0 11,-6 0 23,-18 0-23,-13 0 11,-11 0 46,-10 0 10,-2 0-4459,-3 0-201,0-3 4582,0 0 0,0 0 0,0 1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2:26.34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1 629 13992,'14'-27'1949,"3"-4"-1624,19-7 67,1-3-179,7-7-56,-2-1-135,0-5-10,-6 1 32,-7 0-44,-4 4 56,-6 8-22,-4 6 11,0 10-34,-4 2-11,0 6 22,-4 3-22,-2 1 0,-2 6 0,0 2 0,-3 1 0,2 4-11,-1-1 0,1 1 11,0 0 34,-1 0-12,3 0-22,-3 0-56,1 0 56,-2 3 168,5 7-22,3 7-23,5 10-90,3 7 46,2 8-23,2 5-34,4 8-22,2 1 34,0 1-23,0-3 0,-2-7 24,1 3-13,-10-19-22,-1-1 11,-11-16-11,2-6 0,-5-4-33,3-2-3034,-3-2 0,0 0 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2:26.6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75 9229,'0'-4'2286,"0"0"-302,0 4-1368,79-17-90,-30 10-437,8-3 1,2 0-90,7 3-11,-11 3-224,-11 2-202,-13 0-100,-11 1-349,-4 0-268,-1-2-1009,-4 2-1500,2-1 3663,-5 2 0,-3 0 0,-3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2:27.1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13611,'0'16'1658,"0"3"-1199,0 6-324,2 5-113,-1-2-11,3 1-11,-3-3 0,1-3-101,-2-4-212,0-5-416,0-6-570,0-3-292,2-3-729,6-2 449,3-3 1871,4-9 0,-6 6 0,-2-5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2:28.3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37 14 7055,'-3'-2'1435,"1"1"-3060,2 1 1625,-14-5 0,11 4 0,-11-4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1:39.29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110 1 8725,'-12'0'1042,"2"0"-403,10 0-191,-37 53-190,26-22-213,-27 40-12,36-39 23,2-7-56,12-6-22,3-7 22,13-6 67,6-3 168,2-3 34,4-7-168,2-4-101,-5-11-44,-6-5-24,-11-2-190,-11-2-89,-5 1-280,-8 1-662,-10 7-134,-7 8-627,-10 7 2050,0 5 0,13 2 0,5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2:28.6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17274,'12'63'71,"0"1"0,-5-6 0,2-10-48,5-18-23,-8-5-101,-1-10-134,0-5-225,-5-6-414,3-3-493,-3-1-258,0 3-145,2 1-650,1 4 2420,0-1 0,-1-2 0,-2-2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2:28.9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 30 10529,'-14'0'1905,"2"0"-1446,12 0 23,0 0 0,42-7-191,-4 4-179,38-6-112,-20 5-571,0 2-774,-11-1-1299,3 3 2644,-5-2 0,-18 2 0,-7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2:29.4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32 496 9980,'-17'4'2667,"3"0"-1546,14-4-360,0 0-548,4-34-44,11 8-24,5-32 34,13 13-123,-1-4-11,9-1 22,1-1 34,0 5-11,-3 4 44,-10 9-78,-8 9-56,-6 4 11,-7 8-11,-1 4 0,-4 4-11,-1 3 11,1 1 56,-3 0 79,3 0-79,-1 0 22,3 6 247,3 5-67,5 11 44,0 9 46,0 7-270,2 6-78,-4 2-11,2-2 0,-2 0-23,-3-7-291,1-5-168,0-6-314,-4-3-257,2-7-146,-4-3-11,0-6-786,2-4-704,-3-2 2711,4-1 0,-3 0 0,-1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2:29.7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 43 10473,'-9'-1'1558,"2"-1"-1245,7 2-189,0 0 100,-5-7 112,4 4 90,1-7-202,13 6-224,6-1 0,9 2-393,1-1-727,7 4-998,1-2-784,7 2 2902,-4-2 0,-15 2 0,-9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2:30.2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63 4 9196,'3'-2'2319,"-1"1"-627,-2 1-1456,51 13 21,-38 0-33,37 13 0,-50 0-157,-9 3 34,-14 2 101,-12-3 55,-7-5-99,8-6-91,10-6-67,14-6 0,5-2-56,5-3-79,0 0 259,3 0 89,14 0-168,7 0-45,18 0-79,0 0-482,0 0-794,-6-2-539,-7 0-818,-6-1 2712,-5-1 0,-9 2 0,-2 1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2:32.9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42 5 11134,'0'-3'2062,"0"1"-1199,0 2-707,-3 0-21,3 0-124,-5 0 34,5 1 179,-5 8 11,2 7-21,0 11 21,-1 8-123,3 5 45,-1 4-34,-1 6-45,1 1-55,-1 2 66,-2 1 68,4-4-79,-1-4-22,2-7 34,0-8-56,0-7 10,0-8-21,0-7-12,0-4 57,0-3 380,0-2-437,0-6-11,0-5 0,0-10-11,0-6 11,0-3 0,0-6 0,0 3-23,0 1-10,0 1 22,0 3-68,0-2-33,7 4-33,4 1 10,8 4 0,-1 4-22,0 4 34,-7 7 34,-1 3-35,-7 3 35,1 0 33,1 0 56,6 0 33,2 0 12,7 6-22,-1 1 10,2 8 1,-5 1 22,-8 1-23,-3 3 35,-5 1 10,0 0-11,-5-1 23,-26 8-12,2-9-67,-19 2-11,17-11 0,8-5 0,5-2 12,10-2-12,3-1 11,5 0 78,0 1 46,0 1-90,0 5 78,0 5 113,0 7-113,0 5-78,9 2 11,10-1-34,12 2-11,9-2 23,1 0 11,-1-2-23,-4-2-22,-7-5 0,-8-4-11,-6-6-191,-10-3-100,2-2-281,-6-1-2588,1 0-538,-2-2 3709,0-6 0,0 4 0,0-3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2:33.4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94 6 8198,'0'-3'2578,"0"1"-147,0 2-1590,-12 20-360,2-1-111,-10 23 34,5-3-102,-1 9 68,5 7 33,3 5-33,6 6-135,2-3-156,0-4-79,0-5 0,12-10-12,2-6-32,12-11-124,-2-5-561,-1-8-1041,-7-4-1468,1-4 3238,-3-4 0,-6 0 0,-1-2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2:34.75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 9 10328,'-11'-5'425,"1"2"292,10 3-235,0 0-56,5 2 179,8 1 68,8 4-147,5-1 191,5 6-213,-2 2-112,2 6-302,3 4-68,-3 3 68,1 6-45,-4 1-12,-7 3 91,-5 0 21,-9 1 57,-4-1-11,-3 3-46,0 2 57,-5 3-23,-10 6 12,-9 0-46,-8 1-44,-1-2 33,1-8-66,6-4 134,0-10 11,8-5-112,5-10-79,3-5-22,5-5 0,2-2-314,0-1-6174,3 0 6488,-9-1 0,7 0 0,-7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2:39.70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250 426 11123,'-12'7'2095,"3"-1"-1042,9-6 57,0 0-707,-2 0 12,1 0 705,-1 0-773,2-5-347,-5-6 12,-8-8-1,-10-9-11,-7-4 22,-1-7 23,3-1-23,6-5 57,2-1 10,5 2 58,1 2 88,4 10 112,2 8-44,5 9-124,1 8-78,2 4-90,0-1-11,0 4 247,0-3-180,14 3-45,12 0 1,20 2-23,4 0-90,1 4-134,-13-2-157,-5 1-347,-15-2-371,-5-1-693,-6 1-1256,-1 0-1176,-3 1 4224,-1 1 0,-2-2 0,0 1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2:40.55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38 10305,'6'-6'1333,"1"0"-929,-6 6-135,3-1-112,-1-2-57,2 1-21,0-3-12,-2 1 90,0-1 268,-3 2 226,2 1-192,-1 2 438,1 0-561,0 0-68,-1 0-122,1 0-34,0 0-22,1 0-1,0 0 102,2 0 78,0 0 67,8 0-134,7 0-57,5 0-33,3 0 56,-2 0 91,-2 1 133,3 5-135,5 3-33,9 5-33,9 2-46,9 1-66,7 1 10,6-1-33,4 3-236,7 1 203,1 1 78,6 1-90,-41-11 0,0-1 50,5 1 1,2 0 190,5 0 0,2 0-280,6 1 0,0-1 89,3 2 1,0-1-56,-4 0 0,-2 0 27,-5-1 1,-3 0-1,36 10 57,-17-3-33,-14-2-1,-9-3 193,-10-5-181,-3-2 445,-11-3-424,-7-3-10,-8 2-12,-9-3-22,-2 2 55,-4-1-9931,0 0 8944,-2-8 0,2 5 0,-3-5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1:39.9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187 87 9274,'60'-48'538,"-8"9"-213,-25 39 11,-5 5-78,-2 5-112,-7 7-23,-5 4 67,-5 1-55,-3-1-23,-16 0-79,-8-4-33,-18-2-22,-9-4 11,-1-4-1,-3-4-77,7-2 78,10-1-34,9-6-78,12-3 22,5-7 78,8-2-21,1 1 21,3 6-10,0 3 33,0 7 56,0 1 291,1 5 213,1 6 0,2 8-56,-2 9-100,-1 3-224,-1 2-147,0-1-358,0 7-448,0-12-516,0 4-1008,0-15 2297,0-6 0,0-3 0,0-5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2:43.0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6 9621,'0'-3'1558,"0"0"358,0 3-1568,5 84-203,3-32-123,-2 9 1,1 1 22,11 4 0,-2-8 11,0-8 22,-8-11-44,-4-9 11,-4-7-23,0-8 45,0-6-67,0-5-190,0-3 78,0-1 112,0-5 134,0-9 57,3-11-24,0-12-66,4-5-11,3-2-90,4 2 0,4 7-45,-2 7-45,4 8-89,1 6-1490,12 3-292,-3 5 1961,18 3 0,-29 3 0,5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2:43.5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1 278 12792,'80'-19'0,"-1"1"0,-6 1 0,-13 0-89,-24-4 33,-10-1-112,-6-3-101,-6-3 258,-6 1 11,-4 0 313,-4 5 135,0 5-21,-14 6 200,-8 7-157,-17 1-100,-5 3-145,-1 0-24,4 6 23,4 4 67,6 7-55,7 2-203,9 3-33,7-2-33,6 2-79,2 1-695,14 0-829,10 0-627,21-4-1323,9-3 3586,9-4 0,-28-7 0,-5-1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2:44.0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224 0 12132,'-61'39'220,"-1"0"0,6-4 0,16-2-186,36-2-34,4-7 0,9-5-22,16-10-12,11-4 34,16-3 0,-5-7-34,0-8 1,-10-9-23,-7-9 56,-11-3 0,-7 4 134,-6 5 393,-4 9 213,-2 8-147,0 4-144,0 4-259,0 11-67,0 4-78,0 11-45,0 0-145,0-2-517,0-4-638,7-5-750,11-2-4703,11-3 6753,11-1 0,-17-5 0,-5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2:44.5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265 0 10395,'-82'0'1299,"11"0"-671,60 3 22,-6 1 0,5 0-135,-5 4-11,4-2-167,-1 3-169,2 1-34,4 0 1,2-1-46,4 2-10,2 0 44,0 4-22,0 4-90,0 4-11,0 0 0,7 2-90,4-4-302,7-4-471,3-6-302,7-6-269,1-3-1345,8-2 2779,2-4 0,-19 2 0,-1-2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2:44.9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32 3 10081,'-6'-1'1871,"1"0"-302,5 1-1367,-9 79-124,7-36-67,-4 10 1,2 1-12,11-11-213,0-5-516,8-10-223,-9-6-236,3-5-425,-8-5-573,1 0 2186,-2-5 0,0-2 0,0-4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2:45.0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 9039,'0'-3'2700,"0"1"-1703,0 2-1109,83-1-593,-34 0-52,9 2 1,2-1-1552,-5 2 2308,-3 1 0,-27-2 0,-6-1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2:45.2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 10765,'3'-1'2027,"-1"-1"-1646,-2 2-381,0 65-235,0-36-571,5 49-281,1-56-449,0-7-424,0-8 1960,-5-3 0,1-4 0,-2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2:45.4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6641,'0'0'0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2:45.8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113 0 12333,'-32'52'67,"0"0"1,-16 34-113,67-63-134,6-6 11,17-7 145,-3-5 1,-2-4-12,-4-8-269,-6-8-66,-4-10-147,-10-4-67,-5-2-223,-6 3-808,-2 2 1614,-7 5 0,5 10 0,-5 4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2:46.3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11365,'72'28'64,"1"0"0,0 0 1,29 9-1,-29-2-52,-63-10 726,-5-6-872,-2-7 91,-1-7-371,1-3 143,2-2 2,3 0 677,2-7-318,6-6-90,7-13-67,8-5 67,8-4 78,6 4 68,-3 7 190,-6 8 68,-12 8 122,-9 5-133,-8 2-35,-1 1 504,-4 5-346,5 6-157,-3 5-124,3 5-78,3 4-157,-3-8-23,2 3-33,-6-8-571,0 5-270,-3-4-537,0 3-571,0-7-1133,0-5 3138,-5 0 0,4-4 0,-4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1:40.8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278 129 7190,'0'-5'3261,"0"0"-2443,0 5-561,-82-6 147,46 13-124,-63 0 11,73 15-67,6 4-101,10 0-78,5 0-45,10-4-33,13-6-1,9-5 34,15-6 22,5-3-22,3-4-33,3-6-124,-5-8-112,-4-9-89,-8-6-80,-6-3-323,-4-16 638,-10 14 100,0-4-22,-9 21 12,0 8 22,1 4-23,-1 5 0,0 1 34,2 5 146,-1 12 369,-1 43-190,-3 1-23,-7 30-234,-11-17-34,-11-2-34,-7 3 11,-2 0 421,-1 0-118,-1-1-124,-5-8-22,1-12-134,1-13-34,10-14-101,7-10-325,13-10 258,4-3 112,5-13 307,0-8-251,3-15 0,12-12-11,9-6-11,15-3-90,3 0-101,3 5-202,-4 6-694,-3 8-549,-7 8-998,-4 6 2656,-6 4 0,-10 9 0,-4 2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2:47.2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29 15202,'3'-16'5008,"-1"3"-3630,-2 13-11209,0 0 8482,0 6 0,0-5 0,0 5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2:48.2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 6 14911,'0'-3'1557,"0"0"-1143,0 8 1,0 8 55,0 13-279,-2 14-90,-3 7-90,-1 8-11,-2-1-33,5-1-270,1-3-145,2-6-247,0-8-414,0-8-426,0-10-471,0-8-549,0-6 1378,0-3 1,0-1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2:48.5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 19 12468,'-11'-6'2195,"1"1"-1466,10 5-628,0 0 33,14-3-10,8 2-124,11-3-23,2 4-212,-8 0-695,-2 0-829,-4 0-1110,2 0 2869,3 4 0,-11-3 0,-1 2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2:49.04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0 142 9778,'3'2'1849,"0"-1"-56,-3-1-1524,74 7 157,-33-5-270,12 2 1,2-1-90,0-10-33,0-3-34,-11-9-67,-8 0 67,-15-1 0,-8 1 157,-8 3 168,-5 1-56,0 5-67,-9 0 10,-10 4 1,-13 0-45,-7 4-33,-3 0 10,1 2 69,4 0 66,3 5 0,8 3-45,6 6-101,6 3-44,7 0-90,5-1-56,2-1 11,0 0-190,13 1-437,14 2-404,18-4-773,12-3-918,1-5-1525,-3-4 4292,-11-2 0,-19 0 0,-12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2:49.37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11649,'8'9'617,"-1"-2"-23,-7-7-438,0 0-200,35 69-35,-22-43 34,28 53 23,-36-63-34,0-7-134,-5-2 44,0-6-235,0 0 213,0-7 168,0-6 11,5-11 337,3-6-1,7-3 146,1 4 11,-2 7-89,-4 7-359,-8 7-56,1 4-370,1 2-381,2 1-257,9 0-1054,1 2-1669,5 4 3731,-2 3 0,-8-3 0,-4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2:50.1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 9722,'11'-1'2477,"-1"-1"-1660,-10 2-492,0 0-291,0 78 0,0-40-23,0 58-11,0-64-56,0-10-213,0-9-258,0-8-380,0-3 145,0-19 684,0-3 78,4-16 100,7 2 80,5 5-57,7 3-22,3 8 22,3 7 11,2 5 34,-5 4 135,0 1 100,-8 2 68,0 8-113,-4 5-211,-2 10 9,-6 0-133,1 3-12,-6-7-11,1-2 34,-2-8-34,0-3-23,0-4-258,2-2-43,10-12 245,5-6 1,11-13-225,-1-3 214,4 3 89,-10 5 190,2 9 68,-14 8 89,0 4 214,-6 6-91,7 7-257,1 4-180,4 3-33,1-1-78,2-4-90,5-2 56,36-4 56,-4-1-67,29-3-23,-19-9 34,-2-5 34,-4-10-23,-2-2-11,-4 1 90,7 0 111,-24 12 337,2 2 235,-22 10 303,-3 5-79,5 8-314,-5 9-190,5 7-269,-4 0-90,-4-3-134,-5 0-582,-2-9-852,-10 0-1558,-23-8-3260,-21-5 6364,-36 0 0,37-4 0,-1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2:52.15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313 314 9577,'6'-2'1557,"-2"1"-1344,-4 1 145,0-6 259,0 3 201,0-4 45,0 3-214,0-1-77,0-2-79,-9 0-179,-7 2-169,-15 1-134,-6 2 68,-3 1-34,2 1 11,4 3 0,2 7 168,2 6-11,8 11-79,2 3-89,12 1-45,3-1-33,5-1 33,16-4-90,4-5 34,17-5 45,-1-8-45,14-4 45,-10-6 11,13-10-56,-16-8-79,-1-11-78,-2-7 22,-8-4 113,-3-6-224,-9-27 234,-7 17 68,-5-13 56,-2 32-11,-2 13 90,-3 9 44,1 10-78,-2 4 44,5 3-88,-4 1-35,5 0-370,-3 0 348,3 2-22,0 1-12,0 1 34,0-1 0,0 1 23,0-3-12,0 7 11,0 1-10,0 6 44,0 5-56,0 3-12,0 4 12,0 3 34,0 4-12,0 3 23,0 4 0,0-2-45,5-1 0,3-4 0,5-7 0,-2-7-101,6-8 0,-10-7 12,8-3 89,-7-2 101,2 0-23,5 0-78,4-7-45,4-4-33,3-8 33,0-5-33,2-13-1,-10 8 34,1-9-67,-16 15-11,4 1 56,-6 6 67,1 3 45,-2 7-23,0 3-235,0 3 314,0 4 123,0 6 67,0 9-111,0 7-102,0 4-78,0 4-11,0-3-23,0-3-55,7-3 77,6-6 1,11-2-134,7-6 21,1-2-200,15-5 223,-14-1-11,11-10-112,-17-6-1,-1-8 91,-5-5 89,-6-2 45,-7 1 33,-1 0 23,-6 6 147,3 5 10,-3 6-90,1 6-56,-2 3 0,0 1 157,0 6 146,0 5 22,0 9-190,5 6-112,8 2-90,6 0-12,11-1-32,11-4 44,10-3 190,11-6-123,6-5-67,-3-5-67,0-3-79,-10-7-190,6-21 246,-22 0 45,-3-17 45,-22 10 34,-11 3 44,-1 7 91,-9 5 301,-10 10-223,-15 4-158,-8 4 57,-2 1-23,4 2 112,6 7 46,1 6 55,5 9-33,7 3-57,6 1-168,9 1-55,4-4-12,21 0-11,7-5-459,26-3-819,4-4-1406,-8-9 1,2-3-3513,29-2 6196,-25-5 0,-3-1 0,-8-1 0,-13-4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2:53.44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 30 7201,'0'-10'1569,"0"1"-673,0 9 729,0 0-1132,3-4 34,-3 2-46,5-2 12,-2 4 12,0 0-57,1 0-79,-3 0 2,1 0-58,-2 11 46,0 8-113,3 12-134,2 6-101,1 0 1,3 1-12,0-1-56,-1-3-23,-1-3 68,-2-5-112,0-7-101,1-8-90,-3-4-67,1-4-56,-3-2-45,1-1-67,0 0-11,-1 0 157,1-4-146,-2-5 67,0-7 34,0-15 448,-7 3 100,-4-4 147,-9 10 493,-6 1-572,6 8 33,3-1-55,11 10 11,4 0 100,2 3 595,0-1-717,12 1-35,9 1 124,16-1-11,12 1-135,8 0-78,4 0 0,1 0-89,-9 0-102,-14-2 147,-13 2 44,-16-2 123,-5 1 202,-5 0 437,0 0-605,-10 1-146,-1 1 224,-12 9 236,-1 7 0,0 8-404,11 2-67,3-1-45,10-4 23,5-4 22,15-5 11,10-5 123,21-4 101,9-3 1,10-1-236,2 0-79,-7-8-122,-13-2 10,-16-10 90,-13-3-156,-10-2-707,-8-13 112,-3 12-873,-13-3-426,-6 18-1446,-12 6 3597,3 2 0,10 3 0,6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2:54.14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12 522 13689,'-12'-41'605,"17"-2"-348,17 7-100,15-7-56,4-4-56,1-2 0,-5-3 0,-4 3 56,-4 4 11,-8 7 168,-1 10 90,-6 6-135,-4 8-112,-3 5-101,-1 5 34,-3 3 180,-1 1 134,-2 0-113,4 7 68,5 7-134,6 11 44,6 10-22,5 8 213,0 7-157,5 7-124,-4 3 57,1-1-124,-2 0-33,0-8-45,-2-5-56,-4-13 0,-4-9-246,-6-11-393,-2-6-179,-5-5-437,-1-2-750,0 0-662,-1 0-1535,4 0 4258,-5-2 0,3 1 0,-3-1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2:54.35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0 14048,'-9'0'-1009,"2"0"1547,7 0 369,0 0-627,30 0-224,3 0-56,25 0-336,-12 0-1020,-12 0-1231,-8 0-1817,-15 0 4404,-4 0 0,-7 0 0,0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1:41.97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11 151 6585,'-6'7'594,"1"-2"201,5-5 3463,0 0-3742,3-3-225,5-2-168,3-3-112,5-4 23,-1 0-34,2 0 11,-4 2 34,-2 1-34,-4 2 23,-4 3 10,-1 2-749,-2 1 638,3 0 33,1-1 34,7-2 0,4-4 0,3-1 0,4-1 0,-1 1 22,-5 2 23,-3 1-11,-6 0 22,-2 1 89,-3 1 35,0 1-102,-2 1-67,0 1-11,-3 1 0,-6 0 0,-9 0-22,-7 2 22,-4 6 45,0 7 33,1 7 91,4 5-91,4 2 1,7 9-35,6-12-44,4 3-56,6-15 34,9-4-12,7-1 34,12-5 0,4-1-124,4-2-21,-1-1-79,-1-6 22,-4-4-347,3-17 415,-12 4-34,-2-6 168,-13 11 67,-3 6 135,-4 4 22,-1 4 11,-1 4-157,0 6 113,2 4-158,3 10-33,1 0-302,6 2-359,1-4-325,4-3 280,5-4-1109,3-5-919,3-3 2734,6-5 0,-17 1 0,0-1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2:54.91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182 35 7818,'12'0'918,"-3"0"-324,-9 0-157,0 0 460,-30-6-673,13 5 0,-24-5 392,18 6 292,-1 6-90,0 1-269,3 6-57,8-2-234,6 1 0,4-1 45,3 1-124,10 2-134,8-1-45,14 1-112,9-5-157,4-3 112,-5-3 68,-5-3 77,-6-2-33,-5-7-190,-6-6-180,-5-9 1,-8-1-46,-3-1-402,-4 6-24,-12 3-951,-2 8-1133,-7 4 2970,10 4 0,6 1 0,4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2:55.4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 11649,'0'-4'2992,"0"0"-5009,0 4 0,0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2:57.0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 9 21443,'-3'0'941,"1"0"-4997,2 0 223,6 0-2038,17 0 5871,15-4 0,-11 3 0,-2-2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2:57.25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14 17375,'6'0'863,"-1"0"-1771,-5 0-907,9 0-829,-2 0-415,17-1-930,1-2 3989,9-1 0,-14 1 0,-4 1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2:57.3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8232,'0'0'0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2:57.53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14193,'24'0'-1813,"1"0"1,-13 0 0,0 0-1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2:57.69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6719,'0'3'0,"0"0"0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2:57.7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7257,'0'0'0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3:59.6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6 888 13285,'-3'3'2309,"1"-1"-718,2-2-1188,0-3-235,0-6-123,0-9 11,0-8-45,0-4-11,9-6 45,3-3-12,11-5 35,3-4-23,0-3 45,3-3 67,-3 1 22,-3 2 11,-2 4-67,2 4-89,-7 4-34,7 3 0,-2-1-11,0 1 22,11-13 11,-13 13 90,3-6 45,-12 19 45,-7 5 0,4 5-68,-6 6-22,1 4-44,-2 1-203,0 2 1,0 6 123,0 9 11,0 15 11,0 14-11,2 11 11,8 5-22,-1 2 11,11-1-23,-6-3-33,4-7-90,0-7-67,-4-10 1,1-11 10,-7-10 45,1-8 90,-3-4 22,9-7 180,-1-9-102,9-12 23,3-10-11,0-9-11,0-4-3426,0-1 3392,-10 1 11,4 6-11,-9 7 0,2 6-23,-8 13 23,0 4-22,-5 12 3302,0 2-3280,2 11 22,8 12 281,11 23-158,6 19 79,11 10-123,-1 6-101,3-6 0,-2-4-3392,-4-6 3392,-5-12 0,-3-7-22,-10-13-146,-1-11-325,-5-9-257,-4-7-181,1-4 2755,-6-2-4267,1-5-1557,-2-10 4000,0-11 0,0 7 0,0 1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4:00.1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292 0 15370,'-77'24'7,"1"-1"1,7-1-1,17 5 16,39 21-23,9 0 0,8-5-45,16-6 0,10-7 45,14-10 45,-1-8 22,-2-7 146,-10-4 44,-5-12-66,-8-7-1,-7-45-246,-6 20-246,-3-23-146,-2 39-203,0 6-592,-2 10-550,-1 5-1232,-2 5 3025,0 1 0,2 0 0,0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1:42.48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 12 9364,'0'-6'269,"0"1"807,0 5-449,0 0-325,0 43 68,2-8-45,-2 38-157,2-19-112,-2 1-45,0-3 90,0-4-78,0-7-23,-2-8-45,-3-9-67,-1-9-112,0-8-146,3-4 56,3-3 180,0-11 44,6-5-44,9-12-225,11 1 191,6 0 90,2 5 78,-3 6 22,-1 5 191,-3 6 145,-1 3 34,1 2-21,-1 0 21,-1 3 0,-3 3-79,-2 5-78,-5 0-111,-2 0 33,-6-1 78,-3-4 34,-2 0 22,-2-2-168,0-1-89,0 1-213,-5-2-314,-3 0-560,-5-2-662,-3 0-884,-3 0 2599,-6-1 0,12 1 0,-2-1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4:01.1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328 452 4780,'-86'41'399,"-1"0"1,8-5 0,21 1 2411,45 7-2721,9-4 1330,20-6-1420,11-5 22,20-7 871,8-8-702,0-6 3493,-3-6-3393,-3-8-45,-4-10-55,-1-11-12,-10-13-101,-3-8-33,-13-6-22,-5-6-23,-5-2 0,-6-2 11,1 2 11,-3 5 23,0 8 145,0 12 371,0 11 66,0 12-178,0 7-124,0 5-661,0 2 336,0 15 101,0 8 44,0 24-10,0 8-1,0 9-78,9 6 0,5 1-3448,14-1 3381,6-3 11,8-7-34,2-9 23,5-10 0,3-10 0,3-12-12,5-9 23,0-6 0,2-8 0,3-10-78,-2-8-34,-3-13 45,-8-4-34,-8-3 0,-12-1 67,-11-1 34,-12 3 3448,-6 6-3324,-10 1 32,-4 16-100,-10 4-56,-5 11-33,-1 3-12,-6 4 45,4 10 90,0 9 78,6 31-68,12-11-55,4 12-34,26-24 12,24-3 44,9-15-22,14-2 22,-13-11 0,2-12 12,3-9-79,-1-18-34,-5-9 23,-10-11 0,-6-6-45,-20 13 0,-3-2-34,1-30 90,-7 29 0,-3 2 0,-4-16 45,0 14 168,0 13 123,0 16 67,0 12-55,0 9-348,0 4-68,0 8 68,0 14 280,-4 15-67,0 20-90,-1 9-11,3 7-11,2 2 57,14 0-119,-1-25 0,3-1-39,15 19-67,7 10-427,-15-41-558,-4-10-887,1-9-1423,3-7-2901,3-6 6263,8-5 0,-16 0 0,-2-1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4:02.3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32 19 11425,'0'-10'2376,"0"2"-953,0 8-762,-10 61-112,6-8-191,-3 1 1,2 3-634,2 34 555,0 2-156,3 1 74,0-10-198,0-10-11,0-13-135,0-14-235,0-12-414,0-14-583,0-10-437,0-8-337,0-5-817,7-14 2969,4-12 0,-1 7 0,-1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4:02.6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19 11705,'0'-4'3284,"0"0"-1536,0 4-1155,0-4-44,7 2 12,18-1-191,17 1-124,26 2-168,10 0-55,6 0-3415,2 0 3313,-8 0-425,-3 0-392,-12 0-168,-6 0-572,-13 2-718,-10 0-570,-13 6-90,-11 2 3862,-8 4 0,-2-6 0,0-1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4:02.8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1 10125,'-6'1'2768,"1"0"123,5-1-2667,100 0-949,-39 0 725,10 0 0,2 0-180,-2 0-572,-7 0-816,-15 5-681,-9 3-1650,-12 10 3899,-15 2 0,-6-7 0,-7-2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4:03.0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 1 12815,'-2'3'2308,"-1"-1"-1300,3-2-593,21 14-79,5-5-168,25 8-168,4-10-89,3-3-415,4-3-639,-9 1-964,-2-2-1199,-7 0 3306,-9 0 0,-14 0 0,-9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4:03.8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416 11 9722,'-6'-6'2947,"2"1"-2117,4 5 200,0 0-357,-139 6-581,84 12 120,-29-7 1,8 7-33,46 24-20,13 1-137,12-1-23,19-6 12,17-6-3315,20-9 3135,17-8-89,4-8-12,2-7-123,1-13-90,-7-10 262,-6-13 52,-14-4 168,-10 1 68,-14 5 166,-9 8 102,-5 12 3314,-7 9-3370,-1 4-145,-2 3-1,0 12 225,0 8-1,0 18-122,0 12 44,0 8-3482,-2 9 3269,-12 2-44,-4 3-23,-8-2-23,5-9 12,8-9-45,6-14 11,4-14 45,3-12 3392,0-8-3179,0-4 34,5-6-124,17-11-123,11-13-56,14-14-56,-2-7-23,-7-4-201,-9 1-347,-6 5-180,-5 4-761,-7 9-1357,-3 5 2981,-6 9 0,-2 10 0,0 4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4:04.2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114 6 10664,'-3'-3'2464,"1"1"-1455,2 2-539,-48 68-133,36-29-214,-14 7 1,3 2 133,23-3-190,7-6 1,11-7-68,9-10-101,7-9-3381,2-8 3471,0-4 11,6-8-56,2-7 22,1-12 34,-6-8 23,-5-6 33,-11 2 3381,-7 3-3236,-6 10 202,-7 11 68,-1 8-56,-2 4 22,0 2-236,0 10 34,0 5-145,0 11-90,0 2-90,7-1-559,2-3-696,8-4-929,4-2-1055,3-6-1051,4-4 4380,1-4 0,-12-3 0,-3-1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4:04.69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302 1 14619,'-71'34'440,"-1"0"1,8-3 0,13 0-273,25 7-168,13-4-101,9-4 101,8-8-179,16-7-79,14-7-66,19-4-125,5-4-212,-1-7 280,-7-6-3078,-11-9 3459,-9-6 101,-13 0 45,-8-4 190,-6 4 123,-3 3 79,0 8 89,0 9 3337,0 4-3326,0 4-178,0 15 112,0 4-281,0 15-291,0 0 0,0 0-347,0-7-595,0-5-492,9-6-572,10-5-817,15-6 1975,33-2 0,-34-3 0,13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4:04.91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16490,'8'98'504,"-3"-12"-627,-3-41-393,-2-7-514,0-6-371,0-8-414,0-7-930,0-7 2745,0-5 0,0-4 0,0-1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4:05.0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15112,'54'4'-1720,"0"0"0,44 2-3020,-33 1 4740,-5-5 0,-29 0 0,-8-2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1:43.9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81 18 8983,'0'-5'403,"0"1"1144,0 4-1424,5-5 0,-4 4 67,4-1 360,-5 13-125,0 10-66,0 11-57,0 9-33,0 7-78,0 4-112,-3 5-46,-5-1-33,-3 0 0,-4-5 11,1-5 1,1-7-1,2-8-22,3-10 11,3-7-68,3-7-100,0-5-135,2-2 270,0-11-57,0-5-44,4-14-90,5-1-23,6-4 158,6 2-1,3 1-44,7 4 33,2 3-90,6 5-11,3 5 12,-2 6 145,-1 6 45,-3 2 235,-6 7 259,7 17-382,-13 1-12,3 11 91,-15-9 78,-6-2-12,-3-1-44,-3-3-168,-1-3-348,-14 2-514,0-8-1727,-17 1 2544,-1-9 0,13-1 0,1-1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4:05.25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31 1 15034,'-17'86'-5782,"3"-17"5782,16-62 0,-1-3 0,1-4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4:05.4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6 14899,'0'-3'1378,"0"0"-2801,0 3-44,23 8-1301,-5 3-2117,22 9 4885,-16 2 0,-8-9 0,-7-4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4:05.8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438 0 13897,'-92'12'556,"0"0"1,8 0-1,13 5-164,24 22-92,16 3-188,16-1-65,10-2 32,21-5 1,18-6-80,32-10-180,18-8-111,10-6 0,-3-7 223,-12-8 73,-17-5 107,-18-9-12,-16-3-88,-14-2-12,-7-2-157,-7 1-291,-5 5-393,-5 7 158,-4 8-438,-2 6-1007,3 4-1335,5 1 3463,3 1 0,3-1 0,2 1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4:06.3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42 1 15583,'25'57'369,"-1"0"1,0-5 0,-8-5-314,-26-7-56,-6-5-45,-8-10-280,-2-7 11,3-9 45,9-5-111,2-3-1,9-7 234,1-11 35,2-12 112,18-11 23,12-5 44,25 4 68,8 3 145,-2 11 280,-5 9 191,-16 10-68,-7 4 57,-12 4 212,-6 7-189,-2 7-327,-3 10-245,1 5-191,-1 0-11,1-3-505,-3-6-716,-1-4-3676,3-3 336,-1-7 4572,8 0 0,-10-6 0,2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4:06.74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21 214 13924,'-12'11'2768,"3"-3"-2309,9-8 269,0 0-413,106 62-451,-56-43 186,16 14 1,-1-3 128,-28-26-34,-12-3 79,-10 0 56,-5-2-168,1-10-112,2-8 125,-7-13-327,1-8-167,-7-7-3314,0-5 3459,-23 1 224,-4 4 280,-20 9 67,10 14-11,14 10-11,11 9-157,9 3 3280,3 2-3470,21 0-270,7 0-1792,20 2-2040,-8 4 4124,-17 4 0,-11-3 0,-12 1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04:09.17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 0 9330,'-15'8'1961,"4"-2"-1446,11-6 4741,0 0-5066,5 0 258,14 0-66,20 0-35,22 0 0,15 0-67,7 0 34,3 0 101,7 1-68,4-1-275,-45 1 1,2-1-156,-2 0 0,1 0 178,1 0 0,1 0-50,-2 0 0,0 0 11,0 0 0,1 0 39,1 0 0,1 0-17,1 0 1,1 0-1,-1 0 1,0 0-6,2 0 0,-1 0 5,-3 0 1,0 0 10,-2 0 1,3 0 33,15 0 0,1 0-90,-19 0 1,1 0-114,15 0 0,-1 0 147,21 0-6,-22 1 1,2-1-29,-17 1 1,-1 0-17,18 0 0,-1 1 39,26-1 57,-1 1 66,3-1-90,-46 0 1,1 0 44,0 0 1,3 0-74,24 1 1,2 1-46,-22-2 1,0 0-17,20 1 0,-2 1 0,22-1 23,0 1-23,-9 1 0,-8-1 0,-12-2 327,-14 0-294,-6-1 68,-10 2-22,4-1 167,30 2-156,-5-1-34,26 1-56,-16 1 270,0 1-259,-7 2 0,24 5-11,-27-3 0,18 2 11,-24-3 12,-4 0-1,3-1-11,-3 0 12,-3-1-12,-4-1 11,-6 1 1,-1-2-1,0 0 113,33 2-79,-9-2 11,-18-2 0,1 1-11,31-1-45,1 0-11,-10 0 0,1 0 11,-26 0-11,-2 1 12,-22 0 10,2-1 12,-3 2-12,8-1-11,3 2 23,12-1 22,7 2-23,34 0-21,-22-1-12,17 0 0,-35-4 0,-3 0 0,-5 1 11,0-2-11,0 1 33,32 0 12,-7 0-22,34 0-12,-19-1-11,9 0 0,-4 0-3381,-4 0 3392,0 1-11,-11-1 23,0 2-23,14 1 22,-20-1-11,17 3 0,-23-1 12,6-1-12,7 2 34,5-2-79,11 1 34,-24-1 0,2-1 0,-13 0 0,0 1-386,15 0 1,-1 1 385,33 3 0,2 1 0,-47-4 0,0 0 11,-2-1 1,0 0-12,0 0 0,-1-1 0,46-1-137,-9 0 137,-5-1 11,-11 0-11,-9 2 0,-3-2 0,-2 2 12,8-1-1,10 0-11,9 0 0,7 1-11,3-1 11,-1 3 0,-1-1 11,-2 2-34,-4 1 46,-5 0-23,-3-2 0,-8 1 11,5-3-11,0 2 0,8-1 11,6 2-22,0 0 11,2-1-11,-5 1 16,-25-2 1,0 1 5,27 2-11,-32-2 0,-2-1 0,10 0 23,12 1-23,-19-4 11,12 1-11,-23-1 0,2 0 0,-6 0 11,0 0-11,-1 0 776,0 2-754,2-2 3305,1 1-3327,-8 0 242,-2 0-242,-1 0 56,-1 0 22,13-1 180,38 4-146,-10-4-89,18 4-12,-37-4 0,-20 1 68,-13-1-12,-12 0-56,-6 0 23,0 0 145,-3 2-101,2-2-11,1 1 23,2-1 44,-2 1-33,2 0 11,-3 0 67,6-1-167,-5 0 10,2 0-22,-5 1-9831,0-1 9442,-16-5 1,12 4 0,-12-5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22:42.2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1:04.1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14911,'8'1'145,"2"3"180,8 5-213,3 5-4207,7 3 4196,2 2 904,4 0-870,-3 0-91,4 1 102,-1 1-146,1 3 0,0 1 56,-1 3-45,-1-3 3460,0 2-3314,-1-3-146,-1-2 45,-1 0 23,13 4 77,-11-6-144,11 0 21,-13-12 23,0-4-56,1-3 135,17-6-135,-11-2 78,11-6-78,-16-1 56,1 0-11,1 0-45,3-1 89,5-2-21,3-2-35,3-2 57,23-8-90,-19 7 45,15-3-23,-23 11 112,0 1-122,1 1 88,5 2-32,0 0 100,30-1-112,-14 2-44,21-2 66,-19 3-44,-2 0-12,0 3 0,-2 0 1,-3 3 22,0 0-45,-1 2-34,26-1 23,-21 1 11,20 0 11,-29 0 11,-2 0 23,-2 1-34,-1 1 1,-1 1-46,18 4 34,-20-2 22,12 1 1,-26-2 22,-1-1 55,-1-1-55,-2 0 90,3 0-102,0 1 57,0-1 190,19 0-135,-9 0-77,18 2-57,-12 0 22,2 2 12,5 1-45,-1 2 68,1 2 22,22 9-46,-17-5-21,16 8 66,-21-5-77,-1-1 21,-4 2 12,-4-3-45,-7 1 146,-4-1-102,-6 2 12,9 3-44,-12-5-12,5 3 44,-12-8-32,-3 0 122,-1-2-89,0 1-23,-1-1 68,5 2-90,-6-5 56,0 3-56,-6-4 89,0 3-44,1 1-45,4 3 0,2 2 0,1 1 0,1-2 34,0 5 11,-4-5-45,1 5 22,-1 2-67,2 2 56,3 4-11,-1-1 12,0-3 44,3 6-56,-6-9-23,3 3 12,-8-9-34,-2-4 45,-3-3 11,-2-3 34,0-2-45,-1-1 0,1 0 0,-1 0 0,0 0-89,1 0 89,0 0 0,4-4 11,3-4 11,5-7 12,4-5-34,3-3 0,2 0-101,-2 2 79,-2 4-46,-4 2 68,0 3 34,-3 2-12,2-3 12,3 0-34,3-3-22,5-2-12,2-1 0,3-1 1,-1 1 10,-2 2-10,5-1 33,-10 6-23,5-2 1,-9 4-12,3 0 34,2-2-11,4-1 56,0 0-45,5 1 0,0 2-67,20-3 33,-10 5 34,15-4 11,-16 7 1,0-1 10,1 0-22,1 1-22,2-1 10,0 2-10,1 1 33,23 0 12,-17 2-1,21 1-22,-22 0 45,1 0-101,-2 0 45,-2 0 11,-2 0 33,11 0 1,-15 1-23,10 2 45,-17 1-67,1 1 11,1 0 0,1 0 89,-1 0-33,20 3-56,-14-3 56,16 0-67,-18-2 11,0 0 0,-1 0 56,-2 2-22,-3-1 11,2 2 67,-2 1-101,4 1 45,1 1-56,4 1 33,2 1 69,4 1-91,2 4 11,2-1-22,0 4 23,-1 0-68,22 9 45,-18-8-22,18 7 44,-23-10-22,2 1 0,1 1 45,1-2-45,2 1 0,2-2 11,-1 1 0,28 7-11,-21-5 0,19 4 34,-27-6-45,3-1 11,1 1 0,3 1-23,2 1 45,-17-4 1,-1 1-23,29 7 17,-27-8 0,-1 0-29,23 4 12,4-4 0,7 0-623,2-4 623,2-4 0,-2-2 0,-4-4 17,-25 0 0,0-1-17,26 0 0,-28 0 0,-1 0-34,18 0 45,0 0-11,-1-2 0,0-1 56,-1-4-67,26-6 11,-23 1 0,20-5 623,-34 1-623,-3-2 68,-9 0-1,-6 0-67,-7 1 0,-5 0 33,-1 3 12,-4-2-34,4 2-11,-2-2 45,2-1 45,-1 1-90,3-5 0,5 0 22,4-4-67,3 0 45,4-2 0,-1 1 12,-1 0 55,-1 0-67,-4 2 0,-3 0-11,-3 0-34,-3 3 45,-5-1 0,-2 4 22,-3 1 23,5-4-45,-4 5-34,5-5 1,-8 9 33,-2 1 0,-1 2 11,-2 0 45,3-1-56,9-6 0,-1 0-56,9-4 56,-2 2 0,2-1 0,2 2 22,-2 0-22,-3 4 0,-3 3-22,-6 1 0,-2 3 22,-9 1 11,2 1 34,-4 0-45,3 0 0,1-1 0,1 0-23,-4 0 23,-2 2-33,-4 0-382,-1 2-3540,-2 1 750,-2-4-4750,-12-2 7955,-13-5 0,9 6 0,-4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1:05.44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374 7 6899,'6'-2'504,"-1"0"347,-5 2 5032,0 0-5793,-7-1-90,-5 1-23,-14-1 23,-6 1 56,-4 0-45,-2 0 236,-25 22-90,23-4-79,-18 20-11,33-6-67,5 4 11,5 6-44,7 23-46,4-15 68,9 14-291,6-25-325,12-8-606,6-9-324,5-10-606,3-5-459,-2-6 2622,-4-6 0,-14 3 0,-6-3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1:05.9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175 4 8949,'-13'-2'1064,"4"0"-784,9 2-200,-51 16 188,32 3 203,-39 18-102,47 3-178,3 4-124,4 2-67,3-4-34,8-4 1,8-7 33,11-7-34,7-8-33,5-9-11,-1-4-34,0-4-45,-7-7 123,-4-4 23,-8-10-23,-6-2-402,-6-3-293,-2-1-593,-3 1-605,-1 1 1927,-1 6 0,0 8 0,0 5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1:45.0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70 78 6563,'6'-8'941,"-1"3"-896,-5 5-45,0 0 33,-10-1 147,7 0 10,-6 1-67,9 0 101,-2 0-123,-2 0-56,-3 0 100,-2 0 136,-2 0-1,1 0-67,3 0-56,2 0 44,3 0 135,0 0-213,2 2 102,3 0-68,5 2 11,3-2-67,5 1-34,3-1-11,3-1 0,0 0-56,3-1-34,-3 0-22,2 0 23,-4 0-1,-1 0-33,-1 0-11,-5-1 66,3-3 12,-6-1 45,0-3-11,-3-1 22,-1-1 0,-1 0-56,-3 1-45,0 2-22,-2 2-584,0 2 215,0 1 88,2 0-32,0 2-1301,5-2 1681,-3 1 0,1 0 0,-3 1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1:06.4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8938,'6'56'-23,"0"-1"1,6 43-202,-3-53-90,0-6 12,-3-10-325,-2-5 627,-2-12 201,-2-3-178,0-11-1,0-11-22,0-7 78,5-15 34,3-2-22,5-2 145,3 4 336,3 4-290,-8 14-23,1 5-23,-9 11-101,0 1 157,1 1 393,3 6-560,4 6 44,8 17-124,-2-3 46,3 8-90,-9-11-56,-3 0 0,-3-5-482,-3 0-437,-2-6-683,0-1 1658,0-4 0,0-3 0,0-3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1:06.9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14 147 7885,'-8'6'661,"2"-1"-90,6-5 797,0 0-842,22 58-313,-1-32-157,21 45 101,-9-50-68,-4-5-22,-4-9 135,-5-3 34,-3-4 189,-3-4-66,-3-7-236,-2-6 34,-4-11 0,-3-1-101,-9-6 236,-10 0-68,-9 0 134,-8 2 168,3 6-256,5 7 155,8 6-77,8 7-292,6 1-56,3 3-79,1-3 68,4 1-101,5-4-45,5 3-358,3 0-281,0 1-302,1 1-829,2-1 1927,14 0 0,-18 2 0,7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1:07.52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12 161 7123,'-7'14'1389,"2"-4"-705,5-10 21,0 0-581,64 15 55,-35-11 113,48 10-12,-53-22-168,-2-6-45,-5-8 56,-1-4-22,-5-1 201,-4-1 34,-4 1-122,-3 4 55,-7 4 279,-6 5-44,-7 8-256,-6 3 9,2 3 101,0 3-100,-3 11-23,10 2 68,-2 13-11,11-3 133,3 5-313,3 2 11,5 0-123,8-1-145,6-5-146,7-5-2533,16-4 527,-9-10-1670,12-2 3967,-13-11 0,-12 4 0,-5-4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1:07.8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21 10125,'0'-11'774,"0"2"-158,0 65-246,1-20-359,4 45 146,5-24-123,-2-21 55,2 4-89,-9-24 0,0-8 146,-1-4-90,0-4-34,1-7 79,0-6 22,1-11-11,3-6 292,-1-1-270,3 2 46,1 6-180,0 7-45,2 5 0,0 4-549,-1 3-235,2 2-325,1 1-953,2 1 2107,3 3 0,-7-3 0,-1 3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1:08.36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13084,'12'79'874,"0"-11"-740,5-31-134,-2-4 0,0-3 0,0 9-44,-4-9-248,5 15 12,-7-24-180,3 0 180,-5-15 359,5-4 55,-1-10-22,1-4-67,-3-11 22,-5-2 0,-1-3-11,-3 0 23,0-1-45,1 3-34,0 0-45,3 3-224,1 2-123,2 4-280,1 3-326,1 3-548,-2 2-527,0 2 2073,-4 4 0,-1 1 0,-1 2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1:08.9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205 0 11481,'-80'13'785,"13"3"-494,46 13 180,5 4 0,4 6-270,6 3 23,3-2-112,8-1-112,9-7-33,8-7-191,11-9 33,2-9-33,2-7-45,0-13 56,-4-9 101,-4-12-78,-5-4-34,-7 0 224,-8 2 0,-5 3 224,-4 9 56,0 4 269,0 10-202,0 5-55,0 3-158,0 2-134,0 7 89,-1 4 1,-1 10 0,1 3-90,0 3-23,1 0-134,0 0-346,5-3-629,4-3-538,8-3-683,7-5 583,7-7 1770,5-3 0,-15-3 0,-3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1:09.1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18 11123,'0'-10'1009,"0"2"-102,0 8 57,0 0-416,2 48 13,2-12-68,3 38-359,2-25-111,1-6-46,-2-4-212,0-5-426,-1-7-661,-1-4-382,-2-4-1197,-1-5 2901,0-4 0,-2-4 0,-1-4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1:09.3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9 12535,'74'-7'-1468,"-11"5"-638,-35 8-628,-4-1 2734,1 1 0,-12-5 0,-2-1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1:09.5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11504,'6'3'773,"-1"0"11,-4 52-515,3-25-269,2 45-157,3-42-235,-1-6-302,-2-8-763,-1-7-1277,-3-6 2734,1-4 0,-2-2 0,-1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1:09.7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 0 12490,'-2'10'-358,"1"-1"-1110,4 2-2073,2-1 3541,4-2 0,-4-3 0,0-2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1:46.1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216 17 6428,'2'-3'773,"0"0"168,-2 3-100,-5-4-494,-3 3-302,-6-4 190,-5 5 0,-3-1-44,-2 1 78,-1 0 90,1 0-113,2 3-22,4 4-56,3 5 0,4 8 135,4 5 11,3 3-191,2 1 11,2-1 12,4-5-135,9-6-11,7-4-11,12-6-11,0-3-90,14-4 67,-13-7-67,2-3-34,-16-8-213,-4-12-78,-7 7-268,-1-7-472,-7 14-896,0 3 2073,-2 6 0,2 4 0,-2 2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1:10.09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85 0 11795,'-46'88'1053,"9"-8"-795,36-30-124,10-5-134,7-7-4251,12-10 4105,6-10 838,-2-9-793,-4-6 56,-7-4 45,-5-9 0,-7-8-168,-4-12 3247,-3-6-3438,-2-2-112,-5 2-44,-4 5-561,-5 8-381,0 8-55,3 7 1512,5 4 0,3 3 0,3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1:10.59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10417,'0'89'852,"0"-17"-696,0-49-10,0-8-12,0-4-134,0-5-156,0-4-169,0-1 325,1-9 123,7-7-89,2-10-1,9-5 46,1 0-68,2 4 157,-1 5 12,-2 7-57,-2 7 179,-3 3 45,-1 3 303,-2 3 135,4 8-181,-1 5-155,4 8-258,1 2-46,0 3 46,0-2-35,-2 1-32,-1 0-91,-3-1 23,-2-3-112,-4-4-33,-2-5-1603,-2-6-314,1-4-1524,-1-2 3530,0-2 0,0 0 0,-1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1:11.5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23 201 10103,'-12'-5'1446,"2"1"-415,10 4-157,0 0-527,62 27-324,-24-20 10,50 19-33,-43-36-190,-6-3 145,-8-9-33,-9-2 78,-8-1 11,-9-2 34,-2 1-45,-10-2 11,-9 2 202,-14 4 44,-9 6-212,-5 8 212,1 4 12,3 5-34,6 7 158,8 5-202,7 11 156,7 5 437,6 26-481,11-11-236,9 14 23,11-21-180,7-7-78,0-8-1300,13-6-369,-9-8-763,10-3-2240,-11-7 4840,-1-8 0,-14 6 0,-5-5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1:12.1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183 42 8400,'0'-6'2611,"0"1"-1210,0 5-561,-23-16-492,7 12 615,-34-7-481,23 22-180,-6 6-234,16 3-12,7-1-112,6-1-68,2-5 35,6-2 66,7-4-145,7-4 101,8-2-34,1-1-213,-2-6 269,-3-3-134,-4-7-23,-4-3 147,-1 1-225,-4 2 123,-1 3 78,-4 6 79,-1 3 213,-2 3-34,-1 12 336,0 7-268,0 15 123,0 8 0,-1 8-281,-1 8 527,0 4-212,1 5-236,-1-1-78,1-1-34,-2-8-56,1 0-112,1-25 101,0-4-180,1-22 158,0-3 33,0-2 33,1-12 135,7-8-168,5-19-280,8-8-146,1-8-425,-1 0-1234,2-15 203,-8 22-695,3-8 2577,-9 25 0,-4 14 0,-1 6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1:12.63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12244,'2'80'616,"4"-10"-471,2-38-134,5-6-22,-1-7-11,-1-6-225,-1-5 147,-1-5 32,0-2 68,0-2 0,1-10-78,0-6-90,1-13 45,-2-2 123,-2 1 78,-4 4 34,-2 9 157,-1 7 201,0 7-122,0 3-45,0 1-158,0 4 135,1 9 258,0 9-437,3 8-57,3 4-44,4-3-22,4-1 0,3-4-1132,8 0-224,-7-9-908,8-4-1288,-7-9 3574,2-4 0,-8 0 0,-3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1:13.09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126 1 14171,'-61'52'1064,"12"-5"-963,40-17-67,5-2-34,2-5-79,2-5 57,0-4-247,0-4-45,2-5 157,6-1-179,7-3 112,8-5 11,2-6-291,-1-6 257,-3-7 12,-5 0 235,-7-2 22,-4 0 113,-4 2 156,-1 3 382,0 7-214,0 5 0,0 5 348,0 2-504,-1 14 33,1 3-258,-1 14-78,1-2-22,0 1-113,4-4-145,4-1-493,4-3-235,6-5-404,2-4-874,5-6-885,3-4 3171,3-2 0,-14 0 0,-2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1:13.3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14406,'12'79'650,"1"-7"-627,-3-33-237,5 17-290,-4-19-482,-1 7-515,-6-24-1076,-2-6-762,-1-8 3339,-1-3 0,0-3 0,0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1:13.48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 12 12053,'-3'-6'1232,"1"1"-458,2 5-640,0 0-156,15 3-135,0 2-751,14 2-571,-2 0-818,1 0 2297,0-5 0,-12 0 0,-4-2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1:13.7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29 10025,'10'-16'1546,"-2"3"-694,-8 13-12,0 0 168,12 70-526,-4-37-426,9 52-34,-7-57-22,-3-8-336,-2-8-246,-1-4-516,-2-6-4280,0-1 5378,-2-8 0,0 5 0,0-5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1:13.8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11448,'12'6'-774,"0"2"1,-4 0 0,-2-1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5:57:12.0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161 55 7918,'56'-15'286,"-1"-1"0,38-8-174,-69 29 11,-5 5 23,-6 6-34,-4 5 34,-5 1 55,-2 1 12,-4 0 0,-8-2 56,-7-2-180,-12-1-89,-6-3-22,-7-3-34,-1-2 56,-2-5 22,4-3-22,3-2-11,6-6 11,5-3-22,5-8-180,-1-11 202,10 7 134,0-4 23,11 14-112,0 6-45,2 2 214,0 2 43,0 6 68,0 6 0,2 11 123,0 10-78,0 8-90,0 5-258,-2 2-10,1-3-24,1-4 1,5-6-202,-1-6-437,3-9-481,0-5-460,1-6-494,7-5 2085,4-2 0,-7-2 0,-1 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1:46.6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 1 7414,'-4'5'2051,"1"-1"-1491,3-4-257,-11 47-90,8-26-23,-9 35-67,12-41-100,8-4 21,6-5-44,8-3 68,4-2 88,-1-1-55,1-5-101,-4-4 0,-2-6-89,-5-4 10,-4 0 79,-5-1 0,-3 4 79,-3 2 201,0 1-68,0 7-156,0 1-56,0 5-44,0 0 44,0 4 202,0 5-45,0 5-146,0 6-11,0 0-191,0-2-593,5-3-2107,12 1 505,2-9 2386,11 1 0,-17-7 0,-2-1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1:14.32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87 0 15863,'-48'45'168,"10"-3"-124,37-13-44,1-1 0,3-2-100,5-4 32,4-2 46,8-4 0,3-2-46,4-3-100,3-4-156,0-3 21,-1-3-22,-8-1 325,-4 0 190,-8-6-44,-5-5-56,-3-8 44,-1-6-100,-2-1 22,-3 2 11,-3 3-67,-2 3-78,6 6-90,0 5-113,4 5-5893,0 1 6174,-2 3 0,1-2 0,-1 3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1:14.9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13924,'13'96'998,"0"-10"-998,-4-45-57,-1-5 35,-2-6-270,-2-9-111,-3-6-123,0-8-203,-1-3 348,0-4 113,0-7-271,0-7 539,0-12 0,0-8 23,0-4-46,0 0-44,3 0 67,7 6 0,4 4 662,11 7-192,-9 10 112,2 4 125,-11 7-58,-1 6-222,-1 6-271,2 5-133,0 5 44,3-2-67,0 0-34,2-2-470,0-1-840,1-2-113,-2 2-628,2-1-402,0-2 2487,1-3 0,-6-5 0,-1-3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1:15.3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0 132 13790,'38'34'207,"-1"1"0,28 20-106,-34-48 45,-7-4-23,-6-3-123,-8 0 246,-3-4-133,-5-6-91,-2-10-44,-5-10-192,-6-6 58,-9-5 144,-2 2 24,0 5 133,7 10-44,6 9-23,5 9-10,3 4 0,1 2 178,10-1-201,3 1 56,14-2-101,3 1-68,1 0-357,0 1-1122,-6 0-2296,-5 0 3843,-10 1 0,-5 0 0,-5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1:16.9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297 27 5969,'3'-10'1154,"0"3"-795,-3 7-158,0 0 1278,0-4-650,0 3 4617,0-3-5188,-6 4-214,-4 0 24,-10 0 122,-4 0-156,-4 0 167,1 2 46,-8 9 33,7 2-112,-4 9 123,9 1 124,2 2-292,4 4 56,2 0-179,6-3 35,3 0-35,4-4 33,2 0-33,4 0 101,6-1-56,6 1-45,8-2 0,3 0-146,4-2-23,2-3-447,0-3-527,0-3-918,-2-5-1749,-1-1 3810,-2-3 0,-12 0 0,-4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1:17.5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 30 11033,'-4'-6'1827,"2"1"-1211,1 5-100,1 0 77,3 0-189,8 0-292,9 0-56,7 0-56,3 0 0,-3 0 67,1 0-56,-4-2 23,2-1-34,-1 0-22,-1 0 10,-1 0-100,-6 2-146,-3-1-123,-9 2-604,-2-1-1320,-3 1 0,0 0 1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1:18.0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1 7560,'-13'9'2409,"4"-1"-1524,9-8 1636,0 0-1535,5 0-56,4 0-504,10 0-45,7 2-79,10 1-77,8-1 122,7 1-280,2-2 0,-3 0 45,-8-1-11,-10 0 56,-10 0 67,-12 0 169,-5 0-136,-4 0-3522,-1 0 1,0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1:21.4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42 7370,'-2'-12'616,"0"2"-303,2 10 225,0 0 381,-2-9 235,1 7-224,-1-7 0,2 9 3787,0 0-4717,-1 8 157,1 5-135,-1 12 113,1 7-102,3 6 23,2 19 0,0-12-56,2 11 0,-3-19 12,1-2-46,-1-3 34,-1-7 0,-2-5 11,1-8 24,-2-6-35,1-3-192,-1-3 215,0-7 10,0-6-33,0-13 0,0-6-67,1-5 0,0 1 67,0 5 0,2 0-34,0 5 12,4-1 22,-1 4-22,1 2-46,0 3 1,1 4 56,0 3 11,3 0 78,4 0-44,4 1-34,1 1 0,0 3-45,-1 1 23,-2 3 22,6 0 22,-9 2-22,3-1-33,-11 1-460,-2 0-1233,-2 0-5826,-2 0 7552,0 4 0,0-3 0,0 2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1:22.0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 7 12423,'0'-4'134,"0"1"1659,0 3-1603,-2 0-111,1 5-35,-1 5 180,2 7-88,0 8 32,0 1-146,0 2 0,0-5-44,0-5-45,0-5-56,0-7-57,0-4-6711,0-1 6891,0-13 0,0 9 0,0-8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1:22.56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96 29 7694,'0'-12'2947,"0"2"-2006,0 10 180,0 0-953,-7-3 22,1 2 158,-5-2-169,4 3 57,0 0 43,0 0 57,0 5 45,0 4-100,-2 5-12,2 5-101,0 2-168,0 3 33,3 2-33,1 2-78,3 4 33,0 3-33,0 2 22,2 0-101,4-4-180,2-6-402,1-8-438,1-7-3450,1-6 4627,-1-7 0,-2 0 0,-3-2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1:23.36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152 94 8030,'-14'-9'1177,"3"2"-729,11 7 225,0 0 156,-14-9-67,8 7-247,-11-7-157,11 9-134,1 0-201,0 0 22,0 0-12,2 0 23,-2 0 79,4 0-11,-2 0 189,3 0-313,-3 0-33,0 0 10,-2 1 23,-2 3 90,0 3-34,-1 4 33,2 2 23,-2-1-89,4 1 21,0 0-32,3-1-12,0 0 100,1-1-55,0 2 101,2-1 123,13 11-146,-1-5-123,12 7 0,-7-10 0,1-3-23,1-4 1,1-4-56,1-2-34,-1-2 89,-2 0-78,-2 0 101,-2-6 0,-2-2 0,0-8 34,0-4-34,0-5-22,2-5-23,-1-1 45,-2 0 22,-3 3 202,-6 3 113,-2 5-23,-2 3 55,0 5-201,-3 3-78,-2 4-90,-3 0 0,-2 2-34,1 0-100,-1 0-157,2 1-382,-3 2-682,2 0-607,-7 0-1892,-1 0 3854,-3 0 0,8 0 0,3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1:47.0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11257,'0'67'258,"1"-10"-247,-2-38 12,1-5-12,0-3-11,0-6 0,0-1-79,0-3-33,0 0 45,0-7 11,0-2 0,0-9 45,11 0-23,5-2 34,13 3 12,3 3 111,-3 4 11,0 4 79,-8 4 101,-3 1 67,-4 0 67,-4 5-134,0 4-225,-4 6-89,-2 2-145,-3 0-449,-1-2-571,0-2-740,0-1-829,7-3 2734,1-3 0,0-3 0,-1-2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1:24.4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 0 6036,'-6'9'2409,"1"-2"-650,5-7-1187,-8-1-68,6 0 146,-6 0-12,8 1 1772,0 0-2354,10 1-45,0 7 101,8 3 22,-3 8-122,-3 3 133,3 29 46,-6-16-124,0 20 67,-5-24 68,-3-4-113,1-1 57,-2-7-124,0-2-10,0-3 88,0-5-88,0-2-1,0-3 12,0-2 223,0-1-3130,0 0 1,0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1:26.1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 36 6988,'6'-13'3385,"-1"4"-2870,-5 9 1188,0 0-1098,-14-2 213,11 1 179,-12-1-302,14 2 2297,0 0-2992,0-2 0,1 1 0,5-2 56,5 1-45,7 2-11,5-1 45,0 1-1,-2 0-44,-4 0 0,0 0 0,-3 0 12,2 0-1,-3 2-11,-2 0 11,-1 1 34,-4-2-45,0 0 0,-2-1 11,-2 0-2760,0 0 0,-1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1:27.35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10 453 8613,'-3'4'2678,"1"-1"-1916,2-3 3339,-1 0-4000,0-5-1,0 0 2,0-6-91,1-2 146,0-1-124,0-5 12,3-2 56,1-3-79,4 1 68,0-1 22,2 0 0,-3-2-56,3 0-56,-1-3 0,1-1 22,2-1 12,-1 3-34,-1 5 22,-1 4 1,-4 6 100,-1 3-123,-1-2 0,0 3 34,0 0-34,-1 2 22,-1 5-11,1 0 584,-1 2-304,1 0-291,-1 0 0,2 5 123,3 6-56,9 23 0,0-3-55,9 13 21,-7-13-33,2-2 23,-2 0-46,0 1 1,-1 0 22,-1 0 45,-2-1-23,-2-2 34,-2 0 0,1 0-34,-2 2 57,8 12 55,-7-11-89,5 6-11,-8-16 10,-2-6-44,0-3 23,-2-7-23,0 0-5770,-2-3 1478,0-5 4292,0-4 0,0 2 0,0-1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1:28.6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 1 6484,'-6'0'2174,"1"0"-123,5 0 4458,-1 0-6285,6 0-123,-2 0 90,8 0 21,-3 0-188,3 0 32,-2 0-34,8 0-44,-6 0 10,6 0 12,-8 0 45,-3 0-34,-4 0 23,-1 0-90,0 0 11,0 0 45,3 0 34,0 0 44,2 0-78,0 0-22,-3 0-12,-1 0-2610,-2 0-102,3 0-2296,1 0 5042,-1 0 0,0 0 0,-3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1:30.1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 65 6596,'0'-7'415,"0"1"-415,0 6 0,0 0 706,-2-11-292,2 7 348,-4-8 45,3 10-123,-2 0 44,3 1-45,-1 0-55,1 0-91,0-1-313,-1-1-67,1-1-111,-1 1-46,1 0 0,0 1-1188,0 1 1087,-3 1 79,2 0 2061,-2 0-2028,7 0-11,1 0 67,3 0 11,0 0 46,1 0-68,5 0-68,-2 0 12,-1 0 0,-4 3 56,-4 0-33,2 4 22,-3-2 67,1 4 33,-1 1-21,-2 3-124,0 3 11,0 1 34,0 0-45,-3-1 0,-1-2-22,-4-2 22,2-3 0,1-3 0,-2 0-45,1-3-34,-3 3 56,0-1 12,-1 0-56,4 1-123,3-3 190,2-1 426,1-1-68,0 0-190,6 1-78,4 4 67,7-1-112,2 1-12,-4-1-33,-1-2 23,-5 0 335,0 0-201,-4-2-11,-1 0-79,-3-1-8807,0 0 8740,-1-2 0,1-1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1:31.0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125 27 0,'7'-13'0,"-3"3"2123,-4 10 4264,0 0-4849,-4-2-1505,-2 2 877,-4-2-899,1 2 3471,-2 2-3426,1 2-22,-2 5 190,1 5-44,-2 4 21,0 3 46,2 2-180,1 3 235,3 1-246,2 0-44,3 1 66,1-1-67,1 0-11,0-2 0,2-2-56,2-1 45,2-5-79,1-2-358,-3-4-2151,2-5-214,-1-2 2813,5-3 0,-6-1 0,1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1:32.1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129 16 7055,'0'-4'595,"0"1"861,0 3-1097,-9-4 223,4 3-21,-6-3-270,5 4 168,3 0-123,0 0-134,0 0-78,0 0-102,0 0-22,-3 0 90,-1 2-46,0 3 102,-1 2-68,-1 2 158,3 1 144,-1 0-312,2 2 44,0-1-12,0 1-88,2 0 112,-1 0-80,2 2 91,0 0 111,0 2-167,0 1 21,0 1-100,2 0 23,-1-2-46,1 0 46,0 0 55,0 6-33,4-4-45,0 4 0,5-7 11,-1-1-33,1-1 22,-1-1-56,-1-5 44,-1 0-88,0-5 100,1 0 78,3-2-78,2-1 101,2-3-79,0-3-11,-2-3 68,-1-1-23,-4-1-67,1-1 11,-1-1-135,0 0 113,-1 0-79,0 2 79,-2 0-23,0 0 90,-3 0-45,0-6 33,-1 3 57,0-3-45,0 6 134,0 1-34,0 2-111,0 0 0,0 0-34,-3 0 33,-3 1 23,-5-4-45,0 5 157,0-4-156,5 6 67,-1 1-79,3 1 45,-2 0-45,3 0 22,-3 1-134,2 1-908,-4-1-437,3 1-1915,0-2 3372,3 0 0,0 2 0,2-1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1:32.9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 9 7762,'-5'-2'1714,"1"0"-1076,4 2 360,-1-2-304,7 1 57,-4-1-90,6 2-100,-4 0-169,-1 0 179,2 0-66,1 0-169,5 2 78,2 5-179,3 3-100,-1 7 100,1 1-145,-3 3 0,-1 1 145,-3 1-146,-1 1 1,0-1 78,-3 2-22,-2 0 201,-2 2-190,-1 4-22,-5 1 44,-2 2-157,-8-1 23,1-4 22,-4 2-111,7-12 44,3-1 0,6-12 0,1-1 56,0-2-56,-1 0-90,1-1 0,0-1-930,-1-1-33,1 0-2156,0 0 1,0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1:35.20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 67 7022,'0'-8'1927,"0"1"-1098,0 7 135,0 0-381,-1-14-415,-1 7 67,0-10 146,1 10-67,1 4 380,0 1 2466,0 1-1423,-2 1-1490,0 0-102,-1 0-100,2 0 56,0 3-67,1 5 89,0 8-34,0 9-66,0 4 66,0 4-66,0 5-12,0 2 168,0 4-168,0 2 90,0-1-78,0 1 33,-1-4-34,1-4-22,-1-3 11,1-3 0,0-14-22,0-4-11,0-12-4528,0-2 2646,0-4-718,0-3-751,0-8 3373,0-4 0,0 8 0,0 1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1:35.8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 47 9577,'-10'0'1199,"2"0"-617,8 0 4371,0 0-4864,5-5 293,6 2-147,9-6-90,7 5-33,4-1-67,8 0-45,-12 2 0,2-1 45,-17 3-45,-6 0 67,-2 1 90,-3 0-191,0 0-10,1 0 10,-1 0-257,2 0-2063,-2 0-289,5 0-1212,1 0 3855,4-3 0,-5 2 0,0-2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1:47.5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107 256 10933,'-59'63'0,"12"-10"0,47-38 44,9-2 91,7-4 33,13-5-67,4-1-57,7-3-44,-2-6-145,2-6-180,-6-8-89,1-9-170,-4-5 304,-5-7 258,-3-5 22,-9-2 34,-2 0 44,-5 6 247,-1 8 146,-1 8-247,-1 10-11,0 6-56,-2 7-34,-1 2 482,-1 13-78,2 2-147,0 13-66,3 3 124,-1 4-69,3 5-167,1 4-46,3 3-44,5 1-112,1-2-212,4-4-1010,0-7-906,2-4-1839,3-10 3967,2-7 0,-12-8 0,-3-3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1:37.2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5 545 6854,'0'4'3047,"0"-1"-1444,0-3 3372,-2 0-4527,1-5-257,-1-2 66,2-7-66,2-1-158,1-2 202,2-2-145,2-1-11,-1-2 44,2-2-55,-2 0-46,4-2-22,-2 0 11,3 1 0,-2 1 12,-1 5 78,-2 2 78,-2 4-123,0-2-56,0 1 0,0-2-11,0-3 11,4-10 0,-3 7 89,3-4-55,-3 12-34,1 1 0,-2 2 11,0-2 11,-1 1-22,-1-1 34,-1 6 0,0 0-46,0 5 236,-1 0-246,2 2-12,0 4 68,0 2 0,2 7-1,5 11 12,-1-2-45,5 9 0,-3-6 67,1 2 0,-2-5-67,-2 1 0,-1-3 0,-1 0-67,0-2 67,-1-1 0,0-1 45,1-1 0,0 0-45,0-1 0,2 1-11,-3-3-34,1-2 45,0 5 22,-1-6 12,0 5-34,0-4 0,-2 0 33,-1 2-66,2 2 33,-1 3 0,6 7 45,-4-8-45,2 0 0,-4-12 11,-1-2-9177,-1-1 9166,0-7 0,0 5 0,0-4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1:38.0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67 6731,'-7'-3'1378,"1"0"-1345,6 3 102,0 0 392,-4 0-68,3 0 3990,-3 0-3867,4-1-67,0-1-189,0 0-80,0 1-134,0-1 157,4 0-23,5-2-179,5-1 1,7-1 133,-1 0-66,-1-1 44,-3 2 90,-2 1-112,-4 2 0,-3 0-146,-3 0 11,-3 1 1,1 1 10,-1 0-33,2 0 12,-1 0 21,0 0 23,0 0 23,0 0 33,0 0 100,0 0-144,-1 0 44,1-1-112,0 1 45,1-1-56,0 1 33,-1 0-22,1 0-202,-2 0-1512,0 0-8117,0-1 9683,0 0 1,0 0 0,-1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1:39.7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63 16 6596,'10'-5'874,"-2"1"-694,-8 4 3439,0 0-3552,0-3 246,0 2 293,0-2-528,-3 3-55,-1 0 10,-2 0 46,0 0-46,1 0 79,1 0-33,1 0-57,1 0-22,-2 0 0,0 1 0,-2 3 56,1 2-56,-2 3 34,2 1 134,0 0-112,2 2 100,-1 1-122,2 0 0,1 0 78,0 6-67,1-7-11,0 4-1,0-8-33,0 1 0,2-1 124,8 7-124,0-5 33,6 4 34,-6-9-44,0-1-46,-2-3 23,-1-1 0,0 0 12,1 0-1,-1 0 22,0 0 12,0-4 22,0-2-67,-1-4 0,1-1-22,0-2 0,-1 3 33,-1 0-11,-3 3 224,0 1-135,-2 1 23,0-2 112,0 1-168,0-2 34,0 3-68,0-1-11,0 3 135,0-2-124,-1 3 181,0-1-114,-3-1-100,0 2 11,-1 0-190,1 0-393,2 1-560,-2-1-504,1-1-1603,-3 1 3250,1-4 0,2 4 0,1-1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1:40.8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126 42 6350,'6'-6'829,"-1"1"-717,-5 5-112,0 0 0,2-7 34,-1 4 190,1-4 179,-1 5 123,-1 1-66,0-1-225,0 0-145,0 0 56,0 1-79,0 0 4952,0-1-4862,-2 7 225,-1-1-192,-3 6-44,0 0 123,-3 2-12,-1 2 79,-3 2-100,1 2-158,0-1 90,3 0 12,0 2 44,1 0-12,2-1-133,-1 1 22,1-2-34,-2 8-67,2-8 0,0 4 0,4-12-23,1-2-21,0-1-24,1-2 24,0 1-12,0 1 33,0 3 1,0 6-23,0-2-168,2 3 45,0-7-11,2-5-102,0-2 169,-2 0 34,2-1 89,-2 1-11,0-1-2767,-1-1 828,1 0-190,2 0-705,4-2 2834,4-6 0,-5 5 0,-1-4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1:42.0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92 25 6249,'0'-13'1613,"0"2"-1579,0 11 3708,0 0-3607,-3 0-124,2 0-11,-4 0 22,4 0 595,0 0-180,-1 0-1,0 0-65,-2 0-192,0 0-134,0 0 156,-2 3-78,0 1-67,0 3 124,1 1-80,-1 1 24,1 1 55,-2-1 1,3 2-12,-1-2-123,2 1 33,1-1 146,-1-1-134,1 2 22,-1-3-56,3 1-45,-1 0 22,1 0-33,0 2 34,0-1 22,0 1-34,0-2-22,0-2 0,0-2 0,0-1-67,0 0 67,0 3 0,1-1 23,4 1-12,2 1-11,4 1 0,1 2 0,-4-2 0,-3-2-23,-3-4-21,-1-2 21,0 0-33,2 0 34,-1 0 22,0 0 0,0 0 89,1 0-55,1 0 0,0 0-34,2 0 0,0 0 0,-3 0-56,0-1 56,0 0 22,1-3-11,1-2 12,4-6-1,-3 2-44,2-1 10,-5 4 12,-2 2 124,0 2-57,-1 1-22,0-1-34,0-3 0,0 0-56,1-5 45,0 3 123,0-4 34,-1 4-44,0 0-35,0-1-55,0 1 10,0 1 12,-1-2 45,0 3-90,-1-2 112,2 5 123,-1 0-123,0 3 45,1-3-157,-2 2 0,1-3 156,-2 1-44,0-2-112,1-1-22,-2 0 0,2 2-23,-1 3-90,2 0-1030,0 1-56,0-2-1345,1-1-1120,0-2 3686,0 0 0,0 2 0,0 1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1:43.00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16232,'16'0'538,"0"2"-246,2 1-158,-3 2 426,1 8-324,-5-3 78,1 8-180,-3-3-112,0 3 158,1 3-124,1 3 145,4 5 68,0 3-213,2 0 90,-1-2-46,-3-2-88,-2-3 190,-3-4-124,-1-1 57,-5-2 100,0 1-224,-2 2 112,0 0-67,0 0-11,0 1 67,0 0-90,0 0 102,0-3 21,0-4-66,0-3-46,0-3-10,-1 1 55,-1-2-21,0 4 32,-4-3 68,3 2-123,-5 2 89,1-1-123,-1 0 33,1 1 23,1-1-44,1 0 10,0-2 56,1-1 12,0-2-90,1-3 0,1-2 22,1 0-2610,0-1-583,1-4-4135,0-10 7306,0-11 0,0 8 0,0-1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2:44.2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56 16 10036,'-3'-3'2006,"1"0"1042,2 3-2600,-9-4 134,7 3-178,-8-3-57,10 4-56,-1 0-145,1 15 11,0 7-79,0 23 79,0 7-112,0 11-23,0 4 113,2 7-91,1 4 136,3 7 11,1 2-90,-1 1 44,-3-4-145,0-8 0,-3-10 11,1-14 23,-1-12-12,0-12-78,0-12 45,0-9 11,0-5 112,0-2-78,0-6 33,-1-3-67,0-9 22,-1-3-55,1-4 33,0-3 0,1-3-11,0-5 44,0-6-33,0-4-45,0-26 23,0 15-23,0-18 45,0 24-45,0 0 23,0-1 22,0 2-22,0 3-23,0 6 22,0 7-44,5-3 45,-1 12-45,6-1 55,1 9-44,6 1-22,4-2 67,7-2-202,2 2-258,10 1 336,-13 9 135,1 2-11,-13 6-90,-2 0 79,-1 3 22,2 4 11,-4 6 90,1 6-79,-3-1 46,-2 9-102,-2-10 12,-2 10-158,-6-6 180,-6 8-33,-8 7 78,-6 2-45,-2 1 22,-6 7-56,9-17 12,-6 5-56,10-17-57,-5 0-190,-2-3 247,-3 1 44,0-4-101,-2 2 91,13-6 44,0 0 11,13-2 11,2-3 12,1 4 0,2 4-23,0 8 280,20 28-100,0-7 78,20 22-191,-4-16 202,2 4-134,0-3-146,-1 0 11,-3-7-11,-5-4 0,-5-7 22,-6-4-33,-8-12-179,-2-3-404,-7-8-5109,0-1 5703,-2-6 0,1 4 0,-1-4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2:44.9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14 302 9341,'-8'11'2084,"2"-2"-1377,6-9-327,67 22-167,-29-16 235,58 12-381,-48-31-22,-1-8 57,-7-7-80,-8-1 90,-7 0 23,-9 1-124,-6-2 190,-6-14-133,-6 8 189,-10-9 68,-5 19 22,-11 6-10,-4 9-248,-3 6 57,-4 3-135,0 5 135,3 7 78,1 8-101,9 8 280,3 27-234,12-8 66,4 21-145,13-17-12,8-4-33,10-5-45,8-7-45,3-7-650,0-4-604,0-5-383,2-5-480,2-6 504,5-3-336,5-6 1994,4-10 0,-22 7 0,-6-7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2:45.6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224 589 13184,'-75'-10'1211,"12"10"-1144,40 15 550,-3 35-483,8-3 79,3 22-191,12-14 23,4-3 67,10-9-101,7-7 0,11-13-11,3-8 23,4-9 33,-2-4-23,2-14 23,-2-9 68,-1-17-80,-4-12 24,-4-7-24,-7-9 1,-4-6-90,-6-4 23,-4-6 22,-3 0 0,-1 1-11,-2 3 11,-6-15 33,2 32-44,-5-3 11,7 39 0,1 9 11,1 6-11,1 6 0,1 2-168,-2 1 168,2 5 68,-1 10 77,1 14 90,0 17-66,0 11 481,12 41-538,0-20-319,-1-25 0,2-1 263,9 22-45,3-1-11,2 0 22,2-6-44,1-5-157,0-8-482,-3-12-247,-3-10-851,-4-14-3721,9-14 5480,-7-20 0,-2 6 0,-10-8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2:46.29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66 65 10765,'-14'-36'2341,"1"7"-2106,10 38-224,-5 8-3903,-1 18 5012,-3 39 278,6 16-1225,5-34 1,4-1-163,7 25 45,19-18-78,-7-40 22,8-6 22,-12-13 3393,1-11-3326,-2-6-55,0-12-1,-2-7-111,-1-22-68,-6 12-111,-1-18 89,-5 23 168,-2 3 0,0 10 213,0 10 11,0 7 0,0 6 67,0 2-33,1 15-12,2 5 247,5 17-157,2 4-302,5 2 11,2 0-45,2-2-34,1-5 12,-1-5-471,-1-8-370,-1-6-650,-1-8-627,2-5-415,3-3-884,4-10 3439,2-4 0,-11 1 0,-3 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1:48.8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1 437 9476,'4'0'1849,"-1"0"-12,-3 0-1837,0-3-56,0-4 11,2-8 12,0-5 10,3-8 23,1-5-33,-1-7 33,1-5 0,-3-4-12,-1-1-55,2 6-45,-4 7 101,2 11 11,-2 9 45,0 8-45,0 5-23,0 2-952,0 2 975,5 3 35,1 3 32,6 7-22,1 5 44,2 3 57,1 5-68,1 0-22,3 5-56,0 0 0,4 3 0,1-1 23,3-2-1,0-2 0,-1-5-22,-5-2 0,-2-3 12,-4-1-12,-1-4 0,-4-1-79,2-4 57,-7-3-12,1-3 34,-4-2 135,1-1 33,1 0-34,2-6-67,4-3-67,2-9-11,4-6-101,3-18 45,-3 3-12,3-16-100,-6 8-112,-1-2 66,0 2-155,-5 1 245,-3 18-100,-4 5-662,-1 19-515,0 3-1500,0 1 2912,-3 3 0,2-2 0,-2 2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2:46.64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183 13 11582,'-1'-7'2936,"-5"1"-2163,-5 6-437,-7 0 157,-3 3-179,-4 7 56,-2 9 470,-6 32-481,13-6-79,2 21-3605,15-19 3415,11-2-90,9-6 0,11-5-11,9-6-180,-1-6-459,-1-5-358,-4-5 2831,-3-3-4243,-1-2-1042,1-4 3462,0-1 0,-12-2 0,-3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2:47.1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0 228 9129,'1'11'2117,"0"-2"-1343,-1-9-248,67-22-347,-33 6-89,54-20-79,-50 10-22,-6 0 22,-5-1 67,-9 3 202,-8 2 483,-6 5 391,-3 3-426,-8 5-100,-7 3 77,-10 3-525,-8 3-35,-2 4 202,0 8-291,3 9 113,2 10 89,4 8-225,7 4 135,6 4-168,6 11-56,14-17 56,11 5 0,12-25 0,9-4-134,3-7-1020,18-5-124,-17-3-526,11-11-1456,-23-6 3260,-2-13 0,-14 11 0,-4 1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2:47.8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219 877 7885,'7'-13'3316,"-2"2"-2307,-5 11 627,0 0-1121,-41-13-101,19 10-189,-35 1 167,31 18-22,0 18 134,4 7-179,5 7-202,5 1 12,7-3-135,3-5 0,12-8-56,6-8 89,14-8-33,7-8 0,4-5 56,1-9-56,0-11 0,-1-11 0,-3-16-11,-5-9-280,-5-10 89,-6-11-67,-13 10 0,-3-3 185,-2 12 0,0-2-945,-2-21 0,-2 0 967,-2 15 1,0 3 21,-1 0 1,0 0 56,-1 5 0,-1 3-17,0-33 78,1 28 538,2 26-414,1 17-34,1 21 135,0 16-157,0 24 156,0 19 68,5 14-214,3 12 248,6-23 0,2 2-208,-3-17 0,0 0 763,7 16 0,1-2-880,9 19 22,0-11-101,-3-12-12,-2-10-44,-3-11-100,4-3-304,-7-19-750,0-2-370,-8-17-1176,-1-2-1827,0-4 4654,1-7 0,-5 5 0,-1-4 1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2:49.1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 9 7840,'-2'-5'4000,"1"1"-1815,1 4-1446,-5 2-290,4 7 10,-4 11 0,5 18-201,0 14 235,0 19-412,4 10 446,4 12 0,4 5-505,-5-48 1,0 0 134,5 47-157,-1-7 56,-5-8-124,3-12 68,-3-13-201,2-15-338,-3-14-884,-1-14-156,-2-7-396,-2-6-558,0-11-1018,0-10 3551,0-16 0,0 13 0,0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2:49.4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 65 11930,'-5'-2'2588,"1"0"-1176,4 2-639,44-4-146,-1 0-134,44-4-3829,-12 1 3539,-2 1-203,-6-1 0,-9 0-23,-10 1-213,-11 0-458,-9 2-236,-9 2-336,-8 2-449,-6 0 2766,-3 0-4682,-2 0 3631,-3 3 0,2-2 0,-2 2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2:49.83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11750,'14'16'2589,"3"-2"-1603,3-11-292,6 1 24,5-1 155,25-2-693,-14 0-203,28-1-10,-37 0-505,4 0-201,-18-2-191,-5 0-471,-4-3 90,-5 2-594,-3 0-2689,-2 2 4594,-8 1 0,6 0 0,-6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2:50.3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16490,'55'3'672,"0"-1"1,-2 0-1,-3 0-582,18-2-90,-4 0-269,2 0-449,-28 0-390,-3 0-753,-26 0-604,-5 0-1445,-2 0 3910,-2-1 0,0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2:51.2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156 45 12714,'-25'-14'1434,"0"3"-1154,-4 20 123,9 3-234,-7 12 33,14 5-1,4 6-133,3 4 88,4 3-88,6-3-57,9-4 45,10-8 11,9-9 146,27-8-191,-16-11 157,16-14-167,-25-11-1,-5-11 56,-7-6-11,-7-17-11,-8 15 45,-4-8-79,-3 26 0,0 9 12,0 8 78,0 7-202,0 2 101,0 7 291,0 4-190,0 13 224,0 8-45,0 10-258,2 6 180,2 6-135,2 7 146,3 4-67,2 8-90,3 3-56,-2 5 0,2-1-11,-5-5-23,-1-10 34,-1-13 0,-2-19 56,0-12-56,-3-13 0,2-5 11,-2-9 146,3-7-90,2-17-11,6-13 68,2-10-80,10-36-44,-8 25-112,6-20 79,-10 39-79,-2 7-415,-1 8-414,-3 6-1098,-4 1-1525,-1 3 3564,-2 3 0,0 8 0,0 4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2:51.7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 13824,'0'14'2005,"0"6"-1691,1 26-79,7 2-156,3 1-79,7-4-3392,4-8 3358,0-9-34,0-8 68,-2-10 0,0-4 23,-3-6-23,0-5-34,-1-11-33,-1-10-235,1-13 3548,0-26-3246,-7 13 112,-1-11-78,-7 30 89,-1 12 202,0 11-90,0 6 505,0 4-360,5 14-234,1 5 314,6 18-393,2 1 45,1 2-224,2-7 101,1-4-606,1-7-671,-2-6-953,1-4-605,-1-7-1547,3-2 4393,0-4 0,-7 0 0,-4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2:52.3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154 47 9453,'-10'-10'1648,"2"2"-1368,8 8 179,0 0-116,-19-7 464,8 6 45,-16-6-34,12 14-314,1 6 101,-2 15-89,2 9-259,3 7-33,6 2-224,2-4 452,8-4-508,9-8 12,9-6 10,9-11-123,2-5-268,2-6 290,-3-12-33,-3-5 22,-6-12 112,-5-7-201,-6-3 235,-8-4 0,-2 0 179,-4-14-44,-3 19 201,0-1 404,-2 27-460,2 7 44,2 3-156,0 1-88,0 8 43,0 26-56,0 3-67,2 20 0,4-13-146,4-2-739,7-3-628,4-7-447,4-7 144,3-8 505,5-9-1647,3-5 2958,1-11 0,-14 5 0,-5-5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1:49.2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 1 9577,'0'84'1837,"-1"-9"-1691,0-35-135,0-3-11,-1-4-134,2-4-258,-5-8-112,2-3-281,-2-7-122,3-4-685,0-4 1592,2-2 0,0-1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2:52.57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 20 10103,'-2'-11'3182,"0"2"-2498,2 9 370,0 0-192,0 7-436,0 8 235,0 11-101,5 10-538,1 5 46,5 3-68,1-3-90,0-2-548,-1-6-673,-3-3-840,-3-6-953,-3-5-1434,-1-7 4538,-1-5 0,0-4 0,0-3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2:52.7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16288,'68'2'191,"-4"-1"-1199,-19 1-572,2-2-1692,-2 0-1423,-1 0 4695,-5 0 0,-17 0 0,-8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2:52.9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13891,'6'91'2689,"0"-7"-2644,-2-29-5705,2-5 5548,0-5 1520,-1-8-1901,0-9 378,-3-10-1746,1-8-1623,-3-6 3484,1-3 0,-1-1 0,0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2:53.1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13555,'21'5'-1236,"1"6"1,-10-3-1,-2 2 1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2:53.5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152 0 13532,'-71'44'2095,"12"2"-1915,47 4 21,6 2-201,3-3 101,7-5-157,5-8 56,9-9 0,7-5 0,4-9-78,1-6-12,3-4-33,-2-8-213,-1-8 213,-3-7-247,-8-9 156,-7-3 147,-6-2-370,-5-2-324,-9 2-113,-5 0-348,-10 8 113,0 8 616,2 10-874,6 5 1367,7 3 0,4 0 0,3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2:54.05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12479,'4'89'2891,"1"-8"-2790,4-29-68,-3-6-33,3-5 0,-4-9 0,1-9 11,-4-9-11,-1-7-11,-1-4-90,0-3-471,0-6 550,-3-7 22,-1-10-45,0-9 12,1-2 44,3-3-11,0 5 213,7 4-78,5 5 167,10 8 269,5 4-391,6 5 335,3 4-212,3 1 78,0 6 55,3 22-144,-15 0-236,-1 21 34,-18-9-180,-4-1 57,-3-1-1480,-6 3-1176,-3-14-2297,-5 1 4986,0-16 0,6-6 0,2-3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2:54.48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0 350 13106,'9'9'1445,"-2"-2"-1109,58 13-88,-24-14-243,8 4 1,1 0 139,6-10-145,-3-8 12,-3-15-12,-22-2 313,-6-26-279,-30 14 179,-10-14 44,-12 12 192,-3 2 234,2 4-392,8 8 45,7 8 68,9 8-404,4 4 0,3 4-145,0-1 145,3-1 123,11 0-112,8-2 23,12 1-34,5-1-2690,15-2-895,-15 2 3585,4-5 0,-28 8 0,-6-2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02:58.49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 45 9532,'-6'-9'2207,"2"1"-1221,3 8 3384,0 0-3989,11 0 247,6 0-426,14 0 89,5-4-190,2-1-90,0-3 157,-1 2-135,1 3-10,-4 2 89,3 1-56,-1 0 0,3 0 134,0 2-156,4 0 246,1 4-145,1-2-1,2 1 68,-3-3-45,20 3-57,-14-3-77,15 2 100,-20-4-101,1 2-22,-5 1 101,0 1-22,-2 0-46,0 2-22,1-2 57,1 1 66,1 1-10,23-2-12,-13 0-45,17-2-67,-18-2 0,-1 0 56,-1 0-22,14 0-34,-17 1 56,11 0 33,-17 1-66,3 1 55,4 0-11,1 0 68,2-2-135,-1 0 100,-2-1 46,0 0-56,-1 0-57,21 2 1,-16 1 78,17 1-112,-21 0 56,0-1 67,1-2-33,23 0-90,-16-1 79,17 0-79,-20 0 0,-1 0 0,-1 0 33,-1 0 35,-2 0-68,3 0 0,-3 2 44,2 0 1,-1 1 90,24-2 66,-15 0-167,19-1 67,-21 0-101,-4 0 33,-2 0-78,2 1 45,-16 2 23,1 1 22,-15 3-45,-1-3 0,3 1 0,1-2 0,4-2 22,1 0-22,5-1 56,17 0-56,-10 1 0,11 2 11,-14 4-56,-1 1 57,0 2-12,0-2 22,0-1 34,22-1-56,-12-3-34,17 1-33,-19-2 67,-2 2 0,-2 4 11,-4 0 45,0 1-67,2 0 11,2-3-56,23 5 67,-15-4-11,14 5 0,-21-3 56,-2 0-67,-1 1 11,-2 1 0,-2 0-45,13 5 45,-12-4 12,9 4 44,-13-5-56,-2 1 0,3-1 0,-3-1-34,3 1 45,-2-2-11,-1 1 56,10 1-67,-9-3 11,5 2-11,-10-4-34,-1 1 45,4 0 0,1-1 22,3 0 34,1 0-56,0-2 12,14 3-68,-12-4 67,10 3-11,-16-3 33,0-1 35,-1 1-68,3 0 0,-2-3 0,5 3-34,2-2 45,20 1 0,-14-1 12,13-1-23,-23 0 0,-2 0 0,-3 0-56,-2 0 67,0 0-11,0 0 45,2 0 0,16 0-45,-8 0 11,10 0-45,-13 0 34,-1 0 0,0 0 0,-3 0 45,-2 0-45,5 0 0,-4 0-22,4 0 22,-4 0 0,0 0 22,2 0 34,-1-2-56,-2 0 22,12-1-55,-13 2 33,8 0 0,-15 1 33,-2 0 23,3 0-56,2 0 0,6 0 79,20 0-57,-8 0-22,13 0 56,-15 0 0,-2 0-67,-4 0 11,-3 0 0,-5 0 0,6 2 0,-7-1 11,5 3 57,-5 0-68,3-1 0,2 1 22,2-2-33,1 2 11,-1-3 0,1 3 11,0-3 57,0 0-68,2-1 0,2 0 11,1 0-34,3 0 35,2 0-12,3 0 11,2 0 22,2 0-33,1-2 0,-2 0-22,-4-1-34,-4 0 67,-1-1-11,-4-1 0,2-2 56,-1-2-56,2-1 0,4-1-22,28-7 22,-14 5 0,21-5 0,-26 10 45,-2 1-57,-3 2 12,-4 2 0,-2-3-33,15 2 33,-13-1 11,9 2 34,-18 2-56,-2 1 11,0 0 0,-1 0-23,3 0 23,0 0 0,3-2 79,15-4-102,-9 0 23,14-2 0,-11 4 0,0 1 11,1 2-11,-1 0 12,-3 1 44,15-1-56,-14 0 0,14 0-12,-14 1 24,5 0-12,0 0 56,3 0 22,-1-3-67,3 0-11,3-5 157,27-3-135,-15 4-22,18-2 112,-25 8-67,-3-1-45,-4 2 0,-3 0 11,-6 0 79,-2 0-68,-3 0 1,-3 0 55,1 0-11,-2-1-67,0 0 0,-1-3 56,-2 2 0,-1-2-22,-2 1 11,1-1 33,11-2-89,-11 0 11,7 0 0,-18 4-45,-4 1 90,-4 0-45,-3 0 0,-2 0 34,0 1-34,-1 0 0,0-1 22,0 1 0,-2-2-22,1 1 0,1-1 56,0 0-67,2 1 11,2 1 326,6 0-169,0 0 55,7 0 12,-5 0-145,2 0-46,0 0-33,-2 0 23,0 0 22,4 0-45,-2 0 100,2 0-21,-1 0-68,-2 0-11,2 0 0,0 0 56,1 0 22,12-1-78,-8-1 45,7-2-78,-12 1 33,-3 0 0,0 1-12,-1 0 24,-1-1-12,-1 1 0,-2 1-23,-5 0 23,-3 1-280,-2 0-313,0 0-24,1-1-178,2 0-270,2-1-403,1-1-470,2 2-1850,-2 0-346,-2 1-2376,-3 0 6510,-13 5 0,8-4 0,-8 4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5:37.2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30 301 11840,'-7'4'1053,"3"-1"818,4-3-1523,0 0-124,-8 1 90,6-1 167,-6 1-122,8-1 145,0 0-504,0 4-67,0 5 22,5 8 45,8 5-11,11 4-11,8-2-57,6-4 12,1-7-112,-1-5-1,-1-5 91,-4-2-91,-3-1 57,-6-1 101,-5-2-57,-5-4 68,-4-2 0,-2-6-90,-4-4-358,-2-20 269,-2 8 89,-2-12-191,-7 16 124,-3 1-45,-8 3 11,-1 2 57,-1 2-23,-13-7 168,12 9-78,-7-8 66,15 10-32,3 0-1,4 4 11,4 1-89,1 3-23,2 1 90,1 0-314,15-6-235,0 4-997,12-2-942,-1 6 2544,-6 2 0,-6 2 0,-6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5:37.67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10619,'5'53'45,"0"-1"0,5 42-45,0-45 0,0 2-1737,2 32 235,-5-37 1502,0 16 0,-6-51 0,-1-6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1:49.6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1 130 10181,'49'-29'202,"0"-1"0,34-17-202,-57 41-22,-4 0 22,-4 3-34,-4-1-44,-1 2-124,-2 0-157,0 1-234,0 1-427,0 0-638,0 0 1658,-2 1 0,-3-1 0,-3 1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5:37.9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49 11481,'-9'-1'-100,"2"0"772,7 1 0,0 0-627,32-14-45,-8 9-22,25-12-326,-18 13-380,-5 0-830,-3 2-839,-5 1 2397,-2 1 0,-8 0 0,-3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5:38.57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2 236 10058,'-1'6'505,"0"-1"257,1-5-281,0 0-335,48 10-134,-18-7 44,40 1-56,-30-15 33,-7-9-33,-4-3-33,-8-4-46,-6-1 68,-7 2-23,-4 0 1,-3 2 33,-1 3-68,-9 2 68,-2 3 68,-10 5 581,-12 3-369,7 5-179,-6 2-22,11 8 145,3 5-11,2 9-78,4 5 111,4 5-33,4 0-191,3 4-33,16 7-168,1-13-326,16 1-705,1-18-617,1-7-749,3-3 2576,-1-2 0,-15 0 0,-7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5:39.1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172 9 7952,'0'-4'2084,"0"0"-594,0 4-907,-51 3-79,29 6-89,-39 6 0,45 10-34,4 1-90,6 5-146,2 1-89,4 1-11,5-1-45,7-4-56,9-8-101,7-6-111,6-8-35,2-4-179,0-12 101,-4-5 157,-6-15-22,-8-6-337,-7-19 583,-5 14 280,-5-5 280,-5 25-112,0 8 46,-2 8 144,3 3-224,2 2-234,1 3-169,0 6 78,0 8-89,5 8-100,5 2-550,6 0-863,4-3-728,2-7-1199,0-5 3440,1-6 0,-11-4 0,-2-2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5:39.6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141 264 13252,'-36'37'521,"-1"0"0,-21 29-275,52-29-5906,3-3 5593,3-5 1240,9-6-1609,18-7 1094,3-7-883,12-6 57,-10-15-157,-3-7 3247,-2-14-3314,-7-6 178,-3-2 113,-8-6 34,-4 0 56,-3-3 11,-2 0 78,0-1-33,-2 3 79,0 5 55,-3 10 180,2 10 89,1 11-68,1 7-32,1 4-269,0 1-57,0 12-22,0 8 67,0 18 113,0 12-124,3 7-370,9 28-639,2-22-638,7 13-863,-3-33 2454,-2-12 0,-6-14 0,-2-8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5:40.0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41 11750,'8'74'370,"2"-12"-370,5-48 0,-1-4-33,2-5 66,-5-3-33,1-8-22,-2-6-202,0-11-57,-1-6 113,-1-3 45,1 2 11,-1 4-190,1 6-124,1 5 213,-1 7 213,3 3 79,-1 4 358,6 14-146,4 7 897,6 18-875,8 8-167,2 7 447,2 4-166,0 3-2,-4 4 90,-2 3-122,-5 2 89,-6-4 22,-8-5 45,-7-8-34,-4-9-223,-6-8-24,-8-5-234,-9-8-34,-13-4-582,-11-8-270,-9-4-380,-8-6-662,-1-12 1894,-16-28 0,41 20 0,-5-17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5:40.7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1 386 8916,'55'6'168,"-1"0"0,41 1 0,-49-20-5705,-8-7 5615,-10-11 1656,-10-3-916,-10 0 1431,-15-13-1275,-24 0-469,-2 2-102,-14 9-167,18 16-192,5 5 3348,10 6-3437,6 2-190,4 3-224,4-3-326,11-2-425,5-1-1075,14 1-718,5 3 3003,3 4 0,-17 2 0,-3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5:41.05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21 11863,'1'-11'1983,"0"2"-1009,8 73-491,0-22-248,9 56-78,-2-40-90,4 25-90,-4-24-10,1 16-516,-6-29-202,-4-6-3784,-2-2 2843,-3-7-907,-2-6-449,0-10 3048,-2-8 0,1-6 0,-1-1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5:41.2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40 12871,'86'-20'-2375,"-12"4"-1256,-39 13 3631,-7 2 0,-13 1 0,-6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5:41.7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132 0 14641,'-34'53'545,"-1"0"0,3-5 1,8-3-321,20 5-5886,2-6 5628,5-9-46,8-9 1207,6-8-1296,9-10 815,4-5-938,0-5 56,0-10-102,-3-6 3427,-6-13-3303,-5-1-89,-6-6 89,-6 2 78,-2 0 135,-2 7 381,0 8 157,0 9 45,0 6-113,0 5-33,0 1-437,0 12 45,0 5 22,0 17 67,2 4-134,3 3 0,6-4-515,4-3 22,8-7-829,3-5-583,4-8-1053,1-7 2958,-1-4 0,-13-3 0,-4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5:41.9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 0 16075,'-1'91'1143,"3"-4"-952,2-23-79,6 1-112,1-5-202,1-6-6231,-2-8 5167,-1-10-348,-3-10 491,-1-11-2766,-3-8 3889,-1-8 0,-1-3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1:50.0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1 8770,'-8'0'807,"1"0"-135,7 0 504,0 0-727,25 11-23,-3 0 22,23 13-292,-7-3-88,-1 0-12,1-2-45,-1-2-11,-2-5-157,-1-2-347,-4-5-751,-4-1-1053,-10-3 2308,-7-1 0,-5 0 0,-4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5:42.1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29 15437,'69'-16'-3238,"-5"4"515,-25 11 2723,0 1 0,-17 0 0,-5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5:42.54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1 201 11896,'0'11'997,"0"-2"-302,0-9-493,0 0-112,67 19-57,-27-19-22,55 7-11,-46-28-201,1-19-23,-20 8-35,-4-11 259,-20 15 56,-4 1 236,-10 4-12,-5 7-67,-9 4 459,-4 8 225,-16 4-371,13 8 91,-11 7-147,20 9-67,5 7 57,6 5-34,4 4-146,4-1-280,12-2-34,6-6-369,13-7-606,7-6-660,4-9-1188,4-5-1513,1-6 4370,-4-8 0,-18 5 0,-7-5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5:42.90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1 203 14843,'60'76'381,"1"-15"-370,-11-54-22,1-4 34,-7-3-23,-10-3 134,-11-7-134,-7-7-11,-8-10-112,-4-6 123,-3-4 100,-5 0 124,-6 1 45,-4 6 168,-4 5 269,4 8-101,5 7-258,5 6-200,3 3-259,1 1 112,5-3-12,7-1-145,12-4-560,9-1-1423,5 0-3530,0-1 5670,-4 0 0,-15 5 0,-6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5:43.9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8 355 9409,'1'9'347,"0"-2"-213,58-4-134,-29-5-3500,44 0 3411,-50-5 1169,-6-5-441,-10 2-438,-3-13-279,-15 4 78,-4-11 302,-13 5 2802,-3-2-2465,-3 1-79,2 2 247,2 2 122,5 5-267,9 4-270,5 3-359,7 3-10,2-2 22,9-2-12,6-2-33,11-3-145,8 0-584,3 3-3730,15 3 4459,-11 4 0,-6 3 0,-19 3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5:44.45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130 0 6662,'-35'44'314,"-1"-1"0,-17 34 2318,48-42-2565,7-1 1387,10-5-1454,6-4 792,13-7-915,2-7 3325,1-6-3393,-1-3 68,-3-7 45,-5-5-13,-2-9-21,-5-5 56,-5-3 0,-4 0 56,-6-1 79,-2 3 100,-1 3 236,-3 6 201,-2 6 382,-2 6-707,3 3-157,0 6-123,1 5 90,2 10-22,-1 5-79,2 2-348,1-2-515,6-5-661,3-6-3921,20-5 5445,-4-4 0,0-5 0,-12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5:44.7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 16 13296,'-10'-9'1311,"2"2"-671,8 7-540,0 0 124,4 36 23,2-7-158,5 33-89,0-15-156,1-2-326,0-3-482,-2-3-537,-2-7-785,-4-4-1255,-2-8 3541,-2-9 0,0-5 0,0-6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5:44.87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 3 13465,'-4'-1'2756,"1"0"-2520,3 1-270,18 0-101,4 0-1153,20 0-897,0 0-1479,-2 0 3664,-3 0 0,-18 0 0,-5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5:45.0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0 16849,'-7'82'-1457,"3"-14"23,9-56-774,1-4 2208,2-5 0,-3-2 0,-2-1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5:45.2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6462,'0'0'0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5:45.64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1 199 13667,'38'81'828,"5"-14"-783,5-52-45,3-7-11,-1-5 11,-6-3 22,-7-8-10,-8-5-12,-8-11-79,-6-4 68,-8-4-23,-3-4-122,-7-3 156,-7-1 11,-7 1 123,-6 3 90,2 7-101,5 6 113,5 8-68,6 7-112,2 6 56,3 2-112,9 0-583,0 0-963,10 0-751,-2 1-2185,0 5 4482,3 4 0,-9-3 0,-1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1:56.1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1 228 12344,'0'4'695,"1"0"-460,8-3-66,3 1 10,6 0 0,0-1-56,1 0-111,-1-1-12,0 0-79,1 0-10,-1-1 33,-2-2 11,2-3-45,-4-3 34,-2-1 56,-6-1 0,-3-2-56,-3-1-57,0-1 13,-11-3 88,-7 0 12,-13-4 68,-4 0-1,4 1 90,2 3 280,10 2-437,8 6-22,6 4-1,5 4-100,0 1 112,2 0 11,6 0-11,7-1-12,6 2-55,1-2-483,0 2-424,-2-1-651,3 1-1143,0 0 2779,-5 1 0,-7-1 0,-6 1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5:46.24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 49 15739,'-2'-7'3631,"1"1"-2040,1 6-437,0 0-1154,-1-3-112,1 1-639,-1-2-851,1 1-1166,0-2-2274,4-2 5042,2 1 0,-1 2 0,0 2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5:47.0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0 176 8961,'0'-5'2969,"0"1"-784,0 4-1749,49 7-65,-17-4-270,40 4-79,-29-6-22,-3-1-214,-4-1-222,-5-5-35,-8-4 259,-5-7 167,-8-4-22,-5-1 22,-3-2 22,-3 2 23,-7 0 56,-3 5-33,-5 5 324,-1 5-67,3 4-135,2 2 12,4 1-45,2 4 315,1 8 133,0 10 44,0 13-9,2 8-125,1 7-56,2 4-88,0 0-147,1 2-145,5-1-34,2-3-235,5-3-371,-1-5-1399,-2 5 414,-3-18-157,-3-1-460,-3-19 12,-1-6 2196,0-3 0,0-2 0,0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5:47.24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12 9722,'-10'-5'2600,"2"1"-1749,8 4-559,0 0-45,-12-1 256,14 1-189,-3-1-224,21 1-90,6 0-258,6 0-751,1 0-526,3 0-952,-1 0 2487,-2 2 0,-15-1 0,-4 2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5:47.8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61 3 10485,'10'0'2363,"-2"0"-1219,-8 0-91,0 0-4879,-5 54 4061,7-28 625,2 39-894,11-44-44,4-8-79,1-8 90,0-2 33,0-8 3393,-1-8-3393,0-10-134,-2-6-11,-1-3 88,-4 4-54,-3 3 145,-4 7 0,-1 8 78,-2 5 214,-1 4-124,2 1 56,2 4 179,6 9 1,17 33-124,-2 1-89,15 26-113,-10-13-56,1 4 1,-5 1 89,-3 3-45,-9-1 146,-7-1 302,-4-5 673,-12 12-852,-7-23-44,-11 4-35,-8-25 23,-4-9-246,-7-6-504,-22-9-326,13-15-840,-15-9-1076,23-15-2968,1-5 5680,2-6 0,19 20 0,6 4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5:49.3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 1 15851,'8'11'1491,"-3"-2"-785,-5-9-695,0 0-11,-8 1 23,6-1 447,-5 1 348,7-1-4095,0 0 0,0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5:50.3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16031,'7'0'3215,"-1"0"-1892,-6 0-460,0 0-841,-3 4 79,3-3-101,-3 3-3277,3-4 0,0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5:51.94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 22 9420,'-13'-12'1501,"4"2"-458,9 10-528,0 0-426,-5 8-89,2 10 0,-2 16 12,4 11-12,1 5 0,11-2-12,6-4-66,14-9-79,4-5 56,3-7-100,-2-7-80,0-7 80,-3-4-57,-5-4 0,-6-8-22,-6-6 68,-4-11-36,-6-3-54,-2-11 347,-4 15 11,0-1 45,0 19-68,0 3 214,0 2-157,4 12 112,3 3-12,7 10-134,2-1 0,2-4-22,1-4-12,1-5 45,-2-4 12,-1-2-46,0-3-33,3-1-11,-3-1 22,3 0-22,-5-4 11,0-8-246,-1-8-359,0-11-169,-4-3 57,-3-3-493,-3 1 1210,-2 2 0,-2 15 0,0 5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5:53.45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 6764,'7'-2'1087,"-1"0"-236,-6 2 337,0 0-739,18 30 33,-9-7-124,15 29-100,-12-12-1,1 6-178,1 7-35,1 7 170,-1 3-147,1 0 11,-3-6-78,-1-7 0,-3-15 0,-1-8 0,-4-14-78,-1-4-45,-1-7-191,-1-1 314,0-5 89,0-8-55,0-8-34,2-12 0,4-4-79,4-2-189,5-2-113,4 5-34,2 3 102,-1 9 122,-3 6 23,-4 8 168,-3 5 56,-2 3-34,-3 1 124,3 2-11,-2 5-46,2 6 46,1 8-57,1 4 23,2 4-90,1 1 0,1 1-22,1-1 11,0-2-33,2-2 33,0-7 0,2-4 22,0-8 56,3-3-66,-1-4 55,4-2-56,-3-6 11,0-5-44,-2-8-68,-2-2-223,1-16-2,-8 7-110,-2-12 145,-7 12 280,-2 4 213,-4 8 257,-4 7 192,-6 7-416,-4 4 124,-1 5 78,0 5-168,3 6-145,3 6-23,3 4-101,4 4 101,3 4-34,2 1 34,2 0 56,7-2-112,14 0-56,0-13 0,10-3 0,-11-13 0,0-2 34,-1-5 89,0-7-123,1-9-157,-2-9-11,-1-4-347,1-11 414,-7 14 34,1 1 67,-10 21 22,-1 7 113,-2 1 22,2 3 156,2 8 303,12 27-605,-2-4-22,8 18 11,-9-20-89,-1-3 77,-6-7-32,-3-6 44,-2-6-12,-1-5-279,0-3 34,0-5 257,1-8 56,3-7-56,0-5 0,4 1 0,0 3-56,1 4 33,2 3-10,12-3 21,-2 5 12,12-3 0,-7 6 0,-1 3 45,0 0-45,-2 3 0,-3-2 11,-2 0 12,-2 0-12,-2-10 135,-3 3-135,-3-6 22,-4 4 46,-4 2-34,0 0 67,0 3 56,-4 3 415,-12 3-550,2 2 158,-8 0 10,10 4 1,0 7 258,6 6-57,2 10 23,3 0 44,2 2-234,8-1-23,15 6-169,2-9-21,12 4-23,-8-14-45,2-1-123,-2-4-538,-2-1-404,-3-5-4514,7 1 5624,-12-4 0,-1 0 0,-14-1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5:54.3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9 243 7482,'-5'0'1747,"1"0"-1254,4 0-314,51 28-123,-20-18 45,47 19-22,-31-27-23,3-2-12,-4-1-32,-5-7 78,-9-5 67,-6-6 33,-11-3-33,-4-3-146,-6-3 34,-3-4-34,-2 0 79,-5 1 89,-3 0 23,-7 6 55,-1 4 158,2 8-34,1 6-34,4 5-224,1 1-89,0 3 89,-3 10 236,1 9 224,-1 17 448,0 39-662,5-8 79,1 29-112,5-22 79,4 4-269,3 0-12,6 2-10,0-5-124,1-6 0,-3-9 0,-1-13-45,-3-14-224,-1-11-348,-2-10-368,-2-8-517,-1-2-717,0-3-1299,-1-1 3518,1-6 0,-1 4 0,0-4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5:54.5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 56 11549,'-8'1'2051,"2"0"-808,6-1-615,0 0-4555,55 0 4151,-18 0-179,43-1 814,-36 0-904,-11 0-459,-9-1-1120,-8 1-763,-3-6-1714,1-2 4949,0-7 0,-5 6 0,-2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1:50.8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37 55 9756,'-4'-6'-1166,"1"2"1693,3 4 347,0 0-852,-4-20 1,4 15 280,-4-15 145,3 28 146,-1 6-79,-4 12-223,2 8-102,-1 1-190,3 0-22,0-5-1,2-6 1,0-6-101,0-6-113,0-6-44,0-4-90,0-1 348,4-5 11,1-6 11,5-6 0,2-8 11,3-2-11,2-3 0,1 0-23,2 5-33,0 3 0,2 6 23,-2 4-68,10 1-392,-9 5-493,9 1-292,-12 4-1130,2 0 2408,-5 3 0,-5-3 0,-6 3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5:55.1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 13 12658,'-4'-7'2196,"1"1"-1669,3 6 806,0 0-1198,0 7-57,0 7 34,0 9-22,0 9-90,0 2 22,1 1-22,3-1-11,0-5-11,2 0-135,0-4-168,-1-1-90,0 0-235,1-6-403,-1-2-493,-1-8-225,-1-2-750,1-5 2521,-1-1 0,-1 0 0,0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5:55.5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 14978,'26'-2'1736,"3"1"-1388,1 1-292,3 0-12,-6 0-32,-7-1-12,-5 0-124,-8 1-380,0 0-112,-2 0-427,1 0-1567,1 0-1334,-1 0 3944,-1 0 0,-2 0 0,-1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5:56.2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 10 8916,'-15'-2'2465,"3"1"-1994,12 1 4895,0 0-4649,5-2-33,3 2-90,11-2-123,5 2-158,9 1-290,4 0 33,1 1-56,-1 0 0,-8-1-11,-6 0 22,-8-1-11,-6 1 78,-5-1-55,-2 0-2410,-2 0-313,2 0-2164,0-1 4864,0-3 0,-1 2 0,-1-2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01.0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91 18 7829,'4'-10'1042,"-1"2"-292,-3 8 5122,0 0-5838,-6 10-12,-1 6 224,-9 16 124,3 7-33,-4 8-125,5 5-122,0 6 134,4 5-101,4 2-22,1 6 78,3-1-123,0-1 11,0-3-67,2-8-33,4-8 22,2-10-113,4-10-156,-4-8-751,3-5-100,-5-8-337,3-3-359,-2-5-1086,3-1 2913,-2 0 0,-2 0 0,-3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01.8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5 636 11672,'-1'4'504,"0"-1"864,1-3-1368,-3-8 324,7-8 35,4-14-281,9-13 0,4-7-78,0-7 0,0 0 157,-3 1-11,1 5 67,-3 4-134,0 5-68,-2 3-22,-1 4-23,-3 3 34,0 5 0,-1 5 11,-2 7 34,0 5-11,-4 7-34,-1 1-45,1 2 45,-2 0-78,1 0 212,0 2 12,-1 6 89,4 6-22,1 11-202,3 5 146,3 6-79,2 5-67,1 2 112,2 3-44,0 1-34,3 0-34,-1-3 11,2-2-44,-2-6-1,-3-4-55,-2-8 67,-4-4-146,-2-6-33,-3-3-68,-1-5-1042,-2-3 403,-1-2-668,0-1 0,-1 0 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02.2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 63 11201,'-4'0'1009,"1"0"-102,3 0-907,-3-3 67,2 0 169,-2-2 347,8-2-23,6 0-415,6-1 12,3 1-157,1 1 0,-2 1-11,0 1-303,-1 2-570,1-2-977,1 3-1825,-1 0 3686,-2 1 0,-8 0 0,-4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02.90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22 8770,'0'-3'1569,"0"0"-763,0 3-99,26-7-282,-12 5-134,21-5-55,-20 7 55,-1 5 158,0 9-203,-6 3-78,0 8-23,-6-4-122,-2 0 33,-1-2 45,-4-3-90,-3-1 123,-10 3-134,5-6 56,-4 3 101,9-7 0,3-2 23,3-2-35,1-2 147,1 0-225,0 0 56,0 0 23,6 0 10,6 4-10,8-3-124,5 3 1,-2-3-23,-3 0-247,-6 0-89,-4-2-426,-3 0-661,-1-1-694,-1 0-1704,1 0 3821,-2-6 0,-1 4 0,-2-3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03.9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12 7336,'-6'-7'2554,"1"2"-1668,5 5 1343,0 0-1679,0 3 122,5 5-157,7 6-100,9 6-225,8 2 169,2 5-46,5 0-100,-1 4 202,1-1-101,-1 2-57,-3 0 79,-1-1-190,-4 1 89,-2 0-133,-4 3-91,-4 1 325,3 22-235,-7-11 22,1 15-56,-7-19-44,0-1-23,-5 1 22,2-3 157,-4 0-145,1-4 67,-1-3 22,0-5-45,0-3-11,0-5-67,0-3 68,0 1-12,0-1-45,-1 1 57,-1-1 66,-1 2-89,-1-2 78,0 1-123,2-5 112,-2-3-134,3-3 22,-1-1 0,2-2 168,-2 2-146,1 2 79,-1 3-101,-1-2 78,2-1-111,-1-2 33,2-2 22,-1-2-4280,1-2 953,-2 0 3305,-4-2 0,3 1 0,-2-1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11.7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215 7 12871,'2'-2'1344,"0"-1"337,-2 2-1513,-3 0 101,-5 1-78,-7 0-169,-8 0 46,-2 2-46,-3 7 68,0 8 55,2 8-122,3 8-12,6 5 67,4 5-44,7 4-68,3-3-167,11 5 89,5-19-135,8-3 112,7-21 79,1-4-123,4-13 134,1-6-212,-4-16-91,-4-5 248,-7-5-214,-6-19 247,-6 19 67,-3-5 112,-4 31 168,0 9 78,0 5 12,0 3-337,0 11 12,0 5 78,0 15-22,2 5-78,4 5-46,7 1-89,5-3-325,4-6-201,0-6-740,0-8-68,-3-7-246,0-7-594,-2-3 2286,-1-12 0,-6 8 0,-4-8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12.1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12535,'13'94'1524,"1"-10"-1524,-6-37 22,3-5-44,-3-7-292,1-5-56,-5-13-45,-1-4 113,-3-11 224,0-2 78,0-6 33,0-8-33,0-10 34,0-9 111,1-2-33,2-1 157,0 7-78,4 5-123,-2 7 44,0 6-112,0 3-79,0 6-22,5 0-560,0 1-773,8 1-1569,2-1 3003,1 0 0,-7 0 0,-6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1:51.3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0 142 11638,'68'-5'97,"-1"-1"1,-5 1-1,-6-1-210,-4-4-178,-3-1 22,-12-2 23,-6 0 134,-15 0 112,-7-3 56,-5 3 291,-4-1 0,-2 5 57,-7 4-34,-6 3-90,-9 2-90,-5 4 57,-2 5 190,-1 6-45,3 5-190,4 0-158,6-2-44,5-3-11,8-3-235,14-4 112,13-4-281,19-1-560,8-3-560,7 0-953,-1 0 2488,-6 0 0,-21 0 0,-9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12.6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1 199 11437,'90'16'-672,"-11"-11"-203,-38-17 46,-2-21 751,-16 5-79,-4-10 157,-16 11 79,-3 1 436,-5 4 34,-4 6-78,-9 5 145,-6 6-616,-3 4 224,-4 1 67,0 8 146,3 5 67,0 10-78,7 4-34,5 5 281,6 6 99,7 1-54,11 18-606,8-20-112,12 6-314,10-27-762,3-7-862,3-6 1938,15-23 0,-31 15 0,6-15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13.0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13375,'5'61'1232,"0"-3"-1198,6-9-5683,-1-2 5638,-1-4 1084,-1-4-1533,-5-6 457,-1-3-1387,-2-5-727,-4-6-640,-3-7 3605,-4-6 0,3-4 0,3-2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13.89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0 424 11795,'93'-11'135,"-12"0"-360,-49 4-178,1-5 157,-3-5-68,-1-4-627,-3-6 112,-5-3 134,-5-5-33,-5-2 313,-6-4 202,-3 2 213,-2 0 325,0 6 179,0 6 90,0 7 224,0 10-135,0 4 24,0 5 66,0 8 112,1 10 89,2 15-55,1 12-347,2 9-213,-1 4-146,1 0-213,-1 1 67,-1-3-56,1-3-11,-3-8 0,1-10-134,-2-12-135,-1-9-561,0-8-302,0-4 908,1-12 23,2-7-359,2-13-426,4-4 470,2-1 135,0 7 157,-1 6 112,-2 9 22,-2 8 90,-2 4 235,1 2 45,1 1 180,1 5 89,5 5 78,2 7-234,3 4-371,2-1 23,0 0 34,11 3 100,-6-8 67,11 0-167,-7-12 100,3-2-78,3-3-34,0-9-67,0-4-34,-2-11-167,-6-2-1,-4-1-168,-10-3 303,-4 1 11,-6 2 56,-6 5 101,-6 6 313,-8 6-10,-7 7-12,-3 2 650,-9 11-481,11 5-1,-4 10 67,16 7-235,3 4 112,4 2-201,4 15-34,10-16-269,6 7-56,9-20 44,6-4-637,2-3 122,4-5-638,6-4-1289,3-3-1087,3-2 3541,-1-6 0,-20 3 0,-5-3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14.4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 1 12400,'-1'54'639,"-1"1"0,0 42-437,2-50-90,0-6-45,0-8 22,0-6-89,0-14-112,0-3-78,0-9 67,0-1-79,-1-8 33,0-4 91,0-14 11,0-6-23,1-5 79,0-4-11,1 5-1,4 4 23,2 9 0,5 6-33,0 7-12,1 5-123,-1 2-560,3 2-953,0 1-885,4 0 2566,1 0 0,-7 0 0,-3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14.8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130 0 12300,'-34'45'784,"1"0"0,-21 34-257,48-44-337,4-2 112,23 11-302,0-21-56,19 3-56,-5-22-89,-1-4-146,1-4-23,-6-8-213,-5-6 101,-7-6 214,-7-2-46,-6-1 124,-3 1 10,-9 1-895,-15-4 424,-1 11-144,-7 0-1413,18 14 2208,5 1 0,6 3 0,2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15.30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120 1 13465,'-33'48'403,"0"0"0,4-3 1,7-3-304,19 6 170,8-4-203,9-5-67,11-8-11,10-7-561,24-11 258,-17-6-133,12-16 111,-27-5-147,-6-13-77,-9-4 67,-6-4-146,-5-1-167,-11 1-113,-5 6 280,-11 6-392,-2 8-324,2 8 1355,6 4 0,8 3 0,6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15.6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 1 14283,'-3'50'868,"-1"1"0,-2 41-868,6-39-11,2-3-280,1-3-336,2-7-751,-2-5-169,-1-9-358,-2-7-224,0-9 2129,0-5 0,0-4 0,0-1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15.8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 39 10989,'-2'-11'425,"1"2"-55,1 9 190,0 0-560,23-3-302,-1 2-662,21-4-739,-6 3-874,-1-1 2577,-1 1 0,-17 1 0,-4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16.2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0 201 12042,'48'34'95,"0"-1"0,38 19-363,-39-48-226,-6-9 80,-6-8 190,-10-9-23,-12-8-33,-7-4 280,-6 1 258,-12-1 235,-7 3 179,-11 3-67,-2 5-403,5 4 380,9 7-537,7 3-23,7 3-22,2 4 180,2-1 112,5 2 144,5-2-100,11 1-213,6-1-89,9 1-34,0-2-2554,16 2-2926,-20 1 5480,3 0 0,-27 1 0,-5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18.0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175 287 10821,'-84'37'1064,"15"16"-1064,56-15 67,5 9-78,16-21 11,6-7 0,9-9-67,5-5-34,-1-4 22,-3-3 57,-6-4 22,-5-5 123,-5-3-112,-3-2 23,-3 2-68,-1 3 34,-1 4 0,0 3 0,0 1-22,0 3-34,0-3-90,0 0 146,1-2-11,4-2-34,0-3 34,4-1 0,-1-2 22,2-2 45,-3 0-34,2-3 12,-3-1 44,2-3-10,1-2-68,0-3 0,1-2 0,-1 0 67,-1-1-55,-1 4-12,-3 2 235,-1 7-78,-1 5 33,0 5-33,-2 5-101,2 1 89,-1 1-145,1 0 0,1 0 0,-1 0 23,-1 0 414,1 0-493,-1 0 56,1 0 11,0-1 0,-1 1 34,1-2-23,1 0-22,0-1 0,0-1 0,-1 1-22,2-3 22,0 0 0,4-1 33,-3-1-21,3 0 32,-2 1-9,-3 3-13,0 2 101,-3 1 1446,2 0-1491,-1 8-33,-1 6 78,1 18 101,-1 12 12,3 19 301,0 14-380,-1-9 0,0 5-95,0-18 0,-1 0-258,0 21 0,-2-2 196,-2 21 79,-7-8-79,-1-32 0,-3-1-12,-10 21-143,-9 11 76,10-41-66,2-11-46,1-11 56,3-9-33,3-7 222,5-4-188,1-8-34,1-10 79,1-11-102,3-32 124,1 11 67,8-15 34,3 24-34,8 5-23,2 3-638,15-13-45,-4 7-213,13-13-683,-8 13-527,1 1 2129,-7 5 0,-12 14 0,-7 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5:57:12.5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37 12 6742,'2'-7'2510,"0"2"-2017,-2 5 650,0 0-516,0 14-122,-3 2-225,-3 19 0,-2 5 123,0 10-101,2 9-133,1 7-68,3 2-45,0-1-34,2-2-22,0-5-11,0-7-34,0-11-258,0-11-481,0-9-415,0-12-549,3-5 303,8-5 1445,4-10 0,-3 7 0,-2-7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1:51.7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161 1 8770,'-10'0'3126,"2"0"-2151,8 0-325,-46 57-392,25-29-124,-32 45-89,39-44-45,8-5 0,3-5-45,3-4-212,3-6-416,10-3-358,9-3-885,13-1-1154,7-2 3070,3-6 0,-19 5 0,-7-5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18.7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204 56 7246,'0'-9'2891,"0"2"-1894,0 7 292,0 0-180,-17-17-616,4 12 280,-16-12-358,7 16-101,-2 3 257,0 10-145,0 6-101,3 11-23,5 4-235,7-1-11,5-2-56,4-1 0,8-4 68,6-2-68,10-5-90,7-4 56,0-8-212,-1-3 112,-3-3-449,4-22 381,-11 3-313,4-23 78,-14 8 223,-3-1 91,-3 5 314,-2 7 224,-2 10 134,0 6-247,0 7 12,0 0 56,0 4-79,0 5 90,1 7-314,3 2-45,4 2 1,4-4-23,5-3-67,2-3-236,4-4-963,4-3-1243,5-2-2545,3-1 5054,4-5 0,-18 4 0,-3-4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20.1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 58 11112,'-9'-5'1848,"1"1"-1545,8 4-22,0 0-4287,2-18 4454,12 12 905,9-14-1275,14 17 203,6 1-236,-1 6-23,1 8 23,-4 9 3358,-3 9-3392,-4 7-11,-4 6-123,-8 5 67,-5 2-45,-8 21 101,-7-16-57,-15 13-178,-11-22-157,-14-2-67,-7-6 291,-3-6 123,3-9-11,6-6 56,9-5 258,10-5-202,11-2 11,7 0 448,14 1 35,9 3-259,13 0-33,8 1-146,3-2-34,12-1-145,-16-4-202,3-1-404,-18-2-581,-4 0-495,3 1-1209,-1 2 2958,0 1 0,-11-1 0,-3-1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20.7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 21 7952,'-3'-11'818,"0"2"-213,3 9 1546,0 0-1221,0 4-258,2 7-357,2 10-203,3 6-79,1 8-10,0-3-23,-3 0-135,0-5-33,-2-5-157,-2-8 123,0-4-324,0-7 369,0-1 157,2-2 90,0-8-23,1-6-67,3-12 0,3-6-11,2-1 11,3 4 67,0 4 90,-1 8 33,-1 5 79,-2 6-135,0 3 57,1 3 11,-2 1 56,1 6-1,-2 3-212,0 6-23,-1-1-22,-3 0-347,1-1-594,-4 0-382,0-2-996,-2 1-1053,0-1 3372,0-2 0,0-5 0,0-2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21.2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91 125 9621,'-3'-3'2118,"0"1"-1311,3 2-684,-33 35 157,21-11-89,-23 29-3550,31-21 3449,3-5-90,24 5 33,-7-18-33,20 3 56,-12-19-33,2-9-46,-2-9-156,-2-10 67,-7-8 3459,-5-2-3414,-5-4 67,-3 0 168,-2 2 11,0 7 405,0 9-2,0 12-55,0 7-169,0 6-279,0 1-12,0 10 135,0 7-102,4 15-100,2 6-952,3 3-1636,0 1-1928,1 0 4516,-1-2 0,-3-18 0,-1-5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21.8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188 0 11347,'-85'24'2174,"15"5"-1267,51 13 393,8 28-1300,8-16 56,17 11-33,10-32-23,13-11-23,3-8 23,-3-8-157,-5-4 157,-7-3-112,-5-9-67,-4-8 34,-5-12-35,-3-7 91,-5-3-304,-2-1-133,-2 0-1155,-11-5 292,4 18-662,-9 2-179,10 22 2230,2 3 0,3 1 0,1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22.1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 9801,'10'-5'2521,"-2"1"-1400,-8 4-572,29 73-202,-6 2-314,-4-20 1,0 0-34,3 25-11,-12-40-1,-5-12-144,-1-10 21,-2-11-234,-2-4 111,1-6 168,0-9 0,0-9 90,3-12-11,1-6 22,4 0-11,0 2 23,3 5-23,0 8-23,2 7-996,5 8-258,-5 5-796,5 6 2073,-6 5 0,-5-2 0,-1 2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23.2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170 352 9868,'-11'0'1984,"2"0"-1402,9 0-44,0 0-4162,-57 41 4229,37-11 803,-42 33-1206,55-24 34,3-4-113,6-9 78,10-5-100,5-8 3325,11-5-3460,4-5 23,-1-6-90,0-10-100,8-26-113,-12-1-34,6-20 68,-15 10-123,-3-4-225,-4-3 314,-7-5 202,-1-1 56,-3 4 56,0 8 280,0 11 91,0 16 77,0 12-191,-1 8-66,0 4-102,-1 0-10,-2 9-23,-1 6 258,-3 16-124,0 8 57,2 9-113,-1 7 57,5 3 89,0 2-135,2-3-44,4-4-146,15 4 34,1-22-123,16-1 33,-3-25 34,9-5 33,5-5-89,5-9 33,-2-5-201,-6-10-79,-7-4-67,-9-4-33,-7-3 190,-7 0 235,-8-2 45,-3 4 269,-4 5 122,-6 7 125,-2 8 0,-8 7-516,0 5 257,-2 1-178,0 5 167,0 10 180,0 8-79,5 11 45,1 4-235,8 1-146,2-1 180,3-4-169,9-5 57,3-6-79,10-7-68,18-8 46,-5-5 22,15-13-78,-10-9 78,1-10-168,0-3-236,4-7 348,-16 14-67,-3 0 123,-19 20 459,-5 4-302,-2 3 90,0 7 111,2 7-279,0 11 112,4 3-191,0 3 44,3-3-111,-2-4 67,-1-6 0,-2-8 0,-2-5-168,-1-4-124,0-2-10,1 0 257,3-8-22,5-5-34,5-13-67,7-2 34,2-1 122,2 4 24,-2 8-1,-2 5 358,-3 7-133,0 1 88,2 3 125,2 1 44,15 0-493,-7 0-403,6 0-606,-17 0-1422,-4 0-2914,-5 0 5345,-3 0 0,-4 0 0,-2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24.2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19 114 11504,'48'-60'728,"-2"13"-100,-14 42-5672,1 3 6041,10 6 658,-12 6-1430,4 5 791,-22 5-714,-7 9-257,-8-6-11,-9 5 3358,-8-11-3392,-8-2-90,-1-5-123,-16-4 146,13-4-67,-9-6 55,19-5 23,6-5 22,6-1 34,2 2 78,5 7 427,-3 2-292,2 4 179,-3 10-101,-1 5 270,-1 16 66,0 7-257,1 6-101,4 3-134,1-1-102,2-3-78,0 7-370,1-17-537,1-2-594,2-20-224,1-6-449,1-2-437,1-2 2656,4-1 0,-5 0 0,1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24.6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242 126 8019,'1'-10'2544,"0"2"-1738,-1 8 315,0 0 325,-39-31-1099,17 22-3111,-33-22 3279,29 30 56,0 10-145,3 6-90,2 12 23,4 6-303,8 1 44,4-3-100,14-3-89,8-7 3402,12-5-3548,6-8 22,1-5 146,-4-3-113,-6-8-100,-6-6-145,-8-10-2085,-5-19 941,-4 7-638,-2-11 269,-1 13 1938,-2 6 0,2 12 0,-2 6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24.9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37 0 14048,'-9'58'642,"0"-1"0,1-1 1,2-3-520,3 18-123,2-1-448,1-4-5672,0-8 4899,6-7 691,1-9-2013,8-11-351,-1-11 2894,3-12 0,-8-5 0,-1-3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1:52.4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44 183 9689,'51'-14'280,"0"0"0,32-12-156,-70 13-91,-2-2 46,-7-2-79,-1-1 0,-3 1-90,-8 0 90,-4 5 728,-5 2-302,1 4 0,5 3-191,4 2-235,-2 1-11,-2 0 11,-6 4 0,-6 4 78,-5 5 124,0 5 201,1 1 23,6 0-11,7 7-258,7-6-45,3 3-56,9-8 44,27 0-44,2-6-56,27-2-67,-8-5-526,2-2-696,0-4-627,-5-3-717,-10-5 2633,-12 1 0,-14 4 0,-9 3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25.4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189 11 9991,'10'-6'3721,"-2"1"-2859,-8 5-503,2 57-4588,3-26 4352,8 44 961,3-42-1006,6-7-11,1-6-67,4-8-11,0-6-23,1-5 3258,-2-6-3280,-1-5-100,-2-7 77,-3-3 57,-3 1 44,-3 5-22,-4 6 269,-6 4 33,-1 3-10,-2 6 358,1 13-45,3 19-146,3 23 382,0 18-192,1 13-402,-5-22 0,0 2-135,-1-17 0,-2 0 28,2 15 0,-2-3-62,-7 17 370,-9-14-213,-10-12 135,-31-7-370,7-25-347,-20-4-236,11-29-291,-4-14 146,0-18-438,5-16-537,9-13-672,15-8-684,14-1 3059,17-17 0,3 49 0,4-3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26.0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13117,'0'92'897,"0"-9"-729,0-41 56,0-5-202,0-7-22,0-9 0,0-9-168,0-6-67,0-4 78,0-2 1,0-5-124,1-8 235,3-11 45,5-10-12,5-4 24,3 2 55,1 5 191,-3 10 111,-1 8 23,-4 8 146,-3 4 146,2 1 145,0 9-325,2 5-101,1 12-112,1 5-134,1 2-157,0 0-11,0-3-1378,1 5-292,-7-12-504,0 3-919,-4-14-671,1-4 3775,4-4 0,-4-3 0,1-1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26.3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103 1 12412,'-12'0'2532,"2"0"-1535,10 0-470,0 0-471,-36 57 11,27-28-11,-27 47 56,44-46-112,7-5-11,10-6-202,4-7 56,1-6-56,-5-4 0,-3-3-67,-6-8 79,-5-5-259,-5-11-705,-3-4 167,-3-1-346,-2-1-1278,-4 5 661,0 6 1961,-1 6 0,4 9 0,2 2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26.95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12960,'7'55'891,"0"1"0,6 42-858,-7-45-33,-1-8-112,-2-11-33,-2-11-191,-1-9 67,0-9 23,0-3-472,0-10-189,0-8 638,0-13 45,0-8 89,3-5 135,5-1 11,5 5 191,5 6 56,-1 10 235,1 11 392,-3 6 785,7 15-1020,-6 5-124,5 10-235,-8 3-189,0 5-102,-6-12-135,-2-1-67,-5-15-156,0-3-359,2-2 302,2 0 101,2-7 292,4-4-180,2-10-89,3-3 134,3-2 157,2 5 280,0 3 224,-4 9 169,-1 4 44,-3 4-11,0 1 55,-1 6-77,3 7 235,7 25-919,-4-5 0,4 11-291,-9-19-763,-3-6-302,-3-7-1008,-1-5-1042,-2-5-1165,4-1 4571,2-5 0,-4 3 0,1-3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27.1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13891,'5'0'2285,"-1"0"-1657,-2 53-516,-1-24-112,4 43-628,-4-42-829,1-5-1186,-2-8-1716,0-5 4359,0-7 0,0-3 0,0-2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27.3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 12008,'9'0'-915,"-4"-2"0,-1 6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27.7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152 1 16019,'-39'38'823,"0"0"1,-23 31-779,54-34-45,5-4-112,19-1-145,1-13-169,20-3-213,-2-13-44,3-12-673,-2-6 358,-4-12 405,-8-3-12,-6-2 605,-10 2 190,-4 5 303,-4 7 550,0 8-159,-2 7-54,-1 4-315,-2 5-89,0 8 437,-1 8-359,2 20-538,1-8-448,2 7-324,7-16-315,3-5-817,8-7-4427,13-4 6365,-8-7 0,0-1 0,-14-1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28.0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25 13476,'0'-14'1187,"0"3"225,0 11-784,0 60-23,0-12-190,1 5 0,-1 3 89,2 27 11,0 4-837,-1-3 422,0-9-200,-1-7 55,0-9-336,0-9-425,0-12-528,0-10-717,0-10-1433,3-9 3484,3-5 0,-2-4 0,1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37.0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14 12456,'0'-4'12,"0"2"-360,0 2-5209,0-1 5557,0-2 0,0 2 0,0-1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37.11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6910,'0'5'1143,"0"-1"-1733,0-4 0,0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1:52.9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75 9028,'67'-21'530,"-1"0"0,-7 1 1,-10 8-72,-24 18 112,-10 5-111,-6 6-113,-6 2-22,-3 0-11,0-2-113,-11-2-201,-12-2-11,-16-5 0,-9-2 11,-1-3 0,8-3-459,10 0 22,11-3 157,11-3 45,2-2 167,3 1 1,2 2-12,1 3 247,1 1 292,0 7-12,0 3-224,0 9-134,0 2-90,0 4-67,0-2-740,0 0-974,0-3-673,8-4 2454,4-6 0,-2-3 0,0-4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38.6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35 7370,'3'-11'2475,"-1"2"-1824,-2 9 77,0 0-448,2-2-11,-1 2 0,1-3-45,-1 2 67,-1-1-100,0 0-35,0 1 180,0 0 4674,0-1-4596,0 15-168,0 5 135,0 19-258,0 8-111,0 5 167,0 0-55,0 10-124,0-21 33,0 3-66,0-23 33,0-6-68,0-5 1,0-3-415,0-3-8314,0-1 8796,0-13 0,0 9 0,0-9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38.9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 18552,'6'-1'-9244,"0"0"9244,0 1 0,-2 0 0,-1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39.7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 0 12972,'-2'57'319,"0"-1"1,0 43-275,1-52-45,1-6 0,0-11-4230,0-9 4253,0-8 836,0-7-814,0-3-78,0-3 33,0-13 0,0-3-23,2-16 3415,5-1-3392,5-5-11,6 1-56,3 0 67,1 4 0,5 6 0,-1 4 190,2 7-67,-4 4 90,-2 6 213,-6 3-78,-4 3 178,-3 2-11,1 8-291,-1 5 135,1 9 0,3 17-292,-5-9-11,1 9-112,-6-15 0,-1 0-438,-2-1-290,0-1-538,0-3-269,0-4-1502,0-3 3093,0-4 0,0-4 0,0-3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40.6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23 789 11750,'-13'15'1827,"4"-3"-1200,9-12-112,0 0-133,13-29 133,0 9 34,13-27-67,-5 15 33,3-4-335,2-4 88,3-3-122,3-6-101,2-4 124,2 0-80,-4-1-44,-1 4 302,-6 4-291,-3 5 135,-3 3-191,-3 5 44,-2 2-77,-2 5 33,-2 4 0,0 2 33,-2 3 12,0 2-45,-2 5 0,-1 5 79,-1 1 33,-2 3 504,0 0-549,-2 3 113,2 9-80,1 7 203,3 15-135,3 10-79,0 8 247,1 8-324,-3 3 77,-2 3-55,-3 1 45,-1-1 22,-1-1-90,0-5 235,1-8 135,2-7-336,0-14-45,-1-12 0,1-10 56,-2-6-4628,0-2 2836,1 0-1178,1-5-1691,3-6 4605,1-7 0,-3 5 0,0 2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40.9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 9 12266,'-5'0'2073,"1"0"-247,4 0-1837,-1-3 11,3 3 303,6-4 335,9 3-403,9 0-111,5 1-91,1 0 23,-2 0-112,-3 0 11,-5 0-436,-3 0-685,-4 0-861,-3 0-1077,-2 0 3104,-2 0 0,-4 0 0,-1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41.6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159 16 11852,'-36'-8'1535,"4"1"-919,20 7 112,-2 2 594,-5 12-840,5-1-34,-2 12-291,8-7-34,4 2-123,2-2 0,1 0 56,1 0-45,2-3-11,14 6-168,-2-8 90,12 1-112,-10-8 22,2-4 168,-1-1-135,2-1-33,0-6-157,9-12 246,-7-1 35,3-8 44,-11 9 134,-5 2-89,-5 1-12,-2 0-33,-1 0-11,0 1-11,0 2-516,-4 1 370,1 6-302,-4-1-808,3 6-1086,-1-1 2364,-4 0 0,4 1 0,-1-1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43.85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33 7493,'5'1'1344,"-1"0"864,-4-1-1660,1-4-54,0 0-80,1-3-33,-1 1 78,1 1-32,-2 1-58,1 2 101,-1 0-122,0 2-314,0 4-23,0 1-11,0 8 23,0 1-1,0 5 23,0 4-45,0 2 22,0 1-22,5 2-33,3-3-46,7-4 12,5-3 67,5-6-102,3-5 80,0-3-23,-3-4-67,-2 0 101,-4-4 0,-5-4-34,-1-12 67,-5 3-22,-2-4 0,-3 7 0,-3 4 0,1 3 0,-1 4 146,0 2-68,0 12-44,2 1-12,2 10-22,3-4-67,3-2 45,2-3-1,0-3 23,-2-6 56,-1-1-44,0-3 44,0 0 34,4-3-45,1-6 44,1-6-89,-2-5 56,-1 0-56,-4-1-100,-1-8-226,-3 9-290,-2-3-180,-2 12-660,0 1-584,2 0-66,1-1 2106,2 4 0,-2 2 0,-1 3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44.2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11526,'6'0'3485,"-1"0"-3193,-5 0-147,3 51-89,1-26 45,4 40 11,-2-43-112,0-5-22,-2-7-270,-1-5-537,-1-3-549,0-1-885,0-1-1547,0 0 3810,-1-6 0,-1 5 0,0-5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44.4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23 14339,'0'-5'863,"0"1"-1211,0 4-1310,0-5-113,0 3-1747,0-3 3518,1 4 0,-1 1 0,1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44.94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14911,'25'89'224,"-2"-12"-224,-10-40-101,0-3-3647,-4-4 2941,-1-4 369,-2 0-1321,-2-4-1390,-2-3 3149,-2-4 0,0-8 0,0-3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1:53.2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 10204,'4'-5'325,"-1"2"2207,-3 3-2206,12 49 223,-6-19-191,8 40-201,-9-31-157,-1-4-12,-1-3-290,-1-5-291,0-4-394,-2-6-492,0-4-762,0-5-862,0-5 3103,0-1 0,0-2 0,0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45.1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40 10921,'-6'1'224,"1"0"381,5-1-358,0 0-684,41-6-728,-17-1-640,32-5 1805,-29 3 0,-13 4 0,-4 2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45.8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 9297,'1'-6'1221,"0"1"-661,-1 5 23,0 0-247,5 15 213,-1 3 101,5 18-213,-3 4 157,2 7-370,0 6-101,1 1 236,0 2-292,-2-1-33,-1-3-34,-4-4 56,0-7-67,-2-8 11,0-10 0,0-7-45,0-7 22,0-6-134,0-2 157,4-13 57,1-4-46,4-16-22,1-1-46,0-3 57,1 6 0,2 4-123,-3 5 123,3 7-112,-3 4 112,2 5 44,1 2 57,0 2 79,2 1-1,0 0-179,1 3 168,-1 5-78,1 5-79,-1 6 101,1 4-67,1 5-23,0 1 135,-3-1-157,1-1 157,-6-7-157,-3-4-146,-1-1-380,-3-8-427,-1-1-683,0-5 620,-1-1 0,0 0 1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47.55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192 21 6663,'9'-9'2746,"-2"2"-1985,-7 7 4293,0 0-4729,-1-2-269,-6 2 34,-6-2 324,-8 2-156,-3 0 89,-3 4-89,4 6-168,-1 9 246,4 9-90,2 5 12,5 6 123,3 2-314,6 0 34,2-2-101,3-6-11,9-4-79,5-2-22,13-4-336,2-1-157,4-6-908,0-4-807,-1-7-1019,3-3 3339,-5-3 0,-11 1 0,-7-1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48.11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105 0 11964,'-53'51'1658,"9"16"-1344,40-28-23,1 14-56,3-23-213,5-3 101,6-5-55,8-4-24,9-4 136,4-6-180,5-4 12,0-3-12,0-5-68,-7-5 45,-3-4-44,-7-8-213,-4-2 112,-5-2-89,-6-4-102,-2 0 113,-3-2-965,-12-9-122,4 13-393,-11-5-1388,9 21 3114,3 4 0,4 5 0,2 2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48.6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0 165 13263,'89'31'236,"-9"-6"-348,-35-25 55,-6-3-21,-7-5-146,-8-4-247,-6-7 225,-5-3-113,-6-3 34,-2-2 135,-4-1 89,-1 2 101,-5 4 280,-5 6 426,-6 7-370,-5 5-246,0 4 661,-9 17-370,8 2 178,-6 17 13,10 1-348,5 0 191,4 2 33,5 12-314,3-13-134,10 7-89,5-17-404,11-5-134,2-5-348,2-4-460,-2-8-324,-2-3-213,-4-2 1972,-1-10 0,-11 7 0,0-7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49.2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20 232 11347,'-11'0'2017,"2"0"-1804,9 0-190,0 0-23,28 0-180,-3 0 90,24 0-145,-10-4-168,-3-6 111,-5-5-133,-7-6 77,-8-1 135,-7-1 135,-6 0-101,-2-3 67,-1 2 112,-4 2 212,-1 4 203,-3 6 246,1 4 45,2 5-235,2 2-45,-1 1 492,1 18-156,1 5-101,-3 25-78,4 6-303,-1 11-269,2 4-22,0 4-157,0-3-628,0-3-705,0-10-762,0-9-841,2-14 3104,-1-14 0,2-11 0,-2-7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49.4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29 13611,'-9'-6'381,"2"1"-460,7 5-1109,0 0-1164,49-5-1313,-16 3 3665,39-5 0,-46 5 0,-7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49.89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0 261 9308,'0'6'795,"0"-1"-795,55-11-78,-29-6-225,41-7 303,-45-4 11,-9-3 202,-5-1-123,-5-1-23,-3-1 146,0 1 168,-6 3 224,-1 3 124,-6 8-124,1 5 280,3 6-370,-2 2-291,1 7 90,-2 6 202,-3 12-91,2 9 23,-2 10-78,3 6 79,2 6-382,4 0-45,3-3-44,3-5-191,8-8-482,2-5-201,8-9-617,-1-3-672,-3-7-930,0-6 3115,-3-4 0,-4-4 0,-3-1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50.10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10 13308,'84'0'-4841,"-10"-2"4841,-37-1 0,-16 1 0,-8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50.3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 1 15728,'-1'53'33,"0"1"1,1 35-851,4-53-237,2-10-313,1-7-1591,-2-10 2958,-3-4 0,1-4 0,-3-1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1:53.4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31 11694,'91'-17'45,"-10"4"-45,-45 13 0,3 0-336,1 2-1233,-1 1-615,1 1 2184,-9-1 0,-12 0 0,-7-3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50.4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10 13117,'-6'-5'-571,"1"1"336,5 4-4191,0 0 4426,27 12 0,-20-9 0,19 8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50.7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132 0 13005,'-33'42'992,"1"0"0,-20 31-802,43-38-178,4-4-12,4-2-516,7-5-4650,31 6 1783,-7-18 3383,24 4 0,-34-16 0,-4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51.0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32 7 11504,'-1'-4'2588,"0"1"-1389,1 3-739,-12 62-393,8-31-67,-8 48-448,11-48-303,1-2-392,0-6-448,0-2-1087,0-9 2678,0-4 0,0-5 0,0-3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51.1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6865,'1'9'0,"0"-2"0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51.7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1 175 9823,'0'8'1378,"0"-3"-481,0-5-606,0 0-4453,66 32 4162,-28-24-67,56 24 871,-48-32-804,-3-8-56,-6-3 33,-5-10-212,-6-4 45,-6-2 3290,-6-3-3391,-6 1 167,-3-1 124,-4 3 325,-1 5-11,-7 5-213,-4 8 426,-8 5-124,-17 11 169,8 7 66,-10 11 0,17 4-54,6 3-181,6 2 45,5-1-415,2-1-10,2-4-46,8-5-1288,18 0 382,2-13-461,14 0-335,-10-10-573,1-8 2298,1-4 0,-16 2 0,-3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52.1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10832,'4'15'2532,"-1"-3"-1412,-2 43-626,2-24-4746,0 44 4252,3-41 635,-4-4-1094,0-6-11,-2-8 66,0-4 202,0-7 90,0-2 3426,0-3-3550,0-10 102,0-2 123,0-14-202,7 0-45,2-3 34,8 3 224,-2 6 90,0 7 201,-3 8 157,-3 3 315,-1 3-69,-1 9 102,2 6-292,-1 11-191,2 3-212,-2 0-101,1-1-224,0-3-1848,1 3 189,-4-11-941,2 1 2824,-4-14 0,-1-1 0,-1-3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52.40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13 12199,'2'-7'1188,"0"1"425,-2 6-661,0 0-4968,2 51 4262,1-16 902,5 45-946,1-30-191,1 0-11,0-6-358,-3-6-338,-1-8-480,-4-8-673,-1-6 2623,-1-7-5255,-3-5 4494,-4-3 1,3-1 0,-2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52.5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 38 11885,'-1'-3'661,"0"0"-303,1 3-850,67-11-405,-33 7-1680,54-8 2577,-52 10 0,-16 0 0,-6 1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52.9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0 210 10877,'8'15'1591,"-3"-3"-841,48 21-279,-23-22-213,43 23-258,-39-32-11,-3-10-1,-4-5-223,-7-10-67,-6-4 21,-8-2 281,-4-1 11,-8 0 12,-4 1 10,-7 2 57,-3 1-79,3 3-11,2 5 281,6 4 88,4 7-10,3 3-147,1 4-66,1 0 56,6 0-101,4 0-101,8 0-135,4 0-593,2 0-1233,-2 0-2532,0-2 4493,-3 0 0,-9-1 0,-3 1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55.1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37 34 9050,'0'-4'1064,"0"1"236,0 3-1076,0-11 292,0 8 22,0-9 66,0 11 775,0 1-1143,0 3 55,-1 12 22,-2 13-122,-2 21 167,0 12-324,-1 9-12,4 0 113,1 0-102,1-3 23,0-1-45,0-6 34,0-3-90,-2-10 45,0-8 0,-2-12-22,1-12-90,2-7-134,0-6 167,1-2 79,0-7 101,0-8-101,0-12-78,2-9-46,8-22 24,3 15 44,7-10-101,1 26 90,0 4-157,2 6 44,1 4 180,-1 5-22,8 4 22,-5 3 67,4 4-123,-9 3 56,-1 5 0,-7 4 191,-2 1-12,-8 3 123,-1 2 68,-6 1 101,-19 17-359,4-11 11,-14 8 45,12-15-168,3-5 101,3-4-101,4-5-168,6-4-706,-1-2-1816,1-6 2690,-6-18 0,5 13 0,-2-12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1:54.2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264 35 6966,'0'-7'213,"0"2"2364,0 5-1591,-17-10 22,5 8-548,-16-8-258,4 10 134,-5 7 112,-6 4 34,0 9-79,2 2-179,7-2-224,11 0-67,7-4-123,6-2 10,2-2 35,5-3-34,9-4-505,19-2 325,0-2-111,7-7-259,-11-4-380,-7-9-303,-4-3-504,-8 0 1916,-5 1 0,-5 10 0,0 3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55.6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29 139 9588,'-16'13'1009,"3"-2"-203,13-11-55,0 0-4958,63 12 4286,-32-9-46,49 5 849,-48-17-882,-4-7-224,-3-5 135,-7-3-1,-5-7 90,-7 9 3414,-3-4-3212,-9 13 22,-6 2 34,-6 4 33,-7 3 0,1 2 124,-4 4 123,3 5-214,1 4 80,3 8-101,4 4-34,6-1 55,4 1-312,4 0 21,3-2-33,5 0-45,8 0-123,10-3-616,9 0-852,4-6-504,4-4-885,2-3 1680,3-5 1345,2-12 0,-20 9 0,-5-8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55.8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11627,'10'0'2320,"-2"0"-1424,-8 0-414,5 54-415,1-27-33,5 43-12,-1-42 34,-2-5-56,-1-3 0,-5-5-347,0-4-281,-2-3-952,1-5-560,1-1-997,1-2 3137,0 0 0,0 0 0,-1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56.0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19 11930,'4'-8'1793,"-1"1"-1793,-3 7-2802,0 0-257,6-2 3059,-2 2 0,4-1 0,-6 2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56.5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 11123,'5'-2'694,"-1"0"696,-4 2-1323,14 71 751,-2-7-729,-2-12 1,-1 0 414,0 18-414,-6-32-22,-2-7 156,-1-11-190,0-8 78,0-7-112,0-4-124,0-1 80,0-9-57,1-8 0,3-15-1,4-6-200,4-6 156,2 3 68,4 6-12,-1 8 68,0 9 44,-1 7 292,4 7-135,-3 2 68,4 5-179,-5 6 21,2 4-66,-1 7-102,4 12-78,-7-7-851,2 11-561,-11-9-1367,-1 1 2936,-3-3 0,0-11 0,-1-5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56.9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150 0 13846,'-36'76'-246,"14"-13"246,34-48 0,8-5-4297,4-4 4174,2-4 960,0-6-882,-4-7 45,-2-8-79,-4-7 79,-3-3 0,-2 2 3359,-2 4-3359,-2 6 0,-3 9 22,-1 3 34,-1 4 124,0 1 134,4 10 44,5 7 572,4 15-493,5 10 145,0 11-408,-4-7 0,0 3-28,5 29-130,-8-25 1,-1 0 17,-2 21 268,-6-3-190,-2-6 168,-7-7 292,-8-6-146,-26 2-381,2-19-34,-16-4-11,13-22-594,-2-6-347,-1-16-258,-2-10-919,0-17 2118,-11-30 0,29 36 0,-3-11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57.7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16 362 11582,'-9'12'314,"2"-2"605,7-10-56,0 0-572,63 16 23,-19-12-393,5 4 0,1 0 124,14-11 146,-2-10-191,-7-8-34,-8-11-280,-1-27 258,-21 12 34,-5-19-68,-17 22 561,-7 2-404,-4 7 135,-5 8 538,-3 9-538,6 10-124,2 4-78,5 4 34,0 3 234,-3 11 136,-2 13 179,-3 16 122,1 13-334,0 7 9,5 9-88,2 2-292,3 3 33,0-1-33,1-3-101,6-5-22,1-5-550,3-12-335,0-8-336,-4-12-1054,0-11-1087,-5-9 3485,0-6 0,-2-4 0,0-1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57.9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 1 15851,'-11'0'-358,"2"0"772,9 0 225,0 0-639,41 0-235,-12 0-527,36 0-829,-25 0-774,0 0-2520,-4 0 4885,-7 2 0,-11-1 0,-8 2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58.34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45 1 14171,'-7'0'134,"1"0"763,6 0-595,-15 57-291,11-22-11,-9 49-134,24-40 67,5-6 0,9-9-191,2-9 112,-3-11-67,3-4 56,-4-8 0,3-10-559,-2-8-80,-3-12 224,-3-5 214,-7-5 358,-5 1 123,-4 3 616,-2 9 573,0 11-360,0 11-302,0 5-370,0 3 168,0 14-156,0 5-270,0 17-22,2 2-684,3 1-694,6-2-605,1-5-1054,6-6-626,1-9 3663,-1-9 0,-6-5 0,-4-3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58.7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 14171,'1'-4'908,"0"2"-449,-1 56-302,4-23-157,1 45-448,5-40-3045,-1-7 3156,0-8 23,-3-8-33,-3-8-347,-1-3 525,-2-2-447,1-11-381,-1-5 4333,0-15-3403,3-3 67,2-6 33,6 3 79,2 5 247,1 7 291,0 10-12,-5 7 281,-2 5 0,-2 3-45,1 8-134,3 6-639,3 11-1,3 4-100,2 2-89,-1-1 33,2-2-449,-2-2-727,-3-4-437,-2-2-1256,-3-4 2925,0-5 0,-4-6 0,-1-3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59.04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103 1 15762,'-57'79'537,"13"-10"-537,42-39 12,2-3-12,0-4-314,5-5-3548,1-3 3088,7-5 472,1-5-191,4-1-180,2-3-200,0-1-942,3-1-875,-2-9 3538,-2-4 0,-9 3 0,-3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1:54.7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17 12400,'49'49'-34,"1"-1"1,-2-5 0,-16-6-169,-32-18 146,0-6-90,0-8-280,0-2-201,0-3 246,3-4 145,4-6 57,6-9-112,6-5 67,3-6 213,2 1 11,1-1-12,1 3-88,1 5 100,1 6 0,3 5 123,-2 5 0,2 3 101,-3 1 157,-3 1 168,1 1-11,-2 0-45,-2 0-291,1 0-303,1 0-1154,-8 0-1221,1 0 2476,-11 0 0,-3 0 0,-1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59.2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 15952,'0'-3'415,"0"0"660,0 3-940,0 52-102,3-18-10,1 44-23,5-33-370,0-2-190,0-6-224,-1-6-640,-3-5-491,-1-8-965,-3-3 2880,1-7 0,-2-4 0,1-3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59.4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15963,'81'0'-2767,"-12"0"-528,-40 0 3295,-7 0 0,-10 0 0,-5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59.6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15037,'47'87'-1199,"-8"-14"662,-32-51-693,-3-5-1336,-3-7 2574,-1-5 1,0-3 0,0-2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6:59.8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 9185,'22'-4'0,"-4"1"0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7:00.30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 5 14563,'-29'94'22,"22"-3"-56,26-63-55,17 3-146,0-21-280,3-5-24,-2-4 338,-1-7 44,-6-5 78,-6-8 12,-9-7-280,-7-2-326,-5-3 304,-4-2-1234,-7 1 1480,-4 1-605,-5 9-1233,-4 6 1961,10 9 0,0 4 0,9 3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7:00.7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12871,'2'83'1311,"0"-11"-1412,-1-40 101,0-7-302,0-6 67,-1-8 21,0-5-447,1-3 583,-1-2 67,2-1-471,0-7 269,2-5-34,4-12-346,2-4 559,6-5 34,0 5 437,-1 3 392,-2 9 202,-1 8-112,-2 5-202,1 2 157,2 1-90,-1 0-481,2 3 66,-3 3-335,1 6-12,-1 2-44,-3 3-370,0 0-527,-1 0-3921,-1 6 4840,1-10 0,-3 2 0,-1-12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7:01.11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1 192 12020,'87'30'145,"-14"-6"-470,-48-24 235,-6-8-190,-9-6 247,-5-12-987,-4-4 1020,-6-4-11,-5 0 22,-5 3 1849,-2 5-1233,4 8 80,6 6 289,3 5-401,4 5-506,0 1 113,6 1-202,3-1-179,11 1-1827,3-1-3820,3 1 5826,-5 0 0,-8 0 0,-6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7:02.4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145 208 13252,'-73'39'1479,"14"1"-1266,51-8-112,4 0-101,3-5 0,6-4-11,4-5 33,7-6 34,4-6 45,1-3-11,3-8 122,0-9-189,0-8-23,-1-10-45,-3-4-213,-3-3 202,-2-1 12,-1 0 44,-3 0-23,2 1 46,-3 3-23,2 4 11,0 6 45,-4 7-45,-1 7-11,-4 7-112,-1 3 67,-2 2 45,0 8 482,0 10 89,-4 21-381,-2 18 427,-5 18-303,-2 12-465,7-38 0,-1 2 408,0 5 1,0 1 28,0 4 0,0 1-208,0 3 1,0 1-29,-1-1 1,0-2-12,1-2 0,-2-3-28,1-7 1,-1-3-12,-9 31 33,2-20-157,1-18 124,4-14-157,3-12 11,5-7-178,2-6 256,1-4 420,0-13-397,0-11 153,5-21-108,5-10 0,9-9-57,6-1-111,4 4-526,0 3-919,0 7-7979,12-22 9592,-13 21 0,-1 3 0,-17 31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7:03.2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12 711 10753,'-6'6'4011,"1"-1"-2767,5-5 235,0 0-5002,9-20 4005,1 0 960,10-20-545,11-18-853,-5 8-44,10-22 0,-6 16-33,1-2 33,-1 1 0,-3 2-101,-5 7 3471,-1-4-3370,-9 19 11,-1-2-90,-6 17 79,-1 2 0,0 2-56,0 4 12,-3 4-1,1 3-56,-1 2-157,0 1 337,2 8-57,2 11 202,2 18-33,3 17-124,0 12 190,0 9-201,-1 2-56,0 0 79,0-4-57,0-6-22,0-7 0,-1-10 23,0-10-46,-1-9 23,-2-7 0,-2-2 34,1 9-34,0-6 0,0 5 0,-1-13-23,0-7 23,-1-4-44,-1-4-2691,0-2 338,-1-6-2623,0-5 5020,-4-9 0,3 8 0,-3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7:03.6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 63 10103,'-8'-1'3137,"2"0"-1837,6 1-190,0 0-528,3-3-21,6-1 189,9-4-391,10 0-146,7 0 224,2-1-437,-2 1 22,-6 2-22,-9 2 23,-8 3-34,-8 0 11,-2 1-381,1 0 22,3 0-213,5 0-1265,5 0-1895,1 0 3732,-1 0 0,-8 0 0,-3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1:57.3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19 249 7022,'-11'-8'2252,"3"1"-1468,8 7 2186,0 0-2544,7 0-202,6 0-11,11 0-12,9 0-78,5 0 1,6 0-57,1 0-34,-3-2-33,-6-1-44,-10-2-80,-6 0 91,-9-2 33,-5 1 0,-3-4-56,-3-2-23,0-4 79,-12-2 34,-2-2 33,-19-8-67,10 9 11,0-4-22,14 12 11,7 2-11,1 2-11,1 0-12,0 1 34,0 1 45,0 1 123,13-1-79,0 4-10,10-2-79,-6 2-56,-3 0-358,-3 1-2164,3 0 281,-2 0-649,-1 0 2946,-4 0 0,-5 0 0,0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7:04.5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 58 8770,'-1'-15'2521,"0"3"-1770,1 12-303,0 0 639,28-13-717,-11 9 458,23-10-267,-19 14-102,-1 0 248,-2 0-483,-2 2 190,1 7-100,-1 3-303,0 6 291,-2 0-235,-3 0 12,-3 1 392,-5-2-437,-1 4 156,-2-1-44,-6 3-34,-5 1-45,-9-1-67,-4 0 0,-3-3-23,-2-3 79,0-1-56,0-3 0,6-3-67,6-3-34,8-5 90,5 0-112,3-2 123,12 0 370,7 0-326,19 0 192,4-5-225,6-2 0,-1-2 415,1 1-191,-5 5-78,-4 2-157,-8 1 135,-11 0-91,-9 0-44,-7 0-6129,-3 0-1143,-8 2 7272,-1 1 0,-1 0 0,4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8T09:17:05.0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52 12 16636,'6'0'5815,"-1"0"405,-5 0-6220,0-1 0,0-1 0,0-1 0,0 0 0,0 2-4875,-1 0-4022,-8 1 8897,-12 0 0,7 0 0,-3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2:00.9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17 7336,'4'-8'2543,"0"1"-1131,-4 7 5075,0 0-8134,3-1-1232,-1 1-1009,4 1 3888,-3 4 0,-1-2 0,0 2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2:01.49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31 7325,'2'-9'2308,"0"3"-1378,-2 6 7216,0 0-7956,2-2-167,-2 2-135,2-2-426,-1 2-717,0-1-1043,5 0-1231,0-3 3529,5 2 0,-4-1 0,-3 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5:57:13.2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10 7493,'-4'-5'1288,"0"1"-907,4 4-280,0 0 302,-22 22 315,8 3-91,-14 22-347,17-4-213,8-1 0,1-2 1,5-4-46,8-3 12,4-5 10,9-6-44,-2-7 23,3-8-1,-1-3 1,2-3 44,1-7-11,1-5-56,1-7-168,-3-6-123,-1-4 78,-4-1 146,-5-1 67,-2 1 0,-7 4 67,1 3 101,-8 5 404,5 3-337,-4 7-45,0 2-156,-1 4-90,0 1 56,0 11 302,0 4-55,0 14 10,0 2-78,0-1-167,0-2-12,0-4-34,0-3-257,7-3-448,1-2-371,8-4-559,4-4-90,3-4 1759,2-2 0,-11-2 0,-2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1:59.9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502 0 8680,'8'0'1199,"-2"0"-515,-6 0 1870,0 0-2251,0 8-56,0 5-46,-3 12-44,-4 5-34,-4 3-89,-6-2-12,1-2 124,-4-3-23,-2-1-33,-4-2-1,-2-3-33,-1-1 67,0-5 46,3-2-158,2-6-11,6-3-191,-1-2-100,0-1-101,-6-1 258,-3-5-23,-3-3 56,-1-8 45,3-4 56,7-3 0,4-1-112,9-11 67,3 11-11,5-6 0,2 13 0,6 2-12,5 2-55,14 0 123,-5 5 67,8 1 23,-8 7 0,2 0 11,3 1 11,3 5 11,6 5 45,3 8-123,5 7 78,22 14-67,-16-7 56,16 8-78,-21-13-12,0-3 57,-4-4-68,-1-3-11,-5-5 33,14-1-33,-10-4-56,11-2-145,-15-4-124,-2-1-359,-4 0-784,-1 0-1837,-3-5 3305,-4-4 0,-8 2 0,-6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2:02.8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25 11078,'6'-9'1580,"8"3"-1154,13 5-56,10 1-34,5-1 56,9 1-56,3-1-90,1 1-21,-2-2-135,-9 2-68,-7-1 12,-12 1-34,-9-1 0,-7 1 0,-3-2-157,-1 2-382,1-1-390,-1 1-449,1 0-449,-3 0-123,-1 0-436,3 0 2386,-4 0 0,2 0 0,-3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2:03.2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 0 7538,'-2'8'2005,"0"-2"-1220,2-6 548,0 0-896,46 0-146,-12 1-179,40-1-78,-27 1-12,-7-1-22,-8 1-67,-9-1-269,-6 0-381,-7 0-695,-3 0-627,-4 0 2039,3-1 0,-4 1 0,1-1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2:03.4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7325,'0'0'0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2:03.7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10373,'2'2'1837,"0"-1"751,-2-1-2431,11 6-67,-8-5-56,8 4-23,-9-5-11,0 0-34,0 0 12,0 0-1,-1 0-235,0 0-224,2 0-212,-1 0-527,2 0-1760,2 0 2981,-1 0 0,0 0 0,-3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2:05.70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23 7246,'-4'0'-67,"1"0"-1378,3 0 1445,-2-10 0,2 8 0,-2-8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2:06.2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176 0 11560,'-46'24'224,"0"0"0,-27 24 45,73-26-45,0 10-145,0 5-23,-2 0-34,2-3-11,-3-2-11,2-3 0,0-4-179,-1-5-448,2-6-707,-2-5-717,2-4 2051,0-3 0,0-1 0,0-1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2:08.3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19 217 12692,'-4'-6'78,"-1"-1"-112,3-1 34,-3-3 0,4-1 34,0 0 78,1-1-34,0 2 46,0-1-102,0 1-22,0-1-22,0-1-1,0 1 23,3 3 0,3-1-22,1 3 22,2-1 45,0 2-34,-1-1 0,-1 3 0,2-1-11,-3 1-22,4 0-12,1 1-44,7-1 55,-3 2-10,0-1 33,-7 2-79,-3 1 57,-1 0 22,1 0 45,4 0-45,2 0 0,4 0-11,-2 1-34,0 1-134,-4 4 179,0 1 0,-5 4 11,-1-1-11,-3 1 56,0 1-34,0 0 1,0 1-23,0-1 33,0 1-10,0 0-12,0-3-11,0 0 11,0-2-11,0-3 0,0 0-11,0-3-79,0 1 34,0-2-101,0 1-111,0-1 234,-1 0 12,-1-1-12,-2 1 0,0 0 1,-1 0 22,1 1-68,-1-1-145,-1 0-101,-1 1 67,-4-1 101,0 1 157,0 0 0,3-1 12,3 0 10,0 0 23,-3 2-56,2 0-12,-1 0 23,4 0 23,-1-2 10,0 0-22,-1-1 1,-2 1-180,-6 1-942,0-1-1646,-2 0 2756,3-1 0,5 0 0,3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2:09.2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 8 5779,'-4'-4'1052,"1"1"2343,3 3-3328,0 4 102,0 6 134,0 8-180,0 8-22,0 1-45,0 1-45,0-3 11,0-4-22,0-4 0,0-4 0,0-5-11,0-2 0,0-2-34,0-3 112,0 0-22,0-6-34,0-4-22,0-9 11,0-4 0,0-4-22,0 3-12,0 2 34,6 5 34,4 5 22,8 1 0,3 3-56,2 0 0,-2 1-112,2 3-90,-8 0-100,0 3-1088,-3 0-279,-1 0 1669,4 1 0,-7-1 0,-1 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6:02:09.63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99 1 9028,'-54'61'941,"11"-9"-807,41-30-78,2-6 11,2-4 23,8-5 90,5-4 33,13-1-34,3-2-67,6 0-67,0-5-45,-2-3-34,-8-4-22,-5-2-11,-13 1-56,-2-2-146,-7 1-1042,-23-9 593,3 9-10,-20-5-717,16 13 1445,8 3 0,9 2 0,5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D138F-2590-243B-B229-A36896321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75641-0EC0-D553-D56E-9AC5991CB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DB36E-1CB0-B306-8CB6-721405D81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2E86-7403-8B48-B64D-7704114F4FFF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E63FA-AC23-BFAC-7A78-267FE479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62CA7-5CE1-2DA1-A6B8-B90107B3E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E10B-1B6B-1544-A3F9-FC7356CD3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64A0B-E8E3-121D-71EE-D1583B316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48DB0-DBDF-9AFA-5194-09372FBFA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A55AE-698C-60A4-6940-448E8BE40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2E86-7403-8B48-B64D-7704114F4FFF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A1C7B-D91B-9203-FD49-136511F97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407B2-065A-3419-0655-F11E7A0D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E10B-1B6B-1544-A3F9-FC7356CD3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D1B577-29B6-6508-4D43-6258938A9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1AD11-CB84-F9FE-63F5-A45239085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58435-3CE9-AF2A-F66B-CDEFF6868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2E86-7403-8B48-B64D-7704114F4FFF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B6ECD-5777-3A38-6654-B620D770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F3B22-DD20-CDCE-59D2-D2EDE917D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E10B-1B6B-1544-A3F9-FC7356CD3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6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0924A-7104-53D0-7B59-B27D90700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8A727-339D-9594-8B11-AFC49CA0A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5A422-D016-D996-7BCF-C77C4ED49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2E86-7403-8B48-B64D-7704114F4FFF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CE90C-3D17-FB24-05BF-BF27E4D85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9D53E-C8FA-AD4C-BD87-D0BED179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E10B-1B6B-1544-A3F9-FC7356CD3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5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CEAD4-F5D9-4BE6-E3EC-258EDA892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56F5D-9CFF-B246-64C5-0671C62F6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CC0A3-BC9E-A0DE-D245-A1E54997E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2E86-7403-8B48-B64D-7704114F4FFF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3D2F8-C07C-2F50-60F4-F380B41C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68482-8BF5-970F-E03C-D45B2EFA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E10B-1B6B-1544-A3F9-FC7356CD3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5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72F1-E383-BC5D-A975-7E937442C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54143-3AE4-D95F-7960-C66B18F44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0CE68-61C8-FBC1-7C6A-6403845D1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FDEB6-4F6E-2D55-65F5-44D542903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2E86-7403-8B48-B64D-7704114F4FFF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C7E4C-1A78-5A6D-E4A2-4AC9E11C2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C683D-E5C2-B17B-9534-2B559267F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E10B-1B6B-1544-A3F9-FC7356CD3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7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5CEF7-69A6-4AC5-9D97-7DAF80D2F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4C0AB-0717-87BC-0AA9-7D57B7E09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0342E-B478-CD89-31BF-3C7CEABFA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6C216-CCA7-B029-08CA-3AAAF1B6C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9A882C-1712-EA4D-D937-60295A3AEC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351D54-0DF1-F8DD-CE29-A780D8044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2E86-7403-8B48-B64D-7704114F4FFF}" type="datetimeFigureOut">
              <a:rPr lang="en-US" smtClean="0"/>
              <a:t>11/1/22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548E04-657F-CA71-5221-49D7D989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53ECEF-A9C5-F40D-8F71-8284CCC0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E10B-1B6B-1544-A3F9-FC7356CD3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55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3073A-4B35-C2BE-9B09-2FC12C492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56DEB-E388-9315-8C31-E1F9F3C4F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2E86-7403-8B48-B64D-7704114F4FFF}" type="datetimeFigureOut">
              <a:rPr lang="en-US" smtClean="0"/>
              <a:t>11/1/22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DABCB-3624-FAFF-688A-F29DF1CB5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16B58-FE59-409E-2E34-D738C67B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E10B-1B6B-1544-A3F9-FC7356CD3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08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21BC50-2A01-7D7B-7AF4-18C6BE92C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2E86-7403-8B48-B64D-7704114F4FFF}" type="datetimeFigureOut">
              <a:rPr lang="en-US" smtClean="0"/>
              <a:t>11/1/22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0BA9C7-5400-DF96-18DE-EFF0B390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075D9-AC9B-6B63-37DE-8DD419BB9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E10B-1B6B-1544-A3F9-FC7356CD3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85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434D-39B9-8955-1D4F-6097A7161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40957-5DD0-22DA-D4DC-949C50C5C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5121F-C2D9-FEFC-23FE-CF7FD7CEA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E5D20-E540-B35E-8D1B-04EB0B5B8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2E86-7403-8B48-B64D-7704114F4FFF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F5ACC-515B-47C4-D8D9-2BDC8F337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01EAF-3F5A-05E1-1EF7-2E4A72AAA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E10B-1B6B-1544-A3F9-FC7356CD3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4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F2AB6-38A0-090A-5A1F-408ED47AC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629DF-6291-41D3-80E5-BFD1EF7BD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1F48E-06AD-D71C-2657-2C327F9F8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98579-FE9E-0949-BD3D-C2BFDB6E3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2E86-7403-8B48-B64D-7704114F4FFF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28032-7BDA-0F17-0F39-A48F15605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625B3-BB4C-2AB1-FB5D-A5C464AE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E10B-1B6B-1544-A3F9-FC7356CD3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437E1-9EC5-D34C-361A-CCEE56B32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8A4DA-9B11-84F8-456F-ACE119608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2D3BB-CBD0-A559-69CA-9C0F0260E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D2E86-7403-8B48-B64D-7704114F4FFF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B07BA-CA7F-C025-981A-79307DB91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921C1-6582-859B-03BF-F7963403C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9E10B-1B6B-1544-A3F9-FC7356CD3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6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324" Type="http://schemas.openxmlformats.org/officeDocument/2006/relationships/customXml" Target="../ink/ink162.xml"/><Relationship Id="rId170" Type="http://schemas.openxmlformats.org/officeDocument/2006/relationships/customXml" Target="../ink/ink85.xml"/><Relationship Id="rId268" Type="http://schemas.openxmlformats.org/officeDocument/2006/relationships/customXml" Target="../ink/ink134.xml"/><Relationship Id="rId475" Type="http://schemas.openxmlformats.org/officeDocument/2006/relationships/image" Target="../media/image237.png"/><Relationship Id="rId32" Type="http://schemas.openxmlformats.org/officeDocument/2006/relationships/customXml" Target="../ink/ink16.xml"/><Relationship Id="rId128" Type="http://schemas.openxmlformats.org/officeDocument/2006/relationships/customXml" Target="../ink/ink64.xml"/><Relationship Id="rId335" Type="http://schemas.openxmlformats.org/officeDocument/2006/relationships/image" Target="../media/image167.png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402" Type="http://schemas.openxmlformats.org/officeDocument/2006/relationships/customXml" Target="../ink/ink201.xml"/><Relationship Id="rId279" Type="http://schemas.openxmlformats.org/officeDocument/2006/relationships/image" Target="../media/image139.png"/><Relationship Id="rId444" Type="http://schemas.openxmlformats.org/officeDocument/2006/relationships/customXml" Target="../ink/ink222.xml"/><Relationship Id="rId486" Type="http://schemas.openxmlformats.org/officeDocument/2006/relationships/customXml" Target="../ink/ink243.xml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46" Type="http://schemas.openxmlformats.org/officeDocument/2006/relationships/customXml" Target="../ink/ink173.xml"/><Relationship Id="rId388" Type="http://schemas.openxmlformats.org/officeDocument/2006/relationships/customXml" Target="../ink/ink194.xml"/><Relationship Id="rId511" Type="http://schemas.openxmlformats.org/officeDocument/2006/relationships/image" Target="../media/image255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413" Type="http://schemas.openxmlformats.org/officeDocument/2006/relationships/image" Target="../media/image206.png"/><Relationship Id="rId248" Type="http://schemas.openxmlformats.org/officeDocument/2006/relationships/customXml" Target="../ink/ink124.xml"/><Relationship Id="rId455" Type="http://schemas.openxmlformats.org/officeDocument/2006/relationships/image" Target="../media/image227.png"/><Relationship Id="rId497" Type="http://schemas.openxmlformats.org/officeDocument/2006/relationships/image" Target="../media/image248.png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357" Type="http://schemas.openxmlformats.org/officeDocument/2006/relationships/image" Target="../media/image178.png"/><Relationship Id="rId522" Type="http://schemas.openxmlformats.org/officeDocument/2006/relationships/image" Target="../media/image260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399" Type="http://schemas.openxmlformats.org/officeDocument/2006/relationships/image" Target="../media/image199.png"/><Relationship Id="rId259" Type="http://schemas.openxmlformats.org/officeDocument/2006/relationships/image" Target="../media/image129.png"/><Relationship Id="rId424" Type="http://schemas.openxmlformats.org/officeDocument/2006/relationships/customXml" Target="../ink/ink212.xml"/><Relationship Id="rId466" Type="http://schemas.openxmlformats.org/officeDocument/2006/relationships/customXml" Target="../ink/ink233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326" Type="http://schemas.openxmlformats.org/officeDocument/2006/relationships/customXml" Target="../ink/ink163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368" Type="http://schemas.openxmlformats.org/officeDocument/2006/relationships/customXml" Target="../ink/ink184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435" Type="http://schemas.openxmlformats.org/officeDocument/2006/relationships/image" Target="../media/image217.png"/><Relationship Id="rId477" Type="http://schemas.openxmlformats.org/officeDocument/2006/relationships/image" Target="../media/image238.png"/><Relationship Id="rId281" Type="http://schemas.openxmlformats.org/officeDocument/2006/relationships/image" Target="../media/image140.png"/><Relationship Id="rId337" Type="http://schemas.openxmlformats.org/officeDocument/2006/relationships/image" Target="../media/image168.png"/><Relationship Id="rId502" Type="http://schemas.openxmlformats.org/officeDocument/2006/relationships/customXml" Target="../ink/ink251.xml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379" Type="http://schemas.openxmlformats.org/officeDocument/2006/relationships/image" Target="../media/image189.png"/><Relationship Id="rId7" Type="http://schemas.openxmlformats.org/officeDocument/2006/relationships/image" Target="../media/image3.png"/><Relationship Id="rId183" Type="http://schemas.openxmlformats.org/officeDocument/2006/relationships/image" Target="../media/image91.png"/><Relationship Id="rId239" Type="http://schemas.openxmlformats.org/officeDocument/2006/relationships/image" Target="../media/image119.png"/><Relationship Id="rId390" Type="http://schemas.openxmlformats.org/officeDocument/2006/relationships/customXml" Target="../ink/ink195.xml"/><Relationship Id="rId404" Type="http://schemas.openxmlformats.org/officeDocument/2006/relationships/customXml" Target="../ink/ink202.xml"/><Relationship Id="rId446" Type="http://schemas.openxmlformats.org/officeDocument/2006/relationships/customXml" Target="../ink/ink223.xml"/><Relationship Id="rId250" Type="http://schemas.openxmlformats.org/officeDocument/2006/relationships/customXml" Target="../ink/ink125.xml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488" Type="http://schemas.openxmlformats.org/officeDocument/2006/relationships/customXml" Target="../ink/ink244.xml"/><Relationship Id="rId45" Type="http://schemas.openxmlformats.org/officeDocument/2006/relationships/image" Target="../media/image22.png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348" Type="http://schemas.openxmlformats.org/officeDocument/2006/relationships/customXml" Target="../ink/ink174.xml"/><Relationship Id="rId513" Type="http://schemas.openxmlformats.org/officeDocument/2006/relationships/image" Target="../media/image256.png"/><Relationship Id="rId152" Type="http://schemas.openxmlformats.org/officeDocument/2006/relationships/customXml" Target="../ink/ink76.xml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415" Type="http://schemas.openxmlformats.org/officeDocument/2006/relationships/image" Target="../media/image207.png"/><Relationship Id="rId457" Type="http://schemas.openxmlformats.org/officeDocument/2006/relationships/image" Target="../media/image228.png"/><Relationship Id="rId261" Type="http://schemas.openxmlformats.org/officeDocument/2006/relationships/image" Target="../media/image130.png"/><Relationship Id="rId499" Type="http://schemas.openxmlformats.org/officeDocument/2006/relationships/image" Target="../media/image249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image" Target="../media/image158.png"/><Relationship Id="rId359" Type="http://schemas.openxmlformats.org/officeDocument/2006/relationships/image" Target="../media/image179.png"/><Relationship Id="rId524" Type="http://schemas.openxmlformats.org/officeDocument/2006/relationships/image" Target="../media/image261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63" Type="http://schemas.openxmlformats.org/officeDocument/2006/relationships/image" Target="../media/image81.png"/><Relationship Id="rId219" Type="http://schemas.openxmlformats.org/officeDocument/2006/relationships/image" Target="../media/image109.png"/><Relationship Id="rId370" Type="http://schemas.openxmlformats.org/officeDocument/2006/relationships/customXml" Target="../ink/ink185.xml"/><Relationship Id="rId426" Type="http://schemas.openxmlformats.org/officeDocument/2006/relationships/customXml" Target="../ink/ink213.xml"/><Relationship Id="rId230" Type="http://schemas.openxmlformats.org/officeDocument/2006/relationships/customXml" Target="../ink/ink115.xml"/><Relationship Id="rId468" Type="http://schemas.openxmlformats.org/officeDocument/2006/relationships/customXml" Target="../ink/ink234.xml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328" Type="http://schemas.openxmlformats.org/officeDocument/2006/relationships/customXml" Target="../ink/ink164.xml"/><Relationship Id="rId132" Type="http://schemas.openxmlformats.org/officeDocument/2006/relationships/customXml" Target="../ink/ink66.xml"/><Relationship Id="rId174" Type="http://schemas.openxmlformats.org/officeDocument/2006/relationships/customXml" Target="../ink/ink87.xml"/><Relationship Id="rId381" Type="http://schemas.openxmlformats.org/officeDocument/2006/relationships/image" Target="../media/image190.png"/><Relationship Id="rId241" Type="http://schemas.openxmlformats.org/officeDocument/2006/relationships/image" Target="../media/image120.png"/><Relationship Id="rId437" Type="http://schemas.openxmlformats.org/officeDocument/2006/relationships/image" Target="../media/image218.png"/><Relationship Id="rId479" Type="http://schemas.openxmlformats.org/officeDocument/2006/relationships/image" Target="../media/image239.png"/><Relationship Id="rId36" Type="http://schemas.openxmlformats.org/officeDocument/2006/relationships/customXml" Target="../ink/ink18.xml"/><Relationship Id="rId283" Type="http://schemas.openxmlformats.org/officeDocument/2006/relationships/image" Target="../media/image141.png"/><Relationship Id="rId339" Type="http://schemas.openxmlformats.org/officeDocument/2006/relationships/image" Target="../media/image169.png"/><Relationship Id="rId490" Type="http://schemas.openxmlformats.org/officeDocument/2006/relationships/customXml" Target="../ink/ink245.xml"/><Relationship Id="rId504" Type="http://schemas.openxmlformats.org/officeDocument/2006/relationships/customXml" Target="../ink/ink252.xml"/><Relationship Id="rId78" Type="http://schemas.openxmlformats.org/officeDocument/2006/relationships/customXml" Target="../ink/ink39.xml"/><Relationship Id="rId101" Type="http://schemas.openxmlformats.org/officeDocument/2006/relationships/image" Target="../media/image50.png"/><Relationship Id="rId143" Type="http://schemas.openxmlformats.org/officeDocument/2006/relationships/image" Target="../media/image71.png"/><Relationship Id="rId185" Type="http://schemas.openxmlformats.org/officeDocument/2006/relationships/image" Target="../media/image92.png"/><Relationship Id="rId350" Type="http://schemas.openxmlformats.org/officeDocument/2006/relationships/customXml" Target="../ink/ink175.xml"/><Relationship Id="rId406" Type="http://schemas.openxmlformats.org/officeDocument/2006/relationships/customXml" Target="../ink/ink203.xml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392" Type="http://schemas.openxmlformats.org/officeDocument/2006/relationships/customXml" Target="../ink/ink196.xml"/><Relationship Id="rId448" Type="http://schemas.openxmlformats.org/officeDocument/2006/relationships/customXml" Target="../ink/ink224.xml"/><Relationship Id="rId252" Type="http://schemas.openxmlformats.org/officeDocument/2006/relationships/customXml" Target="../ink/ink126.xml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515" Type="http://schemas.openxmlformats.org/officeDocument/2006/relationships/customXml" Target="../ink/ink258.xml"/><Relationship Id="rId47" Type="http://schemas.openxmlformats.org/officeDocument/2006/relationships/image" Target="../media/image23.png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54" Type="http://schemas.openxmlformats.org/officeDocument/2006/relationships/customXml" Target="../ink/ink77.xml"/><Relationship Id="rId361" Type="http://schemas.openxmlformats.org/officeDocument/2006/relationships/image" Target="../media/image180.png"/><Relationship Id="rId196" Type="http://schemas.openxmlformats.org/officeDocument/2006/relationships/customXml" Target="../ink/ink98.xml"/><Relationship Id="rId417" Type="http://schemas.openxmlformats.org/officeDocument/2006/relationships/image" Target="../media/image208.png"/><Relationship Id="rId459" Type="http://schemas.openxmlformats.org/officeDocument/2006/relationships/image" Target="../media/image229.png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63" Type="http://schemas.openxmlformats.org/officeDocument/2006/relationships/image" Target="../media/image131.png"/><Relationship Id="rId319" Type="http://schemas.openxmlformats.org/officeDocument/2006/relationships/image" Target="../media/image159.png"/><Relationship Id="rId470" Type="http://schemas.openxmlformats.org/officeDocument/2006/relationships/customXml" Target="../ink/ink235.xml"/><Relationship Id="rId526" Type="http://schemas.openxmlformats.org/officeDocument/2006/relationships/image" Target="../media/image262.png"/><Relationship Id="rId58" Type="http://schemas.openxmlformats.org/officeDocument/2006/relationships/customXml" Target="../ink/ink29.xml"/><Relationship Id="rId123" Type="http://schemas.openxmlformats.org/officeDocument/2006/relationships/image" Target="../media/image61.png"/><Relationship Id="rId330" Type="http://schemas.openxmlformats.org/officeDocument/2006/relationships/customXml" Target="../ink/ink165.xml"/><Relationship Id="rId165" Type="http://schemas.openxmlformats.org/officeDocument/2006/relationships/image" Target="../media/image82.png"/><Relationship Id="rId372" Type="http://schemas.openxmlformats.org/officeDocument/2006/relationships/customXml" Target="../ink/ink186.xml"/><Relationship Id="rId428" Type="http://schemas.openxmlformats.org/officeDocument/2006/relationships/customXml" Target="../ink/ink214.xml"/><Relationship Id="rId232" Type="http://schemas.openxmlformats.org/officeDocument/2006/relationships/customXml" Target="../ink/ink116.xml"/><Relationship Id="rId274" Type="http://schemas.openxmlformats.org/officeDocument/2006/relationships/customXml" Target="../ink/ink137.xml"/><Relationship Id="rId481" Type="http://schemas.openxmlformats.org/officeDocument/2006/relationships/image" Target="../media/image240.png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76" Type="http://schemas.openxmlformats.org/officeDocument/2006/relationships/customXml" Target="../ink/ink88.xml"/><Relationship Id="rId341" Type="http://schemas.openxmlformats.org/officeDocument/2006/relationships/image" Target="../media/image170.png"/><Relationship Id="rId383" Type="http://schemas.openxmlformats.org/officeDocument/2006/relationships/image" Target="../media/image191.png"/><Relationship Id="rId439" Type="http://schemas.openxmlformats.org/officeDocument/2006/relationships/image" Target="../media/image219.png"/><Relationship Id="rId201" Type="http://schemas.openxmlformats.org/officeDocument/2006/relationships/image" Target="../media/image100.png"/><Relationship Id="rId243" Type="http://schemas.openxmlformats.org/officeDocument/2006/relationships/image" Target="../media/image121.png"/><Relationship Id="rId285" Type="http://schemas.openxmlformats.org/officeDocument/2006/relationships/image" Target="../media/image142.png"/><Relationship Id="rId450" Type="http://schemas.openxmlformats.org/officeDocument/2006/relationships/customXml" Target="../ink/ink225.xml"/><Relationship Id="rId506" Type="http://schemas.openxmlformats.org/officeDocument/2006/relationships/customXml" Target="../ink/ink253.xml"/><Relationship Id="rId38" Type="http://schemas.openxmlformats.org/officeDocument/2006/relationships/customXml" Target="../ink/ink19.xml"/><Relationship Id="rId103" Type="http://schemas.openxmlformats.org/officeDocument/2006/relationships/image" Target="../media/image51.png"/><Relationship Id="rId310" Type="http://schemas.openxmlformats.org/officeDocument/2006/relationships/customXml" Target="../ink/ink155.xml"/><Relationship Id="rId492" Type="http://schemas.openxmlformats.org/officeDocument/2006/relationships/customXml" Target="../ink/ink246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87" Type="http://schemas.openxmlformats.org/officeDocument/2006/relationships/image" Target="../media/image93.png"/><Relationship Id="rId352" Type="http://schemas.openxmlformats.org/officeDocument/2006/relationships/customXml" Target="../ink/ink176.xml"/><Relationship Id="rId394" Type="http://schemas.openxmlformats.org/officeDocument/2006/relationships/customXml" Target="../ink/ink197.xml"/><Relationship Id="rId408" Type="http://schemas.openxmlformats.org/officeDocument/2006/relationships/customXml" Target="../ink/ink204.xml"/><Relationship Id="rId212" Type="http://schemas.openxmlformats.org/officeDocument/2006/relationships/customXml" Target="../ink/ink106.xml"/><Relationship Id="rId254" Type="http://schemas.openxmlformats.org/officeDocument/2006/relationships/customXml" Target="../ink/ink127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96" Type="http://schemas.openxmlformats.org/officeDocument/2006/relationships/customXml" Target="../ink/ink148.xml"/><Relationship Id="rId461" Type="http://schemas.openxmlformats.org/officeDocument/2006/relationships/image" Target="../media/image230.png"/><Relationship Id="rId517" Type="http://schemas.openxmlformats.org/officeDocument/2006/relationships/customXml" Target="../ink/ink259.xml"/><Relationship Id="rId60" Type="http://schemas.openxmlformats.org/officeDocument/2006/relationships/customXml" Target="../ink/ink30.xml"/><Relationship Id="rId156" Type="http://schemas.openxmlformats.org/officeDocument/2006/relationships/customXml" Target="../ink/ink78.xml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363" Type="http://schemas.openxmlformats.org/officeDocument/2006/relationships/image" Target="../media/image181.png"/><Relationship Id="rId419" Type="http://schemas.openxmlformats.org/officeDocument/2006/relationships/image" Target="../media/image209.png"/><Relationship Id="rId223" Type="http://schemas.openxmlformats.org/officeDocument/2006/relationships/image" Target="../media/image111.png"/><Relationship Id="rId430" Type="http://schemas.openxmlformats.org/officeDocument/2006/relationships/customXml" Target="../ink/ink215.xml"/><Relationship Id="rId18" Type="http://schemas.openxmlformats.org/officeDocument/2006/relationships/customXml" Target="../ink/ink9.xml"/><Relationship Id="rId265" Type="http://schemas.openxmlformats.org/officeDocument/2006/relationships/image" Target="../media/image132.png"/><Relationship Id="rId472" Type="http://schemas.openxmlformats.org/officeDocument/2006/relationships/customXml" Target="../ink/ink236.xml"/><Relationship Id="rId528" Type="http://schemas.openxmlformats.org/officeDocument/2006/relationships/image" Target="../media/image263.png"/><Relationship Id="rId125" Type="http://schemas.openxmlformats.org/officeDocument/2006/relationships/image" Target="../media/image62.png"/><Relationship Id="rId167" Type="http://schemas.openxmlformats.org/officeDocument/2006/relationships/image" Target="../media/image83.png"/><Relationship Id="rId332" Type="http://schemas.openxmlformats.org/officeDocument/2006/relationships/customXml" Target="../ink/ink166.xml"/><Relationship Id="rId374" Type="http://schemas.openxmlformats.org/officeDocument/2006/relationships/customXml" Target="../ink/ink187.xml"/><Relationship Id="rId71" Type="http://schemas.openxmlformats.org/officeDocument/2006/relationships/image" Target="../media/image35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customXml" Target="../ink/ink138.xml"/><Relationship Id="rId441" Type="http://schemas.openxmlformats.org/officeDocument/2006/relationships/image" Target="../media/image220.png"/><Relationship Id="rId483" Type="http://schemas.openxmlformats.org/officeDocument/2006/relationships/image" Target="../media/image241.png"/><Relationship Id="rId40" Type="http://schemas.openxmlformats.org/officeDocument/2006/relationships/customXml" Target="../ink/ink20.xml"/><Relationship Id="rId136" Type="http://schemas.openxmlformats.org/officeDocument/2006/relationships/customXml" Target="../ink/ink68.xml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343" Type="http://schemas.openxmlformats.org/officeDocument/2006/relationships/image" Target="../media/image171.png"/><Relationship Id="rId82" Type="http://schemas.openxmlformats.org/officeDocument/2006/relationships/customXml" Target="../ink/ink41.xml"/><Relationship Id="rId203" Type="http://schemas.openxmlformats.org/officeDocument/2006/relationships/image" Target="../media/image101.png"/><Relationship Id="rId385" Type="http://schemas.openxmlformats.org/officeDocument/2006/relationships/image" Target="../media/image192.png"/><Relationship Id="rId245" Type="http://schemas.openxmlformats.org/officeDocument/2006/relationships/image" Target="../media/image122.png"/><Relationship Id="rId287" Type="http://schemas.openxmlformats.org/officeDocument/2006/relationships/image" Target="../media/image143.png"/><Relationship Id="rId410" Type="http://schemas.openxmlformats.org/officeDocument/2006/relationships/customXml" Target="../ink/ink205.xml"/><Relationship Id="rId452" Type="http://schemas.openxmlformats.org/officeDocument/2006/relationships/customXml" Target="../ink/ink226.xml"/><Relationship Id="rId494" Type="http://schemas.openxmlformats.org/officeDocument/2006/relationships/customXml" Target="../ink/ink247.xml"/><Relationship Id="rId508" Type="http://schemas.openxmlformats.org/officeDocument/2006/relationships/customXml" Target="../ink/ink254.xml"/><Relationship Id="rId105" Type="http://schemas.openxmlformats.org/officeDocument/2006/relationships/image" Target="../media/image52.png"/><Relationship Id="rId147" Type="http://schemas.openxmlformats.org/officeDocument/2006/relationships/image" Target="../media/image73.png"/><Relationship Id="rId312" Type="http://schemas.openxmlformats.org/officeDocument/2006/relationships/customXml" Target="../ink/ink156.xml"/><Relationship Id="rId354" Type="http://schemas.openxmlformats.org/officeDocument/2006/relationships/customXml" Target="../ink/ink177.xml"/><Relationship Id="rId51" Type="http://schemas.openxmlformats.org/officeDocument/2006/relationships/image" Target="../media/image25.png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96" Type="http://schemas.openxmlformats.org/officeDocument/2006/relationships/customXml" Target="../ink/ink198.xml"/><Relationship Id="rId214" Type="http://schemas.openxmlformats.org/officeDocument/2006/relationships/customXml" Target="../ink/ink107.xml"/><Relationship Id="rId256" Type="http://schemas.openxmlformats.org/officeDocument/2006/relationships/customXml" Target="../ink/ink128.xml"/><Relationship Id="rId298" Type="http://schemas.openxmlformats.org/officeDocument/2006/relationships/customXml" Target="../ink/ink149.xml"/><Relationship Id="rId421" Type="http://schemas.openxmlformats.org/officeDocument/2006/relationships/image" Target="../media/image210.png"/><Relationship Id="rId463" Type="http://schemas.openxmlformats.org/officeDocument/2006/relationships/image" Target="../media/image231.png"/><Relationship Id="rId519" Type="http://schemas.openxmlformats.org/officeDocument/2006/relationships/customXml" Target="../ink/ink260.xml"/><Relationship Id="rId116" Type="http://schemas.openxmlformats.org/officeDocument/2006/relationships/customXml" Target="../ink/ink58.xml"/><Relationship Id="rId158" Type="http://schemas.openxmlformats.org/officeDocument/2006/relationships/customXml" Target="../ink/ink79.xml"/><Relationship Id="rId323" Type="http://schemas.openxmlformats.org/officeDocument/2006/relationships/image" Target="../media/image161.png"/><Relationship Id="rId530" Type="http://schemas.openxmlformats.org/officeDocument/2006/relationships/image" Target="../media/image264.png"/><Relationship Id="rId20" Type="http://schemas.openxmlformats.org/officeDocument/2006/relationships/customXml" Target="../ink/ink10.xml"/><Relationship Id="rId62" Type="http://schemas.openxmlformats.org/officeDocument/2006/relationships/customXml" Target="../ink/ink31.xml"/><Relationship Id="rId365" Type="http://schemas.openxmlformats.org/officeDocument/2006/relationships/image" Target="../media/image182.png"/><Relationship Id="rId225" Type="http://schemas.openxmlformats.org/officeDocument/2006/relationships/image" Target="../media/image112.png"/><Relationship Id="rId267" Type="http://schemas.openxmlformats.org/officeDocument/2006/relationships/image" Target="../media/image133.png"/><Relationship Id="rId432" Type="http://schemas.openxmlformats.org/officeDocument/2006/relationships/customXml" Target="../ink/ink216.xml"/><Relationship Id="rId474" Type="http://schemas.openxmlformats.org/officeDocument/2006/relationships/customXml" Target="../ink/ink237.xml"/><Relationship Id="rId127" Type="http://schemas.openxmlformats.org/officeDocument/2006/relationships/image" Target="../media/image63.png"/><Relationship Id="rId31" Type="http://schemas.openxmlformats.org/officeDocument/2006/relationships/image" Target="../media/image15.png"/><Relationship Id="rId73" Type="http://schemas.openxmlformats.org/officeDocument/2006/relationships/image" Target="../media/image36.png"/><Relationship Id="rId169" Type="http://schemas.openxmlformats.org/officeDocument/2006/relationships/image" Target="../media/image84.png"/><Relationship Id="rId334" Type="http://schemas.openxmlformats.org/officeDocument/2006/relationships/customXml" Target="../ink/ink167.xml"/><Relationship Id="rId376" Type="http://schemas.openxmlformats.org/officeDocument/2006/relationships/customXml" Target="../ink/ink188.xml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36" Type="http://schemas.openxmlformats.org/officeDocument/2006/relationships/customXml" Target="../ink/ink118.xml"/><Relationship Id="rId278" Type="http://schemas.openxmlformats.org/officeDocument/2006/relationships/customXml" Target="../ink/ink139.xml"/><Relationship Id="rId401" Type="http://schemas.openxmlformats.org/officeDocument/2006/relationships/image" Target="../media/image200.png"/><Relationship Id="rId443" Type="http://schemas.openxmlformats.org/officeDocument/2006/relationships/image" Target="../media/image221.png"/><Relationship Id="rId303" Type="http://schemas.openxmlformats.org/officeDocument/2006/relationships/image" Target="../media/image151.png"/><Relationship Id="rId485" Type="http://schemas.openxmlformats.org/officeDocument/2006/relationships/image" Target="../media/image242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72.png"/><Relationship Id="rId387" Type="http://schemas.openxmlformats.org/officeDocument/2006/relationships/image" Target="../media/image193.png"/><Relationship Id="rId510" Type="http://schemas.openxmlformats.org/officeDocument/2006/relationships/customXml" Target="../ink/ink255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412" Type="http://schemas.openxmlformats.org/officeDocument/2006/relationships/customXml" Target="../ink/ink206.xml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454" Type="http://schemas.openxmlformats.org/officeDocument/2006/relationships/customXml" Target="../ink/ink227.xml"/><Relationship Id="rId496" Type="http://schemas.openxmlformats.org/officeDocument/2006/relationships/customXml" Target="../ink/ink248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356" Type="http://schemas.openxmlformats.org/officeDocument/2006/relationships/customXml" Target="../ink/ink178.xml"/><Relationship Id="rId398" Type="http://schemas.openxmlformats.org/officeDocument/2006/relationships/customXml" Target="../ink/ink199.xml"/><Relationship Id="rId521" Type="http://schemas.openxmlformats.org/officeDocument/2006/relationships/customXml" Target="../ink/ink261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423" Type="http://schemas.openxmlformats.org/officeDocument/2006/relationships/image" Target="../media/image211.png"/><Relationship Id="rId258" Type="http://schemas.openxmlformats.org/officeDocument/2006/relationships/customXml" Target="../ink/ink129.xml"/><Relationship Id="rId465" Type="http://schemas.openxmlformats.org/officeDocument/2006/relationships/image" Target="../media/image232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2.png"/><Relationship Id="rId367" Type="http://schemas.openxmlformats.org/officeDocument/2006/relationships/image" Target="../media/image183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434" Type="http://schemas.openxmlformats.org/officeDocument/2006/relationships/customXml" Target="../ink/ink217.xml"/><Relationship Id="rId476" Type="http://schemas.openxmlformats.org/officeDocument/2006/relationships/customXml" Target="../ink/ink238.xml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336" Type="http://schemas.openxmlformats.org/officeDocument/2006/relationships/customXml" Target="../ink/ink168.xml"/><Relationship Id="rId501" Type="http://schemas.openxmlformats.org/officeDocument/2006/relationships/image" Target="../media/image250.png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378" Type="http://schemas.openxmlformats.org/officeDocument/2006/relationships/customXml" Target="../ink/ink189.xml"/><Relationship Id="rId403" Type="http://schemas.openxmlformats.org/officeDocument/2006/relationships/image" Target="../media/image201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445" Type="http://schemas.openxmlformats.org/officeDocument/2006/relationships/image" Target="../media/image222.png"/><Relationship Id="rId487" Type="http://schemas.openxmlformats.org/officeDocument/2006/relationships/image" Target="../media/image243.png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347" Type="http://schemas.openxmlformats.org/officeDocument/2006/relationships/image" Target="../media/image173.png"/><Relationship Id="rId512" Type="http://schemas.openxmlformats.org/officeDocument/2006/relationships/customXml" Target="../ink/ink256.xml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389" Type="http://schemas.openxmlformats.org/officeDocument/2006/relationships/image" Target="../media/image194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414" Type="http://schemas.openxmlformats.org/officeDocument/2006/relationships/customXml" Target="../ink/ink207.xml"/><Relationship Id="rId456" Type="http://schemas.openxmlformats.org/officeDocument/2006/relationships/customXml" Target="../ink/ink228.xml"/><Relationship Id="rId498" Type="http://schemas.openxmlformats.org/officeDocument/2006/relationships/customXml" Target="../ink/ink249.xml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23" Type="http://schemas.openxmlformats.org/officeDocument/2006/relationships/customXml" Target="../ink/ink262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358" Type="http://schemas.openxmlformats.org/officeDocument/2006/relationships/customXml" Target="../ink/ink179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425" Type="http://schemas.openxmlformats.org/officeDocument/2006/relationships/image" Target="../media/image212.png"/><Relationship Id="rId467" Type="http://schemas.openxmlformats.org/officeDocument/2006/relationships/image" Target="../media/image233.png"/><Relationship Id="rId271" Type="http://schemas.openxmlformats.org/officeDocument/2006/relationships/image" Target="../media/image135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369" Type="http://schemas.openxmlformats.org/officeDocument/2006/relationships/image" Target="../media/image184.png"/><Relationship Id="rId173" Type="http://schemas.openxmlformats.org/officeDocument/2006/relationships/image" Target="../media/image86.png"/><Relationship Id="rId229" Type="http://schemas.openxmlformats.org/officeDocument/2006/relationships/image" Target="../media/image114.png"/><Relationship Id="rId380" Type="http://schemas.openxmlformats.org/officeDocument/2006/relationships/customXml" Target="../ink/ink190.xml"/><Relationship Id="rId436" Type="http://schemas.openxmlformats.org/officeDocument/2006/relationships/customXml" Target="../ink/ink218.xml"/><Relationship Id="rId240" Type="http://schemas.openxmlformats.org/officeDocument/2006/relationships/customXml" Target="../ink/ink120.xml"/><Relationship Id="rId478" Type="http://schemas.openxmlformats.org/officeDocument/2006/relationships/customXml" Target="../ink/ink239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38" Type="http://schemas.openxmlformats.org/officeDocument/2006/relationships/customXml" Target="../ink/ink169.xml"/><Relationship Id="rId503" Type="http://schemas.openxmlformats.org/officeDocument/2006/relationships/image" Target="../media/image251.png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184" Type="http://schemas.openxmlformats.org/officeDocument/2006/relationships/customXml" Target="../ink/ink92.xml"/><Relationship Id="rId391" Type="http://schemas.openxmlformats.org/officeDocument/2006/relationships/image" Target="../media/image195.png"/><Relationship Id="rId405" Type="http://schemas.openxmlformats.org/officeDocument/2006/relationships/image" Target="../media/image202.png"/><Relationship Id="rId447" Type="http://schemas.openxmlformats.org/officeDocument/2006/relationships/image" Target="../media/image223.png"/><Relationship Id="rId251" Type="http://schemas.openxmlformats.org/officeDocument/2006/relationships/image" Target="../media/image125.png"/><Relationship Id="rId489" Type="http://schemas.openxmlformats.org/officeDocument/2006/relationships/image" Target="../media/image244.png"/><Relationship Id="rId46" Type="http://schemas.openxmlformats.org/officeDocument/2006/relationships/customXml" Target="../ink/ink23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49" Type="http://schemas.openxmlformats.org/officeDocument/2006/relationships/image" Target="../media/image174.png"/><Relationship Id="rId514" Type="http://schemas.openxmlformats.org/officeDocument/2006/relationships/customXml" Target="../ink/ink257.xml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53" Type="http://schemas.openxmlformats.org/officeDocument/2006/relationships/image" Target="../media/image76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360" Type="http://schemas.openxmlformats.org/officeDocument/2006/relationships/customXml" Target="../ink/ink180.xml"/><Relationship Id="rId416" Type="http://schemas.openxmlformats.org/officeDocument/2006/relationships/customXml" Target="../ink/ink208.xml"/><Relationship Id="rId220" Type="http://schemas.openxmlformats.org/officeDocument/2006/relationships/customXml" Target="../ink/ink110.xml"/><Relationship Id="rId458" Type="http://schemas.openxmlformats.org/officeDocument/2006/relationships/customXml" Target="../ink/ink229.xml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318" Type="http://schemas.openxmlformats.org/officeDocument/2006/relationships/customXml" Target="../ink/ink159.xml"/><Relationship Id="rId525" Type="http://schemas.openxmlformats.org/officeDocument/2006/relationships/customXml" Target="../ink/ink263.xml"/><Relationship Id="rId99" Type="http://schemas.openxmlformats.org/officeDocument/2006/relationships/image" Target="../media/image49.png"/><Relationship Id="rId122" Type="http://schemas.openxmlformats.org/officeDocument/2006/relationships/customXml" Target="../ink/ink61.xml"/><Relationship Id="rId164" Type="http://schemas.openxmlformats.org/officeDocument/2006/relationships/customXml" Target="../ink/ink82.xml"/><Relationship Id="rId371" Type="http://schemas.openxmlformats.org/officeDocument/2006/relationships/image" Target="../media/image185.png"/><Relationship Id="rId427" Type="http://schemas.openxmlformats.org/officeDocument/2006/relationships/image" Target="../media/image213.png"/><Relationship Id="rId469" Type="http://schemas.openxmlformats.org/officeDocument/2006/relationships/image" Target="../media/image234.png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73" Type="http://schemas.openxmlformats.org/officeDocument/2006/relationships/image" Target="../media/image136.png"/><Relationship Id="rId329" Type="http://schemas.openxmlformats.org/officeDocument/2006/relationships/image" Target="../media/image164.png"/><Relationship Id="rId480" Type="http://schemas.openxmlformats.org/officeDocument/2006/relationships/customXml" Target="../ink/ink240.xml"/><Relationship Id="rId68" Type="http://schemas.openxmlformats.org/officeDocument/2006/relationships/customXml" Target="../ink/ink34.xml"/><Relationship Id="rId133" Type="http://schemas.openxmlformats.org/officeDocument/2006/relationships/image" Target="../media/image66.png"/><Relationship Id="rId175" Type="http://schemas.openxmlformats.org/officeDocument/2006/relationships/image" Target="../media/image87.png"/><Relationship Id="rId340" Type="http://schemas.openxmlformats.org/officeDocument/2006/relationships/customXml" Target="../ink/ink170.xml"/><Relationship Id="rId200" Type="http://schemas.openxmlformats.org/officeDocument/2006/relationships/customXml" Target="../ink/ink100.xml"/><Relationship Id="rId382" Type="http://schemas.openxmlformats.org/officeDocument/2006/relationships/customXml" Target="../ink/ink191.xml"/><Relationship Id="rId438" Type="http://schemas.openxmlformats.org/officeDocument/2006/relationships/customXml" Target="../ink/ink219.xml"/><Relationship Id="rId242" Type="http://schemas.openxmlformats.org/officeDocument/2006/relationships/customXml" Target="../ink/ink121.xml"/><Relationship Id="rId284" Type="http://schemas.openxmlformats.org/officeDocument/2006/relationships/customXml" Target="../ink/ink142.xml"/><Relationship Id="rId491" Type="http://schemas.openxmlformats.org/officeDocument/2006/relationships/image" Target="../media/image245.png"/><Relationship Id="rId505" Type="http://schemas.openxmlformats.org/officeDocument/2006/relationships/image" Target="../media/image252.png"/><Relationship Id="rId37" Type="http://schemas.openxmlformats.org/officeDocument/2006/relationships/image" Target="../media/image18.png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86" Type="http://schemas.openxmlformats.org/officeDocument/2006/relationships/customXml" Target="../ink/ink93.xml"/><Relationship Id="rId351" Type="http://schemas.openxmlformats.org/officeDocument/2006/relationships/image" Target="../media/image175.png"/><Relationship Id="rId393" Type="http://schemas.openxmlformats.org/officeDocument/2006/relationships/image" Target="../media/image196.png"/><Relationship Id="rId407" Type="http://schemas.openxmlformats.org/officeDocument/2006/relationships/image" Target="../media/image203.png"/><Relationship Id="rId449" Type="http://schemas.openxmlformats.org/officeDocument/2006/relationships/image" Target="../media/image224.png"/><Relationship Id="rId211" Type="http://schemas.openxmlformats.org/officeDocument/2006/relationships/image" Target="../media/image105.png"/><Relationship Id="rId253" Type="http://schemas.openxmlformats.org/officeDocument/2006/relationships/image" Target="../media/image126.png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460" Type="http://schemas.openxmlformats.org/officeDocument/2006/relationships/customXml" Target="../ink/ink230.xml"/><Relationship Id="rId516" Type="http://schemas.openxmlformats.org/officeDocument/2006/relationships/image" Target="../media/image257.png"/><Relationship Id="rId48" Type="http://schemas.openxmlformats.org/officeDocument/2006/relationships/customXml" Target="../ink/ink24.xml"/><Relationship Id="rId113" Type="http://schemas.openxmlformats.org/officeDocument/2006/relationships/image" Target="../media/image56.png"/><Relationship Id="rId320" Type="http://schemas.openxmlformats.org/officeDocument/2006/relationships/customXml" Target="../ink/ink160.xml"/><Relationship Id="rId155" Type="http://schemas.openxmlformats.org/officeDocument/2006/relationships/image" Target="../media/image77.png"/><Relationship Id="rId197" Type="http://schemas.openxmlformats.org/officeDocument/2006/relationships/image" Target="../media/image98.png"/><Relationship Id="rId362" Type="http://schemas.openxmlformats.org/officeDocument/2006/relationships/customXml" Target="../ink/ink181.xml"/><Relationship Id="rId418" Type="http://schemas.openxmlformats.org/officeDocument/2006/relationships/customXml" Target="../ink/ink209.xml"/><Relationship Id="rId222" Type="http://schemas.openxmlformats.org/officeDocument/2006/relationships/customXml" Target="../ink/ink111.xml"/><Relationship Id="rId264" Type="http://schemas.openxmlformats.org/officeDocument/2006/relationships/customXml" Target="../ink/ink132.xml"/><Relationship Id="rId471" Type="http://schemas.openxmlformats.org/officeDocument/2006/relationships/image" Target="../media/image235.png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62.xml"/><Relationship Id="rId527" Type="http://schemas.openxmlformats.org/officeDocument/2006/relationships/customXml" Target="../ink/ink264.xml"/><Relationship Id="rId70" Type="http://schemas.openxmlformats.org/officeDocument/2006/relationships/customXml" Target="../ink/ink35.xml"/><Relationship Id="rId166" Type="http://schemas.openxmlformats.org/officeDocument/2006/relationships/customXml" Target="../ink/ink83.xml"/><Relationship Id="rId331" Type="http://schemas.openxmlformats.org/officeDocument/2006/relationships/image" Target="../media/image165.png"/><Relationship Id="rId373" Type="http://schemas.openxmlformats.org/officeDocument/2006/relationships/image" Target="../media/image186.png"/><Relationship Id="rId429" Type="http://schemas.openxmlformats.org/officeDocument/2006/relationships/image" Target="../media/image214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16.png"/><Relationship Id="rId440" Type="http://schemas.openxmlformats.org/officeDocument/2006/relationships/customXml" Target="../ink/ink220.xml"/><Relationship Id="rId28" Type="http://schemas.openxmlformats.org/officeDocument/2006/relationships/customXml" Target="../ink/ink14.xml"/><Relationship Id="rId275" Type="http://schemas.openxmlformats.org/officeDocument/2006/relationships/image" Target="../media/image137.png"/><Relationship Id="rId300" Type="http://schemas.openxmlformats.org/officeDocument/2006/relationships/customXml" Target="../ink/ink150.xml"/><Relationship Id="rId482" Type="http://schemas.openxmlformats.org/officeDocument/2006/relationships/customXml" Target="../ink/ink241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77" Type="http://schemas.openxmlformats.org/officeDocument/2006/relationships/image" Target="../media/image88.png"/><Relationship Id="rId342" Type="http://schemas.openxmlformats.org/officeDocument/2006/relationships/customXml" Target="../ink/ink171.xml"/><Relationship Id="rId384" Type="http://schemas.openxmlformats.org/officeDocument/2006/relationships/customXml" Target="../ink/ink192.xml"/><Relationship Id="rId202" Type="http://schemas.openxmlformats.org/officeDocument/2006/relationships/customXml" Target="../ink/ink101.xml"/><Relationship Id="rId244" Type="http://schemas.openxmlformats.org/officeDocument/2006/relationships/customXml" Target="../ink/ink122.xml"/><Relationship Id="rId39" Type="http://schemas.openxmlformats.org/officeDocument/2006/relationships/image" Target="../media/image19.png"/><Relationship Id="rId286" Type="http://schemas.openxmlformats.org/officeDocument/2006/relationships/customXml" Target="../ink/ink143.xml"/><Relationship Id="rId451" Type="http://schemas.openxmlformats.org/officeDocument/2006/relationships/image" Target="../media/image225.png"/><Relationship Id="rId493" Type="http://schemas.openxmlformats.org/officeDocument/2006/relationships/image" Target="../media/image246.png"/><Relationship Id="rId507" Type="http://schemas.openxmlformats.org/officeDocument/2006/relationships/image" Target="../media/image253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46" Type="http://schemas.openxmlformats.org/officeDocument/2006/relationships/customXml" Target="../ink/ink73.xml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353" Type="http://schemas.openxmlformats.org/officeDocument/2006/relationships/image" Target="../media/image176.png"/><Relationship Id="rId395" Type="http://schemas.openxmlformats.org/officeDocument/2006/relationships/image" Target="../media/image197.png"/><Relationship Id="rId409" Type="http://schemas.openxmlformats.org/officeDocument/2006/relationships/image" Target="../media/image204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420" Type="http://schemas.openxmlformats.org/officeDocument/2006/relationships/customXml" Target="../ink/ink210.xml"/><Relationship Id="rId255" Type="http://schemas.openxmlformats.org/officeDocument/2006/relationships/image" Target="../media/image127.png"/><Relationship Id="rId297" Type="http://schemas.openxmlformats.org/officeDocument/2006/relationships/image" Target="../media/image148.png"/><Relationship Id="rId462" Type="http://schemas.openxmlformats.org/officeDocument/2006/relationships/customXml" Target="../ink/ink231.xml"/><Relationship Id="rId518" Type="http://schemas.openxmlformats.org/officeDocument/2006/relationships/image" Target="../media/image258.png"/><Relationship Id="rId115" Type="http://schemas.openxmlformats.org/officeDocument/2006/relationships/image" Target="../media/image57.png"/><Relationship Id="rId157" Type="http://schemas.openxmlformats.org/officeDocument/2006/relationships/image" Target="../media/image78.png"/><Relationship Id="rId322" Type="http://schemas.openxmlformats.org/officeDocument/2006/relationships/customXml" Target="../ink/ink161.xml"/><Relationship Id="rId364" Type="http://schemas.openxmlformats.org/officeDocument/2006/relationships/customXml" Target="../ink/ink182.xml"/><Relationship Id="rId61" Type="http://schemas.openxmlformats.org/officeDocument/2006/relationships/image" Target="../media/image30.png"/><Relationship Id="rId199" Type="http://schemas.openxmlformats.org/officeDocument/2006/relationships/image" Target="../media/image99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66" Type="http://schemas.openxmlformats.org/officeDocument/2006/relationships/customXml" Target="../ink/ink133.xml"/><Relationship Id="rId431" Type="http://schemas.openxmlformats.org/officeDocument/2006/relationships/image" Target="../media/image215.png"/><Relationship Id="rId473" Type="http://schemas.openxmlformats.org/officeDocument/2006/relationships/image" Target="../media/image236.png"/><Relationship Id="rId529" Type="http://schemas.openxmlformats.org/officeDocument/2006/relationships/customXml" Target="../ink/ink265.xml"/><Relationship Id="rId30" Type="http://schemas.openxmlformats.org/officeDocument/2006/relationships/customXml" Target="../ink/ink15.xml"/><Relationship Id="rId126" Type="http://schemas.openxmlformats.org/officeDocument/2006/relationships/customXml" Target="../ink/ink63.xml"/><Relationship Id="rId168" Type="http://schemas.openxmlformats.org/officeDocument/2006/relationships/customXml" Target="../ink/ink84.xml"/><Relationship Id="rId333" Type="http://schemas.openxmlformats.org/officeDocument/2006/relationships/image" Target="../media/image166.png"/><Relationship Id="rId72" Type="http://schemas.openxmlformats.org/officeDocument/2006/relationships/customXml" Target="../ink/ink36.xml"/><Relationship Id="rId375" Type="http://schemas.openxmlformats.org/officeDocument/2006/relationships/image" Target="../media/image187.png"/><Relationship Id="rId3" Type="http://schemas.openxmlformats.org/officeDocument/2006/relationships/image" Target="../media/image1.png"/><Relationship Id="rId235" Type="http://schemas.openxmlformats.org/officeDocument/2006/relationships/image" Target="../media/image117.png"/><Relationship Id="rId277" Type="http://schemas.openxmlformats.org/officeDocument/2006/relationships/image" Target="../media/image138.png"/><Relationship Id="rId400" Type="http://schemas.openxmlformats.org/officeDocument/2006/relationships/customXml" Target="../ink/ink200.xml"/><Relationship Id="rId442" Type="http://schemas.openxmlformats.org/officeDocument/2006/relationships/customXml" Target="../ink/ink221.xml"/><Relationship Id="rId484" Type="http://schemas.openxmlformats.org/officeDocument/2006/relationships/customXml" Target="../ink/ink242.xml"/><Relationship Id="rId137" Type="http://schemas.openxmlformats.org/officeDocument/2006/relationships/image" Target="../media/image68.png"/><Relationship Id="rId302" Type="http://schemas.openxmlformats.org/officeDocument/2006/relationships/customXml" Target="../ink/ink151.xml"/><Relationship Id="rId344" Type="http://schemas.openxmlformats.org/officeDocument/2006/relationships/customXml" Target="../ink/ink172.xml"/><Relationship Id="rId41" Type="http://schemas.openxmlformats.org/officeDocument/2006/relationships/image" Target="../media/image20.png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386" Type="http://schemas.openxmlformats.org/officeDocument/2006/relationships/customXml" Target="../ink/ink193.xml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46" Type="http://schemas.openxmlformats.org/officeDocument/2006/relationships/customXml" Target="../ink/ink123.xml"/><Relationship Id="rId288" Type="http://schemas.openxmlformats.org/officeDocument/2006/relationships/customXml" Target="../ink/ink144.xml"/><Relationship Id="rId411" Type="http://schemas.openxmlformats.org/officeDocument/2006/relationships/image" Target="../media/image205.png"/><Relationship Id="rId453" Type="http://schemas.openxmlformats.org/officeDocument/2006/relationships/image" Target="../media/image226.png"/><Relationship Id="rId509" Type="http://schemas.openxmlformats.org/officeDocument/2006/relationships/image" Target="../media/image254.png"/><Relationship Id="rId106" Type="http://schemas.openxmlformats.org/officeDocument/2006/relationships/customXml" Target="../ink/ink53.xml"/><Relationship Id="rId313" Type="http://schemas.openxmlformats.org/officeDocument/2006/relationships/image" Target="../media/image156.png"/><Relationship Id="rId495" Type="http://schemas.openxmlformats.org/officeDocument/2006/relationships/image" Target="../media/image247.png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355" Type="http://schemas.openxmlformats.org/officeDocument/2006/relationships/image" Target="../media/image177.png"/><Relationship Id="rId397" Type="http://schemas.openxmlformats.org/officeDocument/2006/relationships/image" Target="../media/image198.png"/><Relationship Id="rId520" Type="http://schemas.openxmlformats.org/officeDocument/2006/relationships/image" Target="../media/image259.png"/><Relationship Id="rId215" Type="http://schemas.openxmlformats.org/officeDocument/2006/relationships/image" Target="../media/image107.png"/><Relationship Id="rId257" Type="http://schemas.openxmlformats.org/officeDocument/2006/relationships/image" Target="../media/image128.png"/><Relationship Id="rId422" Type="http://schemas.openxmlformats.org/officeDocument/2006/relationships/customXml" Target="../ink/ink211.xml"/><Relationship Id="rId464" Type="http://schemas.openxmlformats.org/officeDocument/2006/relationships/customXml" Target="../ink/ink232.xml"/><Relationship Id="rId299" Type="http://schemas.openxmlformats.org/officeDocument/2006/relationships/image" Target="../media/image149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66" Type="http://schemas.openxmlformats.org/officeDocument/2006/relationships/customXml" Target="../ink/ink183.xml"/><Relationship Id="rId226" Type="http://schemas.openxmlformats.org/officeDocument/2006/relationships/customXml" Target="../ink/ink113.xml"/><Relationship Id="rId433" Type="http://schemas.openxmlformats.org/officeDocument/2006/relationships/image" Target="../media/image216.png"/><Relationship Id="rId74" Type="http://schemas.openxmlformats.org/officeDocument/2006/relationships/customXml" Target="../ink/ink37.xml"/><Relationship Id="rId377" Type="http://schemas.openxmlformats.org/officeDocument/2006/relationships/image" Target="../media/image188.png"/><Relationship Id="rId500" Type="http://schemas.openxmlformats.org/officeDocument/2006/relationships/customXml" Target="../ink/ink250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14.png"/><Relationship Id="rId21" Type="http://schemas.openxmlformats.org/officeDocument/2006/relationships/image" Target="../media/image267.png"/><Relationship Id="rId42" Type="http://schemas.openxmlformats.org/officeDocument/2006/relationships/customXml" Target="../ink/ink279.xml"/><Relationship Id="rId63" Type="http://schemas.openxmlformats.org/officeDocument/2006/relationships/image" Target="../media/image288.png"/><Relationship Id="rId84" Type="http://schemas.openxmlformats.org/officeDocument/2006/relationships/image" Target="../media/image298.png"/><Relationship Id="rId138" Type="http://schemas.openxmlformats.org/officeDocument/2006/relationships/image" Target="../media/image324.png"/><Relationship Id="rId159" Type="http://schemas.openxmlformats.org/officeDocument/2006/relationships/customXml" Target="../ink/ink339.xml"/><Relationship Id="rId170" Type="http://schemas.openxmlformats.org/officeDocument/2006/relationships/image" Target="../media/image340.png"/><Relationship Id="rId191" Type="http://schemas.openxmlformats.org/officeDocument/2006/relationships/customXml" Target="../ink/ink355.xml"/><Relationship Id="rId205" Type="http://schemas.openxmlformats.org/officeDocument/2006/relationships/customXml" Target="../ink/ink362.xml"/><Relationship Id="rId226" Type="http://schemas.openxmlformats.org/officeDocument/2006/relationships/image" Target="../media/image367.png"/><Relationship Id="rId107" Type="http://schemas.openxmlformats.org/officeDocument/2006/relationships/customXml" Target="../ink/ink312.xml"/><Relationship Id="rId11" Type="http://schemas.openxmlformats.org/officeDocument/2006/relationships/image" Target="../media/image3.emf"/><Relationship Id="rId32" Type="http://schemas.openxmlformats.org/officeDocument/2006/relationships/customXml" Target="../ink/ink274.xml"/><Relationship Id="rId53" Type="http://schemas.openxmlformats.org/officeDocument/2006/relationships/image" Target="../media/image283.png"/><Relationship Id="rId74" Type="http://schemas.openxmlformats.org/officeDocument/2006/relationships/customXml" Target="../ink/ink295.xml"/><Relationship Id="rId128" Type="http://schemas.openxmlformats.org/officeDocument/2006/relationships/customXml" Target="../ink/ink323.xml"/><Relationship Id="rId149" Type="http://schemas.openxmlformats.org/officeDocument/2006/relationships/customXml" Target="../ink/ink334.xml"/><Relationship Id="rId5" Type="http://schemas.openxmlformats.org/officeDocument/2006/relationships/tags" Target="../tags/tag5.xml"/><Relationship Id="rId95" Type="http://schemas.openxmlformats.org/officeDocument/2006/relationships/customXml" Target="../ink/ink306.xml"/><Relationship Id="rId160" Type="http://schemas.openxmlformats.org/officeDocument/2006/relationships/image" Target="../media/image335.png"/><Relationship Id="rId181" Type="http://schemas.openxmlformats.org/officeDocument/2006/relationships/customXml" Target="../ink/ink350.xml"/><Relationship Id="rId216" Type="http://schemas.openxmlformats.org/officeDocument/2006/relationships/image" Target="../media/image362.png"/><Relationship Id="rId22" Type="http://schemas.openxmlformats.org/officeDocument/2006/relationships/customXml" Target="../ink/ink269.xml"/><Relationship Id="rId43" Type="http://schemas.openxmlformats.org/officeDocument/2006/relationships/image" Target="../media/image278.png"/><Relationship Id="rId64" Type="http://schemas.openxmlformats.org/officeDocument/2006/relationships/customXml" Target="../ink/ink290.xml"/><Relationship Id="rId118" Type="http://schemas.openxmlformats.org/officeDocument/2006/relationships/customXml" Target="../ink/ink318.xml"/><Relationship Id="rId139" Type="http://schemas.openxmlformats.org/officeDocument/2006/relationships/customXml" Target="../ink/ink329.xml"/><Relationship Id="rId85" Type="http://schemas.openxmlformats.org/officeDocument/2006/relationships/customXml" Target="../ink/ink301.xml"/><Relationship Id="rId150" Type="http://schemas.openxmlformats.org/officeDocument/2006/relationships/image" Target="../media/image330.png"/><Relationship Id="rId171" Type="http://schemas.openxmlformats.org/officeDocument/2006/relationships/customXml" Target="../ink/ink345.xml"/><Relationship Id="rId192" Type="http://schemas.openxmlformats.org/officeDocument/2006/relationships/image" Target="../media/image351.png"/><Relationship Id="rId206" Type="http://schemas.openxmlformats.org/officeDocument/2006/relationships/customXml" Target="../ink/ink363.xml"/><Relationship Id="rId227" Type="http://schemas.openxmlformats.org/officeDocument/2006/relationships/customXml" Target="../ink/ink374.xml"/><Relationship Id="rId12" Type="http://schemas.openxmlformats.org/officeDocument/2006/relationships/image" Target="../media/image4.emf"/><Relationship Id="rId33" Type="http://schemas.openxmlformats.org/officeDocument/2006/relationships/image" Target="../media/image273.png"/><Relationship Id="rId108" Type="http://schemas.openxmlformats.org/officeDocument/2006/relationships/image" Target="../media/image310.png"/><Relationship Id="rId129" Type="http://schemas.openxmlformats.org/officeDocument/2006/relationships/image" Target="../media/image320.png"/><Relationship Id="rId54" Type="http://schemas.openxmlformats.org/officeDocument/2006/relationships/customXml" Target="../ink/ink285.xml"/><Relationship Id="rId75" Type="http://schemas.openxmlformats.org/officeDocument/2006/relationships/image" Target="../media/image294.png"/><Relationship Id="rId96" Type="http://schemas.openxmlformats.org/officeDocument/2006/relationships/image" Target="../media/image304.png"/><Relationship Id="rId140" Type="http://schemas.openxmlformats.org/officeDocument/2006/relationships/image" Target="../media/image325.png"/><Relationship Id="rId161" Type="http://schemas.openxmlformats.org/officeDocument/2006/relationships/customXml" Target="../ink/ink340.xml"/><Relationship Id="rId182" Type="http://schemas.openxmlformats.org/officeDocument/2006/relationships/image" Target="../media/image346.png"/><Relationship Id="rId217" Type="http://schemas.openxmlformats.org/officeDocument/2006/relationships/customXml" Target="../ink/ink369.xml"/><Relationship Id="rId6" Type="http://schemas.openxmlformats.org/officeDocument/2006/relationships/tags" Target="../tags/tag6.xml"/><Relationship Id="rId23" Type="http://schemas.openxmlformats.org/officeDocument/2006/relationships/image" Target="../media/image268.png"/><Relationship Id="rId119" Type="http://schemas.openxmlformats.org/officeDocument/2006/relationships/image" Target="../media/image315.png"/><Relationship Id="rId44" Type="http://schemas.openxmlformats.org/officeDocument/2006/relationships/customXml" Target="../ink/ink280.xml"/><Relationship Id="rId65" Type="http://schemas.openxmlformats.org/officeDocument/2006/relationships/image" Target="../media/image289.png"/><Relationship Id="rId86" Type="http://schemas.openxmlformats.org/officeDocument/2006/relationships/image" Target="../media/image299.png"/><Relationship Id="rId130" Type="http://schemas.openxmlformats.org/officeDocument/2006/relationships/customXml" Target="../ink/ink324.xml"/><Relationship Id="rId151" Type="http://schemas.openxmlformats.org/officeDocument/2006/relationships/customXml" Target="../ink/ink335.xml"/><Relationship Id="rId172" Type="http://schemas.openxmlformats.org/officeDocument/2006/relationships/image" Target="../media/image341.png"/><Relationship Id="rId193" Type="http://schemas.openxmlformats.org/officeDocument/2006/relationships/customXml" Target="../ink/ink356.xml"/><Relationship Id="rId207" Type="http://schemas.openxmlformats.org/officeDocument/2006/relationships/image" Target="../media/image358.png"/><Relationship Id="rId228" Type="http://schemas.openxmlformats.org/officeDocument/2006/relationships/image" Target="../media/image368.png"/><Relationship Id="rId13" Type="http://schemas.openxmlformats.org/officeDocument/2006/relationships/image" Target="../media/image5.emf"/><Relationship Id="rId109" Type="http://schemas.openxmlformats.org/officeDocument/2006/relationships/customXml" Target="../ink/ink313.xml"/><Relationship Id="rId34" Type="http://schemas.openxmlformats.org/officeDocument/2006/relationships/customXml" Target="../ink/ink275.xml"/><Relationship Id="rId55" Type="http://schemas.openxmlformats.org/officeDocument/2006/relationships/image" Target="../media/image284.png"/><Relationship Id="rId76" Type="http://schemas.openxmlformats.org/officeDocument/2006/relationships/customXml" Target="../ink/ink296.xml"/><Relationship Id="rId97" Type="http://schemas.openxmlformats.org/officeDocument/2006/relationships/customXml" Target="../ink/ink307.xml"/><Relationship Id="rId120" Type="http://schemas.openxmlformats.org/officeDocument/2006/relationships/customXml" Target="../ink/ink319.xml"/><Relationship Id="rId141" Type="http://schemas.openxmlformats.org/officeDocument/2006/relationships/customXml" Target="../ink/ink330.xml"/><Relationship Id="rId7" Type="http://schemas.openxmlformats.org/officeDocument/2006/relationships/tags" Target="../tags/tag7.xml"/><Relationship Id="rId162" Type="http://schemas.openxmlformats.org/officeDocument/2006/relationships/image" Target="../media/image336.png"/><Relationship Id="rId183" Type="http://schemas.openxmlformats.org/officeDocument/2006/relationships/customXml" Target="../ink/ink351.xml"/><Relationship Id="rId218" Type="http://schemas.openxmlformats.org/officeDocument/2006/relationships/image" Target="../media/image363.png"/><Relationship Id="rId24" Type="http://schemas.openxmlformats.org/officeDocument/2006/relationships/customXml" Target="../ink/ink270.xml"/><Relationship Id="rId45" Type="http://schemas.openxmlformats.org/officeDocument/2006/relationships/image" Target="../media/image279.png"/><Relationship Id="rId66" Type="http://schemas.openxmlformats.org/officeDocument/2006/relationships/customXml" Target="../ink/ink291.xml"/><Relationship Id="rId87" Type="http://schemas.openxmlformats.org/officeDocument/2006/relationships/customXml" Target="../ink/ink302.xml"/><Relationship Id="rId110" Type="http://schemas.openxmlformats.org/officeDocument/2006/relationships/image" Target="../media/image311.png"/><Relationship Id="rId131" Type="http://schemas.openxmlformats.org/officeDocument/2006/relationships/customXml" Target="../ink/ink325.xml"/><Relationship Id="rId152" Type="http://schemas.openxmlformats.org/officeDocument/2006/relationships/image" Target="../media/image331.png"/><Relationship Id="rId173" Type="http://schemas.openxmlformats.org/officeDocument/2006/relationships/customXml" Target="../ink/ink346.xml"/><Relationship Id="rId194" Type="http://schemas.openxmlformats.org/officeDocument/2006/relationships/image" Target="../media/image352.png"/><Relationship Id="rId208" Type="http://schemas.openxmlformats.org/officeDocument/2006/relationships/customXml" Target="../ink/ink364.xml"/><Relationship Id="rId229" Type="http://schemas.openxmlformats.org/officeDocument/2006/relationships/customXml" Target="../ink/ink375.xml"/><Relationship Id="rId14" Type="http://schemas.openxmlformats.org/officeDocument/2006/relationships/image" Target="../media/image6.emf"/><Relationship Id="rId35" Type="http://schemas.openxmlformats.org/officeDocument/2006/relationships/image" Target="../media/image274.png"/><Relationship Id="rId56" Type="http://schemas.openxmlformats.org/officeDocument/2006/relationships/customXml" Target="../ink/ink286.xml"/><Relationship Id="rId77" Type="http://schemas.openxmlformats.org/officeDocument/2006/relationships/customXml" Target="../ink/ink297.xml"/><Relationship Id="rId100" Type="http://schemas.openxmlformats.org/officeDocument/2006/relationships/image" Target="../media/image306.png"/><Relationship Id="rId8" Type="http://schemas.openxmlformats.org/officeDocument/2006/relationships/slideLayout" Target="../slideLayouts/slideLayout2.xml"/><Relationship Id="rId98" Type="http://schemas.openxmlformats.org/officeDocument/2006/relationships/image" Target="../media/image305.png"/><Relationship Id="rId121" Type="http://schemas.openxmlformats.org/officeDocument/2006/relationships/image" Target="../media/image316.png"/><Relationship Id="rId142" Type="http://schemas.openxmlformats.org/officeDocument/2006/relationships/image" Target="../media/image326.png"/><Relationship Id="rId163" Type="http://schemas.openxmlformats.org/officeDocument/2006/relationships/customXml" Target="../ink/ink341.xml"/><Relationship Id="rId184" Type="http://schemas.openxmlformats.org/officeDocument/2006/relationships/image" Target="../media/image347.png"/><Relationship Id="rId219" Type="http://schemas.openxmlformats.org/officeDocument/2006/relationships/customXml" Target="../ink/ink370.xml"/><Relationship Id="rId230" Type="http://schemas.openxmlformats.org/officeDocument/2006/relationships/image" Target="../media/image369.png"/><Relationship Id="rId25" Type="http://schemas.openxmlformats.org/officeDocument/2006/relationships/image" Target="../media/image269.png"/><Relationship Id="rId46" Type="http://schemas.openxmlformats.org/officeDocument/2006/relationships/customXml" Target="../ink/ink281.xml"/><Relationship Id="rId67" Type="http://schemas.openxmlformats.org/officeDocument/2006/relationships/image" Target="../media/image290.png"/><Relationship Id="rId116" Type="http://schemas.openxmlformats.org/officeDocument/2006/relationships/customXml" Target="../ink/ink317.xml"/><Relationship Id="rId137" Type="http://schemas.openxmlformats.org/officeDocument/2006/relationships/customXml" Target="../ink/ink328.xml"/><Relationship Id="rId158" Type="http://schemas.openxmlformats.org/officeDocument/2006/relationships/image" Target="../media/image334.png"/><Relationship Id="rId20" Type="http://schemas.openxmlformats.org/officeDocument/2006/relationships/customXml" Target="../ink/ink268.xml"/><Relationship Id="rId41" Type="http://schemas.openxmlformats.org/officeDocument/2006/relationships/image" Target="../media/image277.png"/><Relationship Id="rId62" Type="http://schemas.openxmlformats.org/officeDocument/2006/relationships/customXml" Target="../ink/ink289.xml"/><Relationship Id="rId83" Type="http://schemas.openxmlformats.org/officeDocument/2006/relationships/customXml" Target="../ink/ink300.xml"/><Relationship Id="rId88" Type="http://schemas.openxmlformats.org/officeDocument/2006/relationships/image" Target="../media/image300.png"/><Relationship Id="rId111" Type="http://schemas.openxmlformats.org/officeDocument/2006/relationships/customXml" Target="../ink/ink314.xml"/><Relationship Id="rId132" Type="http://schemas.openxmlformats.org/officeDocument/2006/relationships/image" Target="../media/image321.png"/><Relationship Id="rId153" Type="http://schemas.openxmlformats.org/officeDocument/2006/relationships/customXml" Target="../ink/ink336.xml"/><Relationship Id="rId174" Type="http://schemas.openxmlformats.org/officeDocument/2006/relationships/image" Target="../media/image342.png"/><Relationship Id="rId179" Type="http://schemas.openxmlformats.org/officeDocument/2006/relationships/customXml" Target="../ink/ink349.xml"/><Relationship Id="rId195" Type="http://schemas.openxmlformats.org/officeDocument/2006/relationships/customXml" Target="../ink/ink357.xml"/><Relationship Id="rId209" Type="http://schemas.openxmlformats.org/officeDocument/2006/relationships/customXml" Target="../ink/ink365.xml"/><Relationship Id="rId190" Type="http://schemas.openxmlformats.org/officeDocument/2006/relationships/image" Target="../media/image350.png"/><Relationship Id="rId204" Type="http://schemas.openxmlformats.org/officeDocument/2006/relationships/image" Target="../media/image357.png"/><Relationship Id="rId220" Type="http://schemas.openxmlformats.org/officeDocument/2006/relationships/image" Target="../media/image364.png"/><Relationship Id="rId225" Type="http://schemas.openxmlformats.org/officeDocument/2006/relationships/customXml" Target="../ink/ink373.xml"/><Relationship Id="rId15" Type="http://schemas.openxmlformats.org/officeDocument/2006/relationships/image" Target="../media/image7.emf"/><Relationship Id="rId36" Type="http://schemas.openxmlformats.org/officeDocument/2006/relationships/customXml" Target="../ink/ink276.xml"/><Relationship Id="rId57" Type="http://schemas.openxmlformats.org/officeDocument/2006/relationships/image" Target="../media/image285.png"/><Relationship Id="rId106" Type="http://schemas.openxmlformats.org/officeDocument/2006/relationships/image" Target="../media/image309.png"/><Relationship Id="rId127" Type="http://schemas.openxmlformats.org/officeDocument/2006/relationships/image" Target="../media/image319.png"/><Relationship Id="rId10" Type="http://schemas.openxmlformats.org/officeDocument/2006/relationships/image" Target="../media/image2.emf"/><Relationship Id="rId31" Type="http://schemas.openxmlformats.org/officeDocument/2006/relationships/image" Target="../media/image272.png"/><Relationship Id="rId52" Type="http://schemas.openxmlformats.org/officeDocument/2006/relationships/customXml" Target="../ink/ink284.xml"/><Relationship Id="rId73" Type="http://schemas.openxmlformats.org/officeDocument/2006/relationships/image" Target="../media/image293.png"/><Relationship Id="rId78" Type="http://schemas.openxmlformats.org/officeDocument/2006/relationships/image" Target="../media/image295.png"/><Relationship Id="rId94" Type="http://schemas.openxmlformats.org/officeDocument/2006/relationships/image" Target="../media/image303.png"/><Relationship Id="rId99" Type="http://schemas.openxmlformats.org/officeDocument/2006/relationships/customXml" Target="../ink/ink308.xml"/><Relationship Id="rId101" Type="http://schemas.openxmlformats.org/officeDocument/2006/relationships/customXml" Target="../ink/ink309.xml"/><Relationship Id="rId122" Type="http://schemas.openxmlformats.org/officeDocument/2006/relationships/customXml" Target="../ink/ink320.xml"/><Relationship Id="rId143" Type="http://schemas.openxmlformats.org/officeDocument/2006/relationships/customXml" Target="../ink/ink331.xml"/><Relationship Id="rId148" Type="http://schemas.openxmlformats.org/officeDocument/2006/relationships/image" Target="../media/image329.png"/><Relationship Id="rId164" Type="http://schemas.openxmlformats.org/officeDocument/2006/relationships/image" Target="../media/image337.png"/><Relationship Id="rId169" Type="http://schemas.openxmlformats.org/officeDocument/2006/relationships/customXml" Target="../ink/ink344.xml"/><Relationship Id="rId185" Type="http://schemas.openxmlformats.org/officeDocument/2006/relationships/customXml" Target="../ink/ink352.xml"/><Relationship Id="rId4" Type="http://schemas.openxmlformats.org/officeDocument/2006/relationships/tags" Target="../tags/tag4.xml"/><Relationship Id="rId9" Type="http://schemas.openxmlformats.org/officeDocument/2006/relationships/image" Target="../media/image1.emf"/><Relationship Id="rId180" Type="http://schemas.openxmlformats.org/officeDocument/2006/relationships/image" Target="../media/image345.png"/><Relationship Id="rId210" Type="http://schemas.openxmlformats.org/officeDocument/2006/relationships/image" Target="../media/image359.png"/><Relationship Id="rId215" Type="http://schemas.openxmlformats.org/officeDocument/2006/relationships/customXml" Target="../ink/ink368.xml"/><Relationship Id="rId26" Type="http://schemas.openxmlformats.org/officeDocument/2006/relationships/customXml" Target="../ink/ink271.xml"/><Relationship Id="rId231" Type="http://schemas.openxmlformats.org/officeDocument/2006/relationships/customXml" Target="../ink/ink376.xml"/><Relationship Id="rId47" Type="http://schemas.openxmlformats.org/officeDocument/2006/relationships/image" Target="../media/image280.png"/><Relationship Id="rId68" Type="http://schemas.openxmlformats.org/officeDocument/2006/relationships/customXml" Target="../ink/ink292.xml"/><Relationship Id="rId89" Type="http://schemas.openxmlformats.org/officeDocument/2006/relationships/customXml" Target="../ink/ink303.xml"/><Relationship Id="rId112" Type="http://schemas.openxmlformats.org/officeDocument/2006/relationships/customXml" Target="../ink/ink315.xml"/><Relationship Id="rId133" Type="http://schemas.openxmlformats.org/officeDocument/2006/relationships/customXml" Target="../ink/ink326.xml"/><Relationship Id="rId154" Type="http://schemas.openxmlformats.org/officeDocument/2006/relationships/image" Target="../media/image332.png"/><Relationship Id="rId175" Type="http://schemas.openxmlformats.org/officeDocument/2006/relationships/customXml" Target="../ink/ink347.xml"/><Relationship Id="rId196" Type="http://schemas.openxmlformats.org/officeDocument/2006/relationships/image" Target="../media/image353.png"/><Relationship Id="rId200" Type="http://schemas.openxmlformats.org/officeDocument/2006/relationships/image" Target="../media/image355.png"/><Relationship Id="rId16" Type="http://schemas.openxmlformats.org/officeDocument/2006/relationships/customXml" Target="../ink/ink266.xml"/><Relationship Id="rId221" Type="http://schemas.openxmlformats.org/officeDocument/2006/relationships/customXml" Target="../ink/ink371.xml"/><Relationship Id="rId37" Type="http://schemas.openxmlformats.org/officeDocument/2006/relationships/image" Target="../media/image275.png"/><Relationship Id="rId58" Type="http://schemas.openxmlformats.org/officeDocument/2006/relationships/customXml" Target="../ink/ink287.xml"/><Relationship Id="rId79" Type="http://schemas.openxmlformats.org/officeDocument/2006/relationships/customXml" Target="../ink/ink298.xml"/><Relationship Id="rId102" Type="http://schemas.openxmlformats.org/officeDocument/2006/relationships/image" Target="../media/image307.png"/><Relationship Id="rId123" Type="http://schemas.openxmlformats.org/officeDocument/2006/relationships/image" Target="../media/image317.png"/><Relationship Id="rId144" Type="http://schemas.openxmlformats.org/officeDocument/2006/relationships/image" Target="../media/image327.png"/><Relationship Id="rId90" Type="http://schemas.openxmlformats.org/officeDocument/2006/relationships/image" Target="../media/image301.png"/><Relationship Id="rId165" Type="http://schemas.openxmlformats.org/officeDocument/2006/relationships/customXml" Target="../ink/ink342.xml"/><Relationship Id="rId186" Type="http://schemas.openxmlformats.org/officeDocument/2006/relationships/image" Target="../media/image348.png"/><Relationship Id="rId211" Type="http://schemas.openxmlformats.org/officeDocument/2006/relationships/customXml" Target="../ink/ink366.xml"/><Relationship Id="rId232" Type="http://schemas.openxmlformats.org/officeDocument/2006/relationships/image" Target="../media/image370.png"/><Relationship Id="rId27" Type="http://schemas.openxmlformats.org/officeDocument/2006/relationships/image" Target="../media/image270.png"/><Relationship Id="rId48" Type="http://schemas.openxmlformats.org/officeDocument/2006/relationships/customXml" Target="../ink/ink282.xml"/><Relationship Id="rId69" Type="http://schemas.openxmlformats.org/officeDocument/2006/relationships/image" Target="../media/image291.png"/><Relationship Id="rId113" Type="http://schemas.openxmlformats.org/officeDocument/2006/relationships/image" Target="../media/image312.png"/><Relationship Id="rId134" Type="http://schemas.openxmlformats.org/officeDocument/2006/relationships/image" Target="../media/image322.png"/><Relationship Id="rId80" Type="http://schemas.openxmlformats.org/officeDocument/2006/relationships/image" Target="../media/image296.png"/><Relationship Id="rId155" Type="http://schemas.openxmlformats.org/officeDocument/2006/relationships/customXml" Target="../ink/ink337.xml"/><Relationship Id="rId176" Type="http://schemas.openxmlformats.org/officeDocument/2006/relationships/image" Target="../media/image343.png"/><Relationship Id="rId197" Type="http://schemas.openxmlformats.org/officeDocument/2006/relationships/customXml" Target="../ink/ink358.xml"/><Relationship Id="rId201" Type="http://schemas.openxmlformats.org/officeDocument/2006/relationships/customXml" Target="../ink/ink360.xml"/><Relationship Id="rId222" Type="http://schemas.openxmlformats.org/officeDocument/2006/relationships/image" Target="../media/image365.png"/><Relationship Id="rId17" Type="http://schemas.openxmlformats.org/officeDocument/2006/relationships/image" Target="../media/image265.png"/><Relationship Id="rId38" Type="http://schemas.openxmlformats.org/officeDocument/2006/relationships/customXml" Target="../ink/ink277.xml"/><Relationship Id="rId59" Type="http://schemas.openxmlformats.org/officeDocument/2006/relationships/image" Target="../media/image286.png"/><Relationship Id="rId103" Type="http://schemas.openxmlformats.org/officeDocument/2006/relationships/customXml" Target="../ink/ink310.xml"/><Relationship Id="rId124" Type="http://schemas.openxmlformats.org/officeDocument/2006/relationships/customXml" Target="../ink/ink321.xml"/><Relationship Id="rId70" Type="http://schemas.openxmlformats.org/officeDocument/2006/relationships/customXml" Target="../ink/ink293.xml"/><Relationship Id="rId91" Type="http://schemas.openxmlformats.org/officeDocument/2006/relationships/customXml" Target="../ink/ink304.xml"/><Relationship Id="rId145" Type="http://schemas.openxmlformats.org/officeDocument/2006/relationships/customXml" Target="../ink/ink332.xml"/><Relationship Id="rId166" Type="http://schemas.openxmlformats.org/officeDocument/2006/relationships/image" Target="../media/image338.png"/><Relationship Id="rId187" Type="http://schemas.openxmlformats.org/officeDocument/2006/relationships/customXml" Target="../ink/ink353.xml"/><Relationship Id="rId1" Type="http://schemas.openxmlformats.org/officeDocument/2006/relationships/tags" Target="../tags/tag1.xml"/><Relationship Id="rId212" Type="http://schemas.openxmlformats.org/officeDocument/2006/relationships/image" Target="../media/image360.png"/><Relationship Id="rId28" Type="http://schemas.openxmlformats.org/officeDocument/2006/relationships/customXml" Target="../ink/ink272.xml"/><Relationship Id="rId49" Type="http://schemas.openxmlformats.org/officeDocument/2006/relationships/image" Target="../media/image281.png"/><Relationship Id="rId114" Type="http://schemas.openxmlformats.org/officeDocument/2006/relationships/customXml" Target="../ink/ink316.xml"/><Relationship Id="rId60" Type="http://schemas.openxmlformats.org/officeDocument/2006/relationships/customXml" Target="../ink/ink288.xml"/><Relationship Id="rId81" Type="http://schemas.openxmlformats.org/officeDocument/2006/relationships/customXml" Target="../ink/ink299.xml"/><Relationship Id="rId135" Type="http://schemas.openxmlformats.org/officeDocument/2006/relationships/customXml" Target="../ink/ink327.xml"/><Relationship Id="rId156" Type="http://schemas.openxmlformats.org/officeDocument/2006/relationships/image" Target="../media/image333.png"/><Relationship Id="rId177" Type="http://schemas.openxmlformats.org/officeDocument/2006/relationships/customXml" Target="../ink/ink348.xml"/><Relationship Id="rId198" Type="http://schemas.openxmlformats.org/officeDocument/2006/relationships/image" Target="../media/image354.png"/><Relationship Id="rId202" Type="http://schemas.openxmlformats.org/officeDocument/2006/relationships/image" Target="../media/image356.png"/><Relationship Id="rId223" Type="http://schemas.openxmlformats.org/officeDocument/2006/relationships/customXml" Target="../ink/ink372.xml"/><Relationship Id="rId18" Type="http://schemas.openxmlformats.org/officeDocument/2006/relationships/customXml" Target="../ink/ink267.xml"/><Relationship Id="rId39" Type="http://schemas.openxmlformats.org/officeDocument/2006/relationships/image" Target="../media/image276.png"/><Relationship Id="rId50" Type="http://schemas.openxmlformats.org/officeDocument/2006/relationships/customXml" Target="../ink/ink283.xml"/><Relationship Id="rId104" Type="http://schemas.openxmlformats.org/officeDocument/2006/relationships/image" Target="../media/image308.png"/><Relationship Id="rId125" Type="http://schemas.openxmlformats.org/officeDocument/2006/relationships/image" Target="../media/image318.png"/><Relationship Id="rId146" Type="http://schemas.openxmlformats.org/officeDocument/2006/relationships/image" Target="../media/image328.png"/><Relationship Id="rId167" Type="http://schemas.openxmlformats.org/officeDocument/2006/relationships/customXml" Target="../ink/ink343.xml"/><Relationship Id="rId188" Type="http://schemas.openxmlformats.org/officeDocument/2006/relationships/image" Target="../media/image349.png"/><Relationship Id="rId71" Type="http://schemas.openxmlformats.org/officeDocument/2006/relationships/image" Target="../media/image292.png"/><Relationship Id="rId92" Type="http://schemas.openxmlformats.org/officeDocument/2006/relationships/image" Target="../media/image302.png"/><Relationship Id="rId213" Type="http://schemas.openxmlformats.org/officeDocument/2006/relationships/customXml" Target="../ink/ink367.xml"/><Relationship Id="rId2" Type="http://schemas.openxmlformats.org/officeDocument/2006/relationships/tags" Target="../tags/tag2.xml"/><Relationship Id="rId29" Type="http://schemas.openxmlformats.org/officeDocument/2006/relationships/image" Target="../media/image271.png"/><Relationship Id="rId40" Type="http://schemas.openxmlformats.org/officeDocument/2006/relationships/customXml" Target="../ink/ink278.xml"/><Relationship Id="rId115" Type="http://schemas.openxmlformats.org/officeDocument/2006/relationships/image" Target="../media/image313.png"/><Relationship Id="rId136" Type="http://schemas.openxmlformats.org/officeDocument/2006/relationships/image" Target="../media/image323.png"/><Relationship Id="rId157" Type="http://schemas.openxmlformats.org/officeDocument/2006/relationships/customXml" Target="../ink/ink338.xml"/><Relationship Id="rId178" Type="http://schemas.openxmlformats.org/officeDocument/2006/relationships/image" Target="../media/image344.png"/><Relationship Id="rId61" Type="http://schemas.openxmlformats.org/officeDocument/2006/relationships/image" Target="../media/image287.png"/><Relationship Id="rId82" Type="http://schemas.openxmlformats.org/officeDocument/2006/relationships/image" Target="../media/image297.png"/><Relationship Id="rId199" Type="http://schemas.openxmlformats.org/officeDocument/2006/relationships/customXml" Target="../ink/ink359.xml"/><Relationship Id="rId203" Type="http://schemas.openxmlformats.org/officeDocument/2006/relationships/customXml" Target="../ink/ink361.xml"/><Relationship Id="rId19" Type="http://schemas.openxmlformats.org/officeDocument/2006/relationships/image" Target="../media/image266.png"/><Relationship Id="rId224" Type="http://schemas.openxmlformats.org/officeDocument/2006/relationships/image" Target="../media/image366.png"/><Relationship Id="rId30" Type="http://schemas.openxmlformats.org/officeDocument/2006/relationships/customXml" Target="../ink/ink273.xml"/><Relationship Id="rId105" Type="http://schemas.openxmlformats.org/officeDocument/2006/relationships/customXml" Target="../ink/ink311.xml"/><Relationship Id="rId126" Type="http://schemas.openxmlformats.org/officeDocument/2006/relationships/customXml" Target="../ink/ink322.xml"/><Relationship Id="rId147" Type="http://schemas.openxmlformats.org/officeDocument/2006/relationships/customXml" Target="../ink/ink333.xml"/><Relationship Id="rId168" Type="http://schemas.openxmlformats.org/officeDocument/2006/relationships/image" Target="../media/image339.png"/><Relationship Id="rId51" Type="http://schemas.openxmlformats.org/officeDocument/2006/relationships/image" Target="../media/image282.png"/><Relationship Id="rId72" Type="http://schemas.openxmlformats.org/officeDocument/2006/relationships/customXml" Target="../ink/ink294.xml"/><Relationship Id="rId93" Type="http://schemas.openxmlformats.org/officeDocument/2006/relationships/customXml" Target="../ink/ink305.xml"/><Relationship Id="rId189" Type="http://schemas.openxmlformats.org/officeDocument/2006/relationships/customXml" Target="../ink/ink354.xml"/><Relationship Id="rId3" Type="http://schemas.openxmlformats.org/officeDocument/2006/relationships/tags" Target="../tags/tag3.xml"/><Relationship Id="rId214" Type="http://schemas.openxmlformats.org/officeDocument/2006/relationships/image" Target="../media/image36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2.png"/><Relationship Id="rId2" Type="http://schemas.openxmlformats.org/officeDocument/2006/relationships/image" Target="../media/image37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4.png"/><Relationship Id="rId2" Type="http://schemas.openxmlformats.org/officeDocument/2006/relationships/image" Target="../media/image37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2.png"/><Relationship Id="rId21" Type="http://schemas.openxmlformats.org/officeDocument/2006/relationships/image" Target="../media/image384.png"/><Relationship Id="rId63" Type="http://schemas.openxmlformats.org/officeDocument/2006/relationships/image" Target="../media/image405.png"/><Relationship Id="rId159" Type="http://schemas.openxmlformats.org/officeDocument/2006/relationships/image" Target="../media/image450.png"/><Relationship Id="rId170" Type="http://schemas.openxmlformats.org/officeDocument/2006/relationships/customXml" Target="../ink/ink464.xml"/><Relationship Id="rId226" Type="http://schemas.openxmlformats.org/officeDocument/2006/relationships/customXml" Target="../ink/ink492.xml"/><Relationship Id="rId268" Type="http://schemas.openxmlformats.org/officeDocument/2006/relationships/customXml" Target="../ink/ink513.xml"/><Relationship Id="rId11" Type="http://schemas.openxmlformats.org/officeDocument/2006/relationships/image" Target="../media/image379.png"/><Relationship Id="rId32" Type="http://schemas.openxmlformats.org/officeDocument/2006/relationships/customXml" Target="../ink/ink392.xml"/><Relationship Id="rId53" Type="http://schemas.openxmlformats.org/officeDocument/2006/relationships/image" Target="../media/image400.png"/><Relationship Id="rId74" Type="http://schemas.openxmlformats.org/officeDocument/2006/relationships/customXml" Target="../ink/ink413.xml"/><Relationship Id="rId128" Type="http://schemas.openxmlformats.org/officeDocument/2006/relationships/customXml" Target="../ink/ink440.xml"/><Relationship Id="rId149" Type="http://schemas.openxmlformats.org/officeDocument/2006/relationships/image" Target="../media/image445.png"/><Relationship Id="rId5" Type="http://schemas.openxmlformats.org/officeDocument/2006/relationships/image" Target="../media/image376.png"/><Relationship Id="rId95" Type="http://schemas.openxmlformats.org/officeDocument/2006/relationships/image" Target="../media/image421.png"/><Relationship Id="rId160" Type="http://schemas.openxmlformats.org/officeDocument/2006/relationships/customXml" Target="../ink/ink459.xml"/><Relationship Id="rId181" Type="http://schemas.openxmlformats.org/officeDocument/2006/relationships/image" Target="../media/image461.png"/><Relationship Id="rId216" Type="http://schemas.openxmlformats.org/officeDocument/2006/relationships/customXml" Target="../ink/ink487.xml"/><Relationship Id="rId237" Type="http://schemas.openxmlformats.org/officeDocument/2006/relationships/image" Target="../media/image489.png"/><Relationship Id="rId258" Type="http://schemas.openxmlformats.org/officeDocument/2006/relationships/customXml" Target="../ink/ink508.xml"/><Relationship Id="rId22" Type="http://schemas.openxmlformats.org/officeDocument/2006/relationships/customXml" Target="../ink/ink387.xml"/><Relationship Id="rId43" Type="http://schemas.openxmlformats.org/officeDocument/2006/relationships/image" Target="../media/image395.png"/><Relationship Id="rId64" Type="http://schemas.openxmlformats.org/officeDocument/2006/relationships/customXml" Target="../ink/ink408.xml"/><Relationship Id="rId118" Type="http://schemas.openxmlformats.org/officeDocument/2006/relationships/customXml" Target="../ink/ink435.xml"/><Relationship Id="rId139" Type="http://schemas.openxmlformats.org/officeDocument/2006/relationships/customXml" Target="../ink/ink448.xml"/><Relationship Id="rId85" Type="http://schemas.openxmlformats.org/officeDocument/2006/relationships/image" Target="../media/image416.png"/><Relationship Id="rId150" Type="http://schemas.openxmlformats.org/officeDocument/2006/relationships/customXml" Target="../ink/ink454.xml"/><Relationship Id="rId171" Type="http://schemas.openxmlformats.org/officeDocument/2006/relationships/image" Target="../media/image456.png"/><Relationship Id="rId192" Type="http://schemas.openxmlformats.org/officeDocument/2006/relationships/customXml" Target="../ink/ink475.xml"/><Relationship Id="rId206" Type="http://schemas.openxmlformats.org/officeDocument/2006/relationships/customXml" Target="../ink/ink482.xml"/><Relationship Id="rId227" Type="http://schemas.openxmlformats.org/officeDocument/2006/relationships/image" Target="../media/image484.png"/><Relationship Id="rId248" Type="http://schemas.openxmlformats.org/officeDocument/2006/relationships/customXml" Target="../ink/ink503.xml"/><Relationship Id="rId269" Type="http://schemas.openxmlformats.org/officeDocument/2006/relationships/image" Target="../media/image505.png"/><Relationship Id="rId12" Type="http://schemas.openxmlformats.org/officeDocument/2006/relationships/customXml" Target="../ink/ink382.xml"/><Relationship Id="rId33" Type="http://schemas.openxmlformats.org/officeDocument/2006/relationships/image" Target="../media/image390.png"/><Relationship Id="rId108" Type="http://schemas.openxmlformats.org/officeDocument/2006/relationships/customXml" Target="../ink/ink430.xml"/><Relationship Id="rId129" Type="http://schemas.openxmlformats.org/officeDocument/2006/relationships/image" Target="../media/image438.png"/><Relationship Id="rId54" Type="http://schemas.openxmlformats.org/officeDocument/2006/relationships/customXml" Target="../ink/ink403.xml"/><Relationship Id="rId75" Type="http://schemas.openxmlformats.org/officeDocument/2006/relationships/image" Target="../media/image411.png"/><Relationship Id="rId96" Type="http://schemas.openxmlformats.org/officeDocument/2006/relationships/customXml" Target="../ink/ink424.xml"/><Relationship Id="rId140" Type="http://schemas.openxmlformats.org/officeDocument/2006/relationships/customXml" Target="../ink/ink449.xml"/><Relationship Id="rId161" Type="http://schemas.openxmlformats.org/officeDocument/2006/relationships/image" Target="../media/image451.png"/><Relationship Id="rId182" Type="http://schemas.openxmlformats.org/officeDocument/2006/relationships/customXml" Target="../ink/ink470.xml"/><Relationship Id="rId217" Type="http://schemas.openxmlformats.org/officeDocument/2006/relationships/image" Target="../media/image479.png"/><Relationship Id="rId6" Type="http://schemas.openxmlformats.org/officeDocument/2006/relationships/customXml" Target="../ink/ink379.xml"/><Relationship Id="rId238" Type="http://schemas.openxmlformats.org/officeDocument/2006/relationships/customXml" Target="../ink/ink498.xml"/><Relationship Id="rId259" Type="http://schemas.openxmlformats.org/officeDocument/2006/relationships/image" Target="../media/image500.png"/><Relationship Id="rId23" Type="http://schemas.openxmlformats.org/officeDocument/2006/relationships/image" Target="../media/image385.png"/><Relationship Id="rId119" Type="http://schemas.openxmlformats.org/officeDocument/2006/relationships/image" Target="../media/image433.png"/><Relationship Id="rId44" Type="http://schemas.openxmlformats.org/officeDocument/2006/relationships/customXml" Target="../ink/ink398.xml"/><Relationship Id="rId65" Type="http://schemas.openxmlformats.org/officeDocument/2006/relationships/image" Target="../media/image406.png"/><Relationship Id="rId86" Type="http://schemas.openxmlformats.org/officeDocument/2006/relationships/customXml" Target="../ink/ink419.xml"/><Relationship Id="rId130" Type="http://schemas.openxmlformats.org/officeDocument/2006/relationships/customXml" Target="../ink/ink441.xml"/><Relationship Id="rId151" Type="http://schemas.openxmlformats.org/officeDocument/2006/relationships/image" Target="../media/image446.png"/><Relationship Id="rId172" Type="http://schemas.openxmlformats.org/officeDocument/2006/relationships/customXml" Target="../ink/ink465.xml"/><Relationship Id="rId193" Type="http://schemas.openxmlformats.org/officeDocument/2006/relationships/image" Target="../media/image467.png"/><Relationship Id="rId207" Type="http://schemas.openxmlformats.org/officeDocument/2006/relationships/image" Target="../media/image474.png"/><Relationship Id="rId228" Type="http://schemas.openxmlformats.org/officeDocument/2006/relationships/customXml" Target="../ink/ink493.xml"/><Relationship Id="rId249" Type="http://schemas.openxmlformats.org/officeDocument/2006/relationships/image" Target="../media/image495.png"/><Relationship Id="rId13" Type="http://schemas.openxmlformats.org/officeDocument/2006/relationships/image" Target="../media/image380.png"/><Relationship Id="rId109" Type="http://schemas.openxmlformats.org/officeDocument/2006/relationships/image" Target="../media/image428.png"/><Relationship Id="rId260" Type="http://schemas.openxmlformats.org/officeDocument/2006/relationships/customXml" Target="../ink/ink509.xml"/><Relationship Id="rId34" Type="http://schemas.openxmlformats.org/officeDocument/2006/relationships/customXml" Target="../ink/ink393.xml"/><Relationship Id="rId55" Type="http://schemas.openxmlformats.org/officeDocument/2006/relationships/image" Target="../media/image401.png"/><Relationship Id="rId76" Type="http://schemas.openxmlformats.org/officeDocument/2006/relationships/customXml" Target="../ink/ink414.xml"/><Relationship Id="rId97" Type="http://schemas.openxmlformats.org/officeDocument/2006/relationships/image" Target="../media/image422.png"/><Relationship Id="rId120" Type="http://schemas.openxmlformats.org/officeDocument/2006/relationships/customXml" Target="../ink/ink436.xml"/><Relationship Id="rId141" Type="http://schemas.openxmlformats.org/officeDocument/2006/relationships/image" Target="../media/image441.png"/><Relationship Id="rId7" Type="http://schemas.openxmlformats.org/officeDocument/2006/relationships/image" Target="../media/image377.png"/><Relationship Id="rId162" Type="http://schemas.openxmlformats.org/officeDocument/2006/relationships/customXml" Target="../ink/ink460.xml"/><Relationship Id="rId183" Type="http://schemas.openxmlformats.org/officeDocument/2006/relationships/image" Target="../media/image462.png"/><Relationship Id="rId218" Type="http://schemas.openxmlformats.org/officeDocument/2006/relationships/customXml" Target="../ink/ink488.xml"/><Relationship Id="rId239" Type="http://schemas.openxmlformats.org/officeDocument/2006/relationships/image" Target="../media/image490.png"/><Relationship Id="rId250" Type="http://schemas.openxmlformats.org/officeDocument/2006/relationships/customXml" Target="../ink/ink504.xml"/><Relationship Id="rId24" Type="http://schemas.openxmlformats.org/officeDocument/2006/relationships/customXml" Target="../ink/ink388.xml"/><Relationship Id="rId45" Type="http://schemas.openxmlformats.org/officeDocument/2006/relationships/image" Target="../media/image396.png"/><Relationship Id="rId66" Type="http://schemas.openxmlformats.org/officeDocument/2006/relationships/customXml" Target="../ink/ink409.xml"/><Relationship Id="rId87" Type="http://schemas.openxmlformats.org/officeDocument/2006/relationships/image" Target="../media/image417.png"/><Relationship Id="rId110" Type="http://schemas.openxmlformats.org/officeDocument/2006/relationships/customXml" Target="../ink/ink431.xml"/><Relationship Id="rId131" Type="http://schemas.openxmlformats.org/officeDocument/2006/relationships/image" Target="../media/image439.png"/><Relationship Id="rId152" Type="http://schemas.openxmlformats.org/officeDocument/2006/relationships/customXml" Target="../ink/ink455.xml"/><Relationship Id="rId173" Type="http://schemas.openxmlformats.org/officeDocument/2006/relationships/image" Target="../media/image457.png"/><Relationship Id="rId194" Type="http://schemas.openxmlformats.org/officeDocument/2006/relationships/customXml" Target="../ink/ink476.xml"/><Relationship Id="rId208" Type="http://schemas.openxmlformats.org/officeDocument/2006/relationships/customXml" Target="../ink/ink483.xml"/><Relationship Id="rId229" Type="http://schemas.openxmlformats.org/officeDocument/2006/relationships/image" Target="../media/image485.png"/><Relationship Id="rId240" Type="http://schemas.openxmlformats.org/officeDocument/2006/relationships/customXml" Target="../ink/ink499.xml"/><Relationship Id="rId261" Type="http://schemas.openxmlformats.org/officeDocument/2006/relationships/image" Target="../media/image501.png"/><Relationship Id="rId14" Type="http://schemas.openxmlformats.org/officeDocument/2006/relationships/customXml" Target="../ink/ink383.xml"/><Relationship Id="rId35" Type="http://schemas.openxmlformats.org/officeDocument/2006/relationships/image" Target="../media/image391.png"/><Relationship Id="rId56" Type="http://schemas.openxmlformats.org/officeDocument/2006/relationships/customXml" Target="../ink/ink404.xml"/><Relationship Id="rId77" Type="http://schemas.openxmlformats.org/officeDocument/2006/relationships/image" Target="../media/image412.png"/><Relationship Id="rId100" Type="http://schemas.openxmlformats.org/officeDocument/2006/relationships/customXml" Target="../ink/ink426.xml"/><Relationship Id="rId8" Type="http://schemas.openxmlformats.org/officeDocument/2006/relationships/customXml" Target="../ink/ink380.xml"/><Relationship Id="rId98" Type="http://schemas.openxmlformats.org/officeDocument/2006/relationships/customXml" Target="../ink/ink425.xml"/><Relationship Id="rId121" Type="http://schemas.openxmlformats.org/officeDocument/2006/relationships/image" Target="../media/image434.png"/><Relationship Id="rId142" Type="http://schemas.openxmlformats.org/officeDocument/2006/relationships/customXml" Target="../ink/ink450.xml"/><Relationship Id="rId163" Type="http://schemas.openxmlformats.org/officeDocument/2006/relationships/image" Target="../media/image452.png"/><Relationship Id="rId184" Type="http://schemas.openxmlformats.org/officeDocument/2006/relationships/customXml" Target="../ink/ink471.xml"/><Relationship Id="rId219" Type="http://schemas.openxmlformats.org/officeDocument/2006/relationships/image" Target="../media/image480.png"/><Relationship Id="rId230" Type="http://schemas.openxmlformats.org/officeDocument/2006/relationships/customXml" Target="../ink/ink494.xml"/><Relationship Id="rId251" Type="http://schemas.openxmlformats.org/officeDocument/2006/relationships/image" Target="../media/image496.png"/><Relationship Id="rId25" Type="http://schemas.openxmlformats.org/officeDocument/2006/relationships/image" Target="../media/image386.png"/><Relationship Id="rId46" Type="http://schemas.openxmlformats.org/officeDocument/2006/relationships/customXml" Target="../ink/ink399.xml"/><Relationship Id="rId67" Type="http://schemas.openxmlformats.org/officeDocument/2006/relationships/image" Target="../media/image407.png"/><Relationship Id="rId88" Type="http://schemas.openxmlformats.org/officeDocument/2006/relationships/customXml" Target="../ink/ink420.xml"/><Relationship Id="rId111" Type="http://schemas.openxmlformats.org/officeDocument/2006/relationships/image" Target="../media/image429.png"/><Relationship Id="rId132" Type="http://schemas.openxmlformats.org/officeDocument/2006/relationships/customXml" Target="../ink/ink442.xml"/><Relationship Id="rId153" Type="http://schemas.openxmlformats.org/officeDocument/2006/relationships/image" Target="../media/image447.png"/><Relationship Id="rId174" Type="http://schemas.openxmlformats.org/officeDocument/2006/relationships/customXml" Target="../ink/ink466.xml"/><Relationship Id="rId195" Type="http://schemas.openxmlformats.org/officeDocument/2006/relationships/image" Target="../media/image468.png"/><Relationship Id="rId209" Type="http://schemas.openxmlformats.org/officeDocument/2006/relationships/image" Target="../media/image475.png"/><Relationship Id="rId220" Type="http://schemas.openxmlformats.org/officeDocument/2006/relationships/customXml" Target="../ink/ink489.xml"/><Relationship Id="rId241" Type="http://schemas.openxmlformats.org/officeDocument/2006/relationships/image" Target="../media/image491.png"/><Relationship Id="rId15" Type="http://schemas.openxmlformats.org/officeDocument/2006/relationships/image" Target="../media/image381.png"/><Relationship Id="rId36" Type="http://schemas.openxmlformats.org/officeDocument/2006/relationships/customXml" Target="../ink/ink394.xml"/><Relationship Id="rId57" Type="http://schemas.openxmlformats.org/officeDocument/2006/relationships/image" Target="../media/image402.png"/><Relationship Id="rId262" Type="http://schemas.openxmlformats.org/officeDocument/2006/relationships/customXml" Target="../ink/ink510.xml"/><Relationship Id="rId78" Type="http://schemas.openxmlformats.org/officeDocument/2006/relationships/customXml" Target="../ink/ink415.xml"/><Relationship Id="rId99" Type="http://schemas.openxmlformats.org/officeDocument/2006/relationships/image" Target="../media/image423.png"/><Relationship Id="rId101" Type="http://schemas.openxmlformats.org/officeDocument/2006/relationships/image" Target="../media/image424.png"/><Relationship Id="rId122" Type="http://schemas.openxmlformats.org/officeDocument/2006/relationships/customXml" Target="../ink/ink437.xml"/><Relationship Id="rId143" Type="http://schemas.openxmlformats.org/officeDocument/2006/relationships/image" Target="../media/image442.png"/><Relationship Id="rId164" Type="http://schemas.openxmlformats.org/officeDocument/2006/relationships/customXml" Target="../ink/ink461.xml"/><Relationship Id="rId185" Type="http://schemas.openxmlformats.org/officeDocument/2006/relationships/image" Target="../media/image463.png"/><Relationship Id="rId9" Type="http://schemas.openxmlformats.org/officeDocument/2006/relationships/image" Target="../media/image378.png"/><Relationship Id="rId210" Type="http://schemas.openxmlformats.org/officeDocument/2006/relationships/customXml" Target="../ink/ink484.xml"/><Relationship Id="rId26" Type="http://schemas.openxmlformats.org/officeDocument/2006/relationships/customXml" Target="../ink/ink389.xml"/><Relationship Id="rId231" Type="http://schemas.openxmlformats.org/officeDocument/2006/relationships/image" Target="../media/image486.png"/><Relationship Id="rId252" Type="http://schemas.openxmlformats.org/officeDocument/2006/relationships/customXml" Target="../ink/ink505.xml"/><Relationship Id="rId47" Type="http://schemas.openxmlformats.org/officeDocument/2006/relationships/image" Target="../media/image397.png"/><Relationship Id="rId68" Type="http://schemas.openxmlformats.org/officeDocument/2006/relationships/customXml" Target="../ink/ink410.xml"/><Relationship Id="rId89" Type="http://schemas.openxmlformats.org/officeDocument/2006/relationships/image" Target="../media/image418.png"/><Relationship Id="rId112" Type="http://schemas.openxmlformats.org/officeDocument/2006/relationships/customXml" Target="../ink/ink432.xml"/><Relationship Id="rId133" Type="http://schemas.openxmlformats.org/officeDocument/2006/relationships/image" Target="../media/image440.png"/><Relationship Id="rId154" Type="http://schemas.openxmlformats.org/officeDocument/2006/relationships/customXml" Target="../ink/ink456.xml"/><Relationship Id="rId175" Type="http://schemas.openxmlformats.org/officeDocument/2006/relationships/image" Target="../media/image458.png"/><Relationship Id="rId196" Type="http://schemas.openxmlformats.org/officeDocument/2006/relationships/customXml" Target="../ink/ink477.xml"/><Relationship Id="rId200" Type="http://schemas.openxmlformats.org/officeDocument/2006/relationships/customXml" Target="../ink/ink479.xml"/><Relationship Id="rId16" Type="http://schemas.openxmlformats.org/officeDocument/2006/relationships/customXml" Target="../ink/ink384.xml"/><Relationship Id="rId221" Type="http://schemas.openxmlformats.org/officeDocument/2006/relationships/image" Target="../media/image481.png"/><Relationship Id="rId242" Type="http://schemas.openxmlformats.org/officeDocument/2006/relationships/customXml" Target="../ink/ink500.xml"/><Relationship Id="rId263" Type="http://schemas.openxmlformats.org/officeDocument/2006/relationships/image" Target="../media/image502.png"/><Relationship Id="rId37" Type="http://schemas.openxmlformats.org/officeDocument/2006/relationships/image" Target="../media/image392.png"/><Relationship Id="rId58" Type="http://schemas.openxmlformats.org/officeDocument/2006/relationships/customXml" Target="../ink/ink405.xml"/><Relationship Id="rId79" Type="http://schemas.openxmlformats.org/officeDocument/2006/relationships/image" Target="../media/image413.png"/><Relationship Id="rId102" Type="http://schemas.openxmlformats.org/officeDocument/2006/relationships/customXml" Target="../ink/ink427.xml"/><Relationship Id="rId123" Type="http://schemas.openxmlformats.org/officeDocument/2006/relationships/image" Target="../media/image435.png"/><Relationship Id="rId144" Type="http://schemas.openxmlformats.org/officeDocument/2006/relationships/customXml" Target="../ink/ink451.xml"/><Relationship Id="rId90" Type="http://schemas.openxmlformats.org/officeDocument/2006/relationships/customXml" Target="../ink/ink421.xml"/><Relationship Id="rId165" Type="http://schemas.openxmlformats.org/officeDocument/2006/relationships/image" Target="../media/image453.png"/><Relationship Id="rId186" Type="http://schemas.openxmlformats.org/officeDocument/2006/relationships/customXml" Target="../ink/ink472.xml"/><Relationship Id="rId211" Type="http://schemas.openxmlformats.org/officeDocument/2006/relationships/image" Target="../media/image476.png"/><Relationship Id="rId232" Type="http://schemas.openxmlformats.org/officeDocument/2006/relationships/customXml" Target="../ink/ink495.xml"/><Relationship Id="rId253" Type="http://schemas.openxmlformats.org/officeDocument/2006/relationships/image" Target="../media/image497.png"/><Relationship Id="rId27" Type="http://schemas.openxmlformats.org/officeDocument/2006/relationships/image" Target="../media/image387.png"/><Relationship Id="rId48" Type="http://schemas.openxmlformats.org/officeDocument/2006/relationships/customXml" Target="../ink/ink400.xml"/><Relationship Id="rId69" Type="http://schemas.openxmlformats.org/officeDocument/2006/relationships/image" Target="../media/image408.png"/><Relationship Id="rId113" Type="http://schemas.openxmlformats.org/officeDocument/2006/relationships/image" Target="../media/image430.png"/><Relationship Id="rId134" Type="http://schemas.openxmlformats.org/officeDocument/2006/relationships/customXml" Target="../ink/ink443.xml"/><Relationship Id="rId80" Type="http://schemas.openxmlformats.org/officeDocument/2006/relationships/customXml" Target="../ink/ink416.xml"/><Relationship Id="rId155" Type="http://schemas.openxmlformats.org/officeDocument/2006/relationships/image" Target="../media/image448.png"/><Relationship Id="rId176" Type="http://schemas.openxmlformats.org/officeDocument/2006/relationships/customXml" Target="../ink/ink467.xml"/><Relationship Id="rId197" Type="http://schemas.openxmlformats.org/officeDocument/2006/relationships/image" Target="../media/image469.png"/><Relationship Id="rId201" Type="http://schemas.openxmlformats.org/officeDocument/2006/relationships/image" Target="../media/image471.png"/><Relationship Id="rId222" Type="http://schemas.openxmlformats.org/officeDocument/2006/relationships/customXml" Target="../ink/ink490.xml"/><Relationship Id="rId243" Type="http://schemas.openxmlformats.org/officeDocument/2006/relationships/image" Target="../media/image492.png"/><Relationship Id="rId264" Type="http://schemas.openxmlformats.org/officeDocument/2006/relationships/customXml" Target="../ink/ink511.xml"/><Relationship Id="rId17" Type="http://schemas.openxmlformats.org/officeDocument/2006/relationships/image" Target="../media/image382.png"/><Relationship Id="rId38" Type="http://schemas.openxmlformats.org/officeDocument/2006/relationships/customXml" Target="../ink/ink395.xml"/><Relationship Id="rId59" Type="http://schemas.openxmlformats.org/officeDocument/2006/relationships/image" Target="../media/image403.png"/><Relationship Id="rId103" Type="http://schemas.openxmlformats.org/officeDocument/2006/relationships/image" Target="../media/image425.png"/><Relationship Id="rId124" Type="http://schemas.openxmlformats.org/officeDocument/2006/relationships/customXml" Target="../ink/ink438.xml"/><Relationship Id="rId70" Type="http://schemas.openxmlformats.org/officeDocument/2006/relationships/customXml" Target="../ink/ink411.xml"/><Relationship Id="rId91" Type="http://schemas.openxmlformats.org/officeDocument/2006/relationships/image" Target="../media/image419.png"/><Relationship Id="rId145" Type="http://schemas.openxmlformats.org/officeDocument/2006/relationships/image" Target="../media/image443.png"/><Relationship Id="rId166" Type="http://schemas.openxmlformats.org/officeDocument/2006/relationships/customXml" Target="../ink/ink462.xml"/><Relationship Id="rId187" Type="http://schemas.openxmlformats.org/officeDocument/2006/relationships/image" Target="../media/image46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85.xml"/><Relationship Id="rId233" Type="http://schemas.openxmlformats.org/officeDocument/2006/relationships/image" Target="../media/image487.png"/><Relationship Id="rId254" Type="http://schemas.openxmlformats.org/officeDocument/2006/relationships/customXml" Target="../ink/ink506.xml"/><Relationship Id="rId28" Type="http://schemas.openxmlformats.org/officeDocument/2006/relationships/customXml" Target="../ink/ink390.xml"/><Relationship Id="rId49" Type="http://schemas.openxmlformats.org/officeDocument/2006/relationships/image" Target="../media/image398.png"/><Relationship Id="rId114" Type="http://schemas.openxmlformats.org/officeDocument/2006/relationships/customXml" Target="../ink/ink433.xml"/><Relationship Id="rId60" Type="http://schemas.openxmlformats.org/officeDocument/2006/relationships/customXml" Target="../ink/ink406.xml"/><Relationship Id="rId81" Type="http://schemas.openxmlformats.org/officeDocument/2006/relationships/image" Target="../media/image414.png"/><Relationship Id="rId135" Type="http://schemas.openxmlformats.org/officeDocument/2006/relationships/customXml" Target="../ink/ink444.xml"/><Relationship Id="rId156" Type="http://schemas.openxmlformats.org/officeDocument/2006/relationships/customXml" Target="../ink/ink457.xml"/><Relationship Id="rId177" Type="http://schemas.openxmlformats.org/officeDocument/2006/relationships/image" Target="../media/image459.png"/><Relationship Id="rId198" Type="http://schemas.openxmlformats.org/officeDocument/2006/relationships/customXml" Target="../ink/ink478.xml"/><Relationship Id="rId202" Type="http://schemas.openxmlformats.org/officeDocument/2006/relationships/customXml" Target="../ink/ink480.xml"/><Relationship Id="rId223" Type="http://schemas.openxmlformats.org/officeDocument/2006/relationships/image" Target="../media/image482.png"/><Relationship Id="rId244" Type="http://schemas.openxmlformats.org/officeDocument/2006/relationships/customXml" Target="../ink/ink501.xml"/><Relationship Id="rId18" Type="http://schemas.openxmlformats.org/officeDocument/2006/relationships/customXml" Target="../ink/ink385.xml"/><Relationship Id="rId39" Type="http://schemas.openxmlformats.org/officeDocument/2006/relationships/image" Target="../media/image393.png"/><Relationship Id="rId265" Type="http://schemas.openxmlformats.org/officeDocument/2006/relationships/image" Target="../media/image503.png"/><Relationship Id="rId50" Type="http://schemas.openxmlformats.org/officeDocument/2006/relationships/customXml" Target="../ink/ink401.xml"/><Relationship Id="rId104" Type="http://schemas.openxmlformats.org/officeDocument/2006/relationships/customXml" Target="../ink/ink428.xml"/><Relationship Id="rId125" Type="http://schemas.openxmlformats.org/officeDocument/2006/relationships/image" Target="../media/image436.png"/><Relationship Id="rId146" Type="http://schemas.openxmlformats.org/officeDocument/2006/relationships/customXml" Target="../ink/ink452.xml"/><Relationship Id="rId167" Type="http://schemas.openxmlformats.org/officeDocument/2006/relationships/image" Target="../media/image454.png"/><Relationship Id="rId188" Type="http://schemas.openxmlformats.org/officeDocument/2006/relationships/customXml" Target="../ink/ink473.xml"/><Relationship Id="rId71" Type="http://schemas.openxmlformats.org/officeDocument/2006/relationships/image" Target="../media/image409.png"/><Relationship Id="rId92" Type="http://schemas.openxmlformats.org/officeDocument/2006/relationships/customXml" Target="../ink/ink422.xml"/><Relationship Id="rId213" Type="http://schemas.openxmlformats.org/officeDocument/2006/relationships/image" Target="../media/image477.png"/><Relationship Id="rId234" Type="http://schemas.openxmlformats.org/officeDocument/2006/relationships/customXml" Target="../ink/ink496.xml"/><Relationship Id="rId2" Type="http://schemas.openxmlformats.org/officeDocument/2006/relationships/customXml" Target="../ink/ink377.xml"/><Relationship Id="rId29" Type="http://schemas.openxmlformats.org/officeDocument/2006/relationships/image" Target="../media/image388.png"/><Relationship Id="rId255" Type="http://schemas.openxmlformats.org/officeDocument/2006/relationships/image" Target="../media/image498.png"/><Relationship Id="rId40" Type="http://schemas.openxmlformats.org/officeDocument/2006/relationships/customXml" Target="../ink/ink396.xml"/><Relationship Id="rId115" Type="http://schemas.openxmlformats.org/officeDocument/2006/relationships/image" Target="../media/image431.png"/><Relationship Id="rId136" Type="http://schemas.openxmlformats.org/officeDocument/2006/relationships/customXml" Target="../ink/ink445.xml"/><Relationship Id="rId157" Type="http://schemas.openxmlformats.org/officeDocument/2006/relationships/image" Target="../media/image449.png"/><Relationship Id="rId178" Type="http://schemas.openxmlformats.org/officeDocument/2006/relationships/customXml" Target="../ink/ink468.xml"/><Relationship Id="rId61" Type="http://schemas.openxmlformats.org/officeDocument/2006/relationships/image" Target="../media/image404.png"/><Relationship Id="rId82" Type="http://schemas.openxmlformats.org/officeDocument/2006/relationships/customXml" Target="../ink/ink417.xml"/><Relationship Id="rId199" Type="http://schemas.openxmlformats.org/officeDocument/2006/relationships/image" Target="../media/image470.png"/><Relationship Id="rId203" Type="http://schemas.openxmlformats.org/officeDocument/2006/relationships/image" Target="../media/image472.png"/><Relationship Id="rId19" Type="http://schemas.openxmlformats.org/officeDocument/2006/relationships/image" Target="../media/image383.png"/><Relationship Id="rId224" Type="http://schemas.openxmlformats.org/officeDocument/2006/relationships/customXml" Target="../ink/ink491.xml"/><Relationship Id="rId245" Type="http://schemas.openxmlformats.org/officeDocument/2006/relationships/image" Target="../media/image493.png"/><Relationship Id="rId266" Type="http://schemas.openxmlformats.org/officeDocument/2006/relationships/customXml" Target="../ink/ink512.xml"/><Relationship Id="rId30" Type="http://schemas.openxmlformats.org/officeDocument/2006/relationships/customXml" Target="../ink/ink391.xml"/><Relationship Id="rId105" Type="http://schemas.openxmlformats.org/officeDocument/2006/relationships/image" Target="../media/image426.png"/><Relationship Id="rId126" Type="http://schemas.openxmlformats.org/officeDocument/2006/relationships/customXml" Target="../ink/ink439.xml"/><Relationship Id="rId147" Type="http://schemas.openxmlformats.org/officeDocument/2006/relationships/image" Target="../media/image444.png"/><Relationship Id="rId168" Type="http://schemas.openxmlformats.org/officeDocument/2006/relationships/customXml" Target="../ink/ink463.xml"/><Relationship Id="rId51" Type="http://schemas.openxmlformats.org/officeDocument/2006/relationships/image" Target="../media/image399.png"/><Relationship Id="rId72" Type="http://schemas.openxmlformats.org/officeDocument/2006/relationships/customXml" Target="../ink/ink412.xml"/><Relationship Id="rId93" Type="http://schemas.openxmlformats.org/officeDocument/2006/relationships/image" Target="../media/image420.png"/><Relationship Id="rId189" Type="http://schemas.openxmlformats.org/officeDocument/2006/relationships/image" Target="../media/image465.png"/><Relationship Id="rId3" Type="http://schemas.openxmlformats.org/officeDocument/2006/relationships/image" Target="../media/image375.png"/><Relationship Id="rId214" Type="http://schemas.openxmlformats.org/officeDocument/2006/relationships/customXml" Target="../ink/ink486.xml"/><Relationship Id="rId235" Type="http://schemas.openxmlformats.org/officeDocument/2006/relationships/image" Target="../media/image488.png"/><Relationship Id="rId256" Type="http://schemas.openxmlformats.org/officeDocument/2006/relationships/customXml" Target="../ink/ink507.xml"/><Relationship Id="rId116" Type="http://schemas.openxmlformats.org/officeDocument/2006/relationships/customXml" Target="../ink/ink434.xml"/><Relationship Id="rId137" Type="http://schemas.openxmlformats.org/officeDocument/2006/relationships/customXml" Target="../ink/ink446.xml"/><Relationship Id="rId158" Type="http://schemas.openxmlformats.org/officeDocument/2006/relationships/customXml" Target="../ink/ink458.xml"/><Relationship Id="rId20" Type="http://schemas.openxmlformats.org/officeDocument/2006/relationships/customXml" Target="../ink/ink386.xml"/><Relationship Id="rId41" Type="http://schemas.openxmlformats.org/officeDocument/2006/relationships/image" Target="../media/image394.png"/><Relationship Id="rId62" Type="http://schemas.openxmlformats.org/officeDocument/2006/relationships/customXml" Target="../ink/ink407.xml"/><Relationship Id="rId83" Type="http://schemas.openxmlformats.org/officeDocument/2006/relationships/image" Target="../media/image415.png"/><Relationship Id="rId179" Type="http://schemas.openxmlformats.org/officeDocument/2006/relationships/image" Target="../media/image460.png"/><Relationship Id="rId190" Type="http://schemas.openxmlformats.org/officeDocument/2006/relationships/customXml" Target="../ink/ink474.xml"/><Relationship Id="rId204" Type="http://schemas.openxmlformats.org/officeDocument/2006/relationships/customXml" Target="../ink/ink481.xml"/><Relationship Id="rId225" Type="http://schemas.openxmlformats.org/officeDocument/2006/relationships/image" Target="../media/image483.png"/><Relationship Id="rId246" Type="http://schemas.openxmlformats.org/officeDocument/2006/relationships/customXml" Target="../ink/ink502.xml"/><Relationship Id="rId267" Type="http://schemas.openxmlformats.org/officeDocument/2006/relationships/image" Target="../media/image504.png"/><Relationship Id="rId106" Type="http://schemas.openxmlformats.org/officeDocument/2006/relationships/customXml" Target="../ink/ink429.xml"/><Relationship Id="rId127" Type="http://schemas.openxmlformats.org/officeDocument/2006/relationships/image" Target="../media/image437.png"/><Relationship Id="rId10" Type="http://schemas.openxmlformats.org/officeDocument/2006/relationships/customXml" Target="../ink/ink381.xml"/><Relationship Id="rId31" Type="http://schemas.openxmlformats.org/officeDocument/2006/relationships/image" Target="../media/image389.png"/><Relationship Id="rId52" Type="http://schemas.openxmlformats.org/officeDocument/2006/relationships/customXml" Target="../ink/ink402.xml"/><Relationship Id="rId73" Type="http://schemas.openxmlformats.org/officeDocument/2006/relationships/image" Target="../media/image410.png"/><Relationship Id="rId94" Type="http://schemas.openxmlformats.org/officeDocument/2006/relationships/customXml" Target="../ink/ink423.xml"/><Relationship Id="rId148" Type="http://schemas.openxmlformats.org/officeDocument/2006/relationships/customXml" Target="../ink/ink453.xml"/><Relationship Id="rId169" Type="http://schemas.openxmlformats.org/officeDocument/2006/relationships/image" Target="../media/image455.png"/><Relationship Id="rId4" Type="http://schemas.openxmlformats.org/officeDocument/2006/relationships/customXml" Target="../ink/ink378.xml"/><Relationship Id="rId180" Type="http://schemas.openxmlformats.org/officeDocument/2006/relationships/customXml" Target="../ink/ink469.xml"/><Relationship Id="rId215" Type="http://schemas.openxmlformats.org/officeDocument/2006/relationships/image" Target="../media/image478.png"/><Relationship Id="rId236" Type="http://schemas.openxmlformats.org/officeDocument/2006/relationships/customXml" Target="../ink/ink497.xml"/><Relationship Id="rId257" Type="http://schemas.openxmlformats.org/officeDocument/2006/relationships/image" Target="../media/image499.png"/><Relationship Id="rId42" Type="http://schemas.openxmlformats.org/officeDocument/2006/relationships/customXml" Target="../ink/ink397.xml"/><Relationship Id="rId84" Type="http://schemas.openxmlformats.org/officeDocument/2006/relationships/customXml" Target="../ink/ink418.xml"/><Relationship Id="rId138" Type="http://schemas.openxmlformats.org/officeDocument/2006/relationships/customXml" Target="../ink/ink447.xml"/><Relationship Id="rId191" Type="http://schemas.openxmlformats.org/officeDocument/2006/relationships/image" Target="../media/image466.png"/><Relationship Id="rId205" Type="http://schemas.openxmlformats.org/officeDocument/2006/relationships/image" Target="../media/image473.png"/><Relationship Id="rId247" Type="http://schemas.openxmlformats.org/officeDocument/2006/relationships/image" Target="../media/image494.png"/><Relationship Id="rId107" Type="http://schemas.openxmlformats.org/officeDocument/2006/relationships/image" Target="../media/image427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29.png"/><Relationship Id="rId21" Type="http://schemas.openxmlformats.org/officeDocument/2006/relationships/image" Target="../media/image506.png"/><Relationship Id="rId63" Type="http://schemas.openxmlformats.org/officeDocument/2006/relationships/image" Target="../media/image462.png"/><Relationship Id="rId159" Type="http://schemas.openxmlformats.org/officeDocument/2006/relationships/image" Target="../media/image550.png"/><Relationship Id="rId170" Type="http://schemas.openxmlformats.org/officeDocument/2006/relationships/customXml" Target="../ink/ink598.xml"/><Relationship Id="rId226" Type="http://schemas.openxmlformats.org/officeDocument/2006/relationships/customXml" Target="../ink/ink626.xml"/><Relationship Id="rId268" Type="http://schemas.openxmlformats.org/officeDocument/2006/relationships/customXml" Target="../ink/ink647.xml"/><Relationship Id="rId32" Type="http://schemas.openxmlformats.org/officeDocument/2006/relationships/customXml" Target="../ink/ink529.xml"/><Relationship Id="rId74" Type="http://schemas.openxmlformats.org/officeDocument/2006/relationships/customXml" Target="../ink/ink550.xml"/><Relationship Id="rId128" Type="http://schemas.openxmlformats.org/officeDocument/2006/relationships/customXml" Target="../ink/ink577.xml"/><Relationship Id="rId5" Type="http://schemas.openxmlformats.org/officeDocument/2006/relationships/image" Target="../media/image376.png"/><Relationship Id="rId181" Type="http://schemas.openxmlformats.org/officeDocument/2006/relationships/image" Target="../media/image561.png"/><Relationship Id="rId237" Type="http://schemas.openxmlformats.org/officeDocument/2006/relationships/image" Target="../media/image589.png"/><Relationship Id="rId279" Type="http://schemas.openxmlformats.org/officeDocument/2006/relationships/image" Target="../media/image610.png"/><Relationship Id="rId43" Type="http://schemas.openxmlformats.org/officeDocument/2006/relationships/image" Target="../media/image439.png"/><Relationship Id="rId139" Type="http://schemas.openxmlformats.org/officeDocument/2006/relationships/image" Target="../media/image540.png"/><Relationship Id="rId85" Type="http://schemas.openxmlformats.org/officeDocument/2006/relationships/image" Target="../media/image513.png"/><Relationship Id="rId150" Type="http://schemas.openxmlformats.org/officeDocument/2006/relationships/customXml" Target="../ink/ink588.xml"/><Relationship Id="rId171" Type="http://schemas.openxmlformats.org/officeDocument/2006/relationships/image" Target="../media/image556.png"/><Relationship Id="rId192" Type="http://schemas.openxmlformats.org/officeDocument/2006/relationships/customXml" Target="../ink/ink609.xml"/><Relationship Id="rId206" Type="http://schemas.openxmlformats.org/officeDocument/2006/relationships/customXml" Target="../ink/ink616.xml"/><Relationship Id="rId227" Type="http://schemas.openxmlformats.org/officeDocument/2006/relationships/image" Target="../media/image584.png"/><Relationship Id="rId248" Type="http://schemas.openxmlformats.org/officeDocument/2006/relationships/customXml" Target="../ink/ink637.xml"/><Relationship Id="rId269" Type="http://schemas.openxmlformats.org/officeDocument/2006/relationships/image" Target="../media/image605.png"/><Relationship Id="rId12" Type="http://schemas.openxmlformats.org/officeDocument/2006/relationships/customXml" Target="../ink/ink519.xml"/><Relationship Id="rId33" Type="http://schemas.openxmlformats.org/officeDocument/2006/relationships/image" Target="../media/image434.png"/><Relationship Id="rId108" Type="http://schemas.openxmlformats.org/officeDocument/2006/relationships/customXml" Target="../ink/ink567.xml"/><Relationship Id="rId129" Type="http://schemas.openxmlformats.org/officeDocument/2006/relationships/image" Target="../media/image535.png"/><Relationship Id="rId280" Type="http://schemas.openxmlformats.org/officeDocument/2006/relationships/customXml" Target="../ink/ink653.xml"/><Relationship Id="rId54" Type="http://schemas.openxmlformats.org/officeDocument/2006/relationships/customXml" Target="../ink/ink540.xml"/><Relationship Id="rId75" Type="http://schemas.openxmlformats.org/officeDocument/2006/relationships/image" Target="../media/image508.png"/><Relationship Id="rId96" Type="http://schemas.openxmlformats.org/officeDocument/2006/relationships/customXml" Target="../ink/ink561.xml"/><Relationship Id="rId140" Type="http://schemas.openxmlformats.org/officeDocument/2006/relationships/customXml" Target="../ink/ink583.xml"/><Relationship Id="rId161" Type="http://schemas.openxmlformats.org/officeDocument/2006/relationships/image" Target="../media/image551.png"/><Relationship Id="rId182" Type="http://schemas.openxmlformats.org/officeDocument/2006/relationships/customXml" Target="../ink/ink604.xml"/><Relationship Id="rId217" Type="http://schemas.openxmlformats.org/officeDocument/2006/relationships/image" Target="../media/image579.png"/><Relationship Id="rId6" Type="http://schemas.openxmlformats.org/officeDocument/2006/relationships/customXml" Target="../ink/ink516.xml"/><Relationship Id="rId238" Type="http://schemas.openxmlformats.org/officeDocument/2006/relationships/customXml" Target="../ink/ink632.xml"/><Relationship Id="rId259" Type="http://schemas.openxmlformats.org/officeDocument/2006/relationships/image" Target="../media/image600.png"/><Relationship Id="rId23" Type="http://schemas.openxmlformats.org/officeDocument/2006/relationships/image" Target="../media/image429.png"/><Relationship Id="rId119" Type="http://schemas.openxmlformats.org/officeDocument/2006/relationships/image" Target="../media/image530.png"/><Relationship Id="rId270" Type="http://schemas.openxmlformats.org/officeDocument/2006/relationships/customXml" Target="../ink/ink648.xml"/><Relationship Id="rId44" Type="http://schemas.openxmlformats.org/officeDocument/2006/relationships/customXml" Target="../ink/ink535.xml"/><Relationship Id="rId65" Type="http://schemas.openxmlformats.org/officeDocument/2006/relationships/image" Target="../media/image463.png"/><Relationship Id="rId86" Type="http://schemas.openxmlformats.org/officeDocument/2006/relationships/customXml" Target="../ink/ink556.xml"/><Relationship Id="rId130" Type="http://schemas.openxmlformats.org/officeDocument/2006/relationships/customXml" Target="../ink/ink578.xml"/><Relationship Id="rId151" Type="http://schemas.openxmlformats.org/officeDocument/2006/relationships/image" Target="../media/image546.png"/><Relationship Id="rId172" Type="http://schemas.openxmlformats.org/officeDocument/2006/relationships/customXml" Target="../ink/ink599.xml"/><Relationship Id="rId193" Type="http://schemas.openxmlformats.org/officeDocument/2006/relationships/image" Target="../media/image567.png"/><Relationship Id="rId207" Type="http://schemas.openxmlformats.org/officeDocument/2006/relationships/image" Target="../media/image574.png"/><Relationship Id="rId228" Type="http://schemas.openxmlformats.org/officeDocument/2006/relationships/customXml" Target="../ink/ink627.xml"/><Relationship Id="rId249" Type="http://schemas.openxmlformats.org/officeDocument/2006/relationships/image" Target="../media/image595.png"/><Relationship Id="rId13" Type="http://schemas.openxmlformats.org/officeDocument/2006/relationships/image" Target="../media/image380.png"/><Relationship Id="rId109" Type="http://schemas.openxmlformats.org/officeDocument/2006/relationships/image" Target="../media/image525.png"/><Relationship Id="rId260" Type="http://schemas.openxmlformats.org/officeDocument/2006/relationships/customXml" Target="../ink/ink643.xml"/><Relationship Id="rId281" Type="http://schemas.openxmlformats.org/officeDocument/2006/relationships/image" Target="../media/image611.png"/><Relationship Id="rId34" Type="http://schemas.openxmlformats.org/officeDocument/2006/relationships/customXml" Target="../ink/ink530.xml"/><Relationship Id="rId55" Type="http://schemas.openxmlformats.org/officeDocument/2006/relationships/image" Target="../media/image457.png"/><Relationship Id="rId76" Type="http://schemas.openxmlformats.org/officeDocument/2006/relationships/customXml" Target="../ink/ink551.xml"/><Relationship Id="rId97" Type="http://schemas.openxmlformats.org/officeDocument/2006/relationships/image" Target="../media/image519.png"/><Relationship Id="rId120" Type="http://schemas.openxmlformats.org/officeDocument/2006/relationships/customXml" Target="../ink/ink573.xml"/><Relationship Id="rId141" Type="http://schemas.openxmlformats.org/officeDocument/2006/relationships/image" Target="../media/image541.png"/><Relationship Id="rId7" Type="http://schemas.openxmlformats.org/officeDocument/2006/relationships/image" Target="../media/image377.png"/><Relationship Id="rId162" Type="http://schemas.openxmlformats.org/officeDocument/2006/relationships/customXml" Target="../ink/ink594.xml"/><Relationship Id="rId183" Type="http://schemas.openxmlformats.org/officeDocument/2006/relationships/image" Target="../media/image562.png"/><Relationship Id="rId218" Type="http://schemas.openxmlformats.org/officeDocument/2006/relationships/customXml" Target="../ink/ink622.xml"/><Relationship Id="rId239" Type="http://schemas.openxmlformats.org/officeDocument/2006/relationships/image" Target="../media/image590.png"/><Relationship Id="rId250" Type="http://schemas.openxmlformats.org/officeDocument/2006/relationships/customXml" Target="../ink/ink638.xml"/><Relationship Id="rId271" Type="http://schemas.openxmlformats.org/officeDocument/2006/relationships/image" Target="../media/image606.png"/><Relationship Id="rId24" Type="http://schemas.openxmlformats.org/officeDocument/2006/relationships/customXml" Target="../ink/ink525.xml"/><Relationship Id="rId45" Type="http://schemas.openxmlformats.org/officeDocument/2006/relationships/image" Target="../media/image440.png"/><Relationship Id="rId66" Type="http://schemas.openxmlformats.org/officeDocument/2006/relationships/customXml" Target="../ink/ink546.xml"/><Relationship Id="rId87" Type="http://schemas.openxmlformats.org/officeDocument/2006/relationships/image" Target="../media/image514.png"/><Relationship Id="rId110" Type="http://schemas.openxmlformats.org/officeDocument/2006/relationships/customXml" Target="../ink/ink568.xml"/><Relationship Id="rId131" Type="http://schemas.openxmlformats.org/officeDocument/2006/relationships/image" Target="../media/image536.png"/><Relationship Id="rId152" Type="http://schemas.openxmlformats.org/officeDocument/2006/relationships/customXml" Target="../ink/ink589.xml"/><Relationship Id="rId173" Type="http://schemas.openxmlformats.org/officeDocument/2006/relationships/image" Target="../media/image557.png"/><Relationship Id="rId194" Type="http://schemas.openxmlformats.org/officeDocument/2006/relationships/customXml" Target="../ink/ink610.xml"/><Relationship Id="rId208" Type="http://schemas.openxmlformats.org/officeDocument/2006/relationships/customXml" Target="../ink/ink617.xml"/><Relationship Id="rId229" Type="http://schemas.openxmlformats.org/officeDocument/2006/relationships/image" Target="../media/image585.png"/><Relationship Id="rId240" Type="http://schemas.openxmlformats.org/officeDocument/2006/relationships/customXml" Target="../ink/ink633.xml"/><Relationship Id="rId261" Type="http://schemas.openxmlformats.org/officeDocument/2006/relationships/image" Target="../media/image601.png"/><Relationship Id="rId14" Type="http://schemas.openxmlformats.org/officeDocument/2006/relationships/customXml" Target="../ink/ink520.xml"/><Relationship Id="rId35" Type="http://schemas.openxmlformats.org/officeDocument/2006/relationships/image" Target="../media/image435.png"/><Relationship Id="rId56" Type="http://schemas.openxmlformats.org/officeDocument/2006/relationships/customXml" Target="../ink/ink541.xml"/><Relationship Id="rId77" Type="http://schemas.openxmlformats.org/officeDocument/2006/relationships/image" Target="../media/image509.png"/><Relationship Id="rId100" Type="http://schemas.openxmlformats.org/officeDocument/2006/relationships/customXml" Target="../ink/ink563.xml"/><Relationship Id="rId282" Type="http://schemas.openxmlformats.org/officeDocument/2006/relationships/customXml" Target="../ink/ink654.xml"/><Relationship Id="rId8" Type="http://schemas.openxmlformats.org/officeDocument/2006/relationships/customXml" Target="../ink/ink517.xml"/><Relationship Id="rId98" Type="http://schemas.openxmlformats.org/officeDocument/2006/relationships/customXml" Target="../ink/ink562.xml"/><Relationship Id="rId121" Type="http://schemas.openxmlformats.org/officeDocument/2006/relationships/image" Target="../media/image531.png"/><Relationship Id="rId142" Type="http://schemas.openxmlformats.org/officeDocument/2006/relationships/customXml" Target="../ink/ink584.xml"/><Relationship Id="rId163" Type="http://schemas.openxmlformats.org/officeDocument/2006/relationships/image" Target="../media/image552.png"/><Relationship Id="rId184" Type="http://schemas.openxmlformats.org/officeDocument/2006/relationships/customXml" Target="../ink/ink605.xml"/><Relationship Id="rId219" Type="http://schemas.openxmlformats.org/officeDocument/2006/relationships/image" Target="../media/image580.png"/><Relationship Id="rId230" Type="http://schemas.openxmlformats.org/officeDocument/2006/relationships/customXml" Target="../ink/ink628.xml"/><Relationship Id="rId251" Type="http://schemas.openxmlformats.org/officeDocument/2006/relationships/image" Target="../media/image596.png"/><Relationship Id="rId25" Type="http://schemas.openxmlformats.org/officeDocument/2006/relationships/image" Target="../media/image430.png"/><Relationship Id="rId46" Type="http://schemas.openxmlformats.org/officeDocument/2006/relationships/customXml" Target="../ink/ink536.xml"/><Relationship Id="rId67" Type="http://schemas.openxmlformats.org/officeDocument/2006/relationships/image" Target="../media/image464.png"/><Relationship Id="rId272" Type="http://schemas.openxmlformats.org/officeDocument/2006/relationships/customXml" Target="../ink/ink649.xml"/><Relationship Id="rId88" Type="http://schemas.openxmlformats.org/officeDocument/2006/relationships/customXml" Target="../ink/ink557.xml"/><Relationship Id="rId111" Type="http://schemas.openxmlformats.org/officeDocument/2006/relationships/image" Target="../media/image526.png"/><Relationship Id="rId132" Type="http://schemas.openxmlformats.org/officeDocument/2006/relationships/customXml" Target="../ink/ink579.xml"/><Relationship Id="rId153" Type="http://schemas.openxmlformats.org/officeDocument/2006/relationships/image" Target="../media/image547.png"/><Relationship Id="rId174" Type="http://schemas.openxmlformats.org/officeDocument/2006/relationships/customXml" Target="../ink/ink600.xml"/><Relationship Id="rId195" Type="http://schemas.openxmlformats.org/officeDocument/2006/relationships/image" Target="../media/image568.png"/><Relationship Id="rId209" Type="http://schemas.openxmlformats.org/officeDocument/2006/relationships/image" Target="../media/image575.png"/><Relationship Id="rId220" Type="http://schemas.openxmlformats.org/officeDocument/2006/relationships/customXml" Target="../ink/ink623.xml"/><Relationship Id="rId241" Type="http://schemas.openxmlformats.org/officeDocument/2006/relationships/image" Target="../media/image591.png"/><Relationship Id="rId15" Type="http://schemas.openxmlformats.org/officeDocument/2006/relationships/image" Target="../media/image382.png"/><Relationship Id="rId36" Type="http://schemas.openxmlformats.org/officeDocument/2006/relationships/customXml" Target="../ink/ink531.xml"/><Relationship Id="rId57" Type="http://schemas.openxmlformats.org/officeDocument/2006/relationships/image" Target="../media/image458.png"/><Relationship Id="rId262" Type="http://schemas.openxmlformats.org/officeDocument/2006/relationships/customXml" Target="../ink/ink644.xml"/><Relationship Id="rId283" Type="http://schemas.openxmlformats.org/officeDocument/2006/relationships/customXml" Target="../ink/ink655.xml"/><Relationship Id="rId78" Type="http://schemas.openxmlformats.org/officeDocument/2006/relationships/customXml" Target="../ink/ink552.xml"/><Relationship Id="rId99" Type="http://schemas.openxmlformats.org/officeDocument/2006/relationships/image" Target="../media/image520.png"/><Relationship Id="rId101" Type="http://schemas.openxmlformats.org/officeDocument/2006/relationships/image" Target="../media/image521.png"/><Relationship Id="rId122" Type="http://schemas.openxmlformats.org/officeDocument/2006/relationships/customXml" Target="../ink/ink574.xml"/><Relationship Id="rId143" Type="http://schemas.openxmlformats.org/officeDocument/2006/relationships/image" Target="../media/image542.png"/><Relationship Id="rId164" Type="http://schemas.openxmlformats.org/officeDocument/2006/relationships/customXml" Target="../ink/ink595.xml"/><Relationship Id="rId185" Type="http://schemas.openxmlformats.org/officeDocument/2006/relationships/image" Target="../media/image563.png"/><Relationship Id="rId9" Type="http://schemas.openxmlformats.org/officeDocument/2006/relationships/image" Target="../media/image378.png"/><Relationship Id="rId210" Type="http://schemas.openxmlformats.org/officeDocument/2006/relationships/customXml" Target="../ink/ink618.xml"/><Relationship Id="rId26" Type="http://schemas.openxmlformats.org/officeDocument/2006/relationships/customXml" Target="../ink/ink526.xml"/><Relationship Id="rId231" Type="http://schemas.openxmlformats.org/officeDocument/2006/relationships/image" Target="../media/image586.png"/><Relationship Id="rId252" Type="http://schemas.openxmlformats.org/officeDocument/2006/relationships/customXml" Target="../ink/ink639.xml"/><Relationship Id="rId273" Type="http://schemas.openxmlformats.org/officeDocument/2006/relationships/image" Target="../media/image607.png"/><Relationship Id="rId47" Type="http://schemas.openxmlformats.org/officeDocument/2006/relationships/image" Target="../media/image453.png"/><Relationship Id="rId68" Type="http://schemas.openxmlformats.org/officeDocument/2006/relationships/customXml" Target="../ink/ink547.xml"/><Relationship Id="rId89" Type="http://schemas.openxmlformats.org/officeDocument/2006/relationships/image" Target="../media/image515.png"/><Relationship Id="rId112" Type="http://schemas.openxmlformats.org/officeDocument/2006/relationships/customXml" Target="../ink/ink569.xml"/><Relationship Id="rId133" Type="http://schemas.openxmlformats.org/officeDocument/2006/relationships/image" Target="../media/image537.png"/><Relationship Id="rId154" Type="http://schemas.openxmlformats.org/officeDocument/2006/relationships/customXml" Target="../ink/ink590.xml"/><Relationship Id="rId175" Type="http://schemas.openxmlformats.org/officeDocument/2006/relationships/image" Target="../media/image558.png"/><Relationship Id="rId196" Type="http://schemas.openxmlformats.org/officeDocument/2006/relationships/customXml" Target="../ink/ink611.xml"/><Relationship Id="rId200" Type="http://schemas.openxmlformats.org/officeDocument/2006/relationships/customXml" Target="../ink/ink613.xml"/><Relationship Id="rId16" Type="http://schemas.openxmlformats.org/officeDocument/2006/relationships/customXml" Target="../ink/ink521.xml"/><Relationship Id="rId221" Type="http://schemas.openxmlformats.org/officeDocument/2006/relationships/image" Target="../media/image581.png"/><Relationship Id="rId242" Type="http://schemas.openxmlformats.org/officeDocument/2006/relationships/customXml" Target="../ink/ink634.xml"/><Relationship Id="rId263" Type="http://schemas.openxmlformats.org/officeDocument/2006/relationships/image" Target="../media/image602.png"/><Relationship Id="rId284" Type="http://schemas.openxmlformats.org/officeDocument/2006/relationships/image" Target="../media/image612.png"/><Relationship Id="rId37" Type="http://schemas.openxmlformats.org/officeDocument/2006/relationships/image" Target="../media/image436.png"/><Relationship Id="rId58" Type="http://schemas.openxmlformats.org/officeDocument/2006/relationships/customXml" Target="../ink/ink542.xml"/><Relationship Id="rId79" Type="http://schemas.openxmlformats.org/officeDocument/2006/relationships/image" Target="../media/image510.png"/><Relationship Id="rId102" Type="http://schemas.openxmlformats.org/officeDocument/2006/relationships/customXml" Target="../ink/ink564.xml"/><Relationship Id="rId123" Type="http://schemas.openxmlformats.org/officeDocument/2006/relationships/image" Target="../media/image532.png"/><Relationship Id="rId144" Type="http://schemas.openxmlformats.org/officeDocument/2006/relationships/customXml" Target="../ink/ink585.xml"/><Relationship Id="rId90" Type="http://schemas.openxmlformats.org/officeDocument/2006/relationships/customXml" Target="../ink/ink558.xml"/><Relationship Id="rId165" Type="http://schemas.openxmlformats.org/officeDocument/2006/relationships/image" Target="../media/image553.png"/><Relationship Id="rId186" Type="http://schemas.openxmlformats.org/officeDocument/2006/relationships/customXml" Target="../ink/ink606.xml"/><Relationship Id="rId211" Type="http://schemas.openxmlformats.org/officeDocument/2006/relationships/image" Target="../media/image576.png"/><Relationship Id="rId232" Type="http://schemas.openxmlformats.org/officeDocument/2006/relationships/customXml" Target="../ink/ink629.xml"/><Relationship Id="rId253" Type="http://schemas.openxmlformats.org/officeDocument/2006/relationships/image" Target="../media/image597.png"/><Relationship Id="rId274" Type="http://schemas.openxmlformats.org/officeDocument/2006/relationships/customXml" Target="../ink/ink650.xml"/><Relationship Id="rId27" Type="http://schemas.openxmlformats.org/officeDocument/2006/relationships/image" Target="../media/image431.png"/><Relationship Id="rId48" Type="http://schemas.openxmlformats.org/officeDocument/2006/relationships/customXml" Target="../ink/ink537.xml"/><Relationship Id="rId69" Type="http://schemas.openxmlformats.org/officeDocument/2006/relationships/image" Target="../media/image465.png"/><Relationship Id="rId113" Type="http://schemas.openxmlformats.org/officeDocument/2006/relationships/image" Target="../media/image527.png"/><Relationship Id="rId134" Type="http://schemas.openxmlformats.org/officeDocument/2006/relationships/customXml" Target="../ink/ink580.xml"/><Relationship Id="rId80" Type="http://schemas.openxmlformats.org/officeDocument/2006/relationships/customXml" Target="../ink/ink553.xml"/><Relationship Id="rId155" Type="http://schemas.openxmlformats.org/officeDocument/2006/relationships/image" Target="../media/image548.png"/><Relationship Id="rId176" Type="http://schemas.openxmlformats.org/officeDocument/2006/relationships/customXml" Target="../ink/ink601.xml"/><Relationship Id="rId197" Type="http://schemas.openxmlformats.org/officeDocument/2006/relationships/image" Target="../media/image569.png"/><Relationship Id="rId201" Type="http://schemas.openxmlformats.org/officeDocument/2006/relationships/image" Target="../media/image571.png"/><Relationship Id="rId222" Type="http://schemas.openxmlformats.org/officeDocument/2006/relationships/customXml" Target="../ink/ink624.xml"/><Relationship Id="rId243" Type="http://schemas.openxmlformats.org/officeDocument/2006/relationships/image" Target="../media/image592.png"/><Relationship Id="rId264" Type="http://schemas.openxmlformats.org/officeDocument/2006/relationships/customXml" Target="../ink/ink645.xml"/><Relationship Id="rId285" Type="http://schemas.openxmlformats.org/officeDocument/2006/relationships/customXml" Target="../ink/ink656.xml"/><Relationship Id="rId17" Type="http://schemas.openxmlformats.org/officeDocument/2006/relationships/image" Target="../media/image424.png"/><Relationship Id="rId38" Type="http://schemas.openxmlformats.org/officeDocument/2006/relationships/customXml" Target="../ink/ink532.xml"/><Relationship Id="rId59" Type="http://schemas.openxmlformats.org/officeDocument/2006/relationships/image" Target="../media/image460.png"/><Relationship Id="rId103" Type="http://schemas.openxmlformats.org/officeDocument/2006/relationships/image" Target="../media/image522.png"/><Relationship Id="rId124" Type="http://schemas.openxmlformats.org/officeDocument/2006/relationships/customXml" Target="../ink/ink575.xml"/><Relationship Id="rId70" Type="http://schemas.openxmlformats.org/officeDocument/2006/relationships/customXml" Target="../ink/ink548.xml"/><Relationship Id="rId91" Type="http://schemas.openxmlformats.org/officeDocument/2006/relationships/image" Target="../media/image516.png"/><Relationship Id="rId145" Type="http://schemas.openxmlformats.org/officeDocument/2006/relationships/image" Target="../media/image543.png"/><Relationship Id="rId166" Type="http://schemas.openxmlformats.org/officeDocument/2006/relationships/customXml" Target="../ink/ink596.xml"/><Relationship Id="rId187" Type="http://schemas.openxmlformats.org/officeDocument/2006/relationships/image" Target="../media/image56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619.xml"/><Relationship Id="rId233" Type="http://schemas.openxmlformats.org/officeDocument/2006/relationships/image" Target="../media/image587.png"/><Relationship Id="rId254" Type="http://schemas.openxmlformats.org/officeDocument/2006/relationships/customXml" Target="../ink/ink640.xml"/><Relationship Id="rId28" Type="http://schemas.openxmlformats.org/officeDocument/2006/relationships/customXml" Target="../ink/ink527.xml"/><Relationship Id="rId49" Type="http://schemas.openxmlformats.org/officeDocument/2006/relationships/image" Target="../media/image454.png"/><Relationship Id="rId114" Type="http://schemas.openxmlformats.org/officeDocument/2006/relationships/customXml" Target="../ink/ink570.xml"/><Relationship Id="rId275" Type="http://schemas.openxmlformats.org/officeDocument/2006/relationships/image" Target="../media/image608.png"/><Relationship Id="rId60" Type="http://schemas.openxmlformats.org/officeDocument/2006/relationships/customXml" Target="../ink/ink543.xml"/><Relationship Id="rId81" Type="http://schemas.openxmlformats.org/officeDocument/2006/relationships/image" Target="../media/image511.png"/><Relationship Id="rId135" Type="http://schemas.openxmlformats.org/officeDocument/2006/relationships/image" Target="../media/image538.png"/><Relationship Id="rId156" Type="http://schemas.openxmlformats.org/officeDocument/2006/relationships/customXml" Target="../ink/ink591.xml"/><Relationship Id="rId177" Type="http://schemas.openxmlformats.org/officeDocument/2006/relationships/image" Target="../media/image559.png"/><Relationship Id="rId198" Type="http://schemas.openxmlformats.org/officeDocument/2006/relationships/customXml" Target="../ink/ink612.xml"/><Relationship Id="rId202" Type="http://schemas.openxmlformats.org/officeDocument/2006/relationships/customXml" Target="../ink/ink614.xml"/><Relationship Id="rId223" Type="http://schemas.openxmlformats.org/officeDocument/2006/relationships/image" Target="../media/image582.png"/><Relationship Id="rId244" Type="http://schemas.openxmlformats.org/officeDocument/2006/relationships/customXml" Target="../ink/ink635.xml"/><Relationship Id="rId18" Type="http://schemas.openxmlformats.org/officeDocument/2006/relationships/customXml" Target="../ink/ink522.xml"/><Relationship Id="rId39" Type="http://schemas.openxmlformats.org/officeDocument/2006/relationships/image" Target="../media/image437.png"/><Relationship Id="rId265" Type="http://schemas.openxmlformats.org/officeDocument/2006/relationships/image" Target="../media/image603.png"/><Relationship Id="rId286" Type="http://schemas.openxmlformats.org/officeDocument/2006/relationships/image" Target="../media/image613.png"/><Relationship Id="rId50" Type="http://schemas.openxmlformats.org/officeDocument/2006/relationships/customXml" Target="../ink/ink538.xml"/><Relationship Id="rId104" Type="http://schemas.openxmlformats.org/officeDocument/2006/relationships/customXml" Target="../ink/ink565.xml"/><Relationship Id="rId125" Type="http://schemas.openxmlformats.org/officeDocument/2006/relationships/image" Target="../media/image533.png"/><Relationship Id="rId146" Type="http://schemas.openxmlformats.org/officeDocument/2006/relationships/customXml" Target="../ink/ink586.xml"/><Relationship Id="rId167" Type="http://schemas.openxmlformats.org/officeDocument/2006/relationships/image" Target="../media/image554.png"/><Relationship Id="rId188" Type="http://schemas.openxmlformats.org/officeDocument/2006/relationships/customXml" Target="../ink/ink607.xml"/><Relationship Id="rId71" Type="http://schemas.openxmlformats.org/officeDocument/2006/relationships/image" Target="../media/image466.png"/><Relationship Id="rId92" Type="http://schemas.openxmlformats.org/officeDocument/2006/relationships/customXml" Target="../ink/ink559.xml"/><Relationship Id="rId213" Type="http://schemas.openxmlformats.org/officeDocument/2006/relationships/image" Target="../media/image577.png"/><Relationship Id="rId234" Type="http://schemas.openxmlformats.org/officeDocument/2006/relationships/customXml" Target="../ink/ink630.xml"/><Relationship Id="rId2" Type="http://schemas.openxmlformats.org/officeDocument/2006/relationships/customXml" Target="../ink/ink514.xml"/><Relationship Id="rId29" Type="http://schemas.openxmlformats.org/officeDocument/2006/relationships/image" Target="../media/image432.png"/><Relationship Id="rId255" Type="http://schemas.openxmlformats.org/officeDocument/2006/relationships/image" Target="../media/image598.png"/><Relationship Id="rId276" Type="http://schemas.openxmlformats.org/officeDocument/2006/relationships/customXml" Target="../ink/ink651.xml"/><Relationship Id="rId40" Type="http://schemas.openxmlformats.org/officeDocument/2006/relationships/customXml" Target="../ink/ink533.xml"/><Relationship Id="rId115" Type="http://schemas.openxmlformats.org/officeDocument/2006/relationships/image" Target="../media/image528.png"/><Relationship Id="rId136" Type="http://schemas.openxmlformats.org/officeDocument/2006/relationships/customXml" Target="../ink/ink581.xml"/><Relationship Id="rId157" Type="http://schemas.openxmlformats.org/officeDocument/2006/relationships/image" Target="../media/image549.png"/><Relationship Id="rId178" Type="http://schemas.openxmlformats.org/officeDocument/2006/relationships/customXml" Target="../ink/ink602.xml"/><Relationship Id="rId61" Type="http://schemas.openxmlformats.org/officeDocument/2006/relationships/image" Target="../media/image461.png"/><Relationship Id="rId82" Type="http://schemas.openxmlformats.org/officeDocument/2006/relationships/customXml" Target="../ink/ink554.xml"/><Relationship Id="rId199" Type="http://schemas.openxmlformats.org/officeDocument/2006/relationships/image" Target="../media/image570.png"/><Relationship Id="rId203" Type="http://schemas.openxmlformats.org/officeDocument/2006/relationships/image" Target="../media/image572.png"/><Relationship Id="rId19" Type="http://schemas.openxmlformats.org/officeDocument/2006/relationships/image" Target="../media/image425.png"/><Relationship Id="rId224" Type="http://schemas.openxmlformats.org/officeDocument/2006/relationships/customXml" Target="../ink/ink625.xml"/><Relationship Id="rId245" Type="http://schemas.openxmlformats.org/officeDocument/2006/relationships/image" Target="../media/image593.png"/><Relationship Id="rId266" Type="http://schemas.openxmlformats.org/officeDocument/2006/relationships/customXml" Target="../ink/ink646.xml"/><Relationship Id="rId287" Type="http://schemas.openxmlformats.org/officeDocument/2006/relationships/customXml" Target="../ink/ink657.xml"/><Relationship Id="rId30" Type="http://schemas.openxmlformats.org/officeDocument/2006/relationships/customXml" Target="../ink/ink528.xml"/><Relationship Id="rId105" Type="http://schemas.openxmlformats.org/officeDocument/2006/relationships/image" Target="../media/image523.png"/><Relationship Id="rId126" Type="http://schemas.openxmlformats.org/officeDocument/2006/relationships/customXml" Target="../ink/ink576.xml"/><Relationship Id="rId147" Type="http://schemas.openxmlformats.org/officeDocument/2006/relationships/image" Target="../media/image544.png"/><Relationship Id="rId168" Type="http://schemas.openxmlformats.org/officeDocument/2006/relationships/customXml" Target="../ink/ink597.xml"/><Relationship Id="rId51" Type="http://schemas.openxmlformats.org/officeDocument/2006/relationships/image" Target="../media/image455.png"/><Relationship Id="rId72" Type="http://schemas.openxmlformats.org/officeDocument/2006/relationships/customXml" Target="../ink/ink549.xml"/><Relationship Id="rId93" Type="http://schemas.openxmlformats.org/officeDocument/2006/relationships/image" Target="../media/image517.png"/><Relationship Id="rId189" Type="http://schemas.openxmlformats.org/officeDocument/2006/relationships/image" Target="../media/image565.png"/><Relationship Id="rId3" Type="http://schemas.openxmlformats.org/officeDocument/2006/relationships/image" Target="../media/image375.png"/><Relationship Id="rId214" Type="http://schemas.openxmlformats.org/officeDocument/2006/relationships/customXml" Target="../ink/ink620.xml"/><Relationship Id="rId235" Type="http://schemas.openxmlformats.org/officeDocument/2006/relationships/image" Target="../media/image588.png"/><Relationship Id="rId256" Type="http://schemas.openxmlformats.org/officeDocument/2006/relationships/customXml" Target="../ink/ink641.xml"/><Relationship Id="rId277" Type="http://schemas.openxmlformats.org/officeDocument/2006/relationships/image" Target="../media/image609.png"/><Relationship Id="rId116" Type="http://schemas.openxmlformats.org/officeDocument/2006/relationships/customXml" Target="../ink/ink571.xml"/><Relationship Id="rId137" Type="http://schemas.openxmlformats.org/officeDocument/2006/relationships/image" Target="../media/image539.png"/><Relationship Id="rId158" Type="http://schemas.openxmlformats.org/officeDocument/2006/relationships/customXml" Target="../ink/ink592.xml"/><Relationship Id="rId20" Type="http://schemas.openxmlformats.org/officeDocument/2006/relationships/customXml" Target="../ink/ink523.xml"/><Relationship Id="rId41" Type="http://schemas.openxmlformats.org/officeDocument/2006/relationships/image" Target="../media/image438.png"/><Relationship Id="rId62" Type="http://schemas.openxmlformats.org/officeDocument/2006/relationships/customXml" Target="../ink/ink544.xml"/><Relationship Id="rId83" Type="http://schemas.openxmlformats.org/officeDocument/2006/relationships/image" Target="../media/image512.png"/><Relationship Id="rId179" Type="http://schemas.openxmlformats.org/officeDocument/2006/relationships/image" Target="../media/image560.png"/><Relationship Id="rId190" Type="http://schemas.openxmlformats.org/officeDocument/2006/relationships/customXml" Target="../ink/ink608.xml"/><Relationship Id="rId204" Type="http://schemas.openxmlformats.org/officeDocument/2006/relationships/customXml" Target="../ink/ink615.xml"/><Relationship Id="rId225" Type="http://schemas.openxmlformats.org/officeDocument/2006/relationships/image" Target="../media/image583.png"/><Relationship Id="rId246" Type="http://schemas.openxmlformats.org/officeDocument/2006/relationships/customXml" Target="../ink/ink636.xml"/><Relationship Id="rId267" Type="http://schemas.openxmlformats.org/officeDocument/2006/relationships/image" Target="../media/image604.png"/><Relationship Id="rId106" Type="http://schemas.openxmlformats.org/officeDocument/2006/relationships/customXml" Target="../ink/ink566.xml"/><Relationship Id="rId127" Type="http://schemas.openxmlformats.org/officeDocument/2006/relationships/image" Target="../media/image534.png"/><Relationship Id="rId10" Type="http://schemas.openxmlformats.org/officeDocument/2006/relationships/customXml" Target="../ink/ink518.xml"/><Relationship Id="rId31" Type="http://schemas.openxmlformats.org/officeDocument/2006/relationships/image" Target="../media/image433.png"/><Relationship Id="rId52" Type="http://schemas.openxmlformats.org/officeDocument/2006/relationships/customXml" Target="../ink/ink539.xml"/><Relationship Id="rId73" Type="http://schemas.openxmlformats.org/officeDocument/2006/relationships/image" Target="../media/image507.png"/><Relationship Id="rId94" Type="http://schemas.openxmlformats.org/officeDocument/2006/relationships/customXml" Target="../ink/ink560.xml"/><Relationship Id="rId148" Type="http://schemas.openxmlformats.org/officeDocument/2006/relationships/customXml" Target="../ink/ink587.xml"/><Relationship Id="rId169" Type="http://schemas.openxmlformats.org/officeDocument/2006/relationships/image" Target="../media/image555.png"/><Relationship Id="rId4" Type="http://schemas.openxmlformats.org/officeDocument/2006/relationships/customXml" Target="../ink/ink515.xml"/><Relationship Id="rId180" Type="http://schemas.openxmlformats.org/officeDocument/2006/relationships/customXml" Target="../ink/ink603.xml"/><Relationship Id="rId215" Type="http://schemas.openxmlformats.org/officeDocument/2006/relationships/image" Target="../media/image578.png"/><Relationship Id="rId236" Type="http://schemas.openxmlformats.org/officeDocument/2006/relationships/customXml" Target="../ink/ink631.xml"/><Relationship Id="rId257" Type="http://schemas.openxmlformats.org/officeDocument/2006/relationships/image" Target="../media/image599.png"/><Relationship Id="rId278" Type="http://schemas.openxmlformats.org/officeDocument/2006/relationships/customXml" Target="../ink/ink652.xml"/><Relationship Id="rId42" Type="http://schemas.openxmlformats.org/officeDocument/2006/relationships/customXml" Target="../ink/ink534.xml"/><Relationship Id="rId84" Type="http://schemas.openxmlformats.org/officeDocument/2006/relationships/customXml" Target="../ink/ink555.xml"/><Relationship Id="rId138" Type="http://schemas.openxmlformats.org/officeDocument/2006/relationships/customXml" Target="../ink/ink582.xml"/><Relationship Id="rId191" Type="http://schemas.openxmlformats.org/officeDocument/2006/relationships/image" Target="../media/image566.png"/><Relationship Id="rId205" Type="http://schemas.openxmlformats.org/officeDocument/2006/relationships/image" Target="../media/image573.png"/><Relationship Id="rId247" Type="http://schemas.openxmlformats.org/officeDocument/2006/relationships/image" Target="../media/image594.png"/><Relationship Id="rId107" Type="http://schemas.openxmlformats.org/officeDocument/2006/relationships/image" Target="../media/image524.png"/><Relationship Id="rId11" Type="http://schemas.openxmlformats.org/officeDocument/2006/relationships/image" Target="../media/image379.png"/><Relationship Id="rId53" Type="http://schemas.openxmlformats.org/officeDocument/2006/relationships/image" Target="../media/image456.png"/><Relationship Id="rId149" Type="http://schemas.openxmlformats.org/officeDocument/2006/relationships/image" Target="../media/image545.png"/><Relationship Id="rId95" Type="http://schemas.openxmlformats.org/officeDocument/2006/relationships/image" Target="../media/image518.png"/><Relationship Id="rId160" Type="http://schemas.openxmlformats.org/officeDocument/2006/relationships/customXml" Target="../ink/ink593.xml"/><Relationship Id="rId216" Type="http://schemas.openxmlformats.org/officeDocument/2006/relationships/customXml" Target="../ink/ink621.xml"/><Relationship Id="rId258" Type="http://schemas.openxmlformats.org/officeDocument/2006/relationships/customXml" Target="../ink/ink642.xml"/><Relationship Id="rId22" Type="http://schemas.openxmlformats.org/officeDocument/2006/relationships/customXml" Target="../ink/ink524.xml"/><Relationship Id="rId64" Type="http://schemas.openxmlformats.org/officeDocument/2006/relationships/customXml" Target="../ink/ink545.xml"/><Relationship Id="rId118" Type="http://schemas.openxmlformats.org/officeDocument/2006/relationships/customXml" Target="../ink/ink57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63.png"/><Relationship Id="rId21" Type="http://schemas.openxmlformats.org/officeDocument/2006/relationships/image" Target="../media/image619.png"/><Relationship Id="rId42" Type="http://schemas.openxmlformats.org/officeDocument/2006/relationships/customXml" Target="../ink/ink674.xml"/><Relationship Id="rId63" Type="http://schemas.openxmlformats.org/officeDocument/2006/relationships/image" Target="../media/image636.png"/><Relationship Id="rId84" Type="http://schemas.openxmlformats.org/officeDocument/2006/relationships/customXml" Target="../ink/ink691.xml"/><Relationship Id="rId138" Type="http://schemas.openxmlformats.org/officeDocument/2006/relationships/customXml" Target="../ink/ink718.xml"/><Relationship Id="rId107" Type="http://schemas.openxmlformats.org/officeDocument/2006/relationships/image" Target="../media/image658.png"/><Relationship Id="rId11" Type="http://schemas.openxmlformats.org/officeDocument/2006/relationships/image" Target="../media/image614.png"/><Relationship Id="rId32" Type="http://schemas.openxmlformats.org/officeDocument/2006/relationships/customXml" Target="../ink/ink669.xml"/><Relationship Id="rId53" Type="http://schemas.openxmlformats.org/officeDocument/2006/relationships/image" Target="../media/image380.emf"/><Relationship Id="rId74" Type="http://schemas.openxmlformats.org/officeDocument/2006/relationships/customXml" Target="../ink/ink686.xml"/><Relationship Id="rId128" Type="http://schemas.openxmlformats.org/officeDocument/2006/relationships/customXml" Target="../ink/ink713.xml"/><Relationship Id="rId149" Type="http://schemas.openxmlformats.org/officeDocument/2006/relationships/image" Target="../media/image679.png"/><Relationship Id="rId5" Type="http://schemas.openxmlformats.org/officeDocument/2006/relationships/tags" Target="../tags/tag12.xml"/><Relationship Id="rId95" Type="http://schemas.openxmlformats.org/officeDocument/2006/relationships/image" Target="../media/image652.png"/><Relationship Id="rId22" Type="http://schemas.openxmlformats.org/officeDocument/2006/relationships/customXml" Target="../ink/ink664.xml"/><Relationship Id="rId27" Type="http://schemas.openxmlformats.org/officeDocument/2006/relationships/image" Target="../media/image622.png"/><Relationship Id="rId43" Type="http://schemas.openxmlformats.org/officeDocument/2006/relationships/image" Target="../media/image630.png"/><Relationship Id="rId48" Type="http://schemas.openxmlformats.org/officeDocument/2006/relationships/image" Target="../media/image375.emf"/><Relationship Id="rId64" Type="http://schemas.openxmlformats.org/officeDocument/2006/relationships/customXml" Target="../ink/ink681.xml"/><Relationship Id="rId69" Type="http://schemas.openxmlformats.org/officeDocument/2006/relationships/image" Target="../media/image639.png"/><Relationship Id="rId113" Type="http://schemas.openxmlformats.org/officeDocument/2006/relationships/image" Target="../media/image661.png"/><Relationship Id="rId118" Type="http://schemas.openxmlformats.org/officeDocument/2006/relationships/customXml" Target="../ink/ink708.xml"/><Relationship Id="rId134" Type="http://schemas.openxmlformats.org/officeDocument/2006/relationships/customXml" Target="../ink/ink716.xml"/><Relationship Id="rId139" Type="http://schemas.openxmlformats.org/officeDocument/2006/relationships/image" Target="../media/image674.png"/><Relationship Id="rId80" Type="http://schemas.openxmlformats.org/officeDocument/2006/relationships/customXml" Target="../ink/ink689.xml"/><Relationship Id="rId85" Type="http://schemas.openxmlformats.org/officeDocument/2006/relationships/image" Target="../media/image647.png"/><Relationship Id="rId150" Type="http://schemas.openxmlformats.org/officeDocument/2006/relationships/customXml" Target="../ink/ink724.xml"/><Relationship Id="rId12" Type="http://schemas.openxmlformats.org/officeDocument/2006/relationships/customXml" Target="../ink/ink659.xml"/><Relationship Id="rId17" Type="http://schemas.openxmlformats.org/officeDocument/2006/relationships/image" Target="../media/image617.png"/><Relationship Id="rId33" Type="http://schemas.openxmlformats.org/officeDocument/2006/relationships/image" Target="../media/image625.png"/><Relationship Id="rId38" Type="http://schemas.openxmlformats.org/officeDocument/2006/relationships/customXml" Target="../ink/ink672.xml"/><Relationship Id="rId59" Type="http://schemas.openxmlformats.org/officeDocument/2006/relationships/image" Target="../media/image634.png"/><Relationship Id="rId103" Type="http://schemas.openxmlformats.org/officeDocument/2006/relationships/image" Target="../media/image656.png"/><Relationship Id="rId108" Type="http://schemas.openxmlformats.org/officeDocument/2006/relationships/customXml" Target="../ink/ink703.xml"/><Relationship Id="rId124" Type="http://schemas.openxmlformats.org/officeDocument/2006/relationships/customXml" Target="../ink/ink711.xml"/><Relationship Id="rId129" Type="http://schemas.openxmlformats.org/officeDocument/2006/relationships/image" Target="../media/image669.png"/><Relationship Id="rId54" Type="http://schemas.openxmlformats.org/officeDocument/2006/relationships/image" Target="../media/image381.emf"/><Relationship Id="rId70" Type="http://schemas.openxmlformats.org/officeDocument/2006/relationships/customXml" Target="../ink/ink684.xml"/><Relationship Id="rId75" Type="http://schemas.openxmlformats.org/officeDocument/2006/relationships/image" Target="../media/image642.png"/><Relationship Id="rId91" Type="http://schemas.openxmlformats.org/officeDocument/2006/relationships/image" Target="../media/image650.png"/><Relationship Id="rId96" Type="http://schemas.openxmlformats.org/officeDocument/2006/relationships/customXml" Target="../ink/ink697.xml"/><Relationship Id="rId140" Type="http://schemas.openxmlformats.org/officeDocument/2006/relationships/customXml" Target="../ink/ink719.xml"/><Relationship Id="rId145" Type="http://schemas.openxmlformats.org/officeDocument/2006/relationships/image" Target="../media/image677.png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23" Type="http://schemas.openxmlformats.org/officeDocument/2006/relationships/image" Target="../media/image620.png"/><Relationship Id="rId28" Type="http://schemas.openxmlformats.org/officeDocument/2006/relationships/customXml" Target="../ink/ink667.xml"/><Relationship Id="rId49" Type="http://schemas.openxmlformats.org/officeDocument/2006/relationships/image" Target="../media/image376.emf"/><Relationship Id="rId114" Type="http://schemas.openxmlformats.org/officeDocument/2006/relationships/customXml" Target="../ink/ink706.xml"/><Relationship Id="rId119" Type="http://schemas.openxmlformats.org/officeDocument/2006/relationships/image" Target="../media/image664.png"/><Relationship Id="rId44" Type="http://schemas.openxmlformats.org/officeDocument/2006/relationships/customXml" Target="../ink/ink675.xml"/><Relationship Id="rId60" Type="http://schemas.openxmlformats.org/officeDocument/2006/relationships/customXml" Target="../ink/ink679.xml"/><Relationship Id="rId65" Type="http://schemas.openxmlformats.org/officeDocument/2006/relationships/image" Target="../media/image637.png"/><Relationship Id="rId81" Type="http://schemas.openxmlformats.org/officeDocument/2006/relationships/image" Target="../media/image645.png"/><Relationship Id="rId86" Type="http://schemas.openxmlformats.org/officeDocument/2006/relationships/customXml" Target="../ink/ink692.xml"/><Relationship Id="rId130" Type="http://schemas.openxmlformats.org/officeDocument/2006/relationships/customXml" Target="../ink/ink714.xml"/><Relationship Id="rId135" Type="http://schemas.openxmlformats.org/officeDocument/2006/relationships/image" Target="../media/image672.png"/><Relationship Id="rId151" Type="http://schemas.openxmlformats.org/officeDocument/2006/relationships/image" Target="../media/image680.png"/><Relationship Id="rId13" Type="http://schemas.openxmlformats.org/officeDocument/2006/relationships/image" Target="../media/image615.png"/><Relationship Id="rId18" Type="http://schemas.openxmlformats.org/officeDocument/2006/relationships/customXml" Target="../ink/ink662.xml"/><Relationship Id="rId39" Type="http://schemas.openxmlformats.org/officeDocument/2006/relationships/image" Target="../media/image628.png"/><Relationship Id="rId109" Type="http://schemas.openxmlformats.org/officeDocument/2006/relationships/image" Target="../media/image659.png"/><Relationship Id="rId34" Type="http://schemas.openxmlformats.org/officeDocument/2006/relationships/customXml" Target="../ink/ink670.xml"/><Relationship Id="rId50" Type="http://schemas.openxmlformats.org/officeDocument/2006/relationships/image" Target="../media/image377.emf"/><Relationship Id="rId55" Type="http://schemas.openxmlformats.org/officeDocument/2006/relationships/image" Target="../media/image382.emf"/><Relationship Id="rId76" Type="http://schemas.openxmlformats.org/officeDocument/2006/relationships/customXml" Target="../ink/ink687.xml"/><Relationship Id="rId97" Type="http://schemas.openxmlformats.org/officeDocument/2006/relationships/image" Target="../media/image653.png"/><Relationship Id="rId104" Type="http://schemas.openxmlformats.org/officeDocument/2006/relationships/customXml" Target="../ink/ink701.xml"/><Relationship Id="rId120" Type="http://schemas.openxmlformats.org/officeDocument/2006/relationships/customXml" Target="../ink/ink709.xml"/><Relationship Id="rId125" Type="http://schemas.openxmlformats.org/officeDocument/2006/relationships/image" Target="../media/image667.png"/><Relationship Id="rId141" Type="http://schemas.openxmlformats.org/officeDocument/2006/relationships/image" Target="../media/image675.png"/><Relationship Id="rId146" Type="http://schemas.openxmlformats.org/officeDocument/2006/relationships/customXml" Target="../ink/ink722.xml"/><Relationship Id="rId7" Type="http://schemas.openxmlformats.org/officeDocument/2006/relationships/tags" Target="../tags/tag14.xml"/><Relationship Id="rId71" Type="http://schemas.openxmlformats.org/officeDocument/2006/relationships/image" Target="../media/image640.png"/><Relationship Id="rId92" Type="http://schemas.openxmlformats.org/officeDocument/2006/relationships/customXml" Target="../ink/ink695.xml"/><Relationship Id="rId2" Type="http://schemas.openxmlformats.org/officeDocument/2006/relationships/tags" Target="../tags/tag9.xml"/><Relationship Id="rId29" Type="http://schemas.openxmlformats.org/officeDocument/2006/relationships/image" Target="../media/image623.png"/><Relationship Id="rId24" Type="http://schemas.openxmlformats.org/officeDocument/2006/relationships/customXml" Target="../ink/ink665.xml"/><Relationship Id="rId40" Type="http://schemas.openxmlformats.org/officeDocument/2006/relationships/customXml" Target="../ink/ink673.xml"/><Relationship Id="rId45" Type="http://schemas.openxmlformats.org/officeDocument/2006/relationships/image" Target="../media/image631.png"/><Relationship Id="rId66" Type="http://schemas.openxmlformats.org/officeDocument/2006/relationships/customXml" Target="../ink/ink682.xml"/><Relationship Id="rId87" Type="http://schemas.openxmlformats.org/officeDocument/2006/relationships/image" Target="../media/image648.png"/><Relationship Id="rId110" Type="http://schemas.openxmlformats.org/officeDocument/2006/relationships/customXml" Target="../ink/ink704.xml"/><Relationship Id="rId115" Type="http://schemas.openxmlformats.org/officeDocument/2006/relationships/image" Target="../media/image662.png"/><Relationship Id="rId131" Type="http://schemas.openxmlformats.org/officeDocument/2006/relationships/image" Target="../media/image670.png"/><Relationship Id="rId136" Type="http://schemas.openxmlformats.org/officeDocument/2006/relationships/customXml" Target="../ink/ink717.xml"/><Relationship Id="rId61" Type="http://schemas.openxmlformats.org/officeDocument/2006/relationships/image" Target="../media/image635.png"/><Relationship Id="rId82" Type="http://schemas.openxmlformats.org/officeDocument/2006/relationships/customXml" Target="../ink/ink690.xml"/><Relationship Id="rId152" Type="http://schemas.openxmlformats.org/officeDocument/2006/relationships/customXml" Target="../ink/ink725.xml"/><Relationship Id="rId19" Type="http://schemas.openxmlformats.org/officeDocument/2006/relationships/image" Target="../media/image618.png"/><Relationship Id="rId14" Type="http://schemas.openxmlformats.org/officeDocument/2006/relationships/customXml" Target="../ink/ink660.xml"/><Relationship Id="rId30" Type="http://schemas.openxmlformats.org/officeDocument/2006/relationships/customXml" Target="../ink/ink668.xml"/><Relationship Id="rId35" Type="http://schemas.openxmlformats.org/officeDocument/2006/relationships/image" Target="../media/image626.png"/><Relationship Id="rId56" Type="http://schemas.openxmlformats.org/officeDocument/2006/relationships/customXml" Target="../ink/ink677.xml"/><Relationship Id="rId77" Type="http://schemas.openxmlformats.org/officeDocument/2006/relationships/image" Target="../media/image643.png"/><Relationship Id="rId100" Type="http://schemas.openxmlformats.org/officeDocument/2006/relationships/customXml" Target="../ink/ink699.xml"/><Relationship Id="rId105" Type="http://schemas.openxmlformats.org/officeDocument/2006/relationships/image" Target="../media/image657.png"/><Relationship Id="rId126" Type="http://schemas.openxmlformats.org/officeDocument/2006/relationships/customXml" Target="../ink/ink712.xml"/><Relationship Id="rId147" Type="http://schemas.openxmlformats.org/officeDocument/2006/relationships/image" Target="../media/image678.png"/><Relationship Id="rId8" Type="http://schemas.openxmlformats.org/officeDocument/2006/relationships/tags" Target="../tags/tag15.xml"/><Relationship Id="rId51" Type="http://schemas.openxmlformats.org/officeDocument/2006/relationships/image" Target="../media/image378.emf"/><Relationship Id="rId72" Type="http://schemas.openxmlformats.org/officeDocument/2006/relationships/customXml" Target="../ink/ink685.xml"/><Relationship Id="rId93" Type="http://schemas.openxmlformats.org/officeDocument/2006/relationships/image" Target="../media/image651.png"/><Relationship Id="rId98" Type="http://schemas.openxmlformats.org/officeDocument/2006/relationships/customXml" Target="../ink/ink698.xml"/><Relationship Id="rId121" Type="http://schemas.openxmlformats.org/officeDocument/2006/relationships/image" Target="../media/image665.png"/><Relationship Id="rId142" Type="http://schemas.openxmlformats.org/officeDocument/2006/relationships/customXml" Target="../ink/ink720.xml"/><Relationship Id="rId3" Type="http://schemas.openxmlformats.org/officeDocument/2006/relationships/tags" Target="../tags/tag10.xml"/><Relationship Id="rId25" Type="http://schemas.openxmlformats.org/officeDocument/2006/relationships/image" Target="../media/image621.png"/><Relationship Id="rId46" Type="http://schemas.openxmlformats.org/officeDocument/2006/relationships/customXml" Target="../ink/ink676.xml"/><Relationship Id="rId67" Type="http://schemas.openxmlformats.org/officeDocument/2006/relationships/image" Target="../media/image638.png"/><Relationship Id="rId116" Type="http://schemas.openxmlformats.org/officeDocument/2006/relationships/customXml" Target="../ink/ink707.xml"/><Relationship Id="rId137" Type="http://schemas.openxmlformats.org/officeDocument/2006/relationships/image" Target="../media/image673.png"/><Relationship Id="rId20" Type="http://schemas.openxmlformats.org/officeDocument/2006/relationships/customXml" Target="../ink/ink663.xml"/><Relationship Id="rId41" Type="http://schemas.openxmlformats.org/officeDocument/2006/relationships/image" Target="../media/image629.png"/><Relationship Id="rId62" Type="http://schemas.openxmlformats.org/officeDocument/2006/relationships/customXml" Target="../ink/ink680.xml"/><Relationship Id="rId83" Type="http://schemas.openxmlformats.org/officeDocument/2006/relationships/image" Target="../media/image646.png"/><Relationship Id="rId88" Type="http://schemas.openxmlformats.org/officeDocument/2006/relationships/customXml" Target="../ink/ink693.xml"/><Relationship Id="rId111" Type="http://schemas.openxmlformats.org/officeDocument/2006/relationships/image" Target="../media/image660.png"/><Relationship Id="rId132" Type="http://schemas.openxmlformats.org/officeDocument/2006/relationships/customXml" Target="../ink/ink715.xml"/><Relationship Id="rId153" Type="http://schemas.openxmlformats.org/officeDocument/2006/relationships/image" Target="../media/image681.png"/><Relationship Id="rId15" Type="http://schemas.openxmlformats.org/officeDocument/2006/relationships/image" Target="../media/image616.png"/><Relationship Id="rId36" Type="http://schemas.openxmlformats.org/officeDocument/2006/relationships/customXml" Target="../ink/ink671.xml"/><Relationship Id="rId57" Type="http://schemas.openxmlformats.org/officeDocument/2006/relationships/image" Target="../media/image633.png"/><Relationship Id="rId106" Type="http://schemas.openxmlformats.org/officeDocument/2006/relationships/customXml" Target="../ink/ink702.xml"/><Relationship Id="rId127" Type="http://schemas.openxmlformats.org/officeDocument/2006/relationships/image" Target="../media/image668.png"/><Relationship Id="rId10" Type="http://schemas.openxmlformats.org/officeDocument/2006/relationships/customXml" Target="../ink/ink658.xml"/><Relationship Id="rId31" Type="http://schemas.openxmlformats.org/officeDocument/2006/relationships/image" Target="../media/image624.png"/><Relationship Id="rId52" Type="http://schemas.openxmlformats.org/officeDocument/2006/relationships/image" Target="../media/image379.emf"/><Relationship Id="rId73" Type="http://schemas.openxmlformats.org/officeDocument/2006/relationships/image" Target="../media/image641.png"/><Relationship Id="rId78" Type="http://schemas.openxmlformats.org/officeDocument/2006/relationships/customXml" Target="../ink/ink688.xml"/><Relationship Id="rId94" Type="http://schemas.openxmlformats.org/officeDocument/2006/relationships/customXml" Target="../ink/ink696.xml"/><Relationship Id="rId99" Type="http://schemas.openxmlformats.org/officeDocument/2006/relationships/image" Target="../media/image654.png"/><Relationship Id="rId101" Type="http://schemas.openxmlformats.org/officeDocument/2006/relationships/image" Target="../media/image655.png"/><Relationship Id="rId122" Type="http://schemas.openxmlformats.org/officeDocument/2006/relationships/customXml" Target="../ink/ink710.xml"/><Relationship Id="rId143" Type="http://schemas.openxmlformats.org/officeDocument/2006/relationships/image" Target="../media/image676.png"/><Relationship Id="rId148" Type="http://schemas.openxmlformats.org/officeDocument/2006/relationships/customXml" Target="../ink/ink723.xml"/><Relationship Id="rId4" Type="http://schemas.openxmlformats.org/officeDocument/2006/relationships/tags" Target="../tags/tag11.xml"/><Relationship Id="rId9" Type="http://schemas.openxmlformats.org/officeDocument/2006/relationships/slideLayout" Target="../slideLayouts/slideLayout2.xml"/><Relationship Id="rId26" Type="http://schemas.openxmlformats.org/officeDocument/2006/relationships/customXml" Target="../ink/ink666.xml"/><Relationship Id="rId47" Type="http://schemas.openxmlformats.org/officeDocument/2006/relationships/image" Target="../media/image632.png"/><Relationship Id="rId68" Type="http://schemas.openxmlformats.org/officeDocument/2006/relationships/customXml" Target="../ink/ink683.xml"/><Relationship Id="rId89" Type="http://schemas.openxmlformats.org/officeDocument/2006/relationships/image" Target="../media/image649.png"/><Relationship Id="rId112" Type="http://schemas.openxmlformats.org/officeDocument/2006/relationships/customXml" Target="../ink/ink705.xml"/><Relationship Id="rId133" Type="http://schemas.openxmlformats.org/officeDocument/2006/relationships/image" Target="../media/image671.png"/><Relationship Id="rId16" Type="http://schemas.openxmlformats.org/officeDocument/2006/relationships/customXml" Target="../ink/ink661.xml"/><Relationship Id="rId37" Type="http://schemas.openxmlformats.org/officeDocument/2006/relationships/image" Target="../media/image627.png"/><Relationship Id="rId58" Type="http://schemas.openxmlformats.org/officeDocument/2006/relationships/customXml" Target="../ink/ink678.xml"/><Relationship Id="rId79" Type="http://schemas.openxmlformats.org/officeDocument/2006/relationships/image" Target="../media/image644.png"/><Relationship Id="rId102" Type="http://schemas.openxmlformats.org/officeDocument/2006/relationships/customXml" Target="../ink/ink700.xml"/><Relationship Id="rId123" Type="http://schemas.openxmlformats.org/officeDocument/2006/relationships/image" Target="../media/image666.png"/><Relationship Id="rId144" Type="http://schemas.openxmlformats.org/officeDocument/2006/relationships/customXml" Target="../ink/ink721.xml"/><Relationship Id="rId90" Type="http://schemas.openxmlformats.org/officeDocument/2006/relationships/customXml" Target="../ink/ink694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39.png"/><Relationship Id="rId299" Type="http://schemas.openxmlformats.org/officeDocument/2006/relationships/image" Target="../media/image830.png"/><Relationship Id="rId21" Type="http://schemas.openxmlformats.org/officeDocument/2006/relationships/customXml" Target="../ink/ink734.xml"/><Relationship Id="rId63" Type="http://schemas.openxmlformats.org/officeDocument/2006/relationships/image" Target="../media/image712.png"/><Relationship Id="rId159" Type="http://schemas.openxmlformats.org/officeDocument/2006/relationships/image" Target="../media/image760.png"/><Relationship Id="rId170" Type="http://schemas.openxmlformats.org/officeDocument/2006/relationships/customXml" Target="../ink/ink807.xml"/><Relationship Id="rId226" Type="http://schemas.openxmlformats.org/officeDocument/2006/relationships/customXml" Target="../ink/ink835.xml"/><Relationship Id="rId268" Type="http://schemas.openxmlformats.org/officeDocument/2006/relationships/customXml" Target="../ink/ink856.xml"/><Relationship Id="rId32" Type="http://schemas.openxmlformats.org/officeDocument/2006/relationships/image" Target="../media/image695.png"/><Relationship Id="rId74" Type="http://schemas.openxmlformats.org/officeDocument/2006/relationships/customXml" Target="../ink/ink759.xml"/><Relationship Id="rId128" Type="http://schemas.openxmlformats.org/officeDocument/2006/relationships/customXml" Target="../ink/ink786.xml"/><Relationship Id="rId5" Type="http://schemas.openxmlformats.org/officeDocument/2006/relationships/customXml" Target="../ink/ink726.xml"/><Relationship Id="rId181" Type="http://schemas.openxmlformats.org/officeDocument/2006/relationships/image" Target="../media/image771.png"/><Relationship Id="rId237" Type="http://schemas.openxmlformats.org/officeDocument/2006/relationships/image" Target="../media/image799.png"/><Relationship Id="rId279" Type="http://schemas.openxmlformats.org/officeDocument/2006/relationships/image" Target="../media/image820.png"/><Relationship Id="rId43" Type="http://schemas.openxmlformats.org/officeDocument/2006/relationships/customXml" Target="../ink/ink745.xml"/><Relationship Id="rId139" Type="http://schemas.openxmlformats.org/officeDocument/2006/relationships/image" Target="../media/image750.png"/><Relationship Id="rId290" Type="http://schemas.openxmlformats.org/officeDocument/2006/relationships/customXml" Target="../ink/ink867.xml"/><Relationship Id="rId85" Type="http://schemas.openxmlformats.org/officeDocument/2006/relationships/image" Target="../media/image723.png"/><Relationship Id="rId150" Type="http://schemas.openxmlformats.org/officeDocument/2006/relationships/customXml" Target="../ink/ink797.xml"/><Relationship Id="rId192" Type="http://schemas.openxmlformats.org/officeDocument/2006/relationships/customXml" Target="../ink/ink818.xml"/><Relationship Id="rId206" Type="http://schemas.openxmlformats.org/officeDocument/2006/relationships/customXml" Target="../ink/ink825.xml"/><Relationship Id="rId248" Type="http://schemas.openxmlformats.org/officeDocument/2006/relationships/customXml" Target="../ink/ink846.xml"/><Relationship Id="rId12" Type="http://schemas.openxmlformats.org/officeDocument/2006/relationships/image" Target="../media/image685.png"/><Relationship Id="rId108" Type="http://schemas.openxmlformats.org/officeDocument/2006/relationships/customXml" Target="../ink/ink776.xml"/><Relationship Id="rId54" Type="http://schemas.openxmlformats.org/officeDocument/2006/relationships/customXml" Target="../ink/ink749.xml"/><Relationship Id="rId75" Type="http://schemas.openxmlformats.org/officeDocument/2006/relationships/image" Target="../media/image718.png"/><Relationship Id="rId96" Type="http://schemas.openxmlformats.org/officeDocument/2006/relationships/customXml" Target="../ink/ink770.xml"/><Relationship Id="rId140" Type="http://schemas.openxmlformats.org/officeDocument/2006/relationships/customXml" Target="../ink/ink792.xml"/><Relationship Id="rId161" Type="http://schemas.openxmlformats.org/officeDocument/2006/relationships/image" Target="../media/image761.png"/><Relationship Id="rId182" Type="http://schemas.openxmlformats.org/officeDocument/2006/relationships/customXml" Target="../ink/ink813.xml"/><Relationship Id="rId217" Type="http://schemas.openxmlformats.org/officeDocument/2006/relationships/image" Target="../media/image789.png"/><Relationship Id="rId6" Type="http://schemas.openxmlformats.org/officeDocument/2006/relationships/image" Target="../media/image682.png"/><Relationship Id="rId238" Type="http://schemas.openxmlformats.org/officeDocument/2006/relationships/customXml" Target="../ink/ink841.xml"/><Relationship Id="rId259" Type="http://schemas.openxmlformats.org/officeDocument/2006/relationships/image" Target="../media/image810.png"/><Relationship Id="rId23" Type="http://schemas.openxmlformats.org/officeDocument/2006/relationships/customXml" Target="../ink/ink735.xml"/><Relationship Id="rId119" Type="http://schemas.openxmlformats.org/officeDocument/2006/relationships/image" Target="../media/image740.png"/><Relationship Id="rId270" Type="http://schemas.openxmlformats.org/officeDocument/2006/relationships/customXml" Target="../ink/ink857.xml"/><Relationship Id="rId291" Type="http://schemas.openxmlformats.org/officeDocument/2006/relationships/image" Target="../media/image826.png"/><Relationship Id="rId44" Type="http://schemas.openxmlformats.org/officeDocument/2006/relationships/image" Target="../media/image701.png"/><Relationship Id="rId65" Type="http://schemas.openxmlformats.org/officeDocument/2006/relationships/image" Target="../media/image713.png"/><Relationship Id="rId86" Type="http://schemas.openxmlformats.org/officeDocument/2006/relationships/customXml" Target="../ink/ink765.xml"/><Relationship Id="rId130" Type="http://schemas.openxmlformats.org/officeDocument/2006/relationships/customXml" Target="../ink/ink787.xml"/><Relationship Id="rId151" Type="http://schemas.openxmlformats.org/officeDocument/2006/relationships/image" Target="../media/image756.png"/><Relationship Id="rId172" Type="http://schemas.openxmlformats.org/officeDocument/2006/relationships/customXml" Target="../ink/ink808.xml"/><Relationship Id="rId193" Type="http://schemas.openxmlformats.org/officeDocument/2006/relationships/image" Target="../media/image777.png"/><Relationship Id="rId207" Type="http://schemas.openxmlformats.org/officeDocument/2006/relationships/image" Target="../media/image784.png"/><Relationship Id="rId228" Type="http://schemas.openxmlformats.org/officeDocument/2006/relationships/customXml" Target="../ink/ink836.xml"/><Relationship Id="rId249" Type="http://schemas.openxmlformats.org/officeDocument/2006/relationships/image" Target="../media/image805.png"/><Relationship Id="rId13" Type="http://schemas.openxmlformats.org/officeDocument/2006/relationships/customXml" Target="../ink/ink730.xml"/><Relationship Id="rId109" Type="http://schemas.openxmlformats.org/officeDocument/2006/relationships/image" Target="../media/image735.png"/><Relationship Id="rId260" Type="http://schemas.openxmlformats.org/officeDocument/2006/relationships/customXml" Target="../ink/ink852.xml"/><Relationship Id="rId281" Type="http://schemas.openxmlformats.org/officeDocument/2006/relationships/image" Target="../media/image821.png"/><Relationship Id="rId34" Type="http://schemas.openxmlformats.org/officeDocument/2006/relationships/image" Target="../media/image696.png"/><Relationship Id="rId55" Type="http://schemas.openxmlformats.org/officeDocument/2006/relationships/image" Target="../media/image708.png"/><Relationship Id="rId76" Type="http://schemas.openxmlformats.org/officeDocument/2006/relationships/customXml" Target="../ink/ink760.xml"/><Relationship Id="rId97" Type="http://schemas.openxmlformats.org/officeDocument/2006/relationships/image" Target="../media/image729.png"/><Relationship Id="rId120" Type="http://schemas.openxmlformats.org/officeDocument/2006/relationships/customXml" Target="../ink/ink782.xml"/><Relationship Id="rId141" Type="http://schemas.openxmlformats.org/officeDocument/2006/relationships/image" Target="../media/image751.png"/><Relationship Id="rId7" Type="http://schemas.openxmlformats.org/officeDocument/2006/relationships/customXml" Target="../ink/ink727.xml"/><Relationship Id="rId162" Type="http://schemas.openxmlformats.org/officeDocument/2006/relationships/customXml" Target="../ink/ink803.xml"/><Relationship Id="rId183" Type="http://schemas.openxmlformats.org/officeDocument/2006/relationships/image" Target="../media/image772.png"/><Relationship Id="rId218" Type="http://schemas.openxmlformats.org/officeDocument/2006/relationships/customXml" Target="../ink/ink831.xml"/><Relationship Id="rId239" Type="http://schemas.openxmlformats.org/officeDocument/2006/relationships/image" Target="../media/image800.png"/><Relationship Id="rId250" Type="http://schemas.openxmlformats.org/officeDocument/2006/relationships/customXml" Target="../ink/ink847.xml"/><Relationship Id="rId271" Type="http://schemas.openxmlformats.org/officeDocument/2006/relationships/image" Target="../media/image816.png"/><Relationship Id="rId292" Type="http://schemas.openxmlformats.org/officeDocument/2006/relationships/customXml" Target="../ink/ink868.xml"/><Relationship Id="rId24" Type="http://schemas.openxmlformats.org/officeDocument/2006/relationships/image" Target="../media/image691.png"/><Relationship Id="rId45" Type="http://schemas.openxmlformats.org/officeDocument/2006/relationships/customXml" Target="../ink/ink746.xml"/><Relationship Id="rId66" Type="http://schemas.openxmlformats.org/officeDocument/2006/relationships/customXml" Target="../ink/ink755.xml"/><Relationship Id="rId87" Type="http://schemas.openxmlformats.org/officeDocument/2006/relationships/image" Target="../media/image724.png"/><Relationship Id="rId110" Type="http://schemas.openxmlformats.org/officeDocument/2006/relationships/customXml" Target="../ink/ink777.xml"/><Relationship Id="rId131" Type="http://schemas.openxmlformats.org/officeDocument/2006/relationships/image" Target="../media/image746.png"/><Relationship Id="rId152" Type="http://schemas.openxmlformats.org/officeDocument/2006/relationships/customXml" Target="../ink/ink798.xml"/><Relationship Id="rId173" Type="http://schemas.openxmlformats.org/officeDocument/2006/relationships/image" Target="../media/image767.png"/><Relationship Id="rId194" Type="http://schemas.openxmlformats.org/officeDocument/2006/relationships/customXml" Target="../ink/ink819.xml"/><Relationship Id="rId208" Type="http://schemas.openxmlformats.org/officeDocument/2006/relationships/customXml" Target="../ink/ink826.xml"/><Relationship Id="rId229" Type="http://schemas.openxmlformats.org/officeDocument/2006/relationships/image" Target="../media/image795.png"/><Relationship Id="rId240" Type="http://schemas.openxmlformats.org/officeDocument/2006/relationships/customXml" Target="../ink/ink842.xml"/><Relationship Id="rId261" Type="http://schemas.openxmlformats.org/officeDocument/2006/relationships/image" Target="../media/image811.png"/><Relationship Id="rId14" Type="http://schemas.openxmlformats.org/officeDocument/2006/relationships/image" Target="../media/image686.png"/><Relationship Id="rId35" Type="http://schemas.openxmlformats.org/officeDocument/2006/relationships/customXml" Target="../ink/ink741.xml"/><Relationship Id="rId56" Type="http://schemas.openxmlformats.org/officeDocument/2006/relationships/customXml" Target="../ink/ink750.xml"/><Relationship Id="rId77" Type="http://schemas.openxmlformats.org/officeDocument/2006/relationships/image" Target="../media/image719.png"/><Relationship Id="rId100" Type="http://schemas.openxmlformats.org/officeDocument/2006/relationships/customXml" Target="../ink/ink772.xml"/><Relationship Id="rId282" Type="http://schemas.openxmlformats.org/officeDocument/2006/relationships/customXml" Target="../ink/ink863.xml"/><Relationship Id="rId8" Type="http://schemas.openxmlformats.org/officeDocument/2006/relationships/image" Target="../media/image683.png"/><Relationship Id="rId98" Type="http://schemas.openxmlformats.org/officeDocument/2006/relationships/customXml" Target="../ink/ink771.xml"/><Relationship Id="rId121" Type="http://schemas.openxmlformats.org/officeDocument/2006/relationships/image" Target="../media/image741.png"/><Relationship Id="rId142" Type="http://schemas.openxmlformats.org/officeDocument/2006/relationships/customXml" Target="../ink/ink793.xml"/><Relationship Id="rId163" Type="http://schemas.openxmlformats.org/officeDocument/2006/relationships/image" Target="../media/image762.png"/><Relationship Id="rId184" Type="http://schemas.openxmlformats.org/officeDocument/2006/relationships/customXml" Target="../ink/ink814.xml"/><Relationship Id="rId219" Type="http://schemas.openxmlformats.org/officeDocument/2006/relationships/image" Target="../media/image790.png"/><Relationship Id="rId230" Type="http://schemas.openxmlformats.org/officeDocument/2006/relationships/customXml" Target="../ink/ink837.xml"/><Relationship Id="rId251" Type="http://schemas.openxmlformats.org/officeDocument/2006/relationships/image" Target="../media/image806.png"/><Relationship Id="rId25" Type="http://schemas.openxmlformats.org/officeDocument/2006/relationships/customXml" Target="../ink/ink736.xml"/><Relationship Id="rId46" Type="http://schemas.openxmlformats.org/officeDocument/2006/relationships/image" Target="../media/image702.png"/><Relationship Id="rId67" Type="http://schemas.openxmlformats.org/officeDocument/2006/relationships/image" Target="../media/image714.png"/><Relationship Id="rId272" Type="http://schemas.openxmlformats.org/officeDocument/2006/relationships/customXml" Target="../ink/ink858.xml"/><Relationship Id="rId293" Type="http://schemas.openxmlformats.org/officeDocument/2006/relationships/image" Target="../media/image827.png"/><Relationship Id="rId88" Type="http://schemas.openxmlformats.org/officeDocument/2006/relationships/customXml" Target="../ink/ink766.xml"/><Relationship Id="rId111" Type="http://schemas.openxmlformats.org/officeDocument/2006/relationships/image" Target="../media/image736.png"/><Relationship Id="rId132" Type="http://schemas.openxmlformats.org/officeDocument/2006/relationships/customXml" Target="../ink/ink788.xml"/><Relationship Id="rId153" Type="http://schemas.openxmlformats.org/officeDocument/2006/relationships/image" Target="../media/image757.png"/><Relationship Id="rId174" Type="http://schemas.openxmlformats.org/officeDocument/2006/relationships/customXml" Target="../ink/ink809.xml"/><Relationship Id="rId195" Type="http://schemas.openxmlformats.org/officeDocument/2006/relationships/image" Target="../media/image778.png"/><Relationship Id="rId209" Type="http://schemas.openxmlformats.org/officeDocument/2006/relationships/image" Target="../media/image785.png"/><Relationship Id="rId220" Type="http://schemas.openxmlformats.org/officeDocument/2006/relationships/customXml" Target="../ink/ink832.xml"/><Relationship Id="rId241" Type="http://schemas.openxmlformats.org/officeDocument/2006/relationships/image" Target="../media/image801.png"/><Relationship Id="rId15" Type="http://schemas.openxmlformats.org/officeDocument/2006/relationships/customXml" Target="../ink/ink731.xml"/><Relationship Id="rId36" Type="http://schemas.openxmlformats.org/officeDocument/2006/relationships/image" Target="../media/image697.png"/><Relationship Id="rId57" Type="http://schemas.openxmlformats.org/officeDocument/2006/relationships/image" Target="../media/image709.png"/><Relationship Id="rId262" Type="http://schemas.openxmlformats.org/officeDocument/2006/relationships/customXml" Target="../ink/ink853.xml"/><Relationship Id="rId283" Type="http://schemas.openxmlformats.org/officeDocument/2006/relationships/image" Target="../media/image822.png"/><Relationship Id="rId78" Type="http://schemas.openxmlformats.org/officeDocument/2006/relationships/customXml" Target="../ink/ink761.xml"/><Relationship Id="rId99" Type="http://schemas.openxmlformats.org/officeDocument/2006/relationships/image" Target="../media/image730.png"/><Relationship Id="rId101" Type="http://schemas.openxmlformats.org/officeDocument/2006/relationships/image" Target="../media/image731.png"/><Relationship Id="rId122" Type="http://schemas.openxmlformats.org/officeDocument/2006/relationships/customXml" Target="../ink/ink783.xml"/><Relationship Id="rId143" Type="http://schemas.openxmlformats.org/officeDocument/2006/relationships/image" Target="../media/image752.png"/><Relationship Id="rId164" Type="http://schemas.openxmlformats.org/officeDocument/2006/relationships/customXml" Target="../ink/ink804.xml"/><Relationship Id="rId185" Type="http://schemas.openxmlformats.org/officeDocument/2006/relationships/image" Target="../media/image773.png"/><Relationship Id="rId9" Type="http://schemas.openxmlformats.org/officeDocument/2006/relationships/customXml" Target="../ink/ink728.xml"/><Relationship Id="rId210" Type="http://schemas.openxmlformats.org/officeDocument/2006/relationships/customXml" Target="../ink/ink827.xml"/><Relationship Id="rId26" Type="http://schemas.openxmlformats.org/officeDocument/2006/relationships/image" Target="../media/image692.png"/><Relationship Id="rId231" Type="http://schemas.openxmlformats.org/officeDocument/2006/relationships/image" Target="../media/image796.png"/><Relationship Id="rId252" Type="http://schemas.openxmlformats.org/officeDocument/2006/relationships/customXml" Target="../ink/ink848.xml"/><Relationship Id="rId273" Type="http://schemas.openxmlformats.org/officeDocument/2006/relationships/image" Target="../media/image817.png"/><Relationship Id="rId294" Type="http://schemas.openxmlformats.org/officeDocument/2006/relationships/customXml" Target="../ink/ink869.xml"/><Relationship Id="rId47" Type="http://schemas.openxmlformats.org/officeDocument/2006/relationships/customXml" Target="../ink/ink747.xml"/><Relationship Id="rId68" Type="http://schemas.openxmlformats.org/officeDocument/2006/relationships/customXml" Target="../ink/ink756.xml"/><Relationship Id="rId89" Type="http://schemas.openxmlformats.org/officeDocument/2006/relationships/image" Target="../media/image725.png"/><Relationship Id="rId112" Type="http://schemas.openxmlformats.org/officeDocument/2006/relationships/customXml" Target="../ink/ink778.xml"/><Relationship Id="rId133" Type="http://schemas.openxmlformats.org/officeDocument/2006/relationships/image" Target="../media/image747.png"/><Relationship Id="rId154" Type="http://schemas.openxmlformats.org/officeDocument/2006/relationships/customXml" Target="../ink/ink799.xml"/><Relationship Id="rId175" Type="http://schemas.openxmlformats.org/officeDocument/2006/relationships/image" Target="../media/image768.png"/><Relationship Id="rId196" Type="http://schemas.openxmlformats.org/officeDocument/2006/relationships/customXml" Target="../ink/ink820.xml"/><Relationship Id="rId200" Type="http://schemas.openxmlformats.org/officeDocument/2006/relationships/customXml" Target="../ink/ink822.xml"/><Relationship Id="rId16" Type="http://schemas.openxmlformats.org/officeDocument/2006/relationships/image" Target="../media/image687.png"/><Relationship Id="rId221" Type="http://schemas.openxmlformats.org/officeDocument/2006/relationships/image" Target="../media/image791.png"/><Relationship Id="rId242" Type="http://schemas.openxmlformats.org/officeDocument/2006/relationships/customXml" Target="../ink/ink843.xml"/><Relationship Id="rId263" Type="http://schemas.openxmlformats.org/officeDocument/2006/relationships/image" Target="../media/image812.png"/><Relationship Id="rId284" Type="http://schemas.openxmlformats.org/officeDocument/2006/relationships/customXml" Target="../ink/ink864.xml"/><Relationship Id="rId37" Type="http://schemas.openxmlformats.org/officeDocument/2006/relationships/customXml" Target="../ink/ink742.xml"/><Relationship Id="rId58" Type="http://schemas.openxmlformats.org/officeDocument/2006/relationships/customXml" Target="../ink/ink751.xml"/><Relationship Id="rId79" Type="http://schemas.openxmlformats.org/officeDocument/2006/relationships/image" Target="../media/image720.png"/><Relationship Id="rId102" Type="http://schemas.openxmlformats.org/officeDocument/2006/relationships/customXml" Target="../ink/ink773.xml"/><Relationship Id="rId123" Type="http://schemas.openxmlformats.org/officeDocument/2006/relationships/image" Target="../media/image742.png"/><Relationship Id="rId144" Type="http://schemas.openxmlformats.org/officeDocument/2006/relationships/customXml" Target="../ink/ink794.xml"/><Relationship Id="rId90" Type="http://schemas.openxmlformats.org/officeDocument/2006/relationships/customXml" Target="../ink/ink767.xml"/><Relationship Id="rId165" Type="http://schemas.openxmlformats.org/officeDocument/2006/relationships/image" Target="../media/image763.png"/><Relationship Id="rId186" Type="http://schemas.openxmlformats.org/officeDocument/2006/relationships/customXml" Target="../ink/ink815.xml"/><Relationship Id="rId211" Type="http://schemas.openxmlformats.org/officeDocument/2006/relationships/image" Target="../media/image786.png"/><Relationship Id="rId232" Type="http://schemas.openxmlformats.org/officeDocument/2006/relationships/customXml" Target="../ink/ink838.xml"/><Relationship Id="rId253" Type="http://schemas.openxmlformats.org/officeDocument/2006/relationships/image" Target="../media/image807.png"/><Relationship Id="rId274" Type="http://schemas.openxmlformats.org/officeDocument/2006/relationships/customXml" Target="../ink/ink859.xml"/><Relationship Id="rId295" Type="http://schemas.openxmlformats.org/officeDocument/2006/relationships/image" Target="../media/image828.png"/><Relationship Id="rId27" Type="http://schemas.openxmlformats.org/officeDocument/2006/relationships/customXml" Target="../ink/ink737.xml"/><Relationship Id="rId48" Type="http://schemas.openxmlformats.org/officeDocument/2006/relationships/image" Target="../media/image703.png"/><Relationship Id="rId69" Type="http://schemas.openxmlformats.org/officeDocument/2006/relationships/image" Target="../media/image715.png"/><Relationship Id="rId113" Type="http://schemas.openxmlformats.org/officeDocument/2006/relationships/image" Target="../media/image737.png"/><Relationship Id="rId134" Type="http://schemas.openxmlformats.org/officeDocument/2006/relationships/customXml" Target="../ink/ink789.xml"/><Relationship Id="rId80" Type="http://schemas.openxmlformats.org/officeDocument/2006/relationships/customXml" Target="../ink/ink762.xml"/><Relationship Id="rId155" Type="http://schemas.openxmlformats.org/officeDocument/2006/relationships/image" Target="../media/image758.png"/><Relationship Id="rId176" Type="http://schemas.openxmlformats.org/officeDocument/2006/relationships/customXml" Target="../ink/ink810.xml"/><Relationship Id="rId197" Type="http://schemas.openxmlformats.org/officeDocument/2006/relationships/image" Target="../media/image779.png"/><Relationship Id="rId201" Type="http://schemas.openxmlformats.org/officeDocument/2006/relationships/image" Target="../media/image781.png"/><Relationship Id="rId222" Type="http://schemas.openxmlformats.org/officeDocument/2006/relationships/customXml" Target="../ink/ink833.xml"/><Relationship Id="rId243" Type="http://schemas.openxmlformats.org/officeDocument/2006/relationships/image" Target="../media/image802.png"/><Relationship Id="rId264" Type="http://schemas.openxmlformats.org/officeDocument/2006/relationships/customXml" Target="../ink/ink854.xml"/><Relationship Id="rId285" Type="http://schemas.openxmlformats.org/officeDocument/2006/relationships/image" Target="../media/image823.png"/><Relationship Id="rId17" Type="http://schemas.openxmlformats.org/officeDocument/2006/relationships/customXml" Target="../ink/ink732.xml"/><Relationship Id="rId38" Type="http://schemas.openxmlformats.org/officeDocument/2006/relationships/image" Target="../media/image698.png"/><Relationship Id="rId59" Type="http://schemas.openxmlformats.org/officeDocument/2006/relationships/image" Target="../media/image710.png"/><Relationship Id="rId103" Type="http://schemas.openxmlformats.org/officeDocument/2006/relationships/image" Target="../media/image732.png"/><Relationship Id="rId124" Type="http://schemas.openxmlformats.org/officeDocument/2006/relationships/customXml" Target="../ink/ink784.xml"/><Relationship Id="rId70" Type="http://schemas.openxmlformats.org/officeDocument/2006/relationships/customXml" Target="../ink/ink757.xml"/><Relationship Id="rId91" Type="http://schemas.openxmlformats.org/officeDocument/2006/relationships/image" Target="../media/image726.png"/><Relationship Id="rId145" Type="http://schemas.openxmlformats.org/officeDocument/2006/relationships/image" Target="../media/image753.png"/><Relationship Id="rId166" Type="http://schemas.openxmlformats.org/officeDocument/2006/relationships/customXml" Target="../ink/ink805.xml"/><Relationship Id="rId187" Type="http://schemas.openxmlformats.org/officeDocument/2006/relationships/image" Target="../media/image774.png"/><Relationship Id="rId1" Type="http://schemas.openxmlformats.org/officeDocument/2006/relationships/tags" Target="../tags/tag16.xml"/><Relationship Id="rId212" Type="http://schemas.openxmlformats.org/officeDocument/2006/relationships/customXml" Target="../ink/ink828.xml"/><Relationship Id="rId233" Type="http://schemas.openxmlformats.org/officeDocument/2006/relationships/image" Target="../media/image797.png"/><Relationship Id="rId254" Type="http://schemas.openxmlformats.org/officeDocument/2006/relationships/customXml" Target="../ink/ink849.xml"/><Relationship Id="rId28" Type="http://schemas.openxmlformats.org/officeDocument/2006/relationships/image" Target="../media/image693.png"/><Relationship Id="rId49" Type="http://schemas.openxmlformats.org/officeDocument/2006/relationships/image" Target="../media/image383.emf"/><Relationship Id="rId114" Type="http://schemas.openxmlformats.org/officeDocument/2006/relationships/customXml" Target="../ink/ink779.xml"/><Relationship Id="rId275" Type="http://schemas.openxmlformats.org/officeDocument/2006/relationships/image" Target="../media/image818.png"/><Relationship Id="rId296" Type="http://schemas.openxmlformats.org/officeDocument/2006/relationships/customXml" Target="../ink/ink870.xml"/><Relationship Id="rId60" Type="http://schemas.openxmlformats.org/officeDocument/2006/relationships/customXml" Target="../ink/ink752.xml"/><Relationship Id="rId81" Type="http://schemas.openxmlformats.org/officeDocument/2006/relationships/image" Target="../media/image721.png"/><Relationship Id="rId135" Type="http://schemas.openxmlformats.org/officeDocument/2006/relationships/image" Target="../media/image748.png"/><Relationship Id="rId156" Type="http://schemas.openxmlformats.org/officeDocument/2006/relationships/customXml" Target="../ink/ink800.xml"/><Relationship Id="rId177" Type="http://schemas.openxmlformats.org/officeDocument/2006/relationships/image" Target="../media/image769.png"/><Relationship Id="rId198" Type="http://schemas.openxmlformats.org/officeDocument/2006/relationships/customXml" Target="../ink/ink821.xml"/><Relationship Id="rId202" Type="http://schemas.openxmlformats.org/officeDocument/2006/relationships/customXml" Target="../ink/ink823.xml"/><Relationship Id="rId223" Type="http://schemas.openxmlformats.org/officeDocument/2006/relationships/image" Target="../media/image792.png"/><Relationship Id="rId244" Type="http://schemas.openxmlformats.org/officeDocument/2006/relationships/customXml" Target="../ink/ink844.xml"/><Relationship Id="rId18" Type="http://schemas.openxmlformats.org/officeDocument/2006/relationships/image" Target="../media/image688.png"/><Relationship Id="rId39" Type="http://schemas.openxmlformats.org/officeDocument/2006/relationships/customXml" Target="../ink/ink743.xml"/><Relationship Id="rId265" Type="http://schemas.openxmlformats.org/officeDocument/2006/relationships/image" Target="../media/image813.png"/><Relationship Id="rId286" Type="http://schemas.openxmlformats.org/officeDocument/2006/relationships/customXml" Target="../ink/ink865.xml"/><Relationship Id="rId50" Type="http://schemas.openxmlformats.org/officeDocument/2006/relationships/image" Target="../media/image384.emf"/><Relationship Id="rId104" Type="http://schemas.openxmlformats.org/officeDocument/2006/relationships/customXml" Target="../ink/ink774.xml"/><Relationship Id="rId125" Type="http://schemas.openxmlformats.org/officeDocument/2006/relationships/image" Target="../media/image743.png"/><Relationship Id="rId146" Type="http://schemas.openxmlformats.org/officeDocument/2006/relationships/customXml" Target="../ink/ink795.xml"/><Relationship Id="rId167" Type="http://schemas.openxmlformats.org/officeDocument/2006/relationships/image" Target="../media/image764.png"/><Relationship Id="rId188" Type="http://schemas.openxmlformats.org/officeDocument/2006/relationships/customXml" Target="../ink/ink816.xml"/><Relationship Id="rId71" Type="http://schemas.openxmlformats.org/officeDocument/2006/relationships/image" Target="../media/image716.png"/><Relationship Id="rId92" Type="http://schemas.openxmlformats.org/officeDocument/2006/relationships/customXml" Target="../ink/ink768.xml"/><Relationship Id="rId213" Type="http://schemas.openxmlformats.org/officeDocument/2006/relationships/image" Target="../media/image787.png"/><Relationship Id="rId234" Type="http://schemas.openxmlformats.org/officeDocument/2006/relationships/customXml" Target="../ink/ink839.xml"/><Relationship Id="rId2" Type="http://schemas.openxmlformats.org/officeDocument/2006/relationships/tags" Target="../tags/tag17.xml"/><Relationship Id="rId29" Type="http://schemas.openxmlformats.org/officeDocument/2006/relationships/customXml" Target="../ink/ink738.xml"/><Relationship Id="rId255" Type="http://schemas.openxmlformats.org/officeDocument/2006/relationships/image" Target="../media/image808.png"/><Relationship Id="rId276" Type="http://schemas.openxmlformats.org/officeDocument/2006/relationships/customXml" Target="../ink/ink860.xml"/><Relationship Id="rId297" Type="http://schemas.openxmlformats.org/officeDocument/2006/relationships/image" Target="../media/image829.png"/><Relationship Id="rId40" Type="http://schemas.openxmlformats.org/officeDocument/2006/relationships/image" Target="../media/image699.png"/><Relationship Id="rId115" Type="http://schemas.openxmlformats.org/officeDocument/2006/relationships/image" Target="../media/image738.png"/><Relationship Id="rId136" Type="http://schemas.openxmlformats.org/officeDocument/2006/relationships/customXml" Target="../ink/ink790.xml"/><Relationship Id="rId157" Type="http://schemas.openxmlformats.org/officeDocument/2006/relationships/image" Target="../media/image759.png"/><Relationship Id="rId178" Type="http://schemas.openxmlformats.org/officeDocument/2006/relationships/customXml" Target="../ink/ink811.xml"/><Relationship Id="rId61" Type="http://schemas.openxmlformats.org/officeDocument/2006/relationships/image" Target="../media/image711.png"/><Relationship Id="rId82" Type="http://schemas.openxmlformats.org/officeDocument/2006/relationships/customXml" Target="../ink/ink763.xml"/><Relationship Id="rId199" Type="http://schemas.openxmlformats.org/officeDocument/2006/relationships/image" Target="../media/image780.png"/><Relationship Id="rId203" Type="http://schemas.openxmlformats.org/officeDocument/2006/relationships/image" Target="../media/image782.png"/><Relationship Id="rId19" Type="http://schemas.openxmlformats.org/officeDocument/2006/relationships/customXml" Target="../ink/ink733.xml"/><Relationship Id="rId224" Type="http://schemas.openxmlformats.org/officeDocument/2006/relationships/customXml" Target="../ink/ink834.xml"/><Relationship Id="rId245" Type="http://schemas.openxmlformats.org/officeDocument/2006/relationships/image" Target="../media/image803.png"/><Relationship Id="rId266" Type="http://schemas.openxmlformats.org/officeDocument/2006/relationships/customXml" Target="../ink/ink855.xml"/><Relationship Id="rId287" Type="http://schemas.openxmlformats.org/officeDocument/2006/relationships/image" Target="../media/image824.png"/><Relationship Id="rId30" Type="http://schemas.openxmlformats.org/officeDocument/2006/relationships/image" Target="../media/image694.png"/><Relationship Id="rId105" Type="http://schemas.openxmlformats.org/officeDocument/2006/relationships/image" Target="../media/image733.png"/><Relationship Id="rId126" Type="http://schemas.openxmlformats.org/officeDocument/2006/relationships/customXml" Target="../ink/ink785.xml"/><Relationship Id="rId147" Type="http://schemas.openxmlformats.org/officeDocument/2006/relationships/image" Target="../media/image754.png"/><Relationship Id="rId168" Type="http://schemas.openxmlformats.org/officeDocument/2006/relationships/customXml" Target="../ink/ink806.xml"/><Relationship Id="rId51" Type="http://schemas.openxmlformats.org/officeDocument/2006/relationships/image" Target="../media/image385.emf"/><Relationship Id="rId72" Type="http://schemas.openxmlformats.org/officeDocument/2006/relationships/customXml" Target="../ink/ink758.xml"/><Relationship Id="rId93" Type="http://schemas.openxmlformats.org/officeDocument/2006/relationships/image" Target="../media/image727.png"/><Relationship Id="rId189" Type="http://schemas.openxmlformats.org/officeDocument/2006/relationships/image" Target="../media/image775.png"/><Relationship Id="rId3" Type="http://schemas.openxmlformats.org/officeDocument/2006/relationships/tags" Target="../tags/tag18.xml"/><Relationship Id="rId214" Type="http://schemas.openxmlformats.org/officeDocument/2006/relationships/customXml" Target="../ink/ink829.xml"/><Relationship Id="rId235" Type="http://schemas.openxmlformats.org/officeDocument/2006/relationships/image" Target="../media/image798.png"/><Relationship Id="rId256" Type="http://schemas.openxmlformats.org/officeDocument/2006/relationships/customXml" Target="../ink/ink850.xml"/><Relationship Id="rId277" Type="http://schemas.openxmlformats.org/officeDocument/2006/relationships/image" Target="../media/image819.png"/><Relationship Id="rId298" Type="http://schemas.openxmlformats.org/officeDocument/2006/relationships/customXml" Target="../ink/ink871.xml"/><Relationship Id="rId116" Type="http://schemas.openxmlformats.org/officeDocument/2006/relationships/customXml" Target="../ink/ink780.xml"/><Relationship Id="rId137" Type="http://schemas.openxmlformats.org/officeDocument/2006/relationships/image" Target="../media/image749.png"/><Relationship Id="rId158" Type="http://schemas.openxmlformats.org/officeDocument/2006/relationships/customXml" Target="../ink/ink801.xml"/><Relationship Id="rId20" Type="http://schemas.openxmlformats.org/officeDocument/2006/relationships/image" Target="../media/image689.png"/><Relationship Id="rId41" Type="http://schemas.openxmlformats.org/officeDocument/2006/relationships/customXml" Target="../ink/ink744.xml"/><Relationship Id="rId62" Type="http://schemas.openxmlformats.org/officeDocument/2006/relationships/customXml" Target="../ink/ink753.xml"/><Relationship Id="rId83" Type="http://schemas.openxmlformats.org/officeDocument/2006/relationships/image" Target="../media/image722.png"/><Relationship Id="rId179" Type="http://schemas.openxmlformats.org/officeDocument/2006/relationships/image" Target="../media/image770.png"/><Relationship Id="rId190" Type="http://schemas.openxmlformats.org/officeDocument/2006/relationships/customXml" Target="../ink/ink817.xml"/><Relationship Id="rId204" Type="http://schemas.openxmlformats.org/officeDocument/2006/relationships/customXml" Target="../ink/ink824.xml"/><Relationship Id="rId225" Type="http://schemas.openxmlformats.org/officeDocument/2006/relationships/image" Target="../media/image793.png"/><Relationship Id="rId246" Type="http://schemas.openxmlformats.org/officeDocument/2006/relationships/customXml" Target="../ink/ink845.xml"/><Relationship Id="rId267" Type="http://schemas.openxmlformats.org/officeDocument/2006/relationships/image" Target="../media/image814.png"/><Relationship Id="rId288" Type="http://schemas.openxmlformats.org/officeDocument/2006/relationships/customXml" Target="../ink/ink866.xml"/><Relationship Id="rId106" Type="http://schemas.openxmlformats.org/officeDocument/2006/relationships/customXml" Target="../ink/ink775.xml"/><Relationship Id="rId127" Type="http://schemas.openxmlformats.org/officeDocument/2006/relationships/image" Target="../media/image744.png"/><Relationship Id="rId10" Type="http://schemas.openxmlformats.org/officeDocument/2006/relationships/image" Target="../media/image684.png"/><Relationship Id="rId31" Type="http://schemas.openxmlformats.org/officeDocument/2006/relationships/customXml" Target="../ink/ink739.xml"/><Relationship Id="rId52" Type="http://schemas.openxmlformats.org/officeDocument/2006/relationships/customXml" Target="../ink/ink748.xml"/><Relationship Id="rId73" Type="http://schemas.openxmlformats.org/officeDocument/2006/relationships/image" Target="../media/image717.png"/><Relationship Id="rId94" Type="http://schemas.openxmlformats.org/officeDocument/2006/relationships/customXml" Target="../ink/ink769.xml"/><Relationship Id="rId148" Type="http://schemas.openxmlformats.org/officeDocument/2006/relationships/customXml" Target="../ink/ink796.xml"/><Relationship Id="rId169" Type="http://schemas.openxmlformats.org/officeDocument/2006/relationships/image" Target="../media/image765.png"/><Relationship Id="rId4" Type="http://schemas.openxmlformats.org/officeDocument/2006/relationships/slideLayout" Target="../slideLayouts/slideLayout2.xml"/><Relationship Id="rId180" Type="http://schemas.openxmlformats.org/officeDocument/2006/relationships/customXml" Target="../ink/ink812.xml"/><Relationship Id="rId215" Type="http://schemas.openxmlformats.org/officeDocument/2006/relationships/image" Target="../media/image788.png"/><Relationship Id="rId236" Type="http://schemas.openxmlformats.org/officeDocument/2006/relationships/customXml" Target="../ink/ink840.xml"/><Relationship Id="rId257" Type="http://schemas.openxmlformats.org/officeDocument/2006/relationships/image" Target="../media/image809.png"/><Relationship Id="rId278" Type="http://schemas.openxmlformats.org/officeDocument/2006/relationships/customXml" Target="../ink/ink861.xml"/><Relationship Id="rId42" Type="http://schemas.openxmlformats.org/officeDocument/2006/relationships/image" Target="../media/image700.png"/><Relationship Id="rId84" Type="http://schemas.openxmlformats.org/officeDocument/2006/relationships/customXml" Target="../ink/ink764.xml"/><Relationship Id="rId138" Type="http://schemas.openxmlformats.org/officeDocument/2006/relationships/customXml" Target="../ink/ink791.xml"/><Relationship Id="rId191" Type="http://schemas.openxmlformats.org/officeDocument/2006/relationships/image" Target="../media/image776.png"/><Relationship Id="rId205" Type="http://schemas.openxmlformats.org/officeDocument/2006/relationships/image" Target="../media/image783.png"/><Relationship Id="rId247" Type="http://schemas.openxmlformats.org/officeDocument/2006/relationships/image" Target="../media/image804.png"/><Relationship Id="rId107" Type="http://schemas.openxmlformats.org/officeDocument/2006/relationships/image" Target="../media/image734.png"/><Relationship Id="rId289" Type="http://schemas.openxmlformats.org/officeDocument/2006/relationships/image" Target="../media/image825.png"/><Relationship Id="rId11" Type="http://schemas.openxmlformats.org/officeDocument/2006/relationships/customXml" Target="../ink/ink729.xml"/><Relationship Id="rId53" Type="http://schemas.openxmlformats.org/officeDocument/2006/relationships/image" Target="../media/image707.png"/><Relationship Id="rId149" Type="http://schemas.openxmlformats.org/officeDocument/2006/relationships/image" Target="../media/image755.png"/><Relationship Id="rId95" Type="http://schemas.openxmlformats.org/officeDocument/2006/relationships/image" Target="../media/image728.png"/><Relationship Id="rId160" Type="http://schemas.openxmlformats.org/officeDocument/2006/relationships/customXml" Target="../ink/ink802.xml"/><Relationship Id="rId216" Type="http://schemas.openxmlformats.org/officeDocument/2006/relationships/customXml" Target="../ink/ink830.xml"/><Relationship Id="rId258" Type="http://schemas.openxmlformats.org/officeDocument/2006/relationships/customXml" Target="../ink/ink851.xml"/><Relationship Id="rId22" Type="http://schemas.openxmlformats.org/officeDocument/2006/relationships/image" Target="../media/image690.png"/><Relationship Id="rId64" Type="http://schemas.openxmlformats.org/officeDocument/2006/relationships/customXml" Target="../ink/ink754.xml"/><Relationship Id="rId118" Type="http://schemas.openxmlformats.org/officeDocument/2006/relationships/customXml" Target="../ink/ink781.xml"/><Relationship Id="rId171" Type="http://schemas.openxmlformats.org/officeDocument/2006/relationships/image" Target="../media/image766.png"/><Relationship Id="rId227" Type="http://schemas.openxmlformats.org/officeDocument/2006/relationships/image" Target="../media/image794.png"/><Relationship Id="rId269" Type="http://schemas.openxmlformats.org/officeDocument/2006/relationships/image" Target="../media/image815.png"/><Relationship Id="rId33" Type="http://schemas.openxmlformats.org/officeDocument/2006/relationships/customXml" Target="../ink/ink740.xml"/><Relationship Id="rId129" Type="http://schemas.openxmlformats.org/officeDocument/2006/relationships/image" Target="../media/image745.png"/><Relationship Id="rId280" Type="http://schemas.openxmlformats.org/officeDocument/2006/relationships/customXml" Target="../ink/ink8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17EB5F00-99FC-3060-E749-E321EFFD4C5D}"/>
              </a:ext>
            </a:extLst>
          </p:cNvPr>
          <p:cNvGrpSpPr/>
          <p:nvPr/>
        </p:nvGrpSpPr>
        <p:grpSpPr>
          <a:xfrm>
            <a:off x="598587" y="389173"/>
            <a:ext cx="4707000" cy="447480"/>
            <a:chOff x="598587" y="389173"/>
            <a:chExt cx="4707000" cy="44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FA1DA62-39E4-0793-DE0A-36758A1AED7A}"/>
                    </a:ext>
                  </a:extLst>
                </p14:cNvPr>
                <p14:cNvContentPartPr/>
                <p14:nvPr/>
              </p14:nvContentPartPr>
              <p14:xfrm>
                <a:off x="600027" y="389173"/>
                <a:ext cx="238320" cy="204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FA1DA62-39E4-0793-DE0A-36758A1AED7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4907" y="374053"/>
                  <a:ext cx="2685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6AE6FDC-9ACE-B71A-A4AF-9A517CA8F973}"/>
                    </a:ext>
                  </a:extLst>
                </p14:cNvPr>
                <p14:cNvContentPartPr/>
                <p14:nvPr/>
              </p14:nvContentPartPr>
              <p14:xfrm>
                <a:off x="634947" y="485293"/>
                <a:ext cx="224280" cy="17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6AE6FDC-9ACE-B71A-A4AF-9A517CA8F97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9827" y="470173"/>
                  <a:ext cx="2548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B0B46B6-21C6-5021-945B-1CE56BD5B798}"/>
                    </a:ext>
                  </a:extLst>
                </p14:cNvPr>
                <p14:cNvContentPartPr/>
                <p14:nvPr/>
              </p14:nvContentPartPr>
              <p14:xfrm>
                <a:off x="930147" y="391333"/>
                <a:ext cx="179640" cy="203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B0B46B6-21C6-5021-945B-1CE56BD5B7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14667" y="376213"/>
                  <a:ext cx="2098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FCB330F-8C38-BCD0-9F93-E1DC0676CC40}"/>
                    </a:ext>
                  </a:extLst>
                </p14:cNvPr>
                <p14:cNvContentPartPr/>
                <p14:nvPr/>
              </p14:nvContentPartPr>
              <p14:xfrm>
                <a:off x="1363227" y="504373"/>
                <a:ext cx="172800" cy="117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FCB330F-8C38-BCD0-9F93-E1DC0676CC4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48107" y="489253"/>
                  <a:ext cx="2034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3B50FAB-C8A6-22B2-DCB0-4934264484A1}"/>
                    </a:ext>
                  </a:extLst>
                </p14:cNvPr>
                <p14:cNvContentPartPr/>
                <p14:nvPr/>
              </p14:nvContentPartPr>
              <p14:xfrm>
                <a:off x="1563387" y="528133"/>
                <a:ext cx="196560" cy="99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3B50FAB-C8A6-22B2-DCB0-4934264484A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48267" y="513013"/>
                  <a:ext cx="2271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316263C-8D00-6AAC-3FF0-27E96EB163E0}"/>
                    </a:ext>
                  </a:extLst>
                </p14:cNvPr>
                <p14:cNvContentPartPr/>
                <p14:nvPr/>
              </p14:nvContentPartPr>
              <p14:xfrm>
                <a:off x="1813587" y="536773"/>
                <a:ext cx="96480" cy="831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316263C-8D00-6AAC-3FF0-27E96EB163E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98467" y="521653"/>
                  <a:ext cx="1270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656D3B2-E88E-D65C-B570-6B73F3D108C6}"/>
                    </a:ext>
                  </a:extLst>
                </p14:cNvPr>
                <p14:cNvContentPartPr/>
                <p14:nvPr/>
              </p14:nvContentPartPr>
              <p14:xfrm>
                <a:off x="1962627" y="535693"/>
                <a:ext cx="156960" cy="176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656D3B2-E88E-D65C-B570-6B73F3D108C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47147" y="520213"/>
                  <a:ext cx="1875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A2E4362-3A44-28ED-84DA-37FEF0F41E61}"/>
                    </a:ext>
                  </a:extLst>
                </p14:cNvPr>
                <p14:cNvContentPartPr/>
                <p14:nvPr/>
              </p14:nvContentPartPr>
              <p14:xfrm>
                <a:off x="2191587" y="425893"/>
                <a:ext cx="18720" cy="253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A2E4362-3A44-28ED-84DA-37FEF0F41E6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76467" y="410413"/>
                  <a:ext cx="493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83EA558-C965-2BF0-327F-268460BBDDC9}"/>
                    </a:ext>
                  </a:extLst>
                </p14:cNvPr>
                <p14:cNvContentPartPr/>
                <p14:nvPr/>
              </p14:nvContentPartPr>
              <p14:xfrm>
                <a:off x="2253507" y="527413"/>
                <a:ext cx="174240" cy="131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83EA558-C965-2BF0-327F-268460BBDDC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38387" y="512293"/>
                  <a:ext cx="2048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2DAB22E-CB6C-7983-32A1-70565FD8EC24}"/>
                    </a:ext>
                  </a:extLst>
                </p14:cNvPr>
                <p14:cNvContentPartPr/>
                <p14:nvPr/>
              </p14:nvContentPartPr>
              <p14:xfrm>
                <a:off x="2522427" y="558733"/>
                <a:ext cx="159840" cy="63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2DAB22E-CB6C-7983-32A1-70565FD8EC2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06947" y="543253"/>
                  <a:ext cx="1900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A5F734C-CB9D-232C-1D11-853F28C9709C}"/>
                    </a:ext>
                  </a:extLst>
                </p14:cNvPr>
                <p14:cNvContentPartPr/>
                <p14:nvPr/>
              </p14:nvContentPartPr>
              <p14:xfrm>
                <a:off x="2825187" y="518053"/>
                <a:ext cx="217800" cy="271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A5F734C-CB9D-232C-1D11-853F28C9709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10067" y="502573"/>
                  <a:ext cx="24804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FACDB4D-640F-0728-5530-1525C9D964FE}"/>
                    </a:ext>
                  </a:extLst>
                </p14:cNvPr>
                <p14:cNvContentPartPr/>
                <p14:nvPr/>
              </p14:nvContentPartPr>
              <p14:xfrm>
                <a:off x="3114987" y="514093"/>
                <a:ext cx="170280" cy="98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FACDB4D-640F-0728-5530-1525C9D964F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99867" y="498973"/>
                  <a:ext cx="2008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8AA6A01-3E15-E7FA-8091-27D4415507C2}"/>
                    </a:ext>
                  </a:extLst>
                </p14:cNvPr>
                <p14:cNvContentPartPr/>
                <p14:nvPr/>
              </p14:nvContentPartPr>
              <p14:xfrm>
                <a:off x="3353307" y="475933"/>
                <a:ext cx="4320" cy="144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8AA6A01-3E15-E7FA-8091-27D4415507C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38187" y="460813"/>
                  <a:ext cx="349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C7103A7-E9E5-0EE7-95B2-808365FD63CB}"/>
                    </a:ext>
                  </a:extLst>
                </p14:cNvPr>
                <p14:cNvContentPartPr/>
                <p14:nvPr/>
              </p14:nvContentPartPr>
              <p14:xfrm>
                <a:off x="3316587" y="527413"/>
                <a:ext cx="112320" cy="7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C7103A7-E9E5-0EE7-95B2-808365FD63C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01107" y="512293"/>
                  <a:ext cx="1429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176962C-7436-CC7F-5860-9BB67F10B751}"/>
                    </a:ext>
                  </a:extLst>
                </p14:cNvPr>
                <p14:cNvContentPartPr/>
                <p14:nvPr/>
              </p14:nvContentPartPr>
              <p14:xfrm>
                <a:off x="3506307" y="511213"/>
                <a:ext cx="13680" cy="84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176962C-7436-CC7F-5860-9BB67F10B75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90827" y="496093"/>
                  <a:ext cx="439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4C8207F-8F12-F248-3D2C-32D3DE50B845}"/>
                    </a:ext>
                  </a:extLst>
                </p14:cNvPr>
                <p14:cNvContentPartPr/>
                <p14:nvPr/>
              </p14:nvContentPartPr>
              <p14:xfrm>
                <a:off x="3502347" y="444973"/>
                <a:ext cx="10800" cy="2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4C8207F-8F12-F248-3D2C-32D3DE50B84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86867" y="429493"/>
                  <a:ext cx="414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0569DB6-38A2-285B-BE1D-E4C88C46D4F5}"/>
                    </a:ext>
                  </a:extLst>
                </p14:cNvPr>
                <p14:cNvContentPartPr/>
                <p14:nvPr/>
              </p14:nvContentPartPr>
              <p14:xfrm>
                <a:off x="3604947" y="517333"/>
                <a:ext cx="145080" cy="90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0569DB6-38A2-285B-BE1D-E4C88C46D4F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89827" y="501853"/>
                  <a:ext cx="1756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D29F781-06A2-3E31-C55D-0B6CA39AE975}"/>
                    </a:ext>
                  </a:extLst>
                </p14:cNvPr>
                <p14:cNvContentPartPr/>
                <p14:nvPr/>
              </p14:nvContentPartPr>
              <p14:xfrm>
                <a:off x="3811587" y="545053"/>
                <a:ext cx="233640" cy="273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D29F781-06A2-3E31-C55D-0B6CA39AE97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96467" y="529933"/>
                  <a:ext cx="2638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4A8DDEA-E8BE-2DBB-E75D-32E13121DDB5}"/>
                    </a:ext>
                  </a:extLst>
                </p14:cNvPr>
                <p14:cNvContentPartPr/>
                <p14:nvPr/>
              </p14:nvContentPartPr>
              <p14:xfrm>
                <a:off x="4131627" y="522733"/>
                <a:ext cx="295200" cy="98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4A8DDEA-E8BE-2DBB-E75D-32E13121DDB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116507" y="507613"/>
                  <a:ext cx="3258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40B214C-207F-CD93-7AE2-9204B07EAD12}"/>
                    </a:ext>
                  </a:extLst>
                </p14:cNvPr>
                <p14:cNvContentPartPr/>
                <p14:nvPr/>
              </p14:nvContentPartPr>
              <p14:xfrm>
                <a:off x="4457067" y="524893"/>
                <a:ext cx="109800" cy="85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40B214C-207F-CD93-7AE2-9204B07EAD1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41947" y="509413"/>
                  <a:ext cx="1400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9FF942B-20C5-FF71-57F6-7DF0CD3BD062}"/>
                    </a:ext>
                  </a:extLst>
                </p14:cNvPr>
                <p14:cNvContentPartPr/>
                <p14:nvPr/>
              </p14:nvContentPartPr>
              <p14:xfrm>
                <a:off x="4615107" y="417253"/>
                <a:ext cx="542880" cy="193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9FF942B-20C5-FF71-57F6-7DF0CD3BD06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99987" y="402133"/>
                  <a:ext cx="5734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60443B1-C08A-E9C0-6F0F-B06151DCEE2F}"/>
                    </a:ext>
                  </a:extLst>
                </p14:cNvPr>
                <p14:cNvContentPartPr/>
                <p14:nvPr/>
              </p14:nvContentPartPr>
              <p14:xfrm>
                <a:off x="598587" y="729373"/>
                <a:ext cx="4707000" cy="107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60443B1-C08A-E9C0-6F0F-B06151DCEE2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3467" y="713893"/>
                  <a:ext cx="473724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77D1CE0-212D-F5B1-A856-735A0E428FA2}"/>
              </a:ext>
            </a:extLst>
          </p:cNvPr>
          <p:cNvGrpSpPr/>
          <p:nvPr/>
        </p:nvGrpSpPr>
        <p:grpSpPr>
          <a:xfrm>
            <a:off x="514275" y="1364010"/>
            <a:ext cx="2061360" cy="391320"/>
            <a:chOff x="514275" y="1364010"/>
            <a:chExt cx="2061360" cy="39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828BCC7-D81B-4D20-C1FD-21D8418F5D81}"/>
                    </a:ext>
                  </a:extLst>
                </p14:cNvPr>
                <p14:cNvContentPartPr/>
                <p14:nvPr/>
              </p14:nvContentPartPr>
              <p14:xfrm>
                <a:off x="514275" y="1388850"/>
                <a:ext cx="246240" cy="174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828BCC7-D81B-4D20-C1FD-21D8418F5D8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99155" y="1373730"/>
                  <a:ext cx="2768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CA135D6-EFF5-00CF-6B85-BFB63B603B91}"/>
                    </a:ext>
                  </a:extLst>
                </p14:cNvPr>
                <p14:cNvContentPartPr/>
                <p14:nvPr/>
              </p14:nvContentPartPr>
              <p14:xfrm>
                <a:off x="877515" y="1421970"/>
                <a:ext cx="256680" cy="8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CA135D6-EFF5-00CF-6B85-BFB63B603B9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62035" y="1406850"/>
                  <a:ext cx="2872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8B6F624-AAB6-AFC3-BB90-5CFF0DEA40E0}"/>
                    </a:ext>
                  </a:extLst>
                </p14:cNvPr>
                <p14:cNvContentPartPr/>
                <p14:nvPr/>
              </p14:nvContentPartPr>
              <p14:xfrm>
                <a:off x="912795" y="1537890"/>
                <a:ext cx="218160" cy="13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8B6F624-AAB6-AFC3-BB90-5CFF0DEA40E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97675" y="1522770"/>
                  <a:ext cx="2487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E7439D0-8659-87C8-5484-3F5AE2D4F384}"/>
                    </a:ext>
                  </a:extLst>
                </p14:cNvPr>
                <p14:cNvContentPartPr/>
                <p14:nvPr/>
              </p14:nvContentPartPr>
              <p14:xfrm>
                <a:off x="1326435" y="1413690"/>
                <a:ext cx="612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E7439D0-8659-87C8-5484-3F5AE2D4F38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310955" y="1398570"/>
                  <a:ext cx="367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0B639E0-6118-118A-3B52-0B42728F706C}"/>
                    </a:ext>
                  </a:extLst>
                </p14:cNvPr>
                <p14:cNvContentPartPr/>
                <p14:nvPr/>
              </p14:nvContentPartPr>
              <p14:xfrm>
                <a:off x="1262715" y="1556970"/>
                <a:ext cx="3240" cy="5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0B639E0-6118-118A-3B52-0B42728F706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247235" y="1541850"/>
                  <a:ext cx="338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1376429-FF69-34F8-B1FD-8BEEE420915F}"/>
                    </a:ext>
                  </a:extLst>
                </p14:cNvPr>
                <p14:cNvContentPartPr/>
                <p14:nvPr/>
              </p14:nvContentPartPr>
              <p14:xfrm>
                <a:off x="1398795" y="1417650"/>
                <a:ext cx="206280" cy="276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1376429-FF69-34F8-B1FD-8BEEE420915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383675" y="1402170"/>
                  <a:ext cx="2368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BA4FD8E-2DAF-4D58-790F-6D7482EEFE25}"/>
                    </a:ext>
                  </a:extLst>
                </p14:cNvPr>
                <p14:cNvContentPartPr/>
                <p14:nvPr/>
              </p14:nvContentPartPr>
              <p14:xfrm>
                <a:off x="1695435" y="1411530"/>
                <a:ext cx="121680" cy="154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BA4FD8E-2DAF-4D58-790F-6D7482EEFE2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679955" y="1396410"/>
                  <a:ext cx="1522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2E20F92-0C18-304A-F1B3-97D4EE41A54A}"/>
                    </a:ext>
                  </a:extLst>
                </p14:cNvPr>
                <p14:cNvContentPartPr/>
                <p14:nvPr/>
              </p14:nvContentPartPr>
              <p14:xfrm>
                <a:off x="1831515" y="1443570"/>
                <a:ext cx="178200" cy="110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2E20F92-0C18-304A-F1B3-97D4EE41A54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816395" y="1428090"/>
                  <a:ext cx="2088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2657DB6-C5A5-2B3E-8273-6EF8C1009DD4}"/>
                    </a:ext>
                  </a:extLst>
                </p14:cNvPr>
                <p14:cNvContentPartPr/>
                <p14:nvPr/>
              </p14:nvContentPartPr>
              <p14:xfrm>
                <a:off x="2077395" y="1457250"/>
                <a:ext cx="150120" cy="196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2657DB6-C5A5-2B3E-8273-6EF8C1009DD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062275" y="1441770"/>
                  <a:ext cx="1803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A4765D2-7CCB-0CB4-16D9-27ABE250B52A}"/>
                    </a:ext>
                  </a:extLst>
                </p14:cNvPr>
                <p14:cNvContentPartPr/>
                <p14:nvPr/>
              </p14:nvContentPartPr>
              <p14:xfrm>
                <a:off x="2344155" y="1364010"/>
                <a:ext cx="231480" cy="391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A4765D2-7CCB-0CB4-16D9-27ABE250B52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329035" y="1348890"/>
                  <a:ext cx="262080" cy="42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0707DA1-8C6E-4D6F-4B3A-035EF8ECFDAC}"/>
              </a:ext>
            </a:extLst>
          </p:cNvPr>
          <p:cNvGrpSpPr/>
          <p:nvPr/>
        </p:nvGrpSpPr>
        <p:grpSpPr>
          <a:xfrm>
            <a:off x="2796387" y="1319773"/>
            <a:ext cx="424080" cy="238320"/>
            <a:chOff x="2796387" y="1319773"/>
            <a:chExt cx="424080" cy="23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723C587-0CAD-CF9D-D529-4753318B98B0}"/>
                    </a:ext>
                  </a:extLst>
                </p14:cNvPr>
                <p14:cNvContentPartPr/>
                <p14:nvPr/>
              </p14:nvContentPartPr>
              <p14:xfrm>
                <a:off x="2796387" y="1459453"/>
                <a:ext cx="194040" cy="986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723C587-0CAD-CF9D-D529-4753318B98B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780907" y="1444333"/>
                  <a:ext cx="2246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BCFE476-10B3-F9F0-6F61-E5E8CAFFE48F}"/>
                    </a:ext>
                  </a:extLst>
                </p14:cNvPr>
                <p14:cNvContentPartPr/>
                <p14:nvPr/>
              </p14:nvContentPartPr>
              <p14:xfrm>
                <a:off x="3109587" y="1319773"/>
                <a:ext cx="110880" cy="215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BCFE476-10B3-F9F0-6F61-E5E8CAFFE48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094467" y="1304653"/>
                  <a:ext cx="141480" cy="24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92F7270-DD3A-4754-1390-DF7EA8601B22}"/>
              </a:ext>
            </a:extLst>
          </p:cNvPr>
          <p:cNvGrpSpPr/>
          <p:nvPr/>
        </p:nvGrpSpPr>
        <p:grpSpPr>
          <a:xfrm>
            <a:off x="3566787" y="1326613"/>
            <a:ext cx="3300840" cy="397800"/>
            <a:chOff x="3566787" y="1326613"/>
            <a:chExt cx="3300840" cy="39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0E625E8-8E70-D174-B68A-802A3EB3DFFE}"/>
                    </a:ext>
                  </a:extLst>
                </p14:cNvPr>
                <p14:cNvContentPartPr/>
                <p14:nvPr/>
              </p14:nvContentPartPr>
              <p14:xfrm>
                <a:off x="3566787" y="1326613"/>
                <a:ext cx="145080" cy="2178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0E625E8-8E70-D174-B68A-802A3EB3DFF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51307" y="1311493"/>
                  <a:ext cx="1756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94DBF69-6A04-186E-B517-AA6A02F86FA1}"/>
                    </a:ext>
                  </a:extLst>
                </p14:cNvPr>
                <p14:cNvContentPartPr/>
                <p14:nvPr/>
              </p14:nvContentPartPr>
              <p14:xfrm>
                <a:off x="3699627" y="1459453"/>
                <a:ext cx="134640" cy="91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94DBF69-6A04-186E-B517-AA6A02F86FA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684507" y="1444333"/>
                  <a:ext cx="1652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CEA65CC-0314-26AC-A6FB-016A60CF549C}"/>
                    </a:ext>
                  </a:extLst>
                </p14:cNvPr>
                <p14:cNvContentPartPr/>
                <p14:nvPr/>
              </p14:nvContentPartPr>
              <p14:xfrm>
                <a:off x="3786747" y="1474213"/>
                <a:ext cx="172800" cy="71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CEA65CC-0314-26AC-A6FB-016A60CF549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71267" y="1459093"/>
                  <a:ext cx="2034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137B9B6-4258-74CE-44DC-8F99FA4CC591}"/>
                    </a:ext>
                  </a:extLst>
                </p14:cNvPr>
                <p14:cNvContentPartPr/>
                <p14:nvPr/>
              </p14:nvContentPartPr>
              <p14:xfrm>
                <a:off x="4030467" y="1468093"/>
                <a:ext cx="84600" cy="817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137B9B6-4258-74CE-44DC-8F99FA4CC59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014987" y="1452973"/>
                  <a:ext cx="1152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7B15AF2-E9AB-285A-9FD9-8484F897E95B}"/>
                    </a:ext>
                  </a:extLst>
                </p14:cNvPr>
                <p14:cNvContentPartPr/>
                <p14:nvPr/>
              </p14:nvContentPartPr>
              <p14:xfrm>
                <a:off x="4144947" y="1366573"/>
                <a:ext cx="233640" cy="207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7B15AF2-E9AB-285A-9FD9-8484F897E95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129467" y="1351453"/>
                  <a:ext cx="2638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8C7E885-3928-D341-4F1B-7A0A8CAFC7F0}"/>
                    </a:ext>
                  </a:extLst>
                </p14:cNvPr>
                <p14:cNvContentPartPr/>
                <p14:nvPr/>
              </p14:nvContentPartPr>
              <p14:xfrm>
                <a:off x="4585947" y="1442893"/>
                <a:ext cx="9720" cy="1483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8C7E885-3928-D341-4F1B-7A0A8CAFC7F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570827" y="1427413"/>
                  <a:ext cx="399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208C2C1-0F16-FA2A-B3E9-EA5F89376DA1}"/>
                    </a:ext>
                  </a:extLst>
                </p14:cNvPr>
                <p14:cNvContentPartPr/>
                <p14:nvPr/>
              </p14:nvContentPartPr>
              <p14:xfrm>
                <a:off x="4534827" y="1491853"/>
                <a:ext cx="133200" cy="118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208C2C1-0F16-FA2A-B3E9-EA5F89376DA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519347" y="1476733"/>
                  <a:ext cx="1638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57701E1-B883-AC6F-6F20-A8100AF6432A}"/>
                    </a:ext>
                  </a:extLst>
                </p14:cNvPr>
                <p14:cNvContentPartPr/>
                <p14:nvPr/>
              </p14:nvContentPartPr>
              <p14:xfrm>
                <a:off x="4674507" y="1500853"/>
                <a:ext cx="126720" cy="835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57701E1-B883-AC6F-6F20-A8100AF6432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659027" y="1485373"/>
                  <a:ext cx="1573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1CE5808-07D8-3E8B-6A09-035994AA1CFA}"/>
                    </a:ext>
                  </a:extLst>
                </p14:cNvPr>
                <p14:cNvContentPartPr/>
                <p14:nvPr/>
              </p14:nvContentPartPr>
              <p14:xfrm>
                <a:off x="4861347" y="1522453"/>
                <a:ext cx="195120" cy="871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1CE5808-07D8-3E8B-6A09-035994AA1CF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846227" y="1507333"/>
                  <a:ext cx="2257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97712B7-E2BD-BAA3-81CB-B189C4C5B4B0}"/>
                    </a:ext>
                  </a:extLst>
                </p14:cNvPr>
                <p14:cNvContentPartPr/>
                <p14:nvPr/>
              </p14:nvContentPartPr>
              <p14:xfrm>
                <a:off x="5051067" y="1539373"/>
                <a:ext cx="113760" cy="655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97712B7-E2BD-BAA3-81CB-B189C4C5B4B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035587" y="1524253"/>
                  <a:ext cx="1440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9871449-9833-F53C-DF0F-635450C2134B}"/>
                    </a:ext>
                  </a:extLst>
                </p14:cNvPr>
                <p14:cNvContentPartPr/>
                <p14:nvPr/>
              </p14:nvContentPartPr>
              <p14:xfrm>
                <a:off x="5210547" y="1553053"/>
                <a:ext cx="129240" cy="716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9871449-9833-F53C-DF0F-635450C2134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195067" y="1537573"/>
                  <a:ext cx="1598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D032445-22B5-2BEF-82B4-63C10D82EA51}"/>
                    </a:ext>
                  </a:extLst>
                </p14:cNvPr>
                <p14:cNvContentPartPr/>
                <p14:nvPr/>
              </p14:nvContentPartPr>
              <p14:xfrm>
                <a:off x="5411787" y="1544053"/>
                <a:ext cx="146520" cy="788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D032445-22B5-2BEF-82B4-63C10D82EA5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396667" y="1528933"/>
                  <a:ext cx="1771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704A0BE-D5A7-8A4C-B13A-DD62B44C44B9}"/>
                    </a:ext>
                  </a:extLst>
                </p14:cNvPr>
                <p14:cNvContentPartPr/>
                <p14:nvPr/>
              </p14:nvContentPartPr>
              <p14:xfrm>
                <a:off x="5692587" y="1554853"/>
                <a:ext cx="86040" cy="626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704A0BE-D5A7-8A4C-B13A-DD62B44C44B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677107" y="1539733"/>
                  <a:ext cx="1162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23444EF-A747-0D1E-A358-DF878763A934}"/>
                    </a:ext>
                  </a:extLst>
                </p14:cNvPr>
                <p14:cNvContentPartPr/>
                <p14:nvPr/>
              </p14:nvContentPartPr>
              <p14:xfrm>
                <a:off x="5809587" y="1581493"/>
                <a:ext cx="102960" cy="741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23444EF-A747-0D1E-A358-DF878763A93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794467" y="1566013"/>
                  <a:ext cx="1335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F93B2EA-BAA6-D843-1357-03F25BAEA06F}"/>
                    </a:ext>
                  </a:extLst>
                </p14:cNvPr>
                <p14:cNvContentPartPr/>
                <p14:nvPr/>
              </p14:nvContentPartPr>
              <p14:xfrm>
                <a:off x="5908227" y="1574653"/>
                <a:ext cx="104400" cy="810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F93B2EA-BAA6-D843-1357-03F25BAEA06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893107" y="1559533"/>
                  <a:ext cx="1350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868DC22-82E9-CFDE-88D9-D8B8868B64FC}"/>
                    </a:ext>
                  </a:extLst>
                </p14:cNvPr>
                <p14:cNvContentPartPr/>
                <p14:nvPr/>
              </p14:nvContentPartPr>
              <p14:xfrm>
                <a:off x="6028107" y="1654573"/>
                <a:ext cx="432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868DC22-82E9-CFDE-88D9-D8B8868B64F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012987" y="1639453"/>
                  <a:ext cx="349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05A0766-FC58-D57F-4BA0-B0F4F7BC1541}"/>
                    </a:ext>
                  </a:extLst>
                </p14:cNvPr>
                <p14:cNvContentPartPr/>
                <p14:nvPr/>
              </p14:nvContentPartPr>
              <p14:xfrm>
                <a:off x="6032067" y="1609213"/>
                <a:ext cx="136080" cy="547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05A0766-FC58-D57F-4BA0-B0F4F7BC154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016947" y="1593733"/>
                  <a:ext cx="1663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1D33C46-9BEA-E9E4-ADE2-4E956C056F61}"/>
                    </a:ext>
                  </a:extLst>
                </p14:cNvPr>
                <p14:cNvContentPartPr/>
                <p14:nvPr/>
              </p14:nvContentPartPr>
              <p14:xfrm>
                <a:off x="6225747" y="1600213"/>
                <a:ext cx="124200" cy="124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1D33C46-9BEA-E9E4-ADE2-4E956C056F6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210627" y="1585093"/>
                  <a:ext cx="1548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1369559-C8FC-A9A9-303B-DEA27B1FD32B}"/>
                    </a:ext>
                  </a:extLst>
                </p14:cNvPr>
                <p14:cNvContentPartPr/>
                <p14:nvPr/>
              </p14:nvContentPartPr>
              <p14:xfrm>
                <a:off x="6417987" y="1537933"/>
                <a:ext cx="32040" cy="1000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1369559-C8FC-A9A9-303B-DEA27B1FD32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402867" y="1522813"/>
                  <a:ext cx="622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1A11FB5-BB63-67F7-87FE-82E76B18DFCE}"/>
                    </a:ext>
                  </a:extLst>
                </p14:cNvPr>
                <p14:cNvContentPartPr/>
                <p14:nvPr/>
              </p14:nvContentPartPr>
              <p14:xfrm>
                <a:off x="6356067" y="1591573"/>
                <a:ext cx="132120" cy="13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1A11FB5-BB63-67F7-87FE-82E76B18DFC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340947" y="1576453"/>
                  <a:ext cx="1627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20D93A8-49EF-0A7E-9121-0D073F7E161E}"/>
                    </a:ext>
                  </a:extLst>
                </p14:cNvPr>
                <p14:cNvContentPartPr/>
                <p14:nvPr/>
              </p14:nvContentPartPr>
              <p14:xfrm>
                <a:off x="6511587" y="1569973"/>
                <a:ext cx="106920" cy="63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20D93A8-49EF-0A7E-9121-0D073F7E161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496467" y="1554493"/>
                  <a:ext cx="1375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8B9488B-E1D2-99A2-68F6-F55B72CA7FD5}"/>
                    </a:ext>
                  </a:extLst>
                </p14:cNvPr>
                <p14:cNvContentPartPr/>
                <p14:nvPr/>
              </p14:nvContentPartPr>
              <p14:xfrm>
                <a:off x="6609147" y="1565293"/>
                <a:ext cx="258480" cy="680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8B9488B-E1D2-99A2-68F6-F55B72CA7FD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593667" y="1549813"/>
                  <a:ext cx="289080" cy="9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BEC9660-63F7-90DF-9E89-18AE3A52787F}"/>
              </a:ext>
            </a:extLst>
          </p:cNvPr>
          <p:cNvGrpSpPr/>
          <p:nvPr/>
        </p:nvGrpSpPr>
        <p:grpSpPr>
          <a:xfrm>
            <a:off x="519027" y="2043373"/>
            <a:ext cx="1452960" cy="206280"/>
            <a:chOff x="519027" y="2043373"/>
            <a:chExt cx="1452960" cy="20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4C66440-1749-8E49-F797-5E35D5695007}"/>
                    </a:ext>
                  </a:extLst>
                </p14:cNvPr>
                <p14:cNvContentPartPr/>
                <p14:nvPr/>
              </p14:nvContentPartPr>
              <p14:xfrm>
                <a:off x="519027" y="2051293"/>
                <a:ext cx="294120" cy="1202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4C66440-1749-8E49-F797-5E35D569500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03907" y="2036173"/>
                  <a:ext cx="3247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D62A7B0-3AFB-690A-5A69-CA37356B192A}"/>
                    </a:ext>
                  </a:extLst>
                </p14:cNvPr>
                <p14:cNvContentPartPr/>
                <p14:nvPr/>
              </p14:nvContentPartPr>
              <p14:xfrm>
                <a:off x="891987" y="2055613"/>
                <a:ext cx="250560" cy="50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D62A7B0-3AFB-690A-5A69-CA37356B192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76507" y="2040133"/>
                  <a:ext cx="2811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CEF1FC8-F555-1A25-DC61-DDC75C5AD03C}"/>
                    </a:ext>
                  </a:extLst>
                </p14:cNvPr>
                <p14:cNvContentPartPr/>
                <p14:nvPr/>
              </p14:nvContentPartPr>
              <p14:xfrm>
                <a:off x="888027" y="2140213"/>
                <a:ext cx="190080" cy="86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CEF1FC8-F555-1A25-DC61-DDC75C5AD03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72547" y="2125093"/>
                  <a:ext cx="2203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33D071B-4264-5C45-2F29-77725F89656B}"/>
                    </a:ext>
                  </a:extLst>
                </p14:cNvPr>
                <p14:cNvContentPartPr/>
                <p14:nvPr/>
              </p14:nvContentPartPr>
              <p14:xfrm>
                <a:off x="1289427" y="2043373"/>
                <a:ext cx="132120" cy="206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33D071B-4264-5C45-2F29-77725F89656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274307" y="2028253"/>
                  <a:ext cx="1627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9E9E070-A95F-2914-5AD2-FA125A5C6FC7}"/>
                    </a:ext>
                  </a:extLst>
                </p14:cNvPr>
                <p14:cNvContentPartPr/>
                <p14:nvPr/>
              </p14:nvContentPartPr>
              <p14:xfrm>
                <a:off x="1522707" y="2044453"/>
                <a:ext cx="58320" cy="106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9E9E070-A95F-2914-5AD2-FA125A5C6FC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507587" y="2028973"/>
                  <a:ext cx="889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AB75E91-997D-32F3-5F5B-EA3B4F6D101C}"/>
                    </a:ext>
                  </a:extLst>
                </p14:cNvPr>
                <p14:cNvContentPartPr/>
                <p14:nvPr/>
              </p14:nvContentPartPr>
              <p14:xfrm>
                <a:off x="1670307" y="2045893"/>
                <a:ext cx="110880" cy="91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AB75E91-997D-32F3-5F5B-EA3B4F6D101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654827" y="2030773"/>
                  <a:ext cx="1414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4A38730-E84D-803C-69F8-3FFED9FFF2BC}"/>
                    </a:ext>
                  </a:extLst>
                </p14:cNvPr>
                <p14:cNvContentPartPr/>
                <p14:nvPr/>
              </p14:nvContentPartPr>
              <p14:xfrm>
                <a:off x="1830867" y="2050933"/>
                <a:ext cx="141120" cy="1357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4A38730-E84D-803C-69F8-3FFED9FFF2B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815747" y="2035453"/>
                  <a:ext cx="17172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931BF2F-1114-75F3-65DD-D769B497D7CA}"/>
              </a:ext>
            </a:extLst>
          </p:cNvPr>
          <p:cNvGrpSpPr/>
          <p:nvPr/>
        </p:nvGrpSpPr>
        <p:grpSpPr>
          <a:xfrm>
            <a:off x="2262867" y="1906213"/>
            <a:ext cx="2011320" cy="410400"/>
            <a:chOff x="2262867" y="1906213"/>
            <a:chExt cx="2011320" cy="41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A294716-B06B-5EF5-304F-536554C3DF91}"/>
                    </a:ext>
                  </a:extLst>
                </p14:cNvPr>
                <p14:cNvContentPartPr/>
                <p14:nvPr/>
              </p14:nvContentPartPr>
              <p14:xfrm>
                <a:off x="2262867" y="2000533"/>
                <a:ext cx="188280" cy="3160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A294716-B06B-5EF5-304F-536554C3DF9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247747" y="1985413"/>
                  <a:ext cx="21852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DF89C1D-1395-479F-6B9D-ADDC4615DD21}"/>
                    </a:ext>
                  </a:extLst>
                </p14:cNvPr>
                <p14:cNvContentPartPr/>
                <p14:nvPr/>
              </p14:nvContentPartPr>
              <p14:xfrm>
                <a:off x="2650227" y="2045893"/>
                <a:ext cx="209880" cy="856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DF89C1D-1395-479F-6B9D-ADDC4615DD2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634747" y="2030773"/>
                  <a:ext cx="2401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D2764A9-1D09-8250-8C5F-1AA9B6F5F341}"/>
                    </a:ext>
                  </a:extLst>
                </p14:cNvPr>
                <p14:cNvContentPartPr/>
                <p14:nvPr/>
              </p14:nvContentPartPr>
              <p14:xfrm>
                <a:off x="2955507" y="1948333"/>
                <a:ext cx="140040" cy="1746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D2764A9-1D09-8250-8C5F-1AA9B6F5F34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940387" y="1933213"/>
                  <a:ext cx="1702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C22793A-6502-F69E-CAA5-916148A5442B}"/>
                    </a:ext>
                  </a:extLst>
                </p14:cNvPr>
                <p14:cNvContentPartPr/>
                <p14:nvPr/>
              </p14:nvContentPartPr>
              <p14:xfrm>
                <a:off x="3350787" y="1906213"/>
                <a:ext cx="170280" cy="2113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C22793A-6502-F69E-CAA5-916148A5442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335307" y="1891093"/>
                  <a:ext cx="2008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E99CF36-B413-9C1B-C672-F81069E67F5A}"/>
                    </a:ext>
                  </a:extLst>
                </p14:cNvPr>
                <p14:cNvContentPartPr/>
                <p14:nvPr/>
              </p14:nvContentPartPr>
              <p14:xfrm>
                <a:off x="2966307" y="2104933"/>
                <a:ext cx="116280" cy="288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E99CF36-B413-9C1B-C672-F81069E67F5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950827" y="2089813"/>
                  <a:ext cx="1468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2400B38-FA5C-1F57-37AE-8D9A42EADB22}"/>
                    </a:ext>
                  </a:extLst>
                </p14:cNvPr>
                <p14:cNvContentPartPr/>
                <p14:nvPr/>
              </p14:nvContentPartPr>
              <p14:xfrm>
                <a:off x="3562827" y="2044813"/>
                <a:ext cx="95040" cy="777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2400B38-FA5C-1F57-37AE-8D9A42EADB2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547347" y="2029333"/>
                  <a:ext cx="1256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9C68B81-9AA0-A98B-C9CF-D442E4AF779F}"/>
                    </a:ext>
                  </a:extLst>
                </p14:cNvPr>
                <p14:cNvContentPartPr/>
                <p14:nvPr/>
              </p14:nvContentPartPr>
              <p14:xfrm>
                <a:off x="3728787" y="2051293"/>
                <a:ext cx="105840" cy="612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9C68B81-9AA0-A98B-C9CF-D442E4AF779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713307" y="2036173"/>
                  <a:ext cx="1360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9F92C9B-DA94-4B70-B9EC-A58BF0780C82}"/>
                    </a:ext>
                  </a:extLst>
                </p14:cNvPr>
                <p14:cNvContentPartPr/>
                <p14:nvPr/>
              </p14:nvContentPartPr>
              <p14:xfrm>
                <a:off x="3915627" y="2045173"/>
                <a:ext cx="93960" cy="687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9F92C9B-DA94-4B70-B9EC-A58BF0780C8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900507" y="2030053"/>
                  <a:ext cx="1245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C46412F-A711-1840-2629-5C3F40B9EF4B}"/>
                    </a:ext>
                  </a:extLst>
                </p14:cNvPr>
                <p14:cNvContentPartPr/>
                <p14:nvPr/>
              </p14:nvContentPartPr>
              <p14:xfrm>
                <a:off x="4047387" y="1971013"/>
                <a:ext cx="226800" cy="1738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C46412F-A711-1840-2629-5C3F40B9EF4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032267" y="1955533"/>
                  <a:ext cx="257400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1C0FC6C-0FAD-7B3E-9C2E-0501EE861BC0}"/>
              </a:ext>
            </a:extLst>
          </p:cNvPr>
          <p:cNvGrpSpPr/>
          <p:nvPr/>
        </p:nvGrpSpPr>
        <p:grpSpPr>
          <a:xfrm>
            <a:off x="4505667" y="1977493"/>
            <a:ext cx="464040" cy="158040"/>
            <a:chOff x="4505667" y="1977493"/>
            <a:chExt cx="464040" cy="15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E5799E3-CC86-406B-53D6-B0EB4D220ECA}"/>
                    </a:ext>
                  </a:extLst>
                </p14:cNvPr>
                <p14:cNvContentPartPr/>
                <p14:nvPr/>
              </p14:nvContentPartPr>
              <p14:xfrm>
                <a:off x="4505667" y="1977493"/>
                <a:ext cx="209880" cy="1580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E5799E3-CC86-406B-53D6-B0EB4D220EC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490547" y="1962373"/>
                  <a:ext cx="2401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DCBF223-FBB7-CCE7-71F9-E08FABF852F2}"/>
                    </a:ext>
                  </a:extLst>
                </p14:cNvPr>
                <p14:cNvContentPartPr/>
                <p14:nvPr/>
              </p14:nvContentPartPr>
              <p14:xfrm>
                <a:off x="4792947" y="1999813"/>
                <a:ext cx="8280" cy="1296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DCBF223-FBB7-CCE7-71F9-E08FABF852F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777467" y="1984693"/>
                  <a:ext cx="388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135D255-537D-D6E3-67D3-C77B7F19EB53}"/>
                    </a:ext>
                  </a:extLst>
                </p14:cNvPr>
                <p14:cNvContentPartPr/>
                <p14:nvPr/>
              </p14:nvContentPartPr>
              <p14:xfrm>
                <a:off x="4833627" y="1998733"/>
                <a:ext cx="125640" cy="471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135D255-537D-D6E3-67D3-C77B7F19EB5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818507" y="1983253"/>
                  <a:ext cx="1558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3DB0E95-AE8B-0E3E-CD43-1BC899FC462B}"/>
                    </a:ext>
                  </a:extLst>
                </p14:cNvPr>
                <p14:cNvContentPartPr/>
                <p14:nvPr/>
              </p14:nvContentPartPr>
              <p14:xfrm>
                <a:off x="4827147" y="2069653"/>
                <a:ext cx="142560" cy="565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3DB0E95-AE8B-0E3E-CD43-1BC899FC462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812027" y="2054533"/>
                  <a:ext cx="173160" cy="8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E89591C7-7EE2-1388-F593-5DA4A51F8069}"/>
                  </a:ext>
                </a:extLst>
              </p14:cNvPr>
              <p14:cNvContentPartPr/>
              <p14:nvPr/>
            </p14:nvContentPartPr>
            <p14:xfrm>
              <a:off x="6950067" y="1574653"/>
              <a:ext cx="79200" cy="878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E89591C7-7EE2-1388-F593-5DA4A51F806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934947" y="1559533"/>
                <a:ext cx="109800" cy="11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8B8D6B41-63AB-EDC8-4BBA-B89CFF5E6957}"/>
              </a:ext>
            </a:extLst>
          </p:cNvPr>
          <p:cNvGrpSpPr/>
          <p:nvPr/>
        </p:nvGrpSpPr>
        <p:grpSpPr>
          <a:xfrm>
            <a:off x="5193267" y="2027893"/>
            <a:ext cx="1545120" cy="145800"/>
            <a:chOff x="5193267" y="2027893"/>
            <a:chExt cx="1545120" cy="14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C1373CE-3D51-1D02-ACB8-98B8E82CDE24}"/>
                    </a:ext>
                  </a:extLst>
                </p14:cNvPr>
                <p14:cNvContentPartPr/>
                <p14:nvPr/>
              </p14:nvContentPartPr>
              <p14:xfrm>
                <a:off x="5193267" y="2044813"/>
                <a:ext cx="112320" cy="885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C1373CE-3D51-1D02-ACB8-98B8E82CDE2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178147" y="2029333"/>
                  <a:ext cx="1429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818560A-FEF3-64C8-3608-19F11C00868D}"/>
                    </a:ext>
                  </a:extLst>
                </p14:cNvPr>
                <p14:cNvContentPartPr/>
                <p14:nvPr/>
              </p14:nvContentPartPr>
              <p14:xfrm>
                <a:off x="5293347" y="2075773"/>
                <a:ext cx="192600" cy="511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818560A-FEF3-64C8-3608-19F11C00868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278227" y="2060653"/>
                  <a:ext cx="2232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575452C-C28C-104C-E7A0-BD3F86ADDB14}"/>
                    </a:ext>
                  </a:extLst>
                </p14:cNvPr>
                <p14:cNvContentPartPr/>
                <p14:nvPr/>
              </p14:nvContentPartPr>
              <p14:xfrm>
                <a:off x="5502867" y="2052733"/>
                <a:ext cx="74160" cy="957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575452C-C28C-104C-E7A0-BD3F86ADDB1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487387" y="2037613"/>
                  <a:ext cx="1047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28290B7-668D-EB53-1840-1CDBDBDE4148}"/>
                    </a:ext>
                  </a:extLst>
                </p14:cNvPr>
                <p14:cNvContentPartPr/>
                <p14:nvPr/>
              </p14:nvContentPartPr>
              <p14:xfrm>
                <a:off x="5649027" y="2065693"/>
                <a:ext cx="155880" cy="716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28290B7-668D-EB53-1840-1CDBDBDE414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633547" y="2050573"/>
                  <a:ext cx="1861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6BA5D51-8510-BFB4-6EDE-972613B45945}"/>
                    </a:ext>
                  </a:extLst>
                </p14:cNvPr>
                <p14:cNvContentPartPr/>
                <p14:nvPr/>
              </p14:nvContentPartPr>
              <p14:xfrm>
                <a:off x="5803107" y="2074693"/>
                <a:ext cx="105840" cy="990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6BA5D51-8510-BFB4-6EDE-972613B4594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787987" y="2059573"/>
                  <a:ext cx="1360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626077B-054E-81BC-23AC-2BD11A70E3B3}"/>
                    </a:ext>
                  </a:extLst>
                </p14:cNvPr>
                <p14:cNvContentPartPr/>
                <p14:nvPr/>
              </p14:nvContentPartPr>
              <p14:xfrm>
                <a:off x="6020187" y="2027893"/>
                <a:ext cx="20160" cy="1256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626077B-054E-81BC-23AC-2BD11A70E3B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005067" y="2012413"/>
                  <a:ext cx="507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5890AF4-ACEC-D9D4-4E7D-B7B0B967A353}"/>
                    </a:ext>
                  </a:extLst>
                </p14:cNvPr>
                <p14:cNvContentPartPr/>
                <p14:nvPr/>
              </p14:nvContentPartPr>
              <p14:xfrm>
                <a:off x="6001827" y="2062813"/>
                <a:ext cx="154440" cy="111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5890AF4-ACEC-D9D4-4E7D-B7B0B967A35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986707" y="2047693"/>
                  <a:ext cx="1850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56A4298-2819-0558-4212-2447B6E1D0A3}"/>
                    </a:ext>
                  </a:extLst>
                </p14:cNvPr>
                <p14:cNvContentPartPr/>
                <p14:nvPr/>
              </p14:nvContentPartPr>
              <p14:xfrm>
                <a:off x="6212787" y="2057413"/>
                <a:ext cx="95040" cy="579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56A4298-2819-0558-4212-2447B6E1D0A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197307" y="2042293"/>
                  <a:ext cx="1256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E89B52D-7156-A1D0-38A2-3DDC4C4ED5E1}"/>
                    </a:ext>
                  </a:extLst>
                </p14:cNvPr>
                <p14:cNvContentPartPr/>
                <p14:nvPr/>
              </p14:nvContentPartPr>
              <p14:xfrm>
                <a:off x="6307467" y="2059573"/>
                <a:ext cx="245160" cy="842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E89B52D-7156-A1D0-38A2-3DDC4C4ED5E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292347" y="2044453"/>
                  <a:ext cx="2757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9EB8440-94EE-D9FA-B295-793F19475C2A}"/>
                    </a:ext>
                  </a:extLst>
                </p14:cNvPr>
                <p14:cNvContentPartPr/>
                <p14:nvPr/>
              </p14:nvContentPartPr>
              <p14:xfrm>
                <a:off x="6605187" y="2059573"/>
                <a:ext cx="133200" cy="896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9EB8440-94EE-D9FA-B295-793F19475C2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589707" y="2044453"/>
                  <a:ext cx="163800" cy="12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DCE668A5-4C5C-CFED-9E93-2DDAB1AF734A}"/>
                  </a:ext>
                </a:extLst>
              </p14:cNvPr>
              <p14:cNvContentPartPr/>
              <p14:nvPr/>
            </p14:nvContentPartPr>
            <p14:xfrm>
              <a:off x="1222467" y="2033293"/>
              <a:ext cx="9720" cy="612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DCE668A5-4C5C-CFED-9E93-2DDAB1AF734A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206987" y="2018173"/>
                <a:ext cx="3996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3CE48ECF-0B3F-8CF6-CA08-1552F5EAF94D}"/>
                  </a:ext>
                </a:extLst>
              </p14:cNvPr>
              <p14:cNvContentPartPr/>
              <p14:nvPr/>
            </p14:nvContentPartPr>
            <p14:xfrm>
              <a:off x="1194747" y="2178733"/>
              <a:ext cx="16200" cy="111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3CE48ECF-0B3F-8CF6-CA08-1552F5EAF94D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79627" y="2163613"/>
                <a:ext cx="46800" cy="4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A159B5A-357E-C7EF-DE5C-3AE5633DA8A1}"/>
              </a:ext>
            </a:extLst>
          </p:cNvPr>
          <p:cNvGrpSpPr/>
          <p:nvPr/>
        </p:nvGrpSpPr>
        <p:grpSpPr>
          <a:xfrm>
            <a:off x="530907" y="2512813"/>
            <a:ext cx="1393560" cy="206280"/>
            <a:chOff x="530907" y="2512813"/>
            <a:chExt cx="1393560" cy="20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1968B83-6E6A-E188-675A-7464EA14E8A2}"/>
                    </a:ext>
                  </a:extLst>
                </p14:cNvPr>
                <p14:cNvContentPartPr/>
                <p14:nvPr/>
              </p14:nvContentPartPr>
              <p14:xfrm>
                <a:off x="530907" y="2558173"/>
                <a:ext cx="363960" cy="1209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1968B83-6E6A-E188-675A-7464EA14E8A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15787" y="2542693"/>
                  <a:ext cx="3942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403BB4B-10D4-375A-F11F-24F4FB32EA7A}"/>
                    </a:ext>
                  </a:extLst>
                </p14:cNvPr>
                <p14:cNvContentPartPr/>
                <p14:nvPr/>
              </p14:nvContentPartPr>
              <p14:xfrm>
                <a:off x="988107" y="2535853"/>
                <a:ext cx="184680" cy="90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403BB4B-10D4-375A-F11F-24F4FB32EA7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72627" y="2520373"/>
                  <a:ext cx="2152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1FBD619-52AE-0515-DC85-FDB9D68E88E4}"/>
                    </a:ext>
                  </a:extLst>
                </p14:cNvPr>
                <p14:cNvContentPartPr/>
                <p14:nvPr/>
              </p14:nvContentPartPr>
              <p14:xfrm>
                <a:off x="1028787" y="2608933"/>
                <a:ext cx="124200" cy="64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1FBD619-52AE-0515-DC85-FDB9D68E88E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13667" y="2593453"/>
                  <a:ext cx="1548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088B55F-436B-809D-655F-9F3230B01B65}"/>
                    </a:ext>
                  </a:extLst>
                </p14:cNvPr>
                <p14:cNvContentPartPr/>
                <p14:nvPr/>
              </p14:nvContentPartPr>
              <p14:xfrm>
                <a:off x="1263147" y="2518213"/>
                <a:ext cx="360" cy="3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088B55F-436B-809D-655F-9F3230B01B6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248027" y="2502733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8862E94-6875-BFAE-5EB8-B24659FF81F6}"/>
                    </a:ext>
                  </a:extLst>
                </p14:cNvPr>
                <p14:cNvContentPartPr/>
                <p14:nvPr/>
              </p14:nvContentPartPr>
              <p14:xfrm>
                <a:off x="1269987" y="2578333"/>
                <a:ext cx="24120" cy="57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8862E94-6875-BFAE-5EB8-B24659FF81F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254507" y="2563213"/>
                  <a:ext cx="543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A741D30-5426-8F77-041F-385C34E92943}"/>
                    </a:ext>
                  </a:extLst>
                </p14:cNvPr>
                <p14:cNvContentPartPr/>
                <p14:nvPr/>
              </p14:nvContentPartPr>
              <p14:xfrm>
                <a:off x="1528107" y="2568253"/>
                <a:ext cx="4320" cy="86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A741D30-5426-8F77-041F-385C34E9294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512627" y="2553133"/>
                  <a:ext cx="349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BC5F0E3-381F-189C-F51E-69746F5B4DBC}"/>
                    </a:ext>
                  </a:extLst>
                </p14:cNvPr>
                <p14:cNvContentPartPr/>
                <p14:nvPr/>
              </p14:nvContentPartPr>
              <p14:xfrm>
                <a:off x="1466187" y="2576533"/>
                <a:ext cx="63720" cy="1425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BC5F0E3-381F-189C-F51E-69746F5B4DB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450707" y="2561053"/>
                  <a:ext cx="939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DE066CD-D081-816E-8D30-776A48E6E247}"/>
                    </a:ext>
                  </a:extLst>
                </p14:cNvPr>
                <p14:cNvContentPartPr/>
                <p14:nvPr/>
              </p14:nvContentPartPr>
              <p14:xfrm>
                <a:off x="1479147" y="2512813"/>
                <a:ext cx="87480" cy="781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DE066CD-D081-816E-8D30-776A48E6E24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464027" y="2497333"/>
                  <a:ext cx="1177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C536DB4-F667-564B-44DB-4E9BAAC570CB}"/>
                    </a:ext>
                  </a:extLst>
                </p14:cNvPr>
                <p14:cNvContentPartPr/>
                <p14:nvPr/>
              </p14:nvContentPartPr>
              <p14:xfrm>
                <a:off x="1637187" y="2521453"/>
                <a:ext cx="74160" cy="756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C536DB4-F667-564B-44DB-4E9BAAC570C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622067" y="2506333"/>
                  <a:ext cx="1047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F6A8F59-07B5-460C-BA17-9A2A5B98D6E2}"/>
                    </a:ext>
                  </a:extLst>
                </p14:cNvPr>
                <p14:cNvContentPartPr/>
                <p14:nvPr/>
              </p14:nvContentPartPr>
              <p14:xfrm>
                <a:off x="1712427" y="2533693"/>
                <a:ext cx="93960" cy="63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F6A8F59-07B5-460C-BA17-9A2A5B98D6E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696947" y="2518573"/>
                  <a:ext cx="1242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8749B9A-223F-B6D1-5081-862B6811A35F}"/>
                    </a:ext>
                  </a:extLst>
                </p14:cNvPr>
                <p14:cNvContentPartPr/>
                <p14:nvPr/>
              </p14:nvContentPartPr>
              <p14:xfrm>
                <a:off x="1829427" y="2520733"/>
                <a:ext cx="95040" cy="1188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8749B9A-223F-B6D1-5081-862B6811A35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814307" y="2505613"/>
                  <a:ext cx="125640" cy="14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CD07D0AB-A318-58DA-06D8-68E83DBE596A}"/>
                  </a:ext>
                </a:extLst>
              </p14:cNvPr>
              <p14:cNvContentPartPr/>
              <p14:nvPr/>
            </p14:nvContentPartPr>
            <p14:xfrm>
              <a:off x="2207427" y="2476813"/>
              <a:ext cx="159840" cy="28008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CD07D0AB-A318-58DA-06D8-68E83DBE596A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2192307" y="2461693"/>
                <a:ext cx="190080" cy="31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DD02441-6B62-5929-34D9-018AA92C0D56}"/>
              </a:ext>
            </a:extLst>
          </p:cNvPr>
          <p:cNvGrpSpPr/>
          <p:nvPr/>
        </p:nvGrpSpPr>
        <p:grpSpPr>
          <a:xfrm>
            <a:off x="2592267" y="2475373"/>
            <a:ext cx="888120" cy="173160"/>
            <a:chOff x="2592267" y="2475373"/>
            <a:chExt cx="888120" cy="17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219A80E-C93B-A819-5155-3F4833C359A9}"/>
                    </a:ext>
                  </a:extLst>
                </p14:cNvPr>
                <p14:cNvContentPartPr/>
                <p14:nvPr/>
              </p14:nvContentPartPr>
              <p14:xfrm>
                <a:off x="2630427" y="2475373"/>
                <a:ext cx="20160" cy="1630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219A80E-C93B-A819-5155-3F4833C359A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614947" y="2460253"/>
                  <a:ext cx="507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32FD02B-972D-8323-BB45-EDFE58D501FE}"/>
                    </a:ext>
                  </a:extLst>
                </p14:cNvPr>
                <p14:cNvContentPartPr/>
                <p14:nvPr/>
              </p14:nvContentPartPr>
              <p14:xfrm>
                <a:off x="2592267" y="2538373"/>
                <a:ext cx="156960" cy="212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32FD02B-972D-8323-BB45-EDFE58D501F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576787" y="2523253"/>
                  <a:ext cx="1875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B76C5F1-6957-51D4-AD01-DB78616A561B}"/>
                    </a:ext>
                  </a:extLst>
                </p14:cNvPr>
                <p14:cNvContentPartPr/>
                <p14:nvPr/>
              </p14:nvContentPartPr>
              <p14:xfrm>
                <a:off x="2746347" y="2573653"/>
                <a:ext cx="141120" cy="702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B76C5F1-6957-51D4-AD01-DB78616A561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730867" y="2558533"/>
                  <a:ext cx="1717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FE66271-976E-A178-57A2-4E27A3782F98}"/>
                    </a:ext>
                  </a:extLst>
                </p14:cNvPr>
                <p14:cNvContentPartPr/>
                <p14:nvPr/>
              </p14:nvContentPartPr>
              <p14:xfrm>
                <a:off x="2913387" y="2570413"/>
                <a:ext cx="129240" cy="781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FE66271-976E-A178-57A2-4E27A3782F9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898267" y="2554933"/>
                  <a:ext cx="159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0FDB2DA-A89D-FD6B-67CF-0A6F4A6E560F}"/>
                    </a:ext>
                  </a:extLst>
                </p14:cNvPr>
                <p14:cNvContentPartPr/>
                <p14:nvPr/>
              </p14:nvContentPartPr>
              <p14:xfrm>
                <a:off x="3075387" y="2561413"/>
                <a:ext cx="50400" cy="702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0FDB2DA-A89D-FD6B-67CF-0A6F4A6E560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060267" y="2546293"/>
                  <a:ext cx="810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B78FF20-FFCA-070D-7D4E-4CB0C924AD71}"/>
                    </a:ext>
                  </a:extLst>
                </p14:cNvPr>
                <p14:cNvContentPartPr/>
                <p14:nvPr/>
              </p14:nvContentPartPr>
              <p14:xfrm>
                <a:off x="3103107" y="2561413"/>
                <a:ext cx="146520" cy="842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B78FF20-FFCA-070D-7D4E-4CB0C924AD7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087987" y="2546293"/>
                  <a:ext cx="1771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0CB03E8-9924-B2D9-6D8A-4B7A73F3FD40}"/>
                    </a:ext>
                  </a:extLst>
                </p14:cNvPr>
                <p14:cNvContentPartPr/>
                <p14:nvPr/>
              </p14:nvContentPartPr>
              <p14:xfrm>
                <a:off x="3370587" y="2566813"/>
                <a:ext cx="109800" cy="626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0CB03E8-9924-B2D9-6D8A-4B7A73F3FD4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355107" y="2551693"/>
                  <a:ext cx="14004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1F8273FD-E92D-E5C0-2A7D-C9D16280D047}"/>
              </a:ext>
            </a:extLst>
          </p:cNvPr>
          <p:cNvGrpSpPr/>
          <p:nvPr/>
        </p:nvGrpSpPr>
        <p:grpSpPr>
          <a:xfrm>
            <a:off x="3656427" y="2540533"/>
            <a:ext cx="1210680" cy="164880"/>
            <a:chOff x="3656427" y="2540533"/>
            <a:chExt cx="1210680" cy="16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E40FC3D-8AC4-DBAE-0CE8-ECEC383A6B8D}"/>
                    </a:ext>
                  </a:extLst>
                </p14:cNvPr>
                <p14:cNvContentPartPr/>
                <p14:nvPr/>
              </p14:nvContentPartPr>
              <p14:xfrm>
                <a:off x="3656427" y="2540533"/>
                <a:ext cx="113760" cy="1033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E40FC3D-8AC4-DBAE-0CE8-ECEC383A6B8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640947" y="2525053"/>
                  <a:ext cx="1440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7480E9D-9949-4C15-348D-6E29C94AB02B}"/>
                    </a:ext>
                  </a:extLst>
                </p14:cNvPr>
                <p14:cNvContentPartPr/>
                <p14:nvPr/>
              </p14:nvContentPartPr>
              <p14:xfrm>
                <a:off x="3775947" y="2553493"/>
                <a:ext cx="156960" cy="694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7480E9D-9949-4C15-348D-6E29C94AB02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760827" y="2538013"/>
                  <a:ext cx="1875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EFB6869-AE5B-F270-54A7-098ADAAFCB15}"/>
                    </a:ext>
                  </a:extLst>
                </p14:cNvPr>
                <p14:cNvContentPartPr/>
                <p14:nvPr/>
              </p14:nvContentPartPr>
              <p14:xfrm>
                <a:off x="3971067" y="2542333"/>
                <a:ext cx="74160" cy="910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EFB6869-AE5B-F270-54A7-098ADAAFCB1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955947" y="2527213"/>
                  <a:ext cx="1047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63851DC-79C1-AC42-3D86-B3B9456D3D79}"/>
                    </a:ext>
                  </a:extLst>
                </p14:cNvPr>
                <p14:cNvContentPartPr/>
                <p14:nvPr/>
              </p14:nvContentPartPr>
              <p14:xfrm>
                <a:off x="4103907" y="2577613"/>
                <a:ext cx="99000" cy="558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63851DC-79C1-AC42-3D86-B3B9456D3D7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088787" y="2562493"/>
                  <a:ext cx="1296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4C2B4C8-7B2D-2179-A554-2A2B38D61271}"/>
                    </a:ext>
                  </a:extLst>
                </p14:cNvPr>
                <p14:cNvContentPartPr/>
                <p14:nvPr/>
              </p14:nvContentPartPr>
              <p14:xfrm>
                <a:off x="4227747" y="2594893"/>
                <a:ext cx="129600" cy="1105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4C2B4C8-7B2D-2179-A554-2A2B38D6127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212627" y="2579773"/>
                  <a:ext cx="1598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E983C6E-5C8E-DAF1-1510-70EBEFF1A3FC}"/>
                    </a:ext>
                  </a:extLst>
                </p14:cNvPr>
                <p14:cNvContentPartPr/>
                <p14:nvPr/>
              </p14:nvContentPartPr>
              <p14:xfrm>
                <a:off x="4447707" y="2549173"/>
                <a:ext cx="17280" cy="1080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E983C6E-5C8E-DAF1-1510-70EBEFF1A3F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432587" y="2534053"/>
                  <a:ext cx="478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DB22EE7-FE72-DED0-7603-617347A0F94F}"/>
                    </a:ext>
                  </a:extLst>
                </p14:cNvPr>
                <p14:cNvContentPartPr/>
                <p14:nvPr/>
              </p14:nvContentPartPr>
              <p14:xfrm>
                <a:off x="4419987" y="2589853"/>
                <a:ext cx="87480" cy="54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DB22EE7-FE72-DED0-7603-617347A0F94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404867" y="2574373"/>
                  <a:ext cx="1177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1B536B6-965E-FCE6-D9F7-C990DB37C164}"/>
                    </a:ext>
                  </a:extLst>
                </p14:cNvPr>
                <p14:cNvContentPartPr/>
                <p14:nvPr/>
              </p14:nvContentPartPr>
              <p14:xfrm>
                <a:off x="4512507" y="2569693"/>
                <a:ext cx="68760" cy="565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1B536B6-965E-FCE6-D9F7-C990DB37C16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497027" y="2554213"/>
                  <a:ext cx="993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E94BD336-883B-A3AE-324A-2A8472679BBB}"/>
                    </a:ext>
                  </a:extLst>
                </p14:cNvPr>
                <p14:cNvContentPartPr/>
                <p14:nvPr/>
              </p14:nvContentPartPr>
              <p14:xfrm>
                <a:off x="4569027" y="2567533"/>
                <a:ext cx="172800" cy="741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E94BD336-883B-A3AE-324A-2A8472679BB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553907" y="2552413"/>
                  <a:ext cx="2034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98CCA02-F225-2ABC-0C76-2AE6EBAD8591}"/>
                    </a:ext>
                  </a:extLst>
                </p14:cNvPr>
                <p14:cNvContentPartPr/>
                <p14:nvPr/>
              </p14:nvContentPartPr>
              <p14:xfrm>
                <a:off x="4738947" y="2559253"/>
                <a:ext cx="128160" cy="612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98CCA02-F225-2ABC-0C76-2AE6EBAD859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723467" y="2544133"/>
                  <a:ext cx="158760" cy="9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90DE1FF0-611D-D90F-5644-50F3DD97C5B5}"/>
                  </a:ext>
                </a:extLst>
              </p14:cNvPr>
              <p14:cNvContentPartPr/>
              <p14:nvPr/>
            </p14:nvContentPartPr>
            <p14:xfrm>
              <a:off x="5094627" y="2517493"/>
              <a:ext cx="8280" cy="16164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90DE1FF0-611D-D90F-5644-50F3DD97C5B5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5079147" y="2502373"/>
                <a:ext cx="3888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7F4EE9B1-A043-026B-4ABB-99AF86E133D0}"/>
                  </a:ext>
                </a:extLst>
              </p14:cNvPr>
              <p14:cNvContentPartPr/>
              <p14:nvPr/>
            </p14:nvContentPartPr>
            <p14:xfrm>
              <a:off x="5145747" y="2446933"/>
              <a:ext cx="6840" cy="792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7F4EE9B1-A043-026B-4ABB-99AF86E133D0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5130627" y="2431813"/>
                <a:ext cx="3744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38D3EB83-0400-BF15-BB20-57C17750FB93}"/>
                  </a:ext>
                </a:extLst>
              </p14:cNvPr>
              <p14:cNvContentPartPr/>
              <p14:nvPr/>
            </p14:nvContentPartPr>
            <p14:xfrm>
              <a:off x="5190747" y="2560693"/>
              <a:ext cx="124200" cy="1209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38D3EB83-0400-BF15-BB20-57C17750FB93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5175267" y="2545573"/>
                <a:ext cx="154800" cy="15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7" name="Group 196">
            <a:extLst>
              <a:ext uri="{FF2B5EF4-FFF2-40B4-BE49-F238E27FC236}">
                <a16:creationId xmlns:a16="http://schemas.microsoft.com/office/drawing/2014/main" id="{E86FB2E3-6643-3195-5732-913B39812C48}"/>
              </a:ext>
            </a:extLst>
          </p:cNvPr>
          <p:cNvGrpSpPr/>
          <p:nvPr/>
        </p:nvGrpSpPr>
        <p:grpSpPr>
          <a:xfrm>
            <a:off x="5618787" y="2493733"/>
            <a:ext cx="2275920" cy="367200"/>
            <a:chOff x="5618787" y="2493733"/>
            <a:chExt cx="2275920" cy="36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9E7F4AD-0B45-9C24-8F01-B1F5146372CD}"/>
                    </a:ext>
                  </a:extLst>
                </p14:cNvPr>
                <p14:cNvContentPartPr/>
                <p14:nvPr/>
              </p14:nvContentPartPr>
              <p14:xfrm>
                <a:off x="5618787" y="2493733"/>
                <a:ext cx="145080" cy="2095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9E7F4AD-0B45-9C24-8F01-B1F5146372C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603307" y="2478613"/>
                  <a:ext cx="1756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D5726F5-782C-5D3A-76AC-2CD78F7C5A08}"/>
                    </a:ext>
                  </a:extLst>
                </p14:cNvPr>
                <p14:cNvContentPartPr/>
                <p14:nvPr/>
              </p14:nvContentPartPr>
              <p14:xfrm>
                <a:off x="5921547" y="2604613"/>
                <a:ext cx="220320" cy="817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D5726F5-782C-5D3A-76AC-2CD78F7C5A0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906427" y="2589493"/>
                  <a:ext cx="2509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AAF47EFE-FC05-5A23-E93E-57A45D1E0C93}"/>
                    </a:ext>
                  </a:extLst>
                </p14:cNvPr>
                <p14:cNvContentPartPr/>
                <p14:nvPr/>
              </p14:nvContentPartPr>
              <p14:xfrm>
                <a:off x="6170667" y="2610373"/>
                <a:ext cx="109800" cy="702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AAF47EFE-FC05-5A23-E93E-57A45D1E0C9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155187" y="2594893"/>
                  <a:ext cx="1400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FEB6DD3-9B5C-ECE1-1CEE-1339B1A94CC0}"/>
                    </a:ext>
                  </a:extLst>
                </p14:cNvPr>
                <p14:cNvContentPartPr/>
                <p14:nvPr/>
              </p14:nvContentPartPr>
              <p14:xfrm>
                <a:off x="6315387" y="2629093"/>
                <a:ext cx="203040" cy="2318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FEB6DD3-9B5C-ECE1-1CEE-1339B1A94CC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300267" y="2613973"/>
                  <a:ext cx="2336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42ECE133-BB62-3110-7ED9-30DCF4E99558}"/>
                    </a:ext>
                  </a:extLst>
                </p14:cNvPr>
                <p14:cNvContentPartPr/>
                <p14:nvPr/>
              </p14:nvContentPartPr>
              <p14:xfrm>
                <a:off x="6645867" y="2583733"/>
                <a:ext cx="167760" cy="979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42ECE133-BB62-3110-7ED9-30DCF4E9955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630747" y="2568613"/>
                  <a:ext cx="1980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4C1B614-F074-5B6A-5911-04CD36C17A11}"/>
                    </a:ext>
                  </a:extLst>
                </p14:cNvPr>
                <p14:cNvContentPartPr/>
                <p14:nvPr/>
              </p14:nvContentPartPr>
              <p14:xfrm>
                <a:off x="6818667" y="2620453"/>
                <a:ext cx="87120" cy="709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4C1B614-F074-5B6A-5911-04CD36C17A1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803187" y="2605333"/>
                  <a:ext cx="1177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BCCF0D73-6F72-B129-0962-0BB4296787A1}"/>
                    </a:ext>
                  </a:extLst>
                </p14:cNvPr>
                <p14:cNvContentPartPr/>
                <p14:nvPr/>
              </p14:nvContentPartPr>
              <p14:xfrm>
                <a:off x="6981747" y="2624413"/>
                <a:ext cx="137520" cy="576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BCCF0D73-6F72-B129-0962-0BB4296787A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966627" y="2609293"/>
                  <a:ext cx="1677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3DF1B9C-EABF-A7C2-2CA4-A2032421684A}"/>
                    </a:ext>
                  </a:extLst>
                </p14:cNvPr>
                <p14:cNvContentPartPr/>
                <p14:nvPr/>
              </p14:nvContentPartPr>
              <p14:xfrm>
                <a:off x="7205667" y="2618293"/>
                <a:ext cx="121680" cy="1501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3DF1B9C-EABF-A7C2-2CA4-A2032421684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190547" y="2603173"/>
                  <a:ext cx="1519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5B1B5B63-CCD8-67BB-4355-6FEC173DEE39}"/>
                    </a:ext>
                  </a:extLst>
                </p14:cNvPr>
                <p14:cNvContentPartPr/>
                <p14:nvPr/>
              </p14:nvContentPartPr>
              <p14:xfrm>
                <a:off x="7417707" y="2520733"/>
                <a:ext cx="37080" cy="1656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B1B5B63-CCD8-67BB-4355-6FEC173DEE3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402587" y="2505613"/>
                  <a:ext cx="676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B3BC9458-5F86-A603-29AA-8FF592D6F78E}"/>
                    </a:ext>
                  </a:extLst>
                </p14:cNvPr>
                <p14:cNvContentPartPr/>
                <p14:nvPr/>
              </p14:nvContentPartPr>
              <p14:xfrm>
                <a:off x="7554867" y="2571133"/>
                <a:ext cx="147960" cy="1054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B3BC9458-5F86-A603-29AA-8FF592D6F78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539387" y="2555653"/>
                  <a:ext cx="1782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5CC6297-5E70-0EA5-FBE1-7CB4B1865FA3}"/>
                    </a:ext>
                  </a:extLst>
                </p14:cNvPr>
                <p14:cNvContentPartPr/>
                <p14:nvPr/>
              </p14:nvContentPartPr>
              <p14:xfrm>
                <a:off x="7758987" y="2594533"/>
                <a:ext cx="130680" cy="727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5CC6297-5E70-0EA5-FBE1-7CB4B1865FA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743507" y="2579413"/>
                  <a:ext cx="1612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5E73188-C5C6-B25D-C03F-463B3A31DAB7}"/>
                    </a:ext>
                  </a:extLst>
                </p14:cNvPr>
                <p14:cNvContentPartPr/>
                <p14:nvPr/>
              </p14:nvContentPartPr>
              <p14:xfrm>
                <a:off x="7724427" y="2572213"/>
                <a:ext cx="170280" cy="1350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5E73188-C5C6-B25D-C03F-463B3A31DAB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709307" y="2557093"/>
                  <a:ext cx="20088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2E4B7CFE-6CB5-1ABE-21D0-5C82126AA6E0}"/>
              </a:ext>
            </a:extLst>
          </p:cNvPr>
          <p:cNvGrpSpPr/>
          <p:nvPr/>
        </p:nvGrpSpPr>
        <p:grpSpPr>
          <a:xfrm>
            <a:off x="623067" y="3059293"/>
            <a:ext cx="610200" cy="177840"/>
            <a:chOff x="623067" y="3059293"/>
            <a:chExt cx="610200" cy="17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0C3C74B9-2E9A-EF4D-EA6F-A65ABE42963B}"/>
                    </a:ext>
                  </a:extLst>
                </p14:cNvPr>
                <p14:cNvContentPartPr/>
                <p14:nvPr/>
              </p14:nvContentPartPr>
              <p14:xfrm>
                <a:off x="623067" y="3059293"/>
                <a:ext cx="208440" cy="1778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0C3C74B9-2E9A-EF4D-EA6F-A65ABE42963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07947" y="3044173"/>
                  <a:ext cx="2390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47AC27F3-0610-040C-3060-8F52DDA656F2}"/>
                    </a:ext>
                  </a:extLst>
                </p14:cNvPr>
                <p14:cNvContentPartPr/>
                <p14:nvPr/>
              </p14:nvContentPartPr>
              <p14:xfrm>
                <a:off x="912867" y="3119413"/>
                <a:ext cx="162360" cy="172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47AC27F3-0610-040C-3060-8F52DDA656F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97747" y="3104293"/>
                  <a:ext cx="1929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283F2035-88C6-BFBD-143D-69E698632D98}"/>
                    </a:ext>
                  </a:extLst>
                </p14:cNvPr>
                <p14:cNvContentPartPr/>
                <p14:nvPr/>
              </p14:nvContentPartPr>
              <p14:xfrm>
                <a:off x="884067" y="3213013"/>
                <a:ext cx="163800" cy="97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283F2035-88C6-BFBD-143D-69E698632D9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68587" y="3197893"/>
                  <a:ext cx="1940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68512D98-6ADD-9F53-0088-89A9A1E0C49A}"/>
                    </a:ext>
                  </a:extLst>
                </p14:cNvPr>
                <p14:cNvContentPartPr/>
                <p14:nvPr/>
              </p14:nvContentPartPr>
              <p14:xfrm>
                <a:off x="1211667" y="3118333"/>
                <a:ext cx="21600" cy="36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68512D98-6ADD-9F53-0088-89A9A1E0C49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96547" y="3102853"/>
                  <a:ext cx="518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632A5937-5318-379C-BF0E-63CF8BBCC810}"/>
                    </a:ext>
                  </a:extLst>
                </p14:cNvPr>
                <p14:cNvContentPartPr/>
                <p14:nvPr/>
              </p14:nvContentPartPr>
              <p14:xfrm>
                <a:off x="1208067" y="3228493"/>
                <a:ext cx="1800" cy="36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632A5937-5318-379C-BF0E-63CF8BBCC81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92587" y="3213373"/>
                  <a:ext cx="3204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F3148317-C17E-2808-BEA9-E12CD391466C}"/>
              </a:ext>
            </a:extLst>
          </p:cNvPr>
          <p:cNvGrpSpPr/>
          <p:nvPr/>
        </p:nvGrpSpPr>
        <p:grpSpPr>
          <a:xfrm>
            <a:off x="1463307" y="2995573"/>
            <a:ext cx="1683720" cy="268560"/>
            <a:chOff x="1463307" y="2995573"/>
            <a:chExt cx="1683720" cy="2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1F2BEB5-1736-5373-3BA1-5B8A079BBD75}"/>
                    </a:ext>
                  </a:extLst>
                </p14:cNvPr>
                <p14:cNvContentPartPr/>
                <p14:nvPr/>
              </p14:nvContentPartPr>
              <p14:xfrm>
                <a:off x="1538547" y="3032293"/>
                <a:ext cx="8280" cy="2278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1F2BEB5-1736-5373-3BA1-5B8A079BBD75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523067" y="3016813"/>
                  <a:ext cx="388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BFECF85E-C7E3-3F42-5B7D-49B16A04D0E1}"/>
                    </a:ext>
                  </a:extLst>
                </p14:cNvPr>
                <p14:cNvContentPartPr/>
                <p14:nvPr/>
              </p14:nvContentPartPr>
              <p14:xfrm>
                <a:off x="1643667" y="2995573"/>
                <a:ext cx="18720" cy="2685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BFECF85E-C7E3-3F42-5B7D-49B16A04D0E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628547" y="2980453"/>
                  <a:ext cx="493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FDB93F6-B2CB-E797-741F-278D50C02F39}"/>
                    </a:ext>
                  </a:extLst>
                </p14:cNvPr>
                <p14:cNvContentPartPr/>
                <p14:nvPr/>
              </p14:nvContentPartPr>
              <p14:xfrm>
                <a:off x="1464747" y="3071533"/>
                <a:ext cx="366480" cy="165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FDB93F6-B2CB-E797-741F-278D50C02F3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449627" y="3056413"/>
                  <a:ext cx="3970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3761CF7-C67A-441C-F6D3-61F1479CE27B}"/>
                    </a:ext>
                  </a:extLst>
                </p14:cNvPr>
                <p14:cNvContentPartPr/>
                <p14:nvPr/>
              </p14:nvContentPartPr>
              <p14:xfrm>
                <a:off x="1463307" y="3119053"/>
                <a:ext cx="365040" cy="309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3761CF7-C67A-441C-F6D3-61F1479CE27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448187" y="3103573"/>
                  <a:ext cx="3956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DE1320CC-326F-679D-4F51-30717025FA86}"/>
                    </a:ext>
                  </a:extLst>
                </p14:cNvPr>
                <p14:cNvContentPartPr/>
                <p14:nvPr/>
              </p14:nvContentPartPr>
              <p14:xfrm>
                <a:off x="2079627" y="3044533"/>
                <a:ext cx="48960" cy="2145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DE1320CC-326F-679D-4F51-30717025FA8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064507" y="3029053"/>
                  <a:ext cx="795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307F37E9-0117-F70E-3015-DC134B3682A0}"/>
                    </a:ext>
                  </a:extLst>
                </p14:cNvPr>
                <p14:cNvContentPartPr/>
                <p14:nvPr/>
              </p14:nvContentPartPr>
              <p14:xfrm>
                <a:off x="2011227" y="3112933"/>
                <a:ext cx="187560" cy="72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307F37E9-0117-F70E-3015-DC134B3682A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996107" y="3097453"/>
                  <a:ext cx="2178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69A6E279-F794-CAD5-B925-82C4DFB7B1F3}"/>
                    </a:ext>
                  </a:extLst>
                </p14:cNvPr>
                <p14:cNvContentPartPr/>
                <p14:nvPr/>
              </p14:nvContentPartPr>
              <p14:xfrm>
                <a:off x="2276187" y="3110773"/>
                <a:ext cx="174240" cy="12852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69A6E279-F794-CAD5-B925-82C4DFB7B1F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260707" y="3095653"/>
                  <a:ext cx="2048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55C1D6A8-A532-1CB3-AFA0-129732D097A0}"/>
                    </a:ext>
                  </a:extLst>
                </p14:cNvPr>
                <p14:cNvContentPartPr/>
                <p14:nvPr/>
              </p14:nvContentPartPr>
              <p14:xfrm>
                <a:off x="2551227" y="3114373"/>
                <a:ext cx="168840" cy="1018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55C1D6A8-A532-1CB3-AFA0-129732D097A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536107" y="3098893"/>
                  <a:ext cx="1994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3A4BEA13-4C6F-7141-5CDD-E02B3FE45245}"/>
                    </a:ext>
                  </a:extLst>
                </p14:cNvPr>
                <p14:cNvContentPartPr/>
                <p14:nvPr/>
              </p14:nvContentPartPr>
              <p14:xfrm>
                <a:off x="2721147" y="3131653"/>
                <a:ext cx="112320" cy="1047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3A4BEA13-4C6F-7141-5CDD-E02B3FE4524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706027" y="3116533"/>
                  <a:ext cx="1429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42964BF7-8EA1-1E2A-B3C3-8042D8F4FB13}"/>
                    </a:ext>
                  </a:extLst>
                </p14:cNvPr>
                <p14:cNvContentPartPr/>
                <p14:nvPr/>
              </p14:nvContentPartPr>
              <p14:xfrm>
                <a:off x="2859387" y="3158293"/>
                <a:ext cx="134640" cy="788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42964BF7-8EA1-1E2A-B3C3-8042D8F4FB1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844267" y="3142813"/>
                  <a:ext cx="1652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39DBBB1B-7CE2-1F71-BFA4-DEC9D3BC37B4}"/>
                    </a:ext>
                  </a:extLst>
                </p14:cNvPr>
                <p14:cNvContentPartPr/>
                <p14:nvPr/>
              </p14:nvContentPartPr>
              <p14:xfrm>
                <a:off x="3091227" y="3165133"/>
                <a:ext cx="55800" cy="525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39DBBB1B-7CE2-1F71-BFA4-DEC9D3BC37B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076107" y="3149653"/>
                  <a:ext cx="8604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7391D64E-B88C-F4FF-4DD7-D0F18C2B5838}"/>
              </a:ext>
            </a:extLst>
          </p:cNvPr>
          <p:cNvGrpSpPr/>
          <p:nvPr/>
        </p:nvGrpSpPr>
        <p:grpSpPr>
          <a:xfrm>
            <a:off x="3440427" y="3076933"/>
            <a:ext cx="1355400" cy="201600"/>
            <a:chOff x="3440427" y="3076933"/>
            <a:chExt cx="1355400" cy="20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5EBBFC4E-34EC-05D0-35AD-4A2863170971}"/>
                    </a:ext>
                  </a:extLst>
                </p14:cNvPr>
                <p14:cNvContentPartPr/>
                <p14:nvPr/>
              </p14:nvContentPartPr>
              <p14:xfrm>
                <a:off x="3440427" y="3131293"/>
                <a:ext cx="110880" cy="979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5EBBFC4E-34EC-05D0-35AD-4A286317097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424947" y="3115813"/>
                  <a:ext cx="1414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3AC9616-8A06-4B38-C5F1-7F7158A617AA}"/>
                    </a:ext>
                  </a:extLst>
                </p14:cNvPr>
                <p14:cNvContentPartPr/>
                <p14:nvPr/>
              </p14:nvContentPartPr>
              <p14:xfrm>
                <a:off x="3523227" y="3124453"/>
                <a:ext cx="244080" cy="1098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3AC9616-8A06-4B38-C5F1-7F7158A617A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508107" y="3108973"/>
                  <a:ext cx="2746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750FA75-9FC4-67D6-A082-3EA09A3EE923}"/>
                    </a:ext>
                  </a:extLst>
                </p14:cNvPr>
                <p14:cNvContentPartPr/>
                <p14:nvPr/>
              </p14:nvContentPartPr>
              <p14:xfrm>
                <a:off x="3747147" y="3113653"/>
                <a:ext cx="129600" cy="1173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750FA75-9FC4-67D6-A082-3EA09A3EE92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732027" y="3098173"/>
                  <a:ext cx="1598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34F2A43A-1CF1-F6A3-4CE1-027DFFE49D99}"/>
                    </a:ext>
                  </a:extLst>
                </p14:cNvPr>
                <p14:cNvContentPartPr/>
                <p14:nvPr/>
              </p14:nvContentPartPr>
              <p14:xfrm>
                <a:off x="3907707" y="3125173"/>
                <a:ext cx="126720" cy="849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34F2A43A-1CF1-F6A3-4CE1-027DFFE49D99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892587" y="3109693"/>
                  <a:ext cx="1573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83248519-F0D8-3D33-8DB1-5F3EA1B85F64}"/>
                    </a:ext>
                  </a:extLst>
                </p14:cNvPr>
                <p14:cNvContentPartPr/>
                <p14:nvPr/>
              </p14:nvContentPartPr>
              <p14:xfrm>
                <a:off x="4030467" y="3138493"/>
                <a:ext cx="176760" cy="1400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83248519-F0D8-3D33-8DB1-5F3EA1B85F6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014987" y="3123373"/>
                  <a:ext cx="2073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DA342FD-16B4-6CCC-F25B-9257DEEEA69C}"/>
                    </a:ext>
                  </a:extLst>
                </p14:cNvPr>
                <p14:cNvContentPartPr/>
                <p14:nvPr/>
              </p14:nvContentPartPr>
              <p14:xfrm>
                <a:off x="4230627" y="3076933"/>
                <a:ext cx="18720" cy="1310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DA342FD-16B4-6CCC-F25B-9257DEEEA69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215147" y="3061813"/>
                  <a:ext cx="493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36B4020A-D37C-361C-D893-17EF01E23E5C}"/>
                    </a:ext>
                  </a:extLst>
                </p14:cNvPr>
                <p14:cNvContentPartPr/>
                <p14:nvPr/>
              </p14:nvContentPartPr>
              <p14:xfrm>
                <a:off x="4231707" y="3115453"/>
                <a:ext cx="108360" cy="64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36B4020A-D37C-361C-D893-17EF01E23E5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216587" y="3100333"/>
                  <a:ext cx="1389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D63D45D4-9CD0-3577-9FCE-330C69C3B5BF}"/>
                    </a:ext>
                  </a:extLst>
                </p14:cNvPr>
                <p14:cNvContentPartPr/>
                <p14:nvPr/>
              </p14:nvContentPartPr>
              <p14:xfrm>
                <a:off x="4317387" y="3108613"/>
                <a:ext cx="109800" cy="928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D63D45D4-9CD0-3577-9FCE-330C69C3B5BF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302267" y="3093493"/>
                  <a:ext cx="1400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448EF882-4177-1340-4AD5-5250ABFF81C3}"/>
                    </a:ext>
                  </a:extLst>
                </p14:cNvPr>
                <p14:cNvContentPartPr/>
                <p14:nvPr/>
              </p14:nvContentPartPr>
              <p14:xfrm>
                <a:off x="4487307" y="3108253"/>
                <a:ext cx="99000" cy="932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448EF882-4177-1340-4AD5-5250ABFF81C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472187" y="3092773"/>
                  <a:ext cx="1296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45A044D-3B3C-8CC7-D026-2DEE76FE2372}"/>
                    </a:ext>
                  </a:extLst>
                </p14:cNvPr>
                <p14:cNvContentPartPr/>
                <p14:nvPr/>
              </p14:nvContentPartPr>
              <p14:xfrm>
                <a:off x="4643907" y="3110773"/>
                <a:ext cx="151920" cy="831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45A044D-3B3C-8CC7-D026-2DEE76FE2372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628787" y="3095653"/>
                  <a:ext cx="182160" cy="11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2CC9D954-61B7-6A44-B577-4D9A59FE95B3}"/>
              </a:ext>
            </a:extLst>
          </p:cNvPr>
          <p:cNvGrpSpPr/>
          <p:nvPr/>
        </p:nvGrpSpPr>
        <p:grpSpPr>
          <a:xfrm>
            <a:off x="602187" y="3637093"/>
            <a:ext cx="527040" cy="144000"/>
            <a:chOff x="602187" y="3637093"/>
            <a:chExt cx="527040" cy="14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45B40CA4-BA60-0BA1-E24A-EA4155DF8ED1}"/>
                    </a:ext>
                  </a:extLst>
                </p14:cNvPr>
                <p14:cNvContentPartPr/>
                <p14:nvPr/>
              </p14:nvContentPartPr>
              <p14:xfrm>
                <a:off x="602187" y="3642493"/>
                <a:ext cx="162360" cy="1386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45B40CA4-BA60-0BA1-E24A-EA4155DF8ED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86707" y="3627373"/>
                  <a:ext cx="1929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8B9F2A42-5643-CED2-F766-813A6E4EF460}"/>
                    </a:ext>
                  </a:extLst>
                </p14:cNvPr>
                <p14:cNvContentPartPr/>
                <p14:nvPr/>
              </p14:nvContentPartPr>
              <p14:xfrm>
                <a:off x="852387" y="3677773"/>
                <a:ext cx="171720" cy="36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8B9F2A42-5643-CED2-F766-813A6E4EF460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36907" y="3662653"/>
                  <a:ext cx="2019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8A589410-D03D-9E70-BB32-B45FE662D4E6}"/>
                    </a:ext>
                  </a:extLst>
                </p14:cNvPr>
                <p14:cNvContentPartPr/>
                <p14:nvPr/>
              </p14:nvContentPartPr>
              <p14:xfrm>
                <a:off x="885147" y="3750853"/>
                <a:ext cx="122760" cy="86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8A589410-D03D-9E70-BB32-B45FE662D4E6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70027" y="3735733"/>
                  <a:ext cx="1533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1FC78984-0C2B-08C6-4931-58885337A158}"/>
                    </a:ext>
                  </a:extLst>
                </p14:cNvPr>
                <p14:cNvContentPartPr/>
                <p14:nvPr/>
              </p14:nvContentPartPr>
              <p14:xfrm>
                <a:off x="1119507" y="3637093"/>
                <a:ext cx="5760" cy="104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1FC78984-0C2B-08C6-4931-58885337A158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04387" y="3621973"/>
                  <a:ext cx="360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24795CD1-3415-3323-3FA5-5AA53842937A}"/>
                    </a:ext>
                  </a:extLst>
                </p14:cNvPr>
                <p14:cNvContentPartPr/>
                <p14:nvPr/>
              </p14:nvContentPartPr>
              <p14:xfrm>
                <a:off x="1116987" y="3771013"/>
                <a:ext cx="12240" cy="25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24795CD1-3415-3323-3FA5-5AA53842937A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01867" y="3755893"/>
                  <a:ext cx="42840" cy="3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9E9DE2F0-1294-7A85-475A-7A362D9CF337}"/>
              </a:ext>
            </a:extLst>
          </p:cNvPr>
          <p:cNvGrpSpPr/>
          <p:nvPr/>
        </p:nvGrpSpPr>
        <p:grpSpPr>
          <a:xfrm>
            <a:off x="1347387" y="3565813"/>
            <a:ext cx="576000" cy="198360"/>
            <a:chOff x="1347387" y="3565813"/>
            <a:chExt cx="576000" cy="19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4B4EBA6D-A8A2-29E7-02F1-CE3D54499C20}"/>
                    </a:ext>
                  </a:extLst>
                </p14:cNvPr>
                <p14:cNvContentPartPr/>
                <p14:nvPr/>
              </p14:nvContentPartPr>
              <p14:xfrm>
                <a:off x="1488507" y="3580213"/>
                <a:ext cx="17640" cy="1839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4B4EBA6D-A8A2-29E7-02F1-CE3D54499C20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473027" y="3565093"/>
                  <a:ext cx="478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B4DF143D-4022-FDC5-2C7B-1B6DFB2CBCDE}"/>
                    </a:ext>
                  </a:extLst>
                </p14:cNvPr>
                <p14:cNvContentPartPr/>
                <p14:nvPr/>
              </p14:nvContentPartPr>
              <p14:xfrm>
                <a:off x="1651587" y="3565813"/>
                <a:ext cx="18720" cy="1825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B4DF143D-4022-FDC5-2C7B-1B6DFB2CBCDE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636467" y="3550693"/>
                  <a:ext cx="493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5AE10741-DC0F-E220-4E9B-EEB8ECC57C20}"/>
                    </a:ext>
                  </a:extLst>
                </p14:cNvPr>
                <p14:cNvContentPartPr/>
                <p14:nvPr/>
              </p14:nvContentPartPr>
              <p14:xfrm>
                <a:off x="1347387" y="3630973"/>
                <a:ext cx="576000" cy="118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5AE10741-DC0F-E220-4E9B-EEB8ECC57C2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332267" y="3615853"/>
                  <a:ext cx="6062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AD7D785A-9BD0-0AA2-C22B-BF990C2B86DD}"/>
                    </a:ext>
                  </a:extLst>
                </p14:cNvPr>
                <p14:cNvContentPartPr/>
                <p14:nvPr/>
              </p14:nvContentPartPr>
              <p14:xfrm>
                <a:off x="1433067" y="3706933"/>
                <a:ext cx="420480" cy="111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AD7D785A-9BD0-0AA2-C22B-BF990C2B86DD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417947" y="3691453"/>
                  <a:ext cx="45108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E8602E38-A8F7-A62F-4670-4223C007FD2A}"/>
              </a:ext>
            </a:extLst>
          </p:cNvPr>
          <p:cNvGrpSpPr/>
          <p:nvPr/>
        </p:nvGrpSpPr>
        <p:grpSpPr>
          <a:xfrm>
            <a:off x="2243067" y="3593893"/>
            <a:ext cx="2251440" cy="211320"/>
            <a:chOff x="2243067" y="3593893"/>
            <a:chExt cx="2251440" cy="2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31F845D6-8200-5CF4-5AF4-70B123D10B64}"/>
                    </a:ext>
                  </a:extLst>
                </p14:cNvPr>
                <p14:cNvContentPartPr/>
                <p14:nvPr/>
              </p14:nvContentPartPr>
              <p14:xfrm>
                <a:off x="2243067" y="3593893"/>
                <a:ext cx="226800" cy="1656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31F845D6-8200-5CF4-5AF4-70B123D10B6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227947" y="3578413"/>
                  <a:ext cx="2574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3EB763B8-56A1-E535-2DAC-9867B3E48E89}"/>
                    </a:ext>
                  </a:extLst>
                </p14:cNvPr>
                <p14:cNvContentPartPr/>
                <p14:nvPr/>
              </p14:nvContentPartPr>
              <p14:xfrm>
                <a:off x="2610627" y="3611173"/>
                <a:ext cx="360" cy="1602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3EB763B8-56A1-E535-2DAC-9867B3E48E89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595147" y="3596053"/>
                  <a:ext cx="309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545C2BEE-5C5C-84F3-9FED-7A6911383686}"/>
                    </a:ext>
                  </a:extLst>
                </p14:cNvPr>
                <p14:cNvContentPartPr/>
                <p14:nvPr/>
              </p14:nvContentPartPr>
              <p14:xfrm>
                <a:off x="2655267" y="3621613"/>
                <a:ext cx="178200" cy="525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545C2BEE-5C5C-84F3-9FED-7A691138368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640147" y="3606133"/>
                  <a:ext cx="2088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97221601-A746-7D3E-D129-8B7F5044DAC6}"/>
                    </a:ext>
                  </a:extLst>
                </p14:cNvPr>
                <p14:cNvContentPartPr/>
                <p14:nvPr/>
              </p14:nvContentPartPr>
              <p14:xfrm>
                <a:off x="2619627" y="3700093"/>
                <a:ext cx="160920" cy="6552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97221601-A746-7D3E-D129-8B7F5044DAC6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604507" y="3684973"/>
                  <a:ext cx="1915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E6106351-C329-B5A8-A7C7-A5B905681018}"/>
                    </a:ext>
                  </a:extLst>
                </p14:cNvPr>
                <p14:cNvContentPartPr/>
                <p14:nvPr/>
              </p14:nvContentPartPr>
              <p14:xfrm>
                <a:off x="3037227" y="3668773"/>
                <a:ext cx="124200" cy="864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E6106351-C329-B5A8-A7C7-A5B90568101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3022107" y="3653653"/>
                  <a:ext cx="1548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0E447627-E45B-BEF5-A5E4-19436BE999C8}"/>
                    </a:ext>
                  </a:extLst>
                </p14:cNvPr>
                <p14:cNvContentPartPr/>
                <p14:nvPr/>
              </p14:nvContentPartPr>
              <p14:xfrm>
                <a:off x="3125427" y="3697933"/>
                <a:ext cx="200520" cy="648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0E447627-E45B-BEF5-A5E4-19436BE999C8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3110307" y="3682813"/>
                  <a:ext cx="2311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0253F99F-3FED-54E6-1DE9-7D1E1A3E8CF6}"/>
                    </a:ext>
                  </a:extLst>
                </p14:cNvPr>
                <p14:cNvContentPartPr/>
                <p14:nvPr/>
              </p14:nvContentPartPr>
              <p14:xfrm>
                <a:off x="3375627" y="3696133"/>
                <a:ext cx="90000" cy="655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0253F99F-3FED-54E6-1DE9-7D1E1A3E8CF6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3360507" y="3680653"/>
                  <a:ext cx="1202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FEAC0FBF-CF9B-84F2-5911-C123A8B3C7C3}"/>
                    </a:ext>
                  </a:extLst>
                </p14:cNvPr>
                <p14:cNvContentPartPr/>
                <p14:nvPr/>
              </p14:nvContentPartPr>
              <p14:xfrm>
                <a:off x="3537627" y="3702973"/>
                <a:ext cx="92520" cy="604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FEAC0FBF-CF9B-84F2-5911-C123A8B3C7C3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3522507" y="3687493"/>
                  <a:ext cx="1231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13FC43EC-5112-811D-77F3-C5D3A41CD885}"/>
                    </a:ext>
                  </a:extLst>
                </p14:cNvPr>
                <p14:cNvContentPartPr/>
                <p14:nvPr/>
              </p14:nvContentPartPr>
              <p14:xfrm>
                <a:off x="3683787" y="3716293"/>
                <a:ext cx="106920" cy="889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13FC43EC-5112-811D-77F3-C5D3A41CD885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3668667" y="3701173"/>
                  <a:ext cx="1375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25A8FE55-3C68-67DC-40A2-AA242F69C7DF}"/>
                    </a:ext>
                  </a:extLst>
                </p14:cNvPr>
                <p14:cNvContentPartPr/>
                <p14:nvPr/>
              </p14:nvContentPartPr>
              <p14:xfrm>
                <a:off x="3876387" y="3639613"/>
                <a:ext cx="25200" cy="14472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25A8FE55-3C68-67DC-40A2-AA242F69C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860907" y="3624493"/>
                  <a:ext cx="558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9CFA4874-1D8A-2675-5E62-003EE5A59532}"/>
                    </a:ext>
                  </a:extLst>
                </p14:cNvPr>
                <p14:cNvContentPartPr/>
                <p14:nvPr/>
              </p14:nvContentPartPr>
              <p14:xfrm>
                <a:off x="3843267" y="3686773"/>
                <a:ext cx="102960" cy="165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9CFA4874-1D8A-2675-5E62-003EE5A5953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3828147" y="3671293"/>
                  <a:ext cx="1335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A63A4F66-4EE9-D056-53FB-24A58FA36400}"/>
                    </a:ext>
                  </a:extLst>
                </p14:cNvPr>
                <p14:cNvContentPartPr/>
                <p14:nvPr/>
              </p14:nvContentPartPr>
              <p14:xfrm>
                <a:off x="3935427" y="3684613"/>
                <a:ext cx="142560" cy="9036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A63A4F66-4EE9-D056-53FB-24A58FA36400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3920307" y="3669133"/>
                  <a:ext cx="1731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E6500A4-CE68-9258-74C9-C699406F380B}"/>
                    </a:ext>
                  </a:extLst>
                </p14:cNvPr>
                <p14:cNvContentPartPr/>
                <p14:nvPr/>
              </p14:nvContentPartPr>
              <p14:xfrm>
                <a:off x="4143507" y="3682453"/>
                <a:ext cx="114840" cy="734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E6500A4-CE68-9258-74C9-C699406F380B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4128387" y="3667333"/>
                  <a:ext cx="1454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0016C3BE-7701-E2F1-65D7-427D42FD52CA}"/>
                    </a:ext>
                  </a:extLst>
                </p14:cNvPr>
                <p14:cNvContentPartPr/>
                <p14:nvPr/>
              </p14:nvContentPartPr>
              <p14:xfrm>
                <a:off x="4292547" y="3669493"/>
                <a:ext cx="201960" cy="932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0016C3BE-7701-E2F1-65D7-427D42FD52CA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4277067" y="3654373"/>
                  <a:ext cx="232200" cy="12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E5D349BC-569B-09D3-E86B-39EB69FBADB0}"/>
                  </a:ext>
                </a:extLst>
              </p14:cNvPr>
              <p14:cNvContentPartPr/>
              <p14:nvPr/>
            </p14:nvContentPartPr>
            <p14:xfrm>
              <a:off x="5209107" y="3331093"/>
              <a:ext cx="175680" cy="15552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E5D349BC-569B-09D3-E86B-39EB69FBADB0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5193987" y="3315613"/>
                <a:ext cx="205920" cy="18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2" name="Group 261">
            <a:extLst>
              <a:ext uri="{FF2B5EF4-FFF2-40B4-BE49-F238E27FC236}">
                <a16:creationId xmlns:a16="http://schemas.microsoft.com/office/drawing/2014/main" id="{BFE438DB-1562-C6CA-914A-F0ACADF5799B}"/>
              </a:ext>
            </a:extLst>
          </p:cNvPr>
          <p:cNvGrpSpPr/>
          <p:nvPr/>
        </p:nvGrpSpPr>
        <p:grpSpPr>
          <a:xfrm>
            <a:off x="5561907" y="3249733"/>
            <a:ext cx="1138320" cy="239400"/>
            <a:chOff x="5561907" y="3249733"/>
            <a:chExt cx="1138320" cy="2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D790FB36-F039-D6B1-7336-A0D0842C72F1}"/>
                    </a:ext>
                  </a:extLst>
                </p14:cNvPr>
                <p14:cNvContentPartPr/>
                <p14:nvPr/>
              </p14:nvContentPartPr>
              <p14:xfrm>
                <a:off x="5561907" y="3340453"/>
                <a:ext cx="207000" cy="1486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D790FB36-F039-D6B1-7336-A0D0842C72F1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5546787" y="3325333"/>
                  <a:ext cx="2376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5904F11F-3DBA-8E43-03E9-2063D6671758}"/>
                    </a:ext>
                  </a:extLst>
                </p14:cNvPr>
                <p14:cNvContentPartPr/>
                <p14:nvPr/>
              </p14:nvContentPartPr>
              <p14:xfrm>
                <a:off x="5897067" y="3376453"/>
                <a:ext cx="211680" cy="1080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5904F11F-3DBA-8E43-03E9-2063D6671758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5881947" y="3360973"/>
                  <a:ext cx="2422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1235A899-FF83-C151-5D68-1C8DD7B56FE7}"/>
                    </a:ext>
                  </a:extLst>
                </p14:cNvPr>
                <p14:cNvContentPartPr/>
                <p14:nvPr/>
              </p14:nvContentPartPr>
              <p14:xfrm>
                <a:off x="6239067" y="3348013"/>
                <a:ext cx="198000" cy="1180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1235A899-FF83-C151-5D68-1C8DD7B56FE7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6223587" y="3332533"/>
                  <a:ext cx="2282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73704B40-69DA-0C11-717C-4AAA26E72085}"/>
                    </a:ext>
                  </a:extLst>
                </p14:cNvPr>
                <p14:cNvContentPartPr/>
                <p14:nvPr/>
              </p14:nvContentPartPr>
              <p14:xfrm>
                <a:off x="6495747" y="3249733"/>
                <a:ext cx="204480" cy="2293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73704B40-69DA-0C11-717C-4AAA26E72085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6480627" y="3234613"/>
                  <a:ext cx="235080" cy="25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D13560ED-B405-65DD-6CD6-F549C7C0C4F1}"/>
              </a:ext>
            </a:extLst>
          </p:cNvPr>
          <p:cNvGrpSpPr/>
          <p:nvPr/>
        </p:nvGrpSpPr>
        <p:grpSpPr>
          <a:xfrm>
            <a:off x="440187" y="4352413"/>
            <a:ext cx="1508400" cy="410040"/>
            <a:chOff x="440187" y="4352413"/>
            <a:chExt cx="1508400" cy="41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DC05A81B-BFFC-3EF2-C30D-75B7BE06D2B4}"/>
                    </a:ext>
                  </a:extLst>
                </p14:cNvPr>
                <p14:cNvContentPartPr/>
                <p14:nvPr/>
              </p14:nvContentPartPr>
              <p14:xfrm>
                <a:off x="440187" y="4352413"/>
                <a:ext cx="230760" cy="1900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DC05A81B-BFFC-3EF2-C30D-75B7BE06D2B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424707" y="4336933"/>
                  <a:ext cx="2613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EAD2B8B5-8F6A-10F0-E253-333DC5181328}"/>
                    </a:ext>
                  </a:extLst>
                </p14:cNvPr>
                <p14:cNvContentPartPr/>
                <p14:nvPr/>
              </p14:nvContentPartPr>
              <p14:xfrm>
                <a:off x="487347" y="4462573"/>
                <a:ext cx="141120" cy="104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EAD2B8B5-8F6A-10F0-E253-333DC5181328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472227" y="4447453"/>
                  <a:ext cx="1717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168E29D6-8340-21F0-444A-522B3AA45CC4}"/>
                    </a:ext>
                  </a:extLst>
                </p14:cNvPr>
                <p14:cNvContentPartPr/>
                <p14:nvPr/>
              </p14:nvContentPartPr>
              <p14:xfrm>
                <a:off x="698307" y="4462213"/>
                <a:ext cx="114840" cy="648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168E29D6-8340-21F0-444A-522B3AA45CC4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682827" y="4446733"/>
                  <a:ext cx="1454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ABECD6D8-BF3E-13FC-6E7B-A909A0722498}"/>
                    </a:ext>
                  </a:extLst>
                </p14:cNvPr>
                <p14:cNvContentPartPr/>
                <p14:nvPr/>
              </p14:nvContentPartPr>
              <p14:xfrm>
                <a:off x="800907" y="4475533"/>
                <a:ext cx="118800" cy="5328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ABECD6D8-BF3E-13FC-6E7B-A909A0722498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785787" y="4460413"/>
                  <a:ext cx="1494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620BAFB9-92B2-6B3A-D60C-2CFBF5ADF7C3}"/>
                    </a:ext>
                  </a:extLst>
                </p14:cNvPr>
                <p14:cNvContentPartPr/>
                <p14:nvPr/>
              </p14:nvContentPartPr>
              <p14:xfrm>
                <a:off x="949587" y="4465453"/>
                <a:ext cx="137520" cy="655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620BAFB9-92B2-6B3A-D60C-2CFBF5ADF7C3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934467" y="4450333"/>
                  <a:ext cx="1681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99974867-5BCC-38B6-EB7D-55780C4E854A}"/>
                    </a:ext>
                  </a:extLst>
                </p14:cNvPr>
                <p14:cNvContentPartPr/>
                <p14:nvPr/>
              </p14:nvContentPartPr>
              <p14:xfrm>
                <a:off x="1148667" y="4457893"/>
                <a:ext cx="160920" cy="720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99974867-5BCC-38B6-EB7D-55780C4E854A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133547" y="4442773"/>
                  <a:ext cx="1915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0E58E7E7-607E-4F39-B544-DD2E4840F025}"/>
                    </a:ext>
                  </a:extLst>
                </p14:cNvPr>
                <p14:cNvContentPartPr/>
                <p14:nvPr/>
              </p14:nvContentPartPr>
              <p14:xfrm>
                <a:off x="1464747" y="4440253"/>
                <a:ext cx="9720" cy="680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0E58E7E7-607E-4F39-B544-DD2E4840F025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449627" y="4425133"/>
                  <a:ext cx="399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BC6A23BF-F73B-523D-B2CF-CC765092B131}"/>
                    </a:ext>
                  </a:extLst>
                </p14:cNvPr>
                <p14:cNvContentPartPr/>
                <p14:nvPr/>
              </p14:nvContentPartPr>
              <p14:xfrm>
                <a:off x="1452867" y="4376173"/>
                <a:ext cx="21600" cy="1404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BC6A23BF-F73B-523D-B2CF-CC765092B131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437747" y="4360693"/>
                  <a:ext cx="518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D028C642-D370-CFED-A57C-B7951198C4D1}"/>
                    </a:ext>
                  </a:extLst>
                </p14:cNvPr>
                <p14:cNvContentPartPr/>
                <p14:nvPr/>
              </p14:nvContentPartPr>
              <p14:xfrm>
                <a:off x="1562307" y="4419373"/>
                <a:ext cx="90000" cy="8568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D028C642-D370-CFED-A57C-B7951198C4D1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546827" y="4404253"/>
                  <a:ext cx="1202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B6DED6C6-7B2A-F0FC-23F5-08B6B218ED1E}"/>
                    </a:ext>
                  </a:extLst>
                </p14:cNvPr>
                <p14:cNvContentPartPr/>
                <p14:nvPr/>
              </p14:nvContentPartPr>
              <p14:xfrm>
                <a:off x="1624227" y="4417933"/>
                <a:ext cx="324360" cy="34452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B6DED6C6-7B2A-F0FC-23F5-08B6B218ED1E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608747" y="4402813"/>
                  <a:ext cx="354960" cy="37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AE5A992C-AB15-C562-9E40-2831469C73E5}"/>
              </a:ext>
            </a:extLst>
          </p:cNvPr>
          <p:cNvGrpSpPr/>
          <p:nvPr/>
        </p:nvGrpSpPr>
        <p:grpSpPr>
          <a:xfrm>
            <a:off x="2258907" y="4263493"/>
            <a:ext cx="516600" cy="210600"/>
            <a:chOff x="2258907" y="4263493"/>
            <a:chExt cx="516600" cy="21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4FAC90B7-11FD-B1C2-A8E8-F2DAC3322776}"/>
                    </a:ext>
                  </a:extLst>
                </p14:cNvPr>
                <p14:cNvContentPartPr/>
                <p14:nvPr/>
              </p14:nvContentPartPr>
              <p14:xfrm>
                <a:off x="2258907" y="4367893"/>
                <a:ext cx="257040" cy="10620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4FAC90B7-11FD-B1C2-A8E8-F2DAC3322776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2243787" y="4352773"/>
                  <a:ext cx="2876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34C7F1AB-A51D-64B6-2743-E4B1932AB74A}"/>
                    </a:ext>
                  </a:extLst>
                </p14:cNvPr>
                <p14:cNvContentPartPr/>
                <p14:nvPr/>
              </p14:nvContentPartPr>
              <p14:xfrm>
                <a:off x="2595867" y="4263493"/>
                <a:ext cx="179640" cy="20952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34C7F1AB-A51D-64B6-2743-E4B1932AB74A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580747" y="4248373"/>
                  <a:ext cx="209880" cy="24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9532E84C-B0D3-BD6F-39AB-A80989ACB7D4}"/>
              </a:ext>
            </a:extLst>
          </p:cNvPr>
          <p:cNvGrpSpPr/>
          <p:nvPr/>
        </p:nvGrpSpPr>
        <p:grpSpPr>
          <a:xfrm>
            <a:off x="3034707" y="4277893"/>
            <a:ext cx="1359720" cy="265320"/>
            <a:chOff x="3034707" y="4277893"/>
            <a:chExt cx="1359720" cy="26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B3B57448-F6A6-5723-8B6D-B621F87D933E}"/>
                    </a:ext>
                  </a:extLst>
                </p14:cNvPr>
                <p14:cNvContentPartPr/>
                <p14:nvPr/>
              </p14:nvContentPartPr>
              <p14:xfrm>
                <a:off x="3034707" y="4365373"/>
                <a:ext cx="182160" cy="925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B3B57448-F6A6-5723-8B6D-B621F87D933E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3019227" y="4349893"/>
                  <a:ext cx="2127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9BE18577-4DA8-8E0B-C26F-8E7F6EC2CB4B}"/>
                    </a:ext>
                  </a:extLst>
                </p14:cNvPr>
                <p14:cNvContentPartPr/>
                <p14:nvPr/>
              </p14:nvContentPartPr>
              <p14:xfrm>
                <a:off x="3254667" y="4359613"/>
                <a:ext cx="156960" cy="910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9BE18577-4DA8-8E0B-C26F-8E7F6EC2CB4B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3239187" y="4344493"/>
                  <a:ext cx="1875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26B9862B-78FB-2CAC-E736-B3D5F540BE21}"/>
                    </a:ext>
                  </a:extLst>
                </p14:cNvPr>
                <p14:cNvContentPartPr/>
                <p14:nvPr/>
              </p14:nvContentPartPr>
              <p14:xfrm>
                <a:off x="3507387" y="4370053"/>
                <a:ext cx="102960" cy="748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26B9862B-78FB-2CAC-E736-B3D5F540BE21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3492267" y="4354573"/>
                  <a:ext cx="1335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389B6B8B-FD6B-50BD-B808-BF12EFC3405E}"/>
                    </a:ext>
                  </a:extLst>
                </p14:cNvPr>
                <p14:cNvContentPartPr/>
                <p14:nvPr/>
              </p14:nvContentPartPr>
              <p14:xfrm>
                <a:off x="3635187" y="4386253"/>
                <a:ext cx="137520" cy="15696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389B6B8B-FD6B-50BD-B808-BF12EFC3405E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3620067" y="4371133"/>
                  <a:ext cx="1677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FD373AD2-7CFF-131C-82AB-E474320C2EA8}"/>
                    </a:ext>
                  </a:extLst>
                </p14:cNvPr>
                <p14:cNvContentPartPr/>
                <p14:nvPr/>
              </p14:nvContentPartPr>
              <p14:xfrm>
                <a:off x="3833907" y="4277893"/>
                <a:ext cx="29160" cy="1954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FD373AD2-7CFF-131C-82AB-E474320C2EA8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3818787" y="4262413"/>
                  <a:ext cx="597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D7BB2D1B-DD1E-8330-2849-85FAA9BB1D53}"/>
                    </a:ext>
                  </a:extLst>
                </p14:cNvPr>
                <p14:cNvContentPartPr/>
                <p14:nvPr/>
              </p14:nvContentPartPr>
              <p14:xfrm>
                <a:off x="3960627" y="4345573"/>
                <a:ext cx="212400" cy="11628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D7BB2D1B-DD1E-8330-2849-85FAA9BB1D53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3945147" y="4330453"/>
                  <a:ext cx="2430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8F04C987-CB14-B498-4EBA-448A15DCABCA}"/>
                    </a:ext>
                  </a:extLst>
                </p14:cNvPr>
                <p14:cNvContentPartPr/>
                <p14:nvPr/>
              </p14:nvContentPartPr>
              <p14:xfrm>
                <a:off x="4226667" y="4376893"/>
                <a:ext cx="167760" cy="720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8F04C987-CB14-B498-4EBA-448A15DCABCA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4211187" y="4361413"/>
                  <a:ext cx="198000" cy="10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B1F0F188-4C83-9489-EC1E-C290B3F16E9C}"/>
              </a:ext>
            </a:extLst>
          </p:cNvPr>
          <p:cNvGrpSpPr/>
          <p:nvPr/>
        </p:nvGrpSpPr>
        <p:grpSpPr>
          <a:xfrm>
            <a:off x="4729587" y="4345573"/>
            <a:ext cx="585360" cy="166320"/>
            <a:chOff x="4729587" y="4345573"/>
            <a:chExt cx="585360" cy="16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4E72A8FC-8D30-C66E-838C-67927ED75CB5}"/>
                    </a:ext>
                  </a:extLst>
                </p14:cNvPr>
                <p14:cNvContentPartPr/>
                <p14:nvPr/>
              </p14:nvContentPartPr>
              <p14:xfrm>
                <a:off x="4729587" y="4373293"/>
                <a:ext cx="365040" cy="79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4E72A8FC-8D30-C66E-838C-67927ED75CB5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4714467" y="4358173"/>
                  <a:ext cx="3956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AE95F8FC-D831-0F66-78C0-066069E887D4}"/>
                    </a:ext>
                  </a:extLst>
                </p14:cNvPr>
                <p14:cNvContentPartPr/>
                <p14:nvPr/>
              </p14:nvContentPartPr>
              <p14:xfrm>
                <a:off x="4779627" y="4436293"/>
                <a:ext cx="341640" cy="972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AE95F8FC-D831-0F66-78C0-066069E887D4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4764507" y="4421173"/>
                  <a:ext cx="3718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AFB0086C-43EA-5D8B-F140-E00FFE304052}"/>
                    </a:ext>
                  </a:extLst>
                </p14:cNvPr>
                <p14:cNvContentPartPr/>
                <p14:nvPr/>
              </p14:nvContentPartPr>
              <p14:xfrm>
                <a:off x="5131347" y="4345573"/>
                <a:ext cx="183600" cy="1663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AFB0086C-43EA-5D8B-F140-E00FFE304052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5116227" y="4330093"/>
                  <a:ext cx="213840" cy="1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BA8B7C90-65A8-466F-7E64-AC1E44AE8950}"/>
              </a:ext>
            </a:extLst>
          </p:cNvPr>
          <p:cNvGrpSpPr/>
          <p:nvPr/>
        </p:nvGrpSpPr>
        <p:grpSpPr>
          <a:xfrm>
            <a:off x="5680707" y="4258093"/>
            <a:ext cx="1428120" cy="210600"/>
            <a:chOff x="5680707" y="4258093"/>
            <a:chExt cx="1428120" cy="21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01DA3C9E-E35A-0823-F155-B9FCE746714F}"/>
                    </a:ext>
                  </a:extLst>
                </p14:cNvPr>
                <p14:cNvContentPartPr/>
                <p14:nvPr/>
              </p14:nvContentPartPr>
              <p14:xfrm>
                <a:off x="5680707" y="4335493"/>
                <a:ext cx="188640" cy="13320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01DA3C9E-E35A-0823-F155-B9FCE746714F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5665227" y="4320013"/>
                  <a:ext cx="2192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9FD17EE6-519E-4FFC-9576-C170EB087575}"/>
                    </a:ext>
                  </a:extLst>
                </p14:cNvPr>
                <p14:cNvContentPartPr/>
                <p14:nvPr/>
              </p14:nvContentPartPr>
              <p14:xfrm>
                <a:off x="5961147" y="4320013"/>
                <a:ext cx="124200" cy="13788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9FD17EE6-519E-4FFC-9576-C170EB087575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5945667" y="4304533"/>
                  <a:ext cx="1548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16911498-987F-32FA-8F57-2E1F31BAB8B2}"/>
                    </a:ext>
                  </a:extLst>
                </p14:cNvPr>
                <p14:cNvContentPartPr/>
                <p14:nvPr/>
              </p14:nvContentPartPr>
              <p14:xfrm>
                <a:off x="6112707" y="4343773"/>
                <a:ext cx="141120" cy="10440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16911498-987F-32FA-8F57-2E1F31BAB8B2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6097227" y="4328653"/>
                  <a:ext cx="1717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913B6FA8-9079-158E-1423-FCF2BC8ACAF4}"/>
                    </a:ext>
                  </a:extLst>
                </p14:cNvPr>
                <p14:cNvContentPartPr/>
                <p14:nvPr/>
              </p14:nvContentPartPr>
              <p14:xfrm>
                <a:off x="6321867" y="4304173"/>
                <a:ext cx="126720" cy="13752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913B6FA8-9079-158E-1423-FCF2BC8ACAF4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6306747" y="4289053"/>
                  <a:ext cx="1573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9891CB06-9BE5-4618-99AE-934139FF3213}"/>
                    </a:ext>
                  </a:extLst>
                </p14:cNvPr>
                <p14:cNvContentPartPr/>
                <p14:nvPr/>
              </p14:nvContentPartPr>
              <p14:xfrm>
                <a:off x="6606267" y="4321093"/>
                <a:ext cx="118800" cy="25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9891CB06-9BE5-4618-99AE-934139FF3213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6591147" y="4305973"/>
                  <a:ext cx="1494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1CCCED33-A641-17A5-24D1-15D8ABFCC39B}"/>
                    </a:ext>
                  </a:extLst>
                </p14:cNvPr>
                <p14:cNvContentPartPr/>
                <p14:nvPr/>
              </p14:nvContentPartPr>
              <p14:xfrm>
                <a:off x="6501147" y="4390933"/>
                <a:ext cx="163800" cy="720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1CCCED33-A641-17A5-24D1-15D8ABFCC39B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6485667" y="4375813"/>
                  <a:ext cx="1940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8D4A1E63-95AF-22A7-4817-776FE4AD55A7}"/>
                    </a:ext>
                  </a:extLst>
                </p14:cNvPr>
                <p14:cNvContentPartPr/>
                <p14:nvPr/>
              </p14:nvContentPartPr>
              <p14:xfrm>
                <a:off x="6844947" y="4258093"/>
                <a:ext cx="263880" cy="14472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8D4A1E63-95AF-22A7-4817-776FE4AD55A7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6829467" y="4242973"/>
                  <a:ext cx="29412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5AD1791C-3475-6DAE-53E0-2671E9EFFF9F}"/>
              </a:ext>
            </a:extLst>
          </p:cNvPr>
          <p:cNvGrpSpPr/>
          <p:nvPr/>
        </p:nvGrpSpPr>
        <p:grpSpPr>
          <a:xfrm>
            <a:off x="5719947" y="4726453"/>
            <a:ext cx="1112040" cy="168840"/>
            <a:chOff x="5719947" y="4726453"/>
            <a:chExt cx="1112040" cy="16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34C43596-C159-E441-6ADE-AD88AEBF40F2}"/>
                    </a:ext>
                  </a:extLst>
                </p14:cNvPr>
                <p14:cNvContentPartPr/>
                <p14:nvPr/>
              </p14:nvContentPartPr>
              <p14:xfrm>
                <a:off x="5719947" y="4814293"/>
                <a:ext cx="232200" cy="8100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34C43596-C159-E441-6ADE-AD88AEBF40F2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5704827" y="4799173"/>
                  <a:ext cx="2628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0DA26C49-24C9-5C61-4956-C9A0DBC8377D}"/>
                    </a:ext>
                  </a:extLst>
                </p14:cNvPr>
                <p14:cNvContentPartPr/>
                <p14:nvPr/>
              </p14:nvContentPartPr>
              <p14:xfrm>
                <a:off x="6065187" y="4746613"/>
                <a:ext cx="80640" cy="11952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0DA26C49-24C9-5C61-4956-C9A0DBC8377D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6049707" y="4731133"/>
                  <a:ext cx="1112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8266DED9-F006-7DF2-C714-30B81D7C8DFD}"/>
                    </a:ext>
                  </a:extLst>
                </p14:cNvPr>
                <p14:cNvContentPartPr/>
                <p14:nvPr/>
              </p14:nvContentPartPr>
              <p14:xfrm>
                <a:off x="6178227" y="4785133"/>
                <a:ext cx="129600" cy="8964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8266DED9-F006-7DF2-C714-30B81D7C8DFD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6163107" y="4770013"/>
                  <a:ext cx="1598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7D80F4B9-96AE-87EA-84E3-58D78C118FFB}"/>
                    </a:ext>
                  </a:extLst>
                </p14:cNvPr>
                <p14:cNvContentPartPr/>
                <p14:nvPr/>
              </p14:nvContentPartPr>
              <p14:xfrm>
                <a:off x="6367947" y="4726453"/>
                <a:ext cx="153000" cy="13896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7D80F4B9-96AE-87EA-84E3-58D78C118FFB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6352827" y="4711333"/>
                  <a:ext cx="1836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11BE6232-55E7-9DF0-03CB-BC13F3517D91}"/>
                    </a:ext>
                  </a:extLst>
                </p14:cNvPr>
                <p14:cNvContentPartPr/>
                <p14:nvPr/>
              </p14:nvContentPartPr>
              <p14:xfrm>
                <a:off x="6635427" y="4745173"/>
                <a:ext cx="183600" cy="1332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11BE6232-55E7-9DF0-03CB-BC13F3517D91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6620307" y="4730053"/>
                  <a:ext cx="2138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38C852E9-E9A8-F751-2741-9B5D9597D40D}"/>
                    </a:ext>
                  </a:extLst>
                </p14:cNvPr>
                <p14:cNvContentPartPr/>
                <p14:nvPr/>
              </p14:nvContentPartPr>
              <p14:xfrm>
                <a:off x="6681507" y="4817533"/>
                <a:ext cx="150480" cy="1404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38C852E9-E9A8-F751-2741-9B5D9597D40D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6666387" y="4802413"/>
                  <a:ext cx="18108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D025887C-D50E-3CB5-58BF-D8B2A19BF510}"/>
              </a:ext>
            </a:extLst>
          </p:cNvPr>
          <p:cNvGrpSpPr/>
          <p:nvPr/>
        </p:nvGrpSpPr>
        <p:grpSpPr>
          <a:xfrm>
            <a:off x="7031787" y="4676773"/>
            <a:ext cx="1440000" cy="155160"/>
            <a:chOff x="7031787" y="4676773"/>
            <a:chExt cx="1440000" cy="15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4FBBA27B-D2E7-7D26-4B1F-F10A048790E7}"/>
                    </a:ext>
                  </a:extLst>
                </p14:cNvPr>
                <p14:cNvContentPartPr/>
                <p14:nvPr/>
              </p14:nvContentPartPr>
              <p14:xfrm>
                <a:off x="7031787" y="4703053"/>
                <a:ext cx="248040" cy="12888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4FBBA27B-D2E7-7D26-4B1F-F10A048790E7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7016667" y="4687933"/>
                  <a:ext cx="2782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E5FEE50B-5B51-73EB-2E2B-D279CA27312D}"/>
                    </a:ext>
                  </a:extLst>
                </p14:cNvPr>
                <p14:cNvContentPartPr/>
                <p14:nvPr/>
              </p14:nvContentPartPr>
              <p14:xfrm>
                <a:off x="7379547" y="4685413"/>
                <a:ext cx="79200" cy="14256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E5FEE50B-5B51-73EB-2E2B-D279CA27312D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7364427" y="4670293"/>
                  <a:ext cx="1098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4585A1B3-87E4-B1C7-4F52-48AB342DF4AD}"/>
                    </a:ext>
                  </a:extLst>
                </p14:cNvPr>
                <p14:cNvContentPartPr/>
                <p14:nvPr/>
              </p14:nvContentPartPr>
              <p14:xfrm>
                <a:off x="7521747" y="4700893"/>
                <a:ext cx="128880" cy="10368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4585A1B3-87E4-B1C7-4F52-48AB342DF4AD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7506627" y="4685413"/>
                  <a:ext cx="1594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37CF1F73-86DA-6977-29BC-0C00A952D85D}"/>
                    </a:ext>
                  </a:extLst>
                </p14:cNvPr>
                <p14:cNvContentPartPr/>
                <p14:nvPr/>
              </p14:nvContentPartPr>
              <p14:xfrm>
                <a:off x="7694187" y="4676773"/>
                <a:ext cx="116280" cy="13716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37CF1F73-86DA-6977-29BC-0C00A952D85D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7679067" y="4661653"/>
                  <a:ext cx="1468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E97EA381-C613-1205-12C1-DA5435DF3E1F}"/>
                    </a:ext>
                  </a:extLst>
                </p14:cNvPr>
                <p14:cNvContentPartPr/>
                <p14:nvPr/>
              </p14:nvContentPartPr>
              <p14:xfrm>
                <a:off x="7978947" y="4708453"/>
                <a:ext cx="178200" cy="108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E97EA381-C613-1205-12C1-DA5435DF3E1F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7963467" y="4693333"/>
                  <a:ext cx="2088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6630C476-A218-B88E-3641-348728C5AFF1}"/>
                    </a:ext>
                  </a:extLst>
                </p14:cNvPr>
                <p14:cNvContentPartPr/>
                <p14:nvPr/>
              </p14:nvContentPartPr>
              <p14:xfrm>
                <a:off x="7955187" y="4791973"/>
                <a:ext cx="142560" cy="504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6630C476-A218-B88E-3641-348728C5AFF1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7939707" y="4776853"/>
                  <a:ext cx="1731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CB18B29D-F31B-DAA9-2924-B69FB5332538}"/>
                    </a:ext>
                  </a:extLst>
                </p14:cNvPr>
                <p14:cNvContentPartPr/>
                <p14:nvPr/>
              </p14:nvContentPartPr>
              <p14:xfrm>
                <a:off x="8271267" y="4684333"/>
                <a:ext cx="200520" cy="12168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CB18B29D-F31B-DAA9-2924-B69FB5332538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8255787" y="4668853"/>
                  <a:ext cx="23112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7F210B83-F9DC-5F07-FAD8-B108D4A020FE}"/>
              </a:ext>
            </a:extLst>
          </p:cNvPr>
          <p:cNvGrpSpPr/>
          <p:nvPr/>
        </p:nvGrpSpPr>
        <p:grpSpPr>
          <a:xfrm>
            <a:off x="580947" y="5350693"/>
            <a:ext cx="3170520" cy="442080"/>
            <a:chOff x="580947" y="5350693"/>
            <a:chExt cx="3170520" cy="44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644F0C88-46DE-A0C2-6704-4A34AE29261A}"/>
                    </a:ext>
                  </a:extLst>
                </p14:cNvPr>
                <p14:cNvContentPartPr/>
                <p14:nvPr/>
              </p14:nvContentPartPr>
              <p14:xfrm>
                <a:off x="584907" y="5492173"/>
                <a:ext cx="280800" cy="19944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644F0C88-46DE-A0C2-6704-4A34AE29261A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569787" y="5477053"/>
                  <a:ext cx="3114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6DB4E15B-2345-CD39-A5D9-E77E7C23AAA2}"/>
                    </a:ext>
                  </a:extLst>
                </p14:cNvPr>
                <p14:cNvContentPartPr/>
                <p14:nvPr/>
              </p14:nvContentPartPr>
              <p14:xfrm>
                <a:off x="580947" y="5605933"/>
                <a:ext cx="233640" cy="172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6DB4E15B-2345-CD39-A5D9-E77E7C23AAA2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565827" y="5590813"/>
                  <a:ext cx="2638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65E75DEC-91B2-57DB-01B9-668F3D2300C8}"/>
                    </a:ext>
                  </a:extLst>
                </p14:cNvPr>
                <p14:cNvContentPartPr/>
                <p14:nvPr/>
              </p14:nvContentPartPr>
              <p14:xfrm>
                <a:off x="876147" y="5546533"/>
                <a:ext cx="170280" cy="1800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65E75DEC-91B2-57DB-01B9-668F3D2300C8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860667" y="5531053"/>
                  <a:ext cx="2008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2C94D85F-52A6-2AD4-153F-7CFB59BDA72D}"/>
                    </a:ext>
                  </a:extLst>
                </p14:cNvPr>
                <p14:cNvContentPartPr/>
                <p14:nvPr/>
              </p14:nvContentPartPr>
              <p14:xfrm>
                <a:off x="903507" y="5605573"/>
                <a:ext cx="144000" cy="1728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2C94D85F-52A6-2AD4-153F-7CFB59BDA72D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888387" y="5590093"/>
                  <a:ext cx="1746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BA0668A4-CA9E-AACA-C1A5-C519E7932B5E}"/>
                    </a:ext>
                  </a:extLst>
                </p14:cNvPr>
                <p14:cNvContentPartPr/>
                <p14:nvPr/>
              </p14:nvContentPartPr>
              <p14:xfrm>
                <a:off x="1101147" y="5540053"/>
                <a:ext cx="1800" cy="324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BA0668A4-CA9E-AACA-C1A5-C519E7932B5E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086027" y="5524933"/>
                  <a:ext cx="320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4F2E2B9F-6459-078B-0EA8-0037FF8B3ADA}"/>
                    </a:ext>
                  </a:extLst>
                </p14:cNvPr>
                <p14:cNvContentPartPr/>
                <p14:nvPr/>
              </p14:nvContentPartPr>
              <p14:xfrm>
                <a:off x="1132827" y="5610253"/>
                <a:ext cx="1800" cy="324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4F2E2B9F-6459-078B-0EA8-0037FF8B3ADA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117707" y="5594773"/>
                  <a:ext cx="320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ADA313F7-067B-9077-D526-B96310B736AF}"/>
                    </a:ext>
                  </a:extLst>
                </p14:cNvPr>
                <p14:cNvContentPartPr/>
                <p14:nvPr/>
              </p14:nvContentPartPr>
              <p14:xfrm>
                <a:off x="1243347" y="5383813"/>
                <a:ext cx="248040" cy="22104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ADA313F7-067B-9077-D526-B96310B736AF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1228227" y="5368693"/>
                  <a:ext cx="2786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F384CFCD-4248-BBC8-A027-1C2B84862970}"/>
                    </a:ext>
                  </a:extLst>
                </p14:cNvPr>
                <p14:cNvContentPartPr/>
                <p14:nvPr/>
              </p14:nvContentPartPr>
              <p14:xfrm>
                <a:off x="1302027" y="5520613"/>
                <a:ext cx="211680" cy="2052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F384CFCD-4248-BBC8-A027-1C2B84862970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1286907" y="5505493"/>
                  <a:ext cx="2422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0FB299CE-0586-951A-37FC-3F7CD094440F}"/>
                    </a:ext>
                  </a:extLst>
                </p14:cNvPr>
                <p14:cNvContentPartPr/>
                <p14:nvPr/>
              </p14:nvContentPartPr>
              <p14:xfrm>
                <a:off x="1551507" y="5510533"/>
                <a:ext cx="87480" cy="10188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0FB299CE-0586-951A-37FC-3F7CD094440F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1536387" y="5495413"/>
                  <a:ext cx="1177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78218AD0-72B8-50D5-3A7D-1EF17148898C}"/>
                    </a:ext>
                  </a:extLst>
                </p14:cNvPr>
                <p14:cNvContentPartPr/>
                <p14:nvPr/>
              </p14:nvContentPartPr>
              <p14:xfrm>
                <a:off x="1628187" y="5522773"/>
                <a:ext cx="201960" cy="8424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78218AD0-72B8-50D5-3A7D-1EF17148898C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612707" y="5507653"/>
                  <a:ext cx="2322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30A42A4F-A9AE-3096-935E-5AF2AC972D57}"/>
                    </a:ext>
                  </a:extLst>
                </p14:cNvPr>
                <p14:cNvContentPartPr/>
                <p14:nvPr/>
              </p14:nvContentPartPr>
              <p14:xfrm>
                <a:off x="1837347" y="5524933"/>
                <a:ext cx="225720" cy="7704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30A42A4F-A9AE-3096-935E-5AF2AC972D57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1822227" y="5509453"/>
                  <a:ext cx="2559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2175AB41-7673-4F43-080D-492FE6FE4E58}"/>
                    </a:ext>
                  </a:extLst>
                </p14:cNvPr>
                <p14:cNvContentPartPr/>
                <p14:nvPr/>
              </p14:nvContentPartPr>
              <p14:xfrm>
                <a:off x="2210307" y="5517373"/>
                <a:ext cx="212400" cy="8892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2175AB41-7673-4F43-080D-492FE6FE4E58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2194827" y="5502253"/>
                  <a:ext cx="2430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37F29073-A5B2-C9CE-5755-111A296F5153}"/>
                    </a:ext>
                  </a:extLst>
                </p14:cNvPr>
                <p14:cNvContentPartPr/>
                <p14:nvPr/>
              </p14:nvContentPartPr>
              <p14:xfrm>
                <a:off x="2438187" y="5485693"/>
                <a:ext cx="95040" cy="8712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37F29073-A5B2-C9CE-5755-111A296F5153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2422707" y="5470213"/>
                  <a:ext cx="1256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9C3655D4-27A1-6017-B598-DFED4B347C5F}"/>
                    </a:ext>
                  </a:extLst>
                </p14:cNvPr>
                <p14:cNvContentPartPr/>
                <p14:nvPr/>
              </p14:nvContentPartPr>
              <p14:xfrm>
                <a:off x="2631507" y="5444293"/>
                <a:ext cx="24120" cy="13032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9C3655D4-27A1-6017-B598-DFED4B347C5F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2616387" y="5428813"/>
                  <a:ext cx="543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A86727DF-02F7-64F6-B1B2-E34E2E016543}"/>
                    </a:ext>
                  </a:extLst>
                </p14:cNvPr>
                <p14:cNvContentPartPr/>
                <p14:nvPr/>
              </p14:nvContentPartPr>
              <p14:xfrm>
                <a:off x="2593347" y="5487493"/>
                <a:ext cx="104400" cy="1728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A86727DF-02F7-64F6-B1B2-E34E2E016543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2578227" y="5472373"/>
                  <a:ext cx="1350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B7F948A8-671F-9B10-F44F-A134311E1861}"/>
                    </a:ext>
                  </a:extLst>
                </p14:cNvPr>
                <p14:cNvContentPartPr/>
                <p14:nvPr/>
              </p14:nvContentPartPr>
              <p14:xfrm>
                <a:off x="2775147" y="5479573"/>
                <a:ext cx="360" cy="9252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B7F948A8-671F-9B10-F44F-A134311E1861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2760027" y="5464093"/>
                  <a:ext cx="309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B3AAC57D-5D2B-30BB-B0CD-A6A2251C27A9}"/>
                    </a:ext>
                  </a:extLst>
                </p14:cNvPr>
                <p14:cNvContentPartPr/>
                <p14:nvPr/>
              </p14:nvContentPartPr>
              <p14:xfrm>
                <a:off x="2792427" y="5409733"/>
                <a:ext cx="20160" cy="864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B3AAC57D-5D2B-30BB-B0CD-A6A2251C27A9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2776947" y="5394253"/>
                  <a:ext cx="507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38C112B3-29FB-2B34-0EF0-4D17A075C9CA}"/>
                    </a:ext>
                  </a:extLst>
                </p14:cNvPr>
                <p14:cNvContentPartPr/>
                <p14:nvPr/>
              </p14:nvContentPartPr>
              <p14:xfrm>
                <a:off x="2881707" y="5350693"/>
                <a:ext cx="142560" cy="22788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38C112B3-29FB-2B34-0EF0-4D17A075C9CA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2866587" y="5335573"/>
                  <a:ext cx="1731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427324AC-ECE6-FE64-7ABE-2C5388A87116}"/>
                    </a:ext>
                  </a:extLst>
                </p14:cNvPr>
                <p14:cNvContentPartPr/>
                <p14:nvPr/>
              </p14:nvContentPartPr>
              <p14:xfrm>
                <a:off x="3082227" y="5482093"/>
                <a:ext cx="88560" cy="8172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427324AC-ECE6-FE64-7ABE-2C5388A87116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3066747" y="5466973"/>
                  <a:ext cx="1191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1BFEEC0C-D890-F52C-8C11-05A0BC010E39}"/>
                    </a:ext>
                  </a:extLst>
                </p14:cNvPr>
                <p14:cNvContentPartPr/>
                <p14:nvPr/>
              </p14:nvContentPartPr>
              <p14:xfrm>
                <a:off x="3220467" y="5375173"/>
                <a:ext cx="531000" cy="41760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1BFEEC0C-D890-F52C-8C11-05A0BC010E39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3204987" y="5360053"/>
                  <a:ext cx="561600" cy="44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F50C855C-9D67-6B13-D3A7-443BA991C34B}"/>
              </a:ext>
            </a:extLst>
          </p:cNvPr>
          <p:cNvGrpSpPr/>
          <p:nvPr/>
        </p:nvGrpSpPr>
        <p:grpSpPr>
          <a:xfrm>
            <a:off x="3887907" y="5346013"/>
            <a:ext cx="2937240" cy="415800"/>
            <a:chOff x="3887907" y="5346013"/>
            <a:chExt cx="2937240" cy="41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57112E09-5E30-9CC4-73BF-7551A00B9BBA}"/>
                    </a:ext>
                  </a:extLst>
                </p14:cNvPr>
                <p14:cNvContentPartPr/>
                <p14:nvPr/>
              </p14:nvContentPartPr>
              <p14:xfrm>
                <a:off x="3887907" y="5482813"/>
                <a:ext cx="272880" cy="7632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57112E09-5E30-9CC4-73BF-7551A00B9BBA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3872787" y="5467693"/>
                  <a:ext cx="3034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ABB01533-D956-7E1C-3F54-BEBEB21927CB}"/>
                    </a:ext>
                  </a:extLst>
                </p14:cNvPr>
                <p14:cNvContentPartPr/>
                <p14:nvPr/>
              </p14:nvContentPartPr>
              <p14:xfrm>
                <a:off x="4273827" y="5455093"/>
                <a:ext cx="5760" cy="8028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ABB01533-D956-7E1C-3F54-BEBEB21927CB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4258707" y="5439613"/>
                  <a:ext cx="360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4A61D417-66B2-87F1-8582-AD9E79EA1DE1}"/>
                    </a:ext>
                  </a:extLst>
                </p14:cNvPr>
                <p14:cNvContentPartPr/>
                <p14:nvPr/>
              </p14:nvContentPartPr>
              <p14:xfrm>
                <a:off x="4285707" y="5399293"/>
                <a:ext cx="22680" cy="900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4A61D417-66B2-87F1-8582-AD9E79EA1DE1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4270587" y="5383813"/>
                  <a:ext cx="532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FFF0D791-EA07-1E52-F20D-79F855C7EF35}"/>
                    </a:ext>
                  </a:extLst>
                </p14:cNvPr>
                <p14:cNvContentPartPr/>
                <p14:nvPr/>
              </p14:nvContentPartPr>
              <p14:xfrm>
                <a:off x="4404507" y="5411173"/>
                <a:ext cx="4320" cy="13212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FFF0D791-EA07-1E52-F20D-79F855C7EF35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4389027" y="5396053"/>
                  <a:ext cx="349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FEF5FD2D-ABDD-2F77-9D50-CB386F0F8F56}"/>
                    </a:ext>
                  </a:extLst>
                </p14:cNvPr>
                <p14:cNvContentPartPr/>
                <p14:nvPr/>
              </p14:nvContentPartPr>
              <p14:xfrm>
                <a:off x="4412067" y="5472733"/>
                <a:ext cx="90000" cy="864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FEF5FD2D-ABDD-2F77-9D50-CB386F0F8F56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4396947" y="5457253"/>
                  <a:ext cx="1202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C49B6542-65C9-A23C-AD79-AD0FFC419E15}"/>
                    </a:ext>
                  </a:extLst>
                </p14:cNvPr>
                <p14:cNvContentPartPr/>
                <p14:nvPr/>
              </p14:nvContentPartPr>
              <p14:xfrm>
                <a:off x="4588827" y="5346013"/>
                <a:ext cx="92520" cy="18072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C49B6542-65C9-A23C-AD79-AD0FFC419E15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4573347" y="5330893"/>
                  <a:ext cx="1231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49455E33-5810-5C5A-8C08-255E3A78ED57}"/>
                    </a:ext>
                  </a:extLst>
                </p14:cNvPr>
                <p14:cNvContentPartPr/>
                <p14:nvPr/>
              </p14:nvContentPartPr>
              <p14:xfrm>
                <a:off x="4767747" y="5429893"/>
                <a:ext cx="5760" cy="781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49455E33-5810-5C5A-8C08-255E3A78ED57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4752627" y="5414773"/>
                  <a:ext cx="36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A5BB1F46-3FD1-75A4-7874-7130EAB5AD06}"/>
                    </a:ext>
                  </a:extLst>
                </p14:cNvPr>
                <p14:cNvContentPartPr/>
                <p14:nvPr/>
              </p14:nvContentPartPr>
              <p14:xfrm>
                <a:off x="4785027" y="5398933"/>
                <a:ext cx="360" cy="36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A5BB1F46-3FD1-75A4-7874-7130EAB5AD0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769547" y="5383453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21501D54-BA98-B02F-D3D8-B99399470CBA}"/>
                    </a:ext>
                  </a:extLst>
                </p14:cNvPr>
                <p14:cNvContentPartPr/>
                <p14:nvPr/>
              </p14:nvContentPartPr>
              <p14:xfrm>
                <a:off x="4785027" y="5397493"/>
                <a:ext cx="180720" cy="16560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21501D54-BA98-B02F-D3D8-B99399470CBA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4769547" y="5382373"/>
                  <a:ext cx="2113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06076B98-084E-D3F2-5636-0B1D165DD279}"/>
                    </a:ext>
                  </a:extLst>
                </p14:cNvPr>
                <p14:cNvContentPartPr/>
                <p14:nvPr/>
              </p14:nvContentPartPr>
              <p14:xfrm>
                <a:off x="5094627" y="5459053"/>
                <a:ext cx="167760" cy="8244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06076B98-084E-D3F2-5636-0B1D165DD279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5079147" y="5443933"/>
                  <a:ext cx="1980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4E93813E-36ED-6A50-59AB-861E6717DFC2}"/>
                    </a:ext>
                  </a:extLst>
                </p14:cNvPr>
                <p14:cNvContentPartPr/>
                <p14:nvPr/>
              </p14:nvContentPartPr>
              <p14:xfrm>
                <a:off x="5159067" y="5451493"/>
                <a:ext cx="326880" cy="31032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4E93813E-36ED-6A50-59AB-861E6717DFC2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5143947" y="5436373"/>
                  <a:ext cx="35748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5E1AB1CB-8A05-3103-71E3-304CE2041236}"/>
                    </a:ext>
                  </a:extLst>
                </p14:cNvPr>
                <p14:cNvContentPartPr/>
                <p14:nvPr/>
              </p14:nvContentPartPr>
              <p14:xfrm>
                <a:off x="5544987" y="5456533"/>
                <a:ext cx="167760" cy="9108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5E1AB1CB-8A05-3103-71E3-304CE2041236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5529507" y="5441053"/>
                  <a:ext cx="1980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3EA0EAEE-FFD4-CEBD-EEE5-CEF09B4269B3}"/>
                    </a:ext>
                  </a:extLst>
                </p14:cNvPr>
                <p14:cNvContentPartPr/>
                <p14:nvPr/>
              </p14:nvContentPartPr>
              <p14:xfrm>
                <a:off x="5755587" y="5422693"/>
                <a:ext cx="172800" cy="13248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3EA0EAEE-FFD4-CEBD-EEE5-CEF09B4269B3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5740467" y="5407213"/>
                  <a:ext cx="2034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661C5095-4AEA-FC47-2163-AAE3F355352F}"/>
                    </a:ext>
                  </a:extLst>
                </p14:cNvPr>
                <p14:cNvContentPartPr/>
                <p14:nvPr/>
              </p14:nvContentPartPr>
              <p14:xfrm>
                <a:off x="5938827" y="5457613"/>
                <a:ext cx="162360" cy="21096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661C5095-4AEA-FC47-2163-AAE3F355352F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5923347" y="5442493"/>
                  <a:ext cx="1929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C849016D-FD28-CAEB-158B-143CE1EEBB15}"/>
                    </a:ext>
                  </a:extLst>
                </p14:cNvPr>
                <p14:cNvContentPartPr/>
                <p14:nvPr/>
              </p14:nvContentPartPr>
              <p14:xfrm>
                <a:off x="6201987" y="5484973"/>
                <a:ext cx="106920" cy="7092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C849016D-FD28-CAEB-158B-143CE1EEBB15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6186867" y="5469493"/>
                  <a:ext cx="1375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09F2D2F0-A717-B059-16C0-4F9B5349C60E}"/>
                    </a:ext>
                  </a:extLst>
                </p14:cNvPr>
                <p14:cNvContentPartPr/>
                <p14:nvPr/>
              </p14:nvContentPartPr>
              <p14:xfrm>
                <a:off x="6340227" y="5492893"/>
                <a:ext cx="484920" cy="10548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09F2D2F0-A717-B059-16C0-4F9B5349C60E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6325107" y="5477773"/>
                  <a:ext cx="515520" cy="135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23009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\documentclass{article}&#10;\usepackage{amsmath}&#10;\pagestyle{empty}&#10;\begin{document}&#10;&#10;&#10;$ \frac{dn}{dt} = k_{on}A_0\delta_1A(1-n- \alpha) - k_{off}n - q_{on}A_0n(1-m- \alpha) + q_{off}\alpha $&#10;&#10;&#10;&#10;\end{document}" title="IguanaTex Bitmap Display">
            <a:extLst>
              <a:ext uri="{FF2B5EF4-FFF2-40B4-BE49-F238E27FC236}">
                <a16:creationId xmlns:a16="http://schemas.microsoft.com/office/drawing/2014/main" id="{46F64B21-807C-6D76-6CCD-73BFB3B494C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842168" y="1685090"/>
            <a:ext cx="7264400" cy="330200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begin{document}&#10;&#10;$ \frac{dm}{dt} = q_{on}A_0\delta_1A(1-m- \alpha) - q_{off}m - k_{on}A_0m(1-n- \alpha) + k_{off}\alpha $&#10;&#10;&#10;&#10;\end{document}" title="IguanaTex Bitmap Display">
            <a:extLst>
              <a:ext uri="{FF2B5EF4-FFF2-40B4-BE49-F238E27FC236}">
                <a16:creationId xmlns:a16="http://schemas.microsoft.com/office/drawing/2014/main" id="{B1FC31CC-E209-C436-3B5D-5A72E8EA120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842168" y="2800851"/>
            <a:ext cx="7442200" cy="330200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&#10;$ \frac{d \alpha}{dt} = q_{on}A_0n(1-m- \alpha) + k_{on}A_0m(1-n- \alpha) - (q_{off} + k_{off})\alpha $&#10;&#10;\end{document}" title="IguanaTex Bitmap Display">
            <a:extLst>
              <a:ext uri="{FF2B5EF4-FFF2-40B4-BE49-F238E27FC236}">
                <a16:creationId xmlns:a16="http://schemas.microsoft.com/office/drawing/2014/main" id="{32290470-2CBB-EC3F-1E02-CA9A88CE4BB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842168" y="3726949"/>
            <a:ext cx="7112000" cy="330200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begin{document}&#10;&#10;&#10;$\frac{dA}{dt} = -k_{on}A_0\delta_4A(1-n- \alpha) + k_{off}\delta_2n - q_{on}A_0\delta_5A(1-m- \alpha) + q_{off}\delta_3m $&#10;&#10;\end{document}" title="IguanaTex Bitmap Display">
            <a:extLst>
              <a:ext uri="{FF2B5EF4-FFF2-40B4-BE49-F238E27FC236}">
                <a16:creationId xmlns:a16="http://schemas.microsoft.com/office/drawing/2014/main" id="{F425F6B8-7CCF-53E9-E60F-1CFB6C67211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842168" y="4702174"/>
            <a:ext cx="8255000" cy="330200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&#10;$ T_i = \binom{r}{i}n^i(1-n)^{r-i} $&#10;&#10;\end{document}" title="IguanaTex Bitmap Display">
            <a:extLst>
              <a:ext uri="{FF2B5EF4-FFF2-40B4-BE49-F238E27FC236}">
                <a16:creationId xmlns:a16="http://schemas.microsoft.com/office/drawing/2014/main" id="{95C00DB3-CA50-B04C-FCFC-AB686A0E566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842168" y="5730707"/>
            <a:ext cx="2235200" cy="304800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begin{document}&#10;&#10;&#10;$ N_i = \binom{s}{i}m^i(1-m)^{s-i} $&#10;&#10;\end{document}" title="IguanaTex Bitmap Display">
            <a:extLst>
              <a:ext uri="{FF2B5EF4-FFF2-40B4-BE49-F238E27FC236}">
                <a16:creationId xmlns:a16="http://schemas.microsoft.com/office/drawing/2014/main" id="{0B7947A4-7F2D-6A61-85E4-09A72F162D2D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644189" y="5730707"/>
            <a:ext cx="2438400" cy="304800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&#10;$ C_i = \binom{s}{i}\alpha^i(1-\alpha)^{r-i} $&#10;&#10;\end{document}" title="IguanaTex Bitmap Display">
            <a:extLst>
              <a:ext uri="{FF2B5EF4-FFF2-40B4-BE49-F238E27FC236}">
                <a16:creationId xmlns:a16="http://schemas.microsoft.com/office/drawing/2014/main" id="{9DFCCD53-322D-54C7-76BF-723B9A7B34E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811168" y="5730707"/>
            <a:ext cx="2286000" cy="304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821C64D-4D6B-0943-3CFF-1B56A68B22BF}"/>
                  </a:ext>
                </a:extLst>
              </p14:cNvPr>
              <p14:cNvContentPartPr/>
              <p14:nvPr/>
            </p14:nvContentPartPr>
            <p14:xfrm>
              <a:off x="2370183" y="1447314"/>
              <a:ext cx="2006640" cy="2005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821C64D-4D6B-0943-3CFF-1B56A68B22B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62623" y="1439754"/>
                <a:ext cx="2021760" cy="21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1AC75117-1958-6EFF-1598-33F409ED2BB0}"/>
              </a:ext>
            </a:extLst>
          </p:cNvPr>
          <p:cNvGrpSpPr/>
          <p:nvPr/>
        </p:nvGrpSpPr>
        <p:grpSpPr>
          <a:xfrm>
            <a:off x="2281983" y="879594"/>
            <a:ext cx="2137680" cy="314280"/>
            <a:chOff x="2281983" y="879594"/>
            <a:chExt cx="2137680" cy="31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392AD42-079C-E6DB-3870-F0F365F40808}"/>
                    </a:ext>
                  </a:extLst>
                </p14:cNvPr>
                <p14:cNvContentPartPr/>
                <p14:nvPr/>
              </p14:nvContentPartPr>
              <p14:xfrm>
                <a:off x="2281983" y="1016034"/>
                <a:ext cx="189360" cy="87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392AD42-079C-E6DB-3870-F0F365F4080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74423" y="1008834"/>
                  <a:ext cx="2044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D412B2B-2951-4773-3C42-5DF509D7404A}"/>
                    </a:ext>
                  </a:extLst>
                </p14:cNvPr>
                <p14:cNvContentPartPr/>
                <p14:nvPr/>
              </p14:nvContentPartPr>
              <p14:xfrm>
                <a:off x="2528943" y="914514"/>
                <a:ext cx="144360" cy="193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D412B2B-2951-4773-3C42-5DF509D7404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21383" y="906954"/>
                  <a:ext cx="1594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B6A8751-B9AC-14EB-7F53-B3C16D6D6C32}"/>
                    </a:ext>
                  </a:extLst>
                </p14:cNvPr>
                <p14:cNvContentPartPr/>
                <p14:nvPr/>
              </p14:nvContentPartPr>
              <p14:xfrm>
                <a:off x="2860503" y="879594"/>
                <a:ext cx="150120" cy="210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B6A8751-B9AC-14EB-7F53-B3C16D6D6C3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52943" y="872034"/>
                  <a:ext cx="1652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34D597F-344A-78CF-E9B6-BFAE4511BA44}"/>
                    </a:ext>
                  </a:extLst>
                </p14:cNvPr>
                <p14:cNvContentPartPr/>
                <p14:nvPr/>
              </p14:nvContentPartPr>
              <p14:xfrm>
                <a:off x="3116823" y="1014234"/>
                <a:ext cx="13320" cy="64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34D597F-344A-78CF-E9B6-BFAE4511BA4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09263" y="1006674"/>
                  <a:ext cx="284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A3C4CD4-B367-B483-5622-463854EB18BD}"/>
                    </a:ext>
                  </a:extLst>
                </p14:cNvPr>
                <p14:cNvContentPartPr/>
                <p14:nvPr/>
              </p14:nvContentPartPr>
              <p14:xfrm>
                <a:off x="3112863" y="935394"/>
                <a:ext cx="360" cy="1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A3C4CD4-B367-B483-5622-463854EB18B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05663" y="927834"/>
                  <a:ext cx="154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7B5170B-C196-3CDF-6A6A-6EE242A43B6F}"/>
                    </a:ext>
                  </a:extLst>
                </p14:cNvPr>
                <p14:cNvContentPartPr/>
                <p14:nvPr/>
              </p14:nvContentPartPr>
              <p14:xfrm>
                <a:off x="3182343" y="1004514"/>
                <a:ext cx="142560" cy="88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7B5170B-C196-3CDF-6A6A-6EE242A43B6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74783" y="997314"/>
                  <a:ext cx="1576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413BD1C-8B76-0809-496B-7E2F29A1FE5E}"/>
                    </a:ext>
                  </a:extLst>
                </p14:cNvPr>
                <p14:cNvContentPartPr/>
                <p14:nvPr/>
              </p14:nvContentPartPr>
              <p14:xfrm>
                <a:off x="3360183" y="892194"/>
                <a:ext cx="148320" cy="220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413BD1C-8B76-0809-496B-7E2F29A1FE5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52623" y="884634"/>
                  <a:ext cx="1634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A5DA0B1-3D5E-4978-4916-8FFD3E0BEEE7}"/>
                    </a:ext>
                  </a:extLst>
                </p14:cNvPr>
                <p14:cNvContentPartPr/>
                <p14:nvPr/>
              </p14:nvContentPartPr>
              <p14:xfrm>
                <a:off x="3620103" y="967074"/>
                <a:ext cx="24480" cy="108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A5DA0B1-3D5E-4978-4916-8FFD3E0BEEE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12543" y="959514"/>
                  <a:ext cx="396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6CCE567-D793-A8BF-2BE9-250083D11955}"/>
                    </a:ext>
                  </a:extLst>
                </p14:cNvPr>
                <p14:cNvContentPartPr/>
                <p14:nvPr/>
              </p14:nvContentPartPr>
              <p14:xfrm>
                <a:off x="3603543" y="909474"/>
                <a:ext cx="2160" cy="4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6CCE567-D793-A8BF-2BE9-250083D1195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95983" y="901914"/>
                  <a:ext cx="1728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F71475F-15B0-68CC-6032-CB3690277E8C}"/>
                    </a:ext>
                  </a:extLst>
                </p14:cNvPr>
                <p14:cNvContentPartPr/>
                <p14:nvPr/>
              </p14:nvContentPartPr>
              <p14:xfrm>
                <a:off x="3741783" y="972114"/>
                <a:ext cx="105120" cy="109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F71475F-15B0-68CC-6032-CB3690277E8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34223" y="964554"/>
                  <a:ext cx="1202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95B19CC-5D93-A75A-ACC4-4FE21CECF92C}"/>
                    </a:ext>
                  </a:extLst>
                </p14:cNvPr>
                <p14:cNvContentPartPr/>
                <p14:nvPr/>
              </p14:nvContentPartPr>
              <p14:xfrm>
                <a:off x="3799743" y="982554"/>
                <a:ext cx="198720" cy="211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95B19CC-5D93-A75A-ACC4-4FE21CECF92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92543" y="974994"/>
                  <a:ext cx="2138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4A92D91-69F4-500E-7A66-18D643AD9FE4}"/>
                    </a:ext>
                  </a:extLst>
                </p14:cNvPr>
                <p14:cNvContentPartPr/>
                <p14:nvPr/>
              </p14:nvContentPartPr>
              <p14:xfrm>
                <a:off x="4166583" y="940074"/>
                <a:ext cx="45360" cy="119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4A92D91-69F4-500E-7A66-18D643AD9FE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59383" y="932514"/>
                  <a:ext cx="604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A12A698-B395-788A-1FAA-A3F8A08DF66B}"/>
                    </a:ext>
                  </a:extLst>
                </p14:cNvPr>
                <p14:cNvContentPartPr/>
                <p14:nvPr/>
              </p14:nvContentPartPr>
              <p14:xfrm>
                <a:off x="4150023" y="963114"/>
                <a:ext cx="155880" cy="9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A12A698-B395-788A-1FAA-A3F8A08DF66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42463" y="955914"/>
                  <a:ext cx="1706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ABFF6CC-8247-F6E7-20A0-AEA016C8A0D6}"/>
                    </a:ext>
                  </a:extLst>
                </p14:cNvPr>
                <p14:cNvContentPartPr/>
                <p14:nvPr/>
              </p14:nvContentPartPr>
              <p14:xfrm>
                <a:off x="4312743" y="934314"/>
                <a:ext cx="106920" cy="81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ABFF6CC-8247-F6E7-20A0-AEA016C8A0D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05183" y="926754"/>
                  <a:ext cx="122040" cy="9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9F5E9C1-9C89-623D-D589-AB7797431EEB}"/>
              </a:ext>
            </a:extLst>
          </p:cNvPr>
          <p:cNvGrpSpPr/>
          <p:nvPr/>
        </p:nvGrpSpPr>
        <p:grpSpPr>
          <a:xfrm>
            <a:off x="2418783" y="1217274"/>
            <a:ext cx="2034720" cy="207360"/>
            <a:chOff x="2418783" y="1217274"/>
            <a:chExt cx="2034720" cy="20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24A4CDD-31EA-1229-654F-ADAE01B74A3A}"/>
                    </a:ext>
                  </a:extLst>
                </p14:cNvPr>
                <p14:cNvContentPartPr/>
                <p14:nvPr/>
              </p14:nvContentPartPr>
              <p14:xfrm>
                <a:off x="2418783" y="1217274"/>
                <a:ext cx="174240" cy="206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24A4CDD-31EA-1229-654F-ADAE01B74A3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11223" y="1209714"/>
                  <a:ext cx="1893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087FF39-6E35-A513-F9D8-0759C7374B65}"/>
                    </a:ext>
                  </a:extLst>
                </p14:cNvPr>
                <p14:cNvContentPartPr/>
                <p14:nvPr/>
              </p14:nvContentPartPr>
              <p14:xfrm>
                <a:off x="2437503" y="1364514"/>
                <a:ext cx="163080" cy="10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087FF39-6E35-A513-F9D8-0759C7374B6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429943" y="1356954"/>
                  <a:ext cx="1782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509A219-3FB7-011A-3897-8CDA8D9FC171}"/>
                    </a:ext>
                  </a:extLst>
                </p14:cNvPr>
                <p14:cNvContentPartPr/>
                <p14:nvPr/>
              </p14:nvContentPartPr>
              <p14:xfrm>
                <a:off x="2637663" y="1302234"/>
                <a:ext cx="78840" cy="113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509A219-3FB7-011A-3897-8CDA8D9FC17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630103" y="1294674"/>
                  <a:ext cx="939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C427A8F-7770-3360-18A6-444FD084ED99}"/>
                    </a:ext>
                  </a:extLst>
                </p14:cNvPr>
                <p14:cNvContentPartPr/>
                <p14:nvPr/>
              </p14:nvContentPartPr>
              <p14:xfrm>
                <a:off x="2746383" y="1312674"/>
                <a:ext cx="270000" cy="69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C427A8F-7770-3360-18A6-444FD084ED9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38823" y="1305114"/>
                  <a:ext cx="2847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A327C66-F5FA-87A7-BAD6-EC62D21E6FFC}"/>
                    </a:ext>
                  </a:extLst>
                </p14:cNvPr>
                <p14:cNvContentPartPr/>
                <p14:nvPr/>
              </p14:nvContentPartPr>
              <p14:xfrm>
                <a:off x="3150303" y="1257954"/>
                <a:ext cx="131400" cy="84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A327C66-F5FA-87A7-BAD6-EC62D21E6FF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42743" y="1250394"/>
                  <a:ext cx="1465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F28708C-6711-1B17-945F-231E4B244F24}"/>
                    </a:ext>
                  </a:extLst>
                </p14:cNvPr>
                <p14:cNvContentPartPr/>
                <p14:nvPr/>
              </p14:nvContentPartPr>
              <p14:xfrm>
                <a:off x="3304023" y="1253994"/>
                <a:ext cx="131400" cy="90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F28708C-6711-1B17-945F-231E4B244F2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96463" y="1246434"/>
                  <a:ext cx="1465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E51C77A-5C61-D0E6-1612-ADEEF13D61E0}"/>
                    </a:ext>
                  </a:extLst>
                </p14:cNvPr>
                <p14:cNvContentPartPr/>
                <p14:nvPr/>
              </p14:nvContentPartPr>
              <p14:xfrm>
                <a:off x="3479703" y="1243554"/>
                <a:ext cx="81000" cy="76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E51C77A-5C61-D0E6-1612-ADEEF13D61E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72503" y="1235994"/>
                  <a:ext cx="957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FF8EDDA-46E8-526D-83F7-37007ED70B11}"/>
                    </a:ext>
                  </a:extLst>
                </p14:cNvPr>
                <p14:cNvContentPartPr/>
                <p14:nvPr/>
              </p14:nvContentPartPr>
              <p14:xfrm>
                <a:off x="3554583" y="1243554"/>
                <a:ext cx="202320" cy="60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FF8EDDA-46E8-526D-83F7-37007ED70B1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47023" y="1235994"/>
                  <a:ext cx="2174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415DC63-7BB0-BFFF-BDEE-9A98BE13D6C6}"/>
                    </a:ext>
                  </a:extLst>
                </p14:cNvPr>
                <p14:cNvContentPartPr/>
                <p14:nvPr/>
              </p14:nvContentPartPr>
              <p14:xfrm>
                <a:off x="3652143" y="1236714"/>
                <a:ext cx="155520" cy="117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415DC63-7BB0-BFFF-BDEE-9A98BE13D6C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44583" y="1229154"/>
                  <a:ext cx="1706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F11068C-32E9-12B3-4F30-FB0594AA7BF2}"/>
                    </a:ext>
                  </a:extLst>
                </p14:cNvPr>
                <p14:cNvContentPartPr/>
                <p14:nvPr/>
              </p14:nvContentPartPr>
              <p14:xfrm>
                <a:off x="3835383" y="1268394"/>
                <a:ext cx="122040" cy="156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F11068C-32E9-12B3-4F30-FB0594AA7BF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27823" y="1260834"/>
                  <a:ext cx="1371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F2AD620-58B5-1DC2-75F8-56B8CBA4A616}"/>
                    </a:ext>
                  </a:extLst>
                </p14:cNvPr>
                <p14:cNvContentPartPr/>
                <p14:nvPr/>
              </p14:nvContentPartPr>
              <p14:xfrm>
                <a:off x="4022583" y="1235634"/>
                <a:ext cx="26640" cy="131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F2AD620-58B5-1DC2-75F8-56B8CBA4A61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15023" y="1228074"/>
                  <a:ext cx="417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5BFB0D5-78A6-BCF4-716C-C07C34687A33}"/>
                    </a:ext>
                  </a:extLst>
                </p14:cNvPr>
                <p14:cNvContentPartPr/>
                <p14:nvPr/>
              </p14:nvContentPartPr>
              <p14:xfrm>
                <a:off x="3998463" y="1283874"/>
                <a:ext cx="155520" cy="147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5BFB0D5-78A6-BCF4-716C-C07C34687A3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990903" y="1276314"/>
                  <a:ext cx="1706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618A08B-C79B-D4B6-7721-FD51925C04CF}"/>
                    </a:ext>
                  </a:extLst>
                </p14:cNvPr>
                <p14:cNvContentPartPr/>
                <p14:nvPr/>
              </p14:nvContentPartPr>
              <p14:xfrm>
                <a:off x="4138863" y="1280994"/>
                <a:ext cx="110880" cy="59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618A08B-C79B-D4B6-7721-FD51925C04C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131303" y="1273434"/>
                  <a:ext cx="1260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53F55A3-E440-8B96-0A7C-6F4B467D6C42}"/>
                    </a:ext>
                  </a:extLst>
                </p14:cNvPr>
                <p14:cNvContentPartPr/>
                <p14:nvPr/>
              </p14:nvContentPartPr>
              <p14:xfrm>
                <a:off x="4198623" y="1255074"/>
                <a:ext cx="254880" cy="68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53F55A3-E440-8B96-0A7C-6F4B467D6C4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191063" y="1247514"/>
                  <a:ext cx="270000" cy="8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13E7F12-97C8-33FA-29CF-35CA967998FF}"/>
                  </a:ext>
                </a:extLst>
              </p14:cNvPr>
              <p14:cNvContentPartPr/>
              <p14:nvPr/>
            </p14:nvContentPartPr>
            <p14:xfrm>
              <a:off x="4836903" y="2024754"/>
              <a:ext cx="539280" cy="1256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13E7F12-97C8-33FA-29CF-35CA967998F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829343" y="2017554"/>
                <a:ext cx="554400" cy="14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7F3308AF-FB49-7BB8-E4B0-3A82271CF6D1}"/>
              </a:ext>
            </a:extLst>
          </p:cNvPr>
          <p:cNvGrpSpPr/>
          <p:nvPr/>
        </p:nvGrpSpPr>
        <p:grpSpPr>
          <a:xfrm>
            <a:off x="4454943" y="2353074"/>
            <a:ext cx="1581840" cy="189360"/>
            <a:chOff x="4454943" y="2353074"/>
            <a:chExt cx="1581840" cy="18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7577989-7CD5-4AEC-2FDD-326FB1693054}"/>
                    </a:ext>
                  </a:extLst>
                </p14:cNvPr>
                <p14:cNvContentPartPr/>
                <p14:nvPr/>
              </p14:nvContentPartPr>
              <p14:xfrm>
                <a:off x="4580223" y="2444514"/>
                <a:ext cx="2160" cy="4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7577989-7CD5-4AEC-2FDD-326FB169305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72663" y="2436954"/>
                  <a:ext cx="1728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15C5269-1928-CD92-7ED5-9C2FADEFB7BF}"/>
                    </a:ext>
                  </a:extLst>
                </p14:cNvPr>
                <p14:cNvContentPartPr/>
                <p14:nvPr/>
              </p14:nvContentPartPr>
              <p14:xfrm>
                <a:off x="4454943" y="2427234"/>
                <a:ext cx="159480" cy="63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15C5269-1928-CD92-7ED5-9C2FADEFB7B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447383" y="2419674"/>
                  <a:ext cx="1746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029B258-35BE-FEFF-A204-6ABC03C9596F}"/>
                    </a:ext>
                  </a:extLst>
                </p14:cNvPr>
                <p14:cNvContentPartPr/>
                <p14:nvPr/>
              </p14:nvContentPartPr>
              <p14:xfrm>
                <a:off x="4666263" y="2353074"/>
                <a:ext cx="129600" cy="130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029B258-35BE-FEFF-A204-6ABC03C9596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659063" y="2345514"/>
                  <a:ext cx="1447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C2EC605-6316-33FF-9A3E-6869A6C0D409}"/>
                    </a:ext>
                  </a:extLst>
                </p14:cNvPr>
                <p14:cNvContentPartPr/>
                <p14:nvPr/>
              </p14:nvContentPartPr>
              <p14:xfrm>
                <a:off x="4896663" y="2373234"/>
                <a:ext cx="13320" cy="96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C2EC605-6316-33FF-9A3E-6869A6C0D40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889103" y="2365674"/>
                  <a:ext cx="28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C14F18F-B5E1-2A4E-BBC0-D2A72E601E65}"/>
                    </a:ext>
                  </a:extLst>
                </p14:cNvPr>
                <p14:cNvContentPartPr/>
                <p14:nvPr/>
              </p14:nvContentPartPr>
              <p14:xfrm>
                <a:off x="4857423" y="2418594"/>
                <a:ext cx="99720" cy="14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C14F18F-B5E1-2A4E-BBC0-D2A72E601E6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849863" y="2411034"/>
                  <a:ext cx="11448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064337B-E3FE-7186-CDED-6266D934B0E2}"/>
                    </a:ext>
                  </a:extLst>
                </p14:cNvPr>
                <p14:cNvContentPartPr/>
                <p14:nvPr/>
              </p14:nvContentPartPr>
              <p14:xfrm>
                <a:off x="5066943" y="2366754"/>
                <a:ext cx="52920" cy="100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064337B-E3FE-7186-CDED-6266D934B0E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059383" y="2359194"/>
                  <a:ext cx="676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CB75661-E2C2-154D-F6C0-25DC38219AED}"/>
                    </a:ext>
                  </a:extLst>
                </p14:cNvPr>
                <p14:cNvContentPartPr/>
                <p14:nvPr/>
              </p14:nvContentPartPr>
              <p14:xfrm>
                <a:off x="5102583" y="2416794"/>
                <a:ext cx="157680" cy="493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CB75661-E2C2-154D-F6C0-25DC38219AE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095023" y="2409234"/>
                  <a:ext cx="1728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03C267A-C6B5-AED0-1CD6-CA7E8EA3C097}"/>
                    </a:ext>
                  </a:extLst>
                </p14:cNvPr>
                <p14:cNvContentPartPr/>
                <p14:nvPr/>
              </p14:nvContentPartPr>
              <p14:xfrm>
                <a:off x="5299143" y="2401314"/>
                <a:ext cx="73440" cy="63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03C267A-C6B5-AED0-1CD6-CA7E8EA3C09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291583" y="2393754"/>
                  <a:ext cx="885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8AEF6AC-3C11-C38C-D317-7D9583482A88}"/>
                    </a:ext>
                  </a:extLst>
                </p14:cNvPr>
                <p14:cNvContentPartPr/>
                <p14:nvPr/>
              </p14:nvContentPartPr>
              <p14:xfrm>
                <a:off x="5360703" y="2408874"/>
                <a:ext cx="101520" cy="698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8AEF6AC-3C11-C38C-D317-7D9583482A8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353143" y="2401314"/>
                  <a:ext cx="1166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D86F65A-5897-DA02-0006-8236536A0DF1}"/>
                    </a:ext>
                  </a:extLst>
                </p14:cNvPr>
                <p14:cNvContentPartPr/>
                <p14:nvPr/>
              </p14:nvContentPartPr>
              <p14:xfrm>
                <a:off x="5514423" y="2372514"/>
                <a:ext cx="114480" cy="169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D86F65A-5897-DA02-0006-8236536A0DF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506863" y="2364954"/>
                  <a:ext cx="1296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B16A0E5-EBD6-448B-66C2-E2CE05A7D607}"/>
                    </a:ext>
                  </a:extLst>
                </p14:cNvPr>
                <p14:cNvContentPartPr/>
                <p14:nvPr/>
              </p14:nvContentPartPr>
              <p14:xfrm>
                <a:off x="5691903" y="2358834"/>
                <a:ext cx="17280" cy="1245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B16A0E5-EBD6-448B-66C2-E2CE05A7D60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684703" y="2351274"/>
                  <a:ext cx="324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8F7AEBD-697F-074E-B034-BBB1AEA60ABB}"/>
                    </a:ext>
                  </a:extLst>
                </p14:cNvPr>
                <p14:cNvContentPartPr/>
                <p14:nvPr/>
              </p14:nvContentPartPr>
              <p14:xfrm>
                <a:off x="5649063" y="2395914"/>
                <a:ext cx="120240" cy="144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8F7AEBD-697F-074E-B034-BBB1AEA60AB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641503" y="2388354"/>
                  <a:ext cx="1353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71D101F-F3B1-7756-D8B8-FB4DD7F7D9FA}"/>
                    </a:ext>
                  </a:extLst>
                </p14:cNvPr>
                <p14:cNvContentPartPr/>
                <p14:nvPr/>
              </p14:nvContentPartPr>
              <p14:xfrm>
                <a:off x="5750223" y="2399514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71D101F-F3B1-7756-D8B8-FB4DD7F7D9F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742663" y="2391954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EC9C5D4-429C-5BF3-7041-F4CAA10A745C}"/>
                    </a:ext>
                  </a:extLst>
                </p14:cNvPr>
                <p14:cNvContentPartPr/>
                <p14:nvPr/>
              </p14:nvContentPartPr>
              <p14:xfrm>
                <a:off x="5748063" y="2399514"/>
                <a:ext cx="2160" cy="676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EC9C5D4-429C-5BF3-7041-F4CAA10A745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740863" y="2391954"/>
                  <a:ext cx="172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ED28937-D7BE-8582-7068-C40378D9A76F}"/>
                    </a:ext>
                  </a:extLst>
                </p14:cNvPr>
                <p14:cNvContentPartPr/>
                <p14:nvPr/>
              </p14:nvContentPartPr>
              <p14:xfrm>
                <a:off x="5748063" y="2426514"/>
                <a:ext cx="82800" cy="694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ED28937-D7BE-8582-7068-C40378D9A76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740863" y="2418954"/>
                  <a:ext cx="979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8C9E0E2-9C5D-39FA-5BCA-8EF150565855}"/>
                    </a:ext>
                  </a:extLst>
                </p14:cNvPr>
                <p14:cNvContentPartPr/>
                <p14:nvPr/>
              </p14:nvContentPartPr>
              <p14:xfrm>
                <a:off x="5931663" y="2421474"/>
                <a:ext cx="105120" cy="87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8C9E0E2-9C5D-39FA-5BCA-8EF15056585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924103" y="2413914"/>
                  <a:ext cx="12024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03BFABB-F70B-6C19-2F1F-7FB9CD444411}"/>
              </a:ext>
            </a:extLst>
          </p:cNvPr>
          <p:cNvGrpSpPr/>
          <p:nvPr/>
        </p:nvGrpSpPr>
        <p:grpSpPr>
          <a:xfrm>
            <a:off x="4614063" y="2598594"/>
            <a:ext cx="1478880" cy="183600"/>
            <a:chOff x="4614063" y="2598594"/>
            <a:chExt cx="1478880" cy="18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411121F-60C9-01D7-7DDE-8E097B21D443}"/>
                    </a:ext>
                  </a:extLst>
                </p14:cNvPr>
                <p14:cNvContentPartPr/>
                <p14:nvPr/>
              </p14:nvContentPartPr>
              <p14:xfrm>
                <a:off x="4614063" y="2619834"/>
                <a:ext cx="116280" cy="1418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411121F-60C9-01D7-7DDE-8E097B21D44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606503" y="2612274"/>
                  <a:ext cx="1314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DD454C3-F8C4-8705-1A10-69B79ADC72D7}"/>
                    </a:ext>
                  </a:extLst>
                </p14:cNvPr>
                <p14:cNvContentPartPr/>
                <p14:nvPr/>
              </p14:nvContentPartPr>
              <p14:xfrm>
                <a:off x="4814223" y="2681394"/>
                <a:ext cx="6120" cy="53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DD454C3-F8C4-8705-1A10-69B79ADC72D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806663" y="2673834"/>
                  <a:ext cx="212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884C7D0-EB21-726A-CFEA-2BF5E8941156}"/>
                    </a:ext>
                  </a:extLst>
                </p14:cNvPr>
                <p14:cNvContentPartPr/>
                <p14:nvPr/>
              </p14:nvContentPartPr>
              <p14:xfrm>
                <a:off x="4816023" y="2681394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884C7D0-EB21-726A-CFEA-2BF5E894115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808463" y="2673834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96F80F8-2B5B-ABFB-7375-E61E462327B8}"/>
                    </a:ext>
                  </a:extLst>
                </p14:cNvPr>
                <p14:cNvContentPartPr/>
                <p14:nvPr/>
              </p14:nvContentPartPr>
              <p14:xfrm>
                <a:off x="4862823" y="2660154"/>
                <a:ext cx="108720" cy="80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96F80F8-2B5B-ABFB-7375-E61E462327B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855263" y="2652594"/>
                  <a:ext cx="1238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A1E0E5D-DD22-19F9-8572-CF664B7F0B50}"/>
                    </a:ext>
                  </a:extLst>
                </p14:cNvPr>
                <p14:cNvContentPartPr/>
                <p14:nvPr/>
              </p14:nvContentPartPr>
              <p14:xfrm>
                <a:off x="4988463" y="2668794"/>
                <a:ext cx="78840" cy="900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A1E0E5D-DD22-19F9-8572-CF664B7F0B5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980903" y="2661234"/>
                  <a:ext cx="939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D65AA8D-590D-912A-4E8B-5F1AE760E915}"/>
                    </a:ext>
                  </a:extLst>
                </p14:cNvPr>
                <p14:cNvContentPartPr/>
                <p14:nvPr/>
              </p14:nvContentPartPr>
              <p14:xfrm>
                <a:off x="5107983" y="2685354"/>
                <a:ext cx="93960" cy="71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D65AA8D-590D-912A-4E8B-5F1AE760E91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100423" y="2677794"/>
                  <a:ext cx="1090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321854F-0F27-0A81-A16D-B15202687F6F}"/>
                    </a:ext>
                  </a:extLst>
                </p14:cNvPr>
                <p14:cNvContentPartPr/>
                <p14:nvPr/>
              </p14:nvContentPartPr>
              <p14:xfrm>
                <a:off x="5237223" y="2682474"/>
                <a:ext cx="97560" cy="957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321854F-0F27-0A81-A16D-B15202687F6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229663" y="2674914"/>
                  <a:ext cx="1126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ECA06A6-7EB9-6081-911F-7E6B64107492}"/>
                    </a:ext>
                  </a:extLst>
                </p14:cNvPr>
                <p14:cNvContentPartPr/>
                <p14:nvPr/>
              </p14:nvContentPartPr>
              <p14:xfrm>
                <a:off x="5390943" y="2686074"/>
                <a:ext cx="9720" cy="590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ECA06A6-7EB9-6081-911F-7E6B6410749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383383" y="2678514"/>
                  <a:ext cx="248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FD2D1B4-491D-766D-5831-A3FEC0CE718F}"/>
                    </a:ext>
                  </a:extLst>
                </p14:cNvPr>
                <p14:cNvContentPartPr/>
                <p14:nvPr/>
              </p14:nvContentPartPr>
              <p14:xfrm>
                <a:off x="5437383" y="2598594"/>
                <a:ext cx="360" cy="90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FD2D1B4-491D-766D-5831-A3FEC0CE718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429823" y="2591034"/>
                  <a:ext cx="154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0F735C8-3FA8-5609-8826-0E0CFF56818B}"/>
                    </a:ext>
                  </a:extLst>
                </p14:cNvPr>
                <p14:cNvContentPartPr/>
                <p14:nvPr/>
              </p14:nvContentPartPr>
              <p14:xfrm>
                <a:off x="5460063" y="2694714"/>
                <a:ext cx="112680" cy="572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0F735C8-3FA8-5609-8826-0E0CFF56818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452503" y="2687154"/>
                  <a:ext cx="1278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DD079D2-0CE4-8545-14FE-A8B2C0A95952}"/>
                    </a:ext>
                  </a:extLst>
                </p14:cNvPr>
                <p14:cNvContentPartPr/>
                <p14:nvPr/>
              </p14:nvContentPartPr>
              <p14:xfrm>
                <a:off x="5643303" y="2659434"/>
                <a:ext cx="7920" cy="1015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DD079D2-0CE4-8545-14FE-A8B2C0A9595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635743" y="2651874"/>
                  <a:ext cx="230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DA5C7CC-1B40-F153-FFE9-46CD3B6A6E9F}"/>
                    </a:ext>
                  </a:extLst>
                </p14:cNvPr>
                <p14:cNvContentPartPr/>
                <p14:nvPr/>
              </p14:nvContentPartPr>
              <p14:xfrm>
                <a:off x="5635743" y="2703714"/>
                <a:ext cx="64080" cy="32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DA5C7CC-1B40-F153-FFE9-46CD3B6A6E9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628543" y="2696154"/>
                  <a:ext cx="7920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AEB0DEF-332F-83C2-7A2D-67CC555673DC}"/>
                    </a:ext>
                  </a:extLst>
                </p14:cNvPr>
                <p14:cNvContentPartPr/>
                <p14:nvPr/>
              </p14:nvContentPartPr>
              <p14:xfrm>
                <a:off x="5635743" y="2705514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AEB0DEF-332F-83C2-7A2D-67CC555673D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628543" y="2697954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0F806C7-B4A3-E22D-1A01-925E623002D7}"/>
                    </a:ext>
                  </a:extLst>
                </p14:cNvPr>
                <p14:cNvContentPartPr/>
                <p14:nvPr/>
              </p14:nvContentPartPr>
              <p14:xfrm>
                <a:off x="5787663" y="2679594"/>
                <a:ext cx="3960" cy="907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0F806C7-B4A3-E22D-1A01-925E623002D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780103" y="2672034"/>
                  <a:ext cx="190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0C9D1B9-A5D2-B806-2B80-25EEAC8A99EA}"/>
                    </a:ext>
                  </a:extLst>
                </p14:cNvPr>
                <p14:cNvContentPartPr/>
                <p14:nvPr/>
              </p14:nvContentPartPr>
              <p14:xfrm>
                <a:off x="5808183" y="2598594"/>
                <a:ext cx="2160" cy="18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0C9D1B9-A5D2-B806-2B80-25EEAC8A99E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800623" y="2591034"/>
                  <a:ext cx="172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FB9C04D-8BA6-3444-375A-303493A52C35}"/>
                    </a:ext>
                  </a:extLst>
                </p14:cNvPr>
                <p14:cNvContentPartPr/>
                <p14:nvPr/>
              </p14:nvContentPartPr>
              <p14:xfrm>
                <a:off x="5819343" y="2695074"/>
                <a:ext cx="273600" cy="871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FB9C04D-8BA6-3444-375A-303493A52C3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811783" y="2687514"/>
                  <a:ext cx="288720" cy="10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31B2D66C-FB38-B968-B35B-84E13D9AC461}"/>
                  </a:ext>
                </a:extLst>
              </p14:cNvPr>
              <p14:cNvContentPartPr/>
              <p14:nvPr/>
            </p14:nvContentPartPr>
            <p14:xfrm>
              <a:off x="5797023" y="1385754"/>
              <a:ext cx="2130120" cy="3614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31B2D66C-FB38-B968-B35B-84E13D9AC461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5789463" y="1378194"/>
                <a:ext cx="2145240" cy="37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CD7524D-2882-9DDD-0275-0D57857767F0}"/>
              </a:ext>
            </a:extLst>
          </p:cNvPr>
          <p:cNvGrpSpPr/>
          <p:nvPr/>
        </p:nvGrpSpPr>
        <p:grpSpPr>
          <a:xfrm>
            <a:off x="5851023" y="692034"/>
            <a:ext cx="1375920" cy="294840"/>
            <a:chOff x="5851023" y="692034"/>
            <a:chExt cx="1375920" cy="29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7207127-FAB2-49EF-ABD1-AFB5BDDD369F}"/>
                    </a:ext>
                  </a:extLst>
                </p14:cNvPr>
                <p14:cNvContentPartPr/>
                <p14:nvPr/>
              </p14:nvContentPartPr>
              <p14:xfrm>
                <a:off x="5851023" y="818034"/>
                <a:ext cx="97560" cy="111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7207127-FAB2-49EF-ABD1-AFB5BDDD369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843463" y="810474"/>
                  <a:ext cx="1126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DF97639-12C3-1C78-8C55-AC1D057541F1}"/>
                    </a:ext>
                  </a:extLst>
                </p14:cNvPr>
                <p14:cNvContentPartPr/>
                <p14:nvPr/>
              </p14:nvContentPartPr>
              <p14:xfrm>
                <a:off x="6028863" y="856554"/>
                <a:ext cx="125640" cy="705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DF97639-12C3-1C78-8C55-AC1D057541F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021303" y="848994"/>
                  <a:ext cx="1407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5347B23-07F0-C610-3D6F-F24C79929DDB}"/>
                    </a:ext>
                  </a:extLst>
                </p14:cNvPr>
                <p14:cNvContentPartPr/>
                <p14:nvPr/>
              </p14:nvContentPartPr>
              <p14:xfrm>
                <a:off x="6240543" y="843954"/>
                <a:ext cx="209880" cy="889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5347B23-07F0-C610-3D6F-F24C79929DD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232983" y="836394"/>
                  <a:ext cx="2250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33C6BC2-4FB7-F09B-A476-AAD2D99255BB}"/>
                    </a:ext>
                  </a:extLst>
                </p14:cNvPr>
                <p14:cNvContentPartPr/>
                <p14:nvPr/>
              </p14:nvContentPartPr>
              <p14:xfrm>
                <a:off x="6519183" y="850794"/>
                <a:ext cx="123840" cy="1360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33C6BC2-4FB7-F09B-A476-AAD2D99255B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511623" y="843234"/>
                  <a:ext cx="1389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95B426A-499A-D355-D31E-D69FBAFE7DEC}"/>
                    </a:ext>
                  </a:extLst>
                </p14:cNvPr>
                <p14:cNvContentPartPr/>
                <p14:nvPr/>
              </p14:nvContentPartPr>
              <p14:xfrm>
                <a:off x="6798183" y="692034"/>
                <a:ext cx="11520" cy="1987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95B426A-499A-D355-D31E-D69FBAFE7DE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790623" y="684474"/>
                  <a:ext cx="266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B139A1A-C0FA-CC73-ED0F-66870923B665}"/>
                    </a:ext>
                  </a:extLst>
                </p14:cNvPr>
                <p14:cNvContentPartPr/>
                <p14:nvPr/>
              </p14:nvContentPartPr>
              <p14:xfrm>
                <a:off x="6876663" y="820914"/>
                <a:ext cx="122040" cy="820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B139A1A-C0FA-CC73-ED0F-66870923B66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869103" y="813354"/>
                  <a:ext cx="1371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7CCCBD2-964B-0B38-BACD-75D3182A901C}"/>
                    </a:ext>
                  </a:extLst>
                </p14:cNvPr>
                <p14:cNvContentPartPr/>
                <p14:nvPr/>
              </p14:nvContentPartPr>
              <p14:xfrm>
                <a:off x="7093743" y="821634"/>
                <a:ext cx="133200" cy="532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7CCCBD2-964B-0B38-BACD-75D3182A901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086183" y="814074"/>
                  <a:ext cx="148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EE43893-BBEB-3279-4366-E3292EF2DC43}"/>
                    </a:ext>
                  </a:extLst>
                </p14:cNvPr>
                <p14:cNvContentPartPr/>
                <p14:nvPr/>
              </p14:nvContentPartPr>
              <p14:xfrm>
                <a:off x="7058463" y="821634"/>
                <a:ext cx="36000" cy="842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EE43893-BBEB-3279-4366-E3292EF2DC43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050903" y="814074"/>
                  <a:ext cx="511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7F28961-9633-025D-2CBB-39CE49FB2FD7}"/>
                    </a:ext>
                  </a:extLst>
                </p14:cNvPr>
                <p14:cNvContentPartPr/>
                <p14:nvPr/>
              </p14:nvContentPartPr>
              <p14:xfrm>
                <a:off x="7046943" y="798594"/>
                <a:ext cx="151920" cy="860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7F28961-9633-025D-2CBB-39CE49FB2FD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039383" y="791034"/>
                  <a:ext cx="1670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F53DD40-27CC-0F01-2FAE-DE5898943A23}"/>
                    </a:ext>
                  </a:extLst>
                </p14:cNvPr>
                <p14:cNvContentPartPr/>
                <p14:nvPr/>
              </p14:nvContentPartPr>
              <p14:xfrm>
                <a:off x="7030383" y="760074"/>
                <a:ext cx="138960" cy="1407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F53DD40-27CC-0F01-2FAE-DE5898943A23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022823" y="752514"/>
                  <a:ext cx="154080" cy="15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F6C4D95-6F60-B4D4-461D-FA547CA0DABF}"/>
              </a:ext>
            </a:extLst>
          </p:cNvPr>
          <p:cNvGrpSpPr/>
          <p:nvPr/>
        </p:nvGrpSpPr>
        <p:grpSpPr>
          <a:xfrm>
            <a:off x="5901783" y="1075794"/>
            <a:ext cx="1724040" cy="227520"/>
            <a:chOff x="5901783" y="1075794"/>
            <a:chExt cx="172404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E06C0C4-D506-2EBF-FDD7-9E73178D4176}"/>
                    </a:ext>
                  </a:extLst>
                </p14:cNvPr>
                <p14:cNvContentPartPr/>
                <p14:nvPr/>
              </p14:nvContentPartPr>
              <p14:xfrm>
                <a:off x="5901783" y="1075794"/>
                <a:ext cx="170640" cy="2275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E06C0C4-D506-2EBF-FDD7-9E73178D417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894223" y="1068234"/>
                  <a:ext cx="1857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AD478E6-D1EA-40A7-4C77-308D09B71F38}"/>
                    </a:ext>
                  </a:extLst>
                </p14:cNvPr>
                <p14:cNvContentPartPr/>
                <p14:nvPr/>
              </p14:nvContentPartPr>
              <p14:xfrm>
                <a:off x="5961543" y="1220154"/>
                <a:ext cx="237960" cy="61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AD478E6-D1EA-40A7-4C77-308D09B71F3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953983" y="1212594"/>
                  <a:ext cx="2530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D4B0AEA-4DCC-46CB-19DD-B9D183C6CA89}"/>
                    </a:ext>
                  </a:extLst>
                </p14:cNvPr>
                <p14:cNvContentPartPr/>
                <p14:nvPr/>
              </p14:nvContentPartPr>
              <p14:xfrm>
                <a:off x="6163863" y="1195314"/>
                <a:ext cx="112680" cy="705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D4B0AEA-4DCC-46CB-19DD-B9D183C6CA8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156303" y="1187754"/>
                  <a:ext cx="1278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9204342-15FC-2981-C6D3-D781F4A8AA29}"/>
                    </a:ext>
                  </a:extLst>
                </p14:cNvPr>
                <p14:cNvContentPartPr/>
                <p14:nvPr/>
              </p14:nvContentPartPr>
              <p14:xfrm>
                <a:off x="6292743" y="1190274"/>
                <a:ext cx="125640" cy="900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9204342-15FC-2981-C6D3-D781F4A8AA2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285183" y="1183074"/>
                  <a:ext cx="1407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67AB183-3A48-E386-5E2F-DF46FF939892}"/>
                    </a:ext>
                  </a:extLst>
                </p14:cNvPr>
                <p14:cNvContentPartPr/>
                <p14:nvPr/>
              </p14:nvContentPartPr>
              <p14:xfrm>
                <a:off x="6463023" y="1179834"/>
                <a:ext cx="267840" cy="907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67AB183-3A48-E386-5E2F-DF46FF93989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455463" y="1172274"/>
                  <a:ext cx="2829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9A8FD0F-5896-F616-251B-AFCA07261039}"/>
                    </a:ext>
                  </a:extLst>
                </p14:cNvPr>
                <p14:cNvContentPartPr/>
                <p14:nvPr/>
              </p14:nvContentPartPr>
              <p14:xfrm>
                <a:off x="6757143" y="1161474"/>
                <a:ext cx="135000" cy="79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9A8FD0F-5896-F616-251B-AFCA0726103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749583" y="1153914"/>
                  <a:ext cx="1501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1DE5E1E-F31A-F93B-BF01-FFE9E7120AAD}"/>
                    </a:ext>
                  </a:extLst>
                </p14:cNvPr>
                <p14:cNvContentPartPr/>
                <p14:nvPr/>
              </p14:nvContentPartPr>
              <p14:xfrm>
                <a:off x="7056303" y="1106754"/>
                <a:ext cx="360" cy="1234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1DE5E1E-F31A-F93B-BF01-FFE9E7120AA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048743" y="1099194"/>
                  <a:ext cx="154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0235ACC-89B0-D0E9-4494-98A5878A8FED}"/>
                    </a:ext>
                  </a:extLst>
                </p14:cNvPr>
                <p14:cNvContentPartPr/>
                <p14:nvPr/>
              </p14:nvContentPartPr>
              <p14:xfrm>
                <a:off x="6996543" y="1144194"/>
                <a:ext cx="161280" cy="27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0235ACC-89B0-D0E9-4494-98A5878A8FE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988983" y="1136634"/>
                  <a:ext cx="1764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3546401-9632-1168-4E11-1E584846CEDB}"/>
                    </a:ext>
                  </a:extLst>
                </p14:cNvPr>
                <p14:cNvContentPartPr/>
                <p14:nvPr/>
              </p14:nvContentPartPr>
              <p14:xfrm>
                <a:off x="7211823" y="1139514"/>
                <a:ext cx="3960" cy="993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3546401-9632-1168-4E11-1E584846CEDB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204263" y="1131954"/>
                  <a:ext cx="190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B01D589-9829-0A06-FA09-1887877D83C9}"/>
                    </a:ext>
                  </a:extLst>
                </p14:cNvPr>
                <p14:cNvContentPartPr/>
                <p14:nvPr/>
              </p14:nvContentPartPr>
              <p14:xfrm>
                <a:off x="7239903" y="1076874"/>
                <a:ext cx="13320" cy="79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B01D589-9829-0A06-FA09-1887877D83C9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232343" y="1069314"/>
                  <a:ext cx="284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6C32E33-B8F8-0029-3011-7993E8F33232}"/>
                    </a:ext>
                  </a:extLst>
                </p14:cNvPr>
                <p14:cNvContentPartPr/>
                <p14:nvPr/>
              </p14:nvContentPartPr>
              <p14:xfrm>
                <a:off x="7260423" y="1159674"/>
                <a:ext cx="114480" cy="676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6C32E33-B8F8-0029-3011-7993E8F3323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252863" y="1152114"/>
                  <a:ext cx="1296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E7807FC-1FF4-43E7-8491-24179EDEEB5D}"/>
                    </a:ext>
                  </a:extLst>
                </p14:cNvPr>
                <p14:cNvContentPartPr/>
                <p14:nvPr/>
              </p14:nvContentPartPr>
              <p14:xfrm>
                <a:off x="7419543" y="1136994"/>
                <a:ext cx="206280" cy="892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E7807FC-1FF4-43E7-8491-24179EDEEB5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411983" y="1129434"/>
                  <a:ext cx="221400" cy="10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727FEBCA-9564-B674-51AD-CAB5DDF4811F}"/>
                  </a:ext>
                </a:extLst>
              </p14:cNvPr>
              <p14:cNvContentPartPr/>
              <p14:nvPr/>
            </p14:nvContentPartPr>
            <p14:xfrm>
              <a:off x="8269143" y="2030874"/>
              <a:ext cx="810720" cy="1677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727FEBCA-9564-B674-51AD-CAB5DDF4811F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8261583" y="2023314"/>
                <a:ext cx="825840" cy="18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003982E-7435-0F39-9A95-81107D4AD44F}"/>
              </a:ext>
            </a:extLst>
          </p:cNvPr>
          <p:cNvGrpSpPr/>
          <p:nvPr/>
        </p:nvGrpSpPr>
        <p:grpSpPr>
          <a:xfrm>
            <a:off x="8304783" y="2271354"/>
            <a:ext cx="1263960" cy="244800"/>
            <a:chOff x="8304783" y="2271354"/>
            <a:chExt cx="1263960" cy="24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3D6DF6B-DBF7-8606-3DFF-2D3468F4CB1C}"/>
                    </a:ext>
                  </a:extLst>
                </p14:cNvPr>
                <p14:cNvContentPartPr/>
                <p14:nvPr/>
              </p14:nvContentPartPr>
              <p14:xfrm>
                <a:off x="8304783" y="2339754"/>
                <a:ext cx="93960" cy="860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3D6DF6B-DBF7-8606-3DFF-2D3468F4CB1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297223" y="2332194"/>
                  <a:ext cx="1090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D5D7B62-3862-2484-1735-2D42BCF7D321}"/>
                    </a:ext>
                  </a:extLst>
                </p14:cNvPr>
                <p14:cNvContentPartPr/>
                <p14:nvPr/>
              </p14:nvContentPartPr>
              <p14:xfrm>
                <a:off x="8422863" y="2332914"/>
                <a:ext cx="144360" cy="946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D5D7B62-3862-2484-1735-2D42BCF7D32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415303" y="2325354"/>
                  <a:ext cx="1594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5DE408C-2453-FA8B-2BF6-06015661D71A}"/>
                    </a:ext>
                  </a:extLst>
                </p14:cNvPr>
                <p14:cNvContentPartPr/>
                <p14:nvPr/>
              </p14:nvContentPartPr>
              <p14:xfrm>
                <a:off x="8619063" y="2361714"/>
                <a:ext cx="213840" cy="763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5DE408C-2453-FA8B-2BF6-06015661D71A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611863" y="2354154"/>
                  <a:ext cx="2289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AEBD7A0-2530-F570-7236-8109BC702933}"/>
                    </a:ext>
                  </a:extLst>
                </p14:cNvPr>
                <p14:cNvContentPartPr/>
                <p14:nvPr/>
              </p14:nvContentPartPr>
              <p14:xfrm>
                <a:off x="8882943" y="2371434"/>
                <a:ext cx="170640" cy="1447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AEBD7A0-2530-F570-7236-8109BC70293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875743" y="2363874"/>
                  <a:ext cx="1857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3777A40-1C22-870C-0681-25628C31BDD8}"/>
                    </a:ext>
                  </a:extLst>
                </p14:cNvPr>
                <p14:cNvContentPartPr/>
                <p14:nvPr/>
              </p14:nvContentPartPr>
              <p14:xfrm>
                <a:off x="9156543" y="2271354"/>
                <a:ext cx="34200" cy="1872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3777A40-1C22-870C-0681-25628C31BDD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148983" y="2263794"/>
                  <a:ext cx="489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4125EEE-61C0-D9D7-756C-CBFEE77C228B}"/>
                    </a:ext>
                  </a:extLst>
                </p14:cNvPr>
                <p14:cNvContentPartPr/>
                <p14:nvPr/>
              </p14:nvContentPartPr>
              <p14:xfrm>
                <a:off x="9210543" y="2348394"/>
                <a:ext cx="174240" cy="727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4125EEE-61C0-D9D7-756C-CBFEE77C228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202983" y="2340834"/>
                  <a:ext cx="1893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E669DD2-7C21-C7E7-BF82-7D650B5A0090}"/>
                    </a:ext>
                  </a:extLst>
                </p14:cNvPr>
                <p14:cNvContentPartPr/>
                <p14:nvPr/>
              </p14:nvContentPartPr>
              <p14:xfrm>
                <a:off x="9427623" y="2338674"/>
                <a:ext cx="109080" cy="579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E669DD2-7C21-C7E7-BF82-7D650B5A0090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420063" y="2331114"/>
                  <a:ext cx="1238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769C266-778F-ED04-FDE0-C49636A10C80}"/>
                    </a:ext>
                  </a:extLst>
                </p14:cNvPr>
                <p14:cNvContentPartPr/>
                <p14:nvPr/>
              </p14:nvContentPartPr>
              <p14:xfrm>
                <a:off x="9403503" y="2312754"/>
                <a:ext cx="165240" cy="1170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769C266-778F-ED04-FDE0-C49636A10C80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395943" y="2305194"/>
                  <a:ext cx="180000" cy="1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D667057F-F2C0-77FE-0466-AAB4EA800B8C}"/>
              </a:ext>
            </a:extLst>
          </p:cNvPr>
          <p:cNvGrpSpPr/>
          <p:nvPr/>
        </p:nvGrpSpPr>
        <p:grpSpPr>
          <a:xfrm>
            <a:off x="9747663" y="2152194"/>
            <a:ext cx="1944720" cy="305640"/>
            <a:chOff x="9747663" y="2152194"/>
            <a:chExt cx="194472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CE4B144-3EEE-21ED-8B7D-910358A512C1}"/>
                    </a:ext>
                  </a:extLst>
                </p14:cNvPr>
                <p14:cNvContentPartPr/>
                <p14:nvPr/>
              </p14:nvContentPartPr>
              <p14:xfrm>
                <a:off x="9747663" y="2198274"/>
                <a:ext cx="196920" cy="2044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CE4B144-3EEE-21ED-8B7D-910358A512C1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740103" y="2190714"/>
                  <a:ext cx="2120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D38ACE6-EEB8-7889-21E4-B90312812722}"/>
                    </a:ext>
                  </a:extLst>
                </p14:cNvPr>
                <p14:cNvContentPartPr/>
                <p14:nvPr/>
              </p14:nvContentPartPr>
              <p14:xfrm>
                <a:off x="10015503" y="2304114"/>
                <a:ext cx="6120" cy="716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D38ACE6-EEB8-7889-21E4-B90312812722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007943" y="2296554"/>
                  <a:ext cx="212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D7384E1-25B2-C117-E371-AECFF56A197C}"/>
                    </a:ext>
                  </a:extLst>
                </p14:cNvPr>
                <p14:cNvContentPartPr/>
                <p14:nvPr/>
              </p14:nvContentPartPr>
              <p14:xfrm>
                <a:off x="10020903" y="2304114"/>
                <a:ext cx="360" cy="3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D7384E1-25B2-C117-E371-AECFF56A197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013343" y="2296554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52865E1-9B5D-A65E-9DFC-3A4F01D44695}"/>
                    </a:ext>
                  </a:extLst>
                </p14:cNvPr>
                <p14:cNvContentPartPr/>
                <p14:nvPr/>
              </p14:nvContentPartPr>
              <p14:xfrm>
                <a:off x="10043583" y="2277114"/>
                <a:ext cx="135000" cy="918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52865E1-9B5D-A65E-9DFC-3A4F01D4469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036023" y="2269554"/>
                  <a:ext cx="1501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A187F08-0D76-4C6B-2CEE-B84D9EA2E730}"/>
                    </a:ext>
                  </a:extLst>
                </p14:cNvPr>
                <p14:cNvContentPartPr/>
                <p14:nvPr/>
              </p14:nvContentPartPr>
              <p14:xfrm>
                <a:off x="10023063" y="2228154"/>
                <a:ext cx="3960" cy="72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A187F08-0D76-4C6B-2CEE-B84D9EA2E73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015503" y="2220594"/>
                  <a:ext cx="190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B19E11F-ECC0-3329-9525-1B9E4B76FE39}"/>
                    </a:ext>
                  </a:extLst>
                </p14:cNvPr>
                <p14:cNvContentPartPr/>
                <p14:nvPr/>
              </p14:nvContentPartPr>
              <p14:xfrm>
                <a:off x="10213863" y="2275314"/>
                <a:ext cx="127800" cy="109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B19E11F-ECC0-3329-9525-1B9E4B76FE3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206303" y="2267754"/>
                  <a:ext cx="1425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7A7374E-9729-EAE5-8A9F-E1D11DC62C1C}"/>
                    </a:ext>
                  </a:extLst>
                </p14:cNvPr>
                <p14:cNvContentPartPr/>
                <p14:nvPr/>
              </p14:nvContentPartPr>
              <p14:xfrm>
                <a:off x="10378383" y="2298354"/>
                <a:ext cx="127800" cy="792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7A7374E-9729-EAE5-8A9F-E1D11DC62C1C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370823" y="2290794"/>
                  <a:ext cx="1425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036ECDD-5273-5AFB-618F-F721585C6059}"/>
                    </a:ext>
                  </a:extLst>
                </p14:cNvPr>
                <p14:cNvContentPartPr/>
                <p14:nvPr/>
              </p14:nvContentPartPr>
              <p14:xfrm>
                <a:off x="10507623" y="2296554"/>
                <a:ext cx="176400" cy="842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036ECDD-5273-5AFB-618F-F721585C6059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500063" y="2288994"/>
                  <a:ext cx="1915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48346E7-0E5E-644B-3ECA-98C7BD56EEA8}"/>
                    </a:ext>
                  </a:extLst>
                </p14:cNvPr>
                <p14:cNvContentPartPr/>
                <p14:nvPr/>
              </p14:nvContentPartPr>
              <p14:xfrm>
                <a:off x="10722903" y="2250114"/>
                <a:ext cx="19080" cy="1533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48346E7-0E5E-644B-3ECA-98C7BD56EEA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715343" y="2242554"/>
                  <a:ext cx="342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5B4EB5A-9683-9C4F-4FFD-FD5B64414EA1}"/>
                    </a:ext>
                  </a:extLst>
                </p14:cNvPr>
                <p14:cNvContentPartPr/>
                <p14:nvPr/>
              </p14:nvContentPartPr>
              <p14:xfrm>
                <a:off x="10782663" y="2152194"/>
                <a:ext cx="360" cy="331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5B4EB5A-9683-9C4F-4FFD-FD5B64414EA1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775103" y="2144634"/>
                  <a:ext cx="154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C2FE7B7-0726-488B-BE54-A62B2F283B9E}"/>
                    </a:ext>
                  </a:extLst>
                </p14:cNvPr>
                <p14:cNvContentPartPr/>
                <p14:nvPr/>
              </p14:nvContentPartPr>
              <p14:xfrm>
                <a:off x="10767903" y="2322474"/>
                <a:ext cx="146160" cy="936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C2FE7B7-0726-488B-BE54-A62B2F283B9E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760343" y="2314914"/>
                  <a:ext cx="1612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238AF42-B3A6-E795-2962-2F16D4309844}"/>
                    </a:ext>
                  </a:extLst>
                </p14:cNvPr>
                <p14:cNvContentPartPr/>
                <p14:nvPr/>
              </p14:nvContentPartPr>
              <p14:xfrm>
                <a:off x="11052303" y="2305194"/>
                <a:ext cx="24480" cy="986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238AF42-B3A6-E795-2962-2F16D430984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1044743" y="2297634"/>
                  <a:ext cx="396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3455A7F-3448-1CAC-49CB-ED1809102066}"/>
                    </a:ext>
                  </a:extLst>
                </p14:cNvPr>
                <p14:cNvContentPartPr/>
                <p14:nvPr/>
              </p14:nvContentPartPr>
              <p14:xfrm>
                <a:off x="11027823" y="2354154"/>
                <a:ext cx="93960" cy="165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3455A7F-3448-1CAC-49CB-ED180910206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1020263" y="2346594"/>
                  <a:ext cx="1090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DBFA1DB-42F5-CCDA-F2CC-D486177A28FD}"/>
                    </a:ext>
                  </a:extLst>
                </p14:cNvPr>
                <p14:cNvContentPartPr/>
                <p14:nvPr/>
              </p14:nvContentPartPr>
              <p14:xfrm>
                <a:off x="11250663" y="2321394"/>
                <a:ext cx="2160" cy="1044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DBFA1DB-42F5-CCDA-F2CC-D486177A28FD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1243103" y="2313834"/>
                  <a:ext cx="172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6A942E4-86AD-F4E4-C81A-8FB0DCB65C3A}"/>
                    </a:ext>
                  </a:extLst>
                </p14:cNvPr>
                <p14:cNvContentPartPr/>
                <p14:nvPr/>
              </p14:nvContentPartPr>
              <p14:xfrm>
                <a:off x="11312583" y="2229954"/>
                <a:ext cx="3960" cy="147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6A942E4-86AD-F4E4-C81A-8FB0DCB65C3A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1305023" y="2222394"/>
                  <a:ext cx="190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6C09F88-16F6-B8E2-CA3C-BA49089ECC21}"/>
                    </a:ext>
                  </a:extLst>
                </p14:cNvPr>
                <p14:cNvContentPartPr/>
                <p14:nvPr/>
              </p14:nvContentPartPr>
              <p14:xfrm>
                <a:off x="11275143" y="2343714"/>
                <a:ext cx="114480" cy="993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6C09F88-16F6-B8E2-CA3C-BA49089ECC21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1267583" y="2336154"/>
                  <a:ext cx="1296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B3FD9FD-BD60-0037-798D-B1F5674AA354}"/>
                    </a:ext>
                  </a:extLst>
                </p14:cNvPr>
                <p14:cNvContentPartPr/>
                <p14:nvPr/>
              </p14:nvContentPartPr>
              <p14:xfrm>
                <a:off x="11471343" y="2343714"/>
                <a:ext cx="221040" cy="1141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B3FD9FD-BD60-0037-798D-B1F5674AA354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1464143" y="2336154"/>
                  <a:ext cx="236160" cy="128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6950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8F218C-2E64-B707-6FEB-58299AF5C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94116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Saturating antibody model binding distributions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57454-9C58-2432-6DA0-1453D7663876}"/>
              </a:ext>
            </a:extLst>
          </p:cNvPr>
          <p:cNvSpPr txBox="1"/>
          <p:nvPr/>
        </p:nvSpPr>
        <p:spPr>
          <a:xfrm>
            <a:off x="2185988" y="1643063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A0 = 1e-7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A7653E-F4C8-9AE1-FC53-5409157A174F}"/>
              </a:ext>
            </a:extLst>
          </p:cNvPr>
          <p:cNvSpPr txBox="1"/>
          <p:nvPr/>
        </p:nvSpPr>
        <p:spPr>
          <a:xfrm>
            <a:off x="8559099" y="1643063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A0 = 1e-5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2556D62A-F1E4-9B49-10F5-0F4A32B29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067" y="2239686"/>
            <a:ext cx="6508468" cy="3847359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8655C9F5-0E55-1088-9624-35576A2EA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3975" y="2239686"/>
            <a:ext cx="6071480" cy="375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5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882E8F-0C4E-81CE-21AF-6BCF200E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82700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Max number of receptors bound vs ab concentration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58AEFB0A-23A1-145E-9ABE-E5E0E8058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72" y="1850915"/>
            <a:ext cx="5983045" cy="4381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7FB363-3976-8C1C-B858-C3BE3D264BC6}"/>
              </a:ext>
            </a:extLst>
          </p:cNvPr>
          <p:cNvSpPr txBox="1"/>
          <p:nvPr/>
        </p:nvSpPr>
        <p:spPr>
          <a:xfrm>
            <a:off x="2725055" y="3551379"/>
            <a:ext cx="137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qon</a:t>
            </a:r>
            <a:r>
              <a:rPr lang="en-US" dirty="0"/>
              <a:t> = 6.5e3</a:t>
            </a: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D09C4A69-2D90-35FB-80A9-5271B4E1C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624" y="1897008"/>
            <a:ext cx="5983045" cy="4381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AB6A3F-7E41-3D7F-9391-E0EBB0A7B991}"/>
              </a:ext>
            </a:extLst>
          </p:cNvPr>
          <p:cNvSpPr txBox="1"/>
          <p:nvPr/>
        </p:nvSpPr>
        <p:spPr>
          <a:xfrm>
            <a:off x="6938962" y="3757614"/>
            <a:ext cx="137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qon</a:t>
            </a:r>
            <a:r>
              <a:rPr lang="en-US" dirty="0"/>
              <a:t> </a:t>
            </a:r>
            <a:r>
              <a:rPr lang="en-US"/>
              <a:t>= 6.5e5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793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19FBE18-6689-DE22-D9AA-87F33443F5A1}"/>
                  </a:ext>
                </a:extLst>
              </p14:cNvPr>
              <p14:cNvContentPartPr/>
              <p14:nvPr/>
            </p14:nvContentPartPr>
            <p14:xfrm>
              <a:off x="2577903" y="2086674"/>
              <a:ext cx="2072160" cy="860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19FBE18-6689-DE22-D9AA-87F33443F5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2423" y="2071194"/>
                <a:ext cx="210276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4E120DB-5292-113A-DED3-AD376CBB5DEF}"/>
                  </a:ext>
                </a:extLst>
              </p14:cNvPr>
              <p14:cNvContentPartPr/>
              <p14:nvPr/>
            </p14:nvContentPartPr>
            <p14:xfrm>
              <a:off x="2536503" y="2233914"/>
              <a:ext cx="2141280" cy="153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4E120DB-5292-113A-DED3-AD376CBB5D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21383" y="2218434"/>
                <a:ext cx="217188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58DB9D7-F7D9-3DD4-651A-1EFD2FFDBFD5}"/>
                  </a:ext>
                </a:extLst>
              </p14:cNvPr>
              <p14:cNvContentPartPr/>
              <p14:nvPr/>
            </p14:nvContentPartPr>
            <p14:xfrm>
              <a:off x="6244143" y="2096034"/>
              <a:ext cx="2541960" cy="964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58DB9D7-F7D9-3DD4-651A-1EFD2FFDBFD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29023" y="2080914"/>
                <a:ext cx="2572560" cy="12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71B67B7B-B62E-23C1-4E78-24A40A93BA8B}"/>
              </a:ext>
            </a:extLst>
          </p:cNvPr>
          <p:cNvGrpSpPr/>
          <p:nvPr/>
        </p:nvGrpSpPr>
        <p:grpSpPr>
          <a:xfrm>
            <a:off x="5282223" y="2084514"/>
            <a:ext cx="3511440" cy="411480"/>
            <a:chOff x="5282223" y="2084514"/>
            <a:chExt cx="3511440" cy="41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01D6709-208A-5FBD-9B52-11B0BAE994CD}"/>
                    </a:ext>
                  </a:extLst>
                </p14:cNvPr>
                <p14:cNvContentPartPr/>
                <p14:nvPr/>
              </p14:nvContentPartPr>
              <p14:xfrm>
                <a:off x="5282223" y="2084514"/>
                <a:ext cx="398880" cy="377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01D6709-208A-5FBD-9B52-11B0BAE994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67103" y="2069394"/>
                  <a:ext cx="42948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7A5AB16-A900-A922-A9D7-50C56B6AB11A}"/>
                    </a:ext>
                  </a:extLst>
                </p14:cNvPr>
                <p14:cNvContentPartPr/>
                <p14:nvPr/>
              </p14:nvContentPartPr>
              <p14:xfrm>
                <a:off x="5403903" y="2284674"/>
                <a:ext cx="273600" cy="4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7A5AB16-A900-A922-A9D7-50C56B6AB11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88423" y="2269554"/>
                  <a:ext cx="3042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5B50980-0EAD-0ABE-4EAA-1139F655E3EB}"/>
                    </a:ext>
                  </a:extLst>
                </p14:cNvPr>
                <p14:cNvContentPartPr/>
                <p14:nvPr/>
              </p14:nvContentPartPr>
              <p14:xfrm>
                <a:off x="5761383" y="2362434"/>
                <a:ext cx="19080" cy="133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5B50980-0EAD-0ABE-4EAA-1139F655E3E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45903" y="2346954"/>
                  <a:ext cx="49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18B8D4F-93B3-4164-AF25-77F9BF9DD3A5}"/>
                    </a:ext>
                  </a:extLst>
                </p14:cNvPr>
                <p14:cNvContentPartPr/>
                <p14:nvPr/>
              </p14:nvContentPartPr>
              <p14:xfrm>
                <a:off x="5845623" y="2395554"/>
                <a:ext cx="144360" cy="86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18B8D4F-93B3-4164-AF25-77F9BF9DD3A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30143" y="2380434"/>
                  <a:ext cx="1749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DF74DC6-FB2B-E050-91F1-DEE68DB18B22}"/>
                    </a:ext>
                  </a:extLst>
                </p14:cNvPr>
                <p14:cNvContentPartPr/>
                <p14:nvPr/>
              </p14:nvContentPartPr>
              <p14:xfrm>
                <a:off x="6268623" y="2250114"/>
                <a:ext cx="2525040" cy="1638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DF74DC6-FB2B-E050-91F1-DEE68DB18B2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53143" y="2234994"/>
                  <a:ext cx="2555640" cy="19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6757751-4300-BD59-4D90-97CF258EB8F5}"/>
                  </a:ext>
                </a:extLst>
              </p14:cNvPr>
              <p14:cNvContentPartPr/>
              <p14:nvPr/>
            </p14:nvContentPartPr>
            <p14:xfrm>
              <a:off x="1624983" y="2642514"/>
              <a:ext cx="131400" cy="15080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6757751-4300-BD59-4D90-97CF258EB8F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09863" y="2627394"/>
                <a:ext cx="162000" cy="153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299BD065-335A-DCB8-203E-69C8166A2A65}"/>
              </a:ext>
            </a:extLst>
          </p:cNvPr>
          <p:cNvGrpSpPr/>
          <p:nvPr/>
        </p:nvGrpSpPr>
        <p:grpSpPr>
          <a:xfrm>
            <a:off x="1677543" y="2125914"/>
            <a:ext cx="638640" cy="2060280"/>
            <a:chOff x="1677543" y="2125914"/>
            <a:chExt cx="638640" cy="206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E14320F-3252-AF69-6053-7319FB3785C3}"/>
                    </a:ext>
                  </a:extLst>
                </p14:cNvPr>
                <p14:cNvContentPartPr/>
                <p14:nvPr/>
              </p14:nvContentPartPr>
              <p14:xfrm>
                <a:off x="1677543" y="2125914"/>
                <a:ext cx="369000" cy="365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E14320F-3252-AF69-6053-7319FB3785C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62423" y="2110794"/>
                  <a:ext cx="39960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6F29241-E330-EAA2-26E3-32A686BE64A6}"/>
                    </a:ext>
                  </a:extLst>
                </p14:cNvPr>
                <p14:cNvContentPartPr/>
                <p14:nvPr/>
              </p14:nvContentPartPr>
              <p14:xfrm>
                <a:off x="1752423" y="2322474"/>
                <a:ext cx="264240" cy="11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6F29241-E330-EAA2-26E3-32A686BE64A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37303" y="2306994"/>
                  <a:ext cx="2948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D568771-4545-0F39-C46B-514BBD9612F4}"/>
                    </a:ext>
                  </a:extLst>
                </p14:cNvPr>
                <p14:cNvContentPartPr/>
                <p14:nvPr/>
              </p14:nvContentPartPr>
              <p14:xfrm>
                <a:off x="2070663" y="2475474"/>
                <a:ext cx="116280" cy="83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D568771-4545-0F39-C46B-514BBD9612F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55183" y="2459994"/>
                  <a:ext cx="1468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AB6D34A-9678-9198-EB30-10F8F1253399}"/>
                    </a:ext>
                  </a:extLst>
                </p14:cNvPr>
                <p14:cNvContentPartPr/>
                <p14:nvPr/>
              </p14:nvContentPartPr>
              <p14:xfrm>
                <a:off x="2197743" y="2486994"/>
                <a:ext cx="118440" cy="71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AB6D34A-9678-9198-EB30-10F8F125339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82623" y="2471874"/>
                  <a:ext cx="1486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E350036-2DB9-187C-2AEA-BB1034918C73}"/>
                    </a:ext>
                  </a:extLst>
                </p14:cNvPr>
                <p14:cNvContentPartPr/>
                <p14:nvPr/>
              </p14:nvContentPartPr>
              <p14:xfrm>
                <a:off x="2072463" y="2686074"/>
                <a:ext cx="67680" cy="1500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E350036-2DB9-187C-2AEA-BB1034918C7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57343" y="2670954"/>
                  <a:ext cx="98280" cy="153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1F0260B-B6DC-AEE5-B706-2A3CC59AA8D8}"/>
                    </a:ext>
                  </a:extLst>
                </p14:cNvPr>
                <p14:cNvContentPartPr/>
                <p14:nvPr/>
              </p14:nvContentPartPr>
              <p14:xfrm>
                <a:off x="2166063" y="2701554"/>
                <a:ext cx="109080" cy="1850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1F0260B-B6DC-AEE5-B706-2A3CC59AA8D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50943" y="2686434"/>
                  <a:ext cx="139320" cy="21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AFC1D1E-1A9E-8CD5-D7BC-A44BB1B59B04}"/>
                  </a:ext>
                </a:extLst>
              </p14:cNvPr>
              <p14:cNvContentPartPr/>
              <p14:nvPr/>
            </p14:nvContentPartPr>
            <p14:xfrm>
              <a:off x="1516623" y="4082874"/>
              <a:ext cx="187560" cy="99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AFC1D1E-1A9E-8CD5-D7BC-A44BB1B59B0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501503" y="4067754"/>
                <a:ext cx="218160" cy="12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21E5B023-AAF8-8BA6-7B3C-AC03A6D94218}"/>
              </a:ext>
            </a:extLst>
          </p:cNvPr>
          <p:cNvGrpSpPr/>
          <p:nvPr/>
        </p:nvGrpSpPr>
        <p:grpSpPr>
          <a:xfrm>
            <a:off x="1480983" y="4525674"/>
            <a:ext cx="7338240" cy="629280"/>
            <a:chOff x="1480983" y="4525674"/>
            <a:chExt cx="7338240" cy="62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6492B89-9CD6-7815-FF47-095637D9066B}"/>
                    </a:ext>
                  </a:extLst>
                </p14:cNvPr>
                <p14:cNvContentPartPr/>
                <p14:nvPr/>
              </p14:nvContentPartPr>
              <p14:xfrm>
                <a:off x="1480983" y="4525674"/>
                <a:ext cx="228600" cy="357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6492B89-9CD6-7815-FF47-095637D9066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65863" y="4510194"/>
                  <a:ext cx="25920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3B7F58C-C659-988A-CBFE-CCE7CED1446D}"/>
                    </a:ext>
                  </a:extLst>
                </p14:cNvPr>
                <p14:cNvContentPartPr/>
                <p14:nvPr/>
              </p14:nvContentPartPr>
              <p14:xfrm>
                <a:off x="1705623" y="4554474"/>
                <a:ext cx="155520" cy="376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3B7F58C-C659-988A-CBFE-CCE7CED1446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90503" y="4539354"/>
                  <a:ext cx="18612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E230D12-01B0-19E3-A694-5E9DDBC1B06D}"/>
                    </a:ext>
                  </a:extLst>
                </p14:cNvPr>
                <p14:cNvContentPartPr/>
                <p14:nvPr/>
              </p14:nvContentPartPr>
              <p14:xfrm>
                <a:off x="1585743" y="4747074"/>
                <a:ext cx="271800" cy="6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E230D12-01B0-19E3-A694-5E9DDBC1B06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570623" y="4731594"/>
                  <a:ext cx="3024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51A506D-D158-B125-880D-FE3A6CD628C8}"/>
                    </a:ext>
                  </a:extLst>
                </p14:cNvPr>
                <p14:cNvContentPartPr/>
                <p14:nvPr/>
              </p14:nvContentPartPr>
              <p14:xfrm>
                <a:off x="1922703" y="4857594"/>
                <a:ext cx="116280" cy="79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51A506D-D158-B125-880D-FE3A6CD628C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07583" y="4842474"/>
                  <a:ext cx="1468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C2AC366-686B-8122-749F-CCFC7F50CC08}"/>
                    </a:ext>
                  </a:extLst>
                </p14:cNvPr>
                <p14:cNvContentPartPr/>
                <p14:nvPr/>
              </p14:nvContentPartPr>
              <p14:xfrm>
                <a:off x="2164263" y="4847874"/>
                <a:ext cx="37800" cy="1198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C2AC366-686B-8122-749F-CCFC7F50CC0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48783" y="4832754"/>
                  <a:ext cx="684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64D3215-E384-6E7E-DBA9-DB720CB92BEB}"/>
                    </a:ext>
                  </a:extLst>
                </p14:cNvPr>
                <p14:cNvContentPartPr/>
                <p14:nvPr/>
              </p14:nvContentPartPr>
              <p14:xfrm>
                <a:off x="2534703" y="4769034"/>
                <a:ext cx="2390400" cy="284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64D3215-E384-6E7E-DBA9-DB720CB92BE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519583" y="4753914"/>
                  <a:ext cx="24210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B55FD50-FCC3-E59A-12F5-949E1932A1E3}"/>
                    </a:ext>
                  </a:extLst>
                </p14:cNvPr>
                <p14:cNvContentPartPr/>
                <p14:nvPr/>
              </p14:nvContentPartPr>
              <p14:xfrm>
                <a:off x="2503023" y="4694154"/>
                <a:ext cx="155520" cy="820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B55FD50-FCC3-E59A-12F5-949E1932A1E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87543" y="4678674"/>
                  <a:ext cx="1861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029A355-FD49-5AD9-BD6A-466509A774BE}"/>
                    </a:ext>
                  </a:extLst>
                </p14:cNvPr>
                <p14:cNvContentPartPr/>
                <p14:nvPr/>
              </p14:nvContentPartPr>
              <p14:xfrm>
                <a:off x="2562783" y="5031834"/>
                <a:ext cx="2562480" cy="205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029A355-FD49-5AD9-BD6A-466509A774B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47663" y="5016714"/>
                  <a:ext cx="25930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1557E73-50CB-DDCA-63B4-CEAB1E1CF12E}"/>
                    </a:ext>
                  </a:extLst>
                </p14:cNvPr>
                <p14:cNvContentPartPr/>
                <p14:nvPr/>
              </p14:nvContentPartPr>
              <p14:xfrm>
                <a:off x="4941663" y="4804674"/>
                <a:ext cx="2160" cy="165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1557E73-50CB-DDCA-63B4-CEAB1E1CF12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26183" y="4789554"/>
                  <a:ext cx="327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DA2DD0C-6A36-D940-555D-1FBB25A5111F}"/>
                    </a:ext>
                  </a:extLst>
                </p14:cNvPr>
                <p14:cNvContentPartPr/>
                <p14:nvPr/>
              </p14:nvContentPartPr>
              <p14:xfrm>
                <a:off x="4928343" y="4777674"/>
                <a:ext cx="84600" cy="100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DA2DD0C-6A36-D940-555D-1FBB25A5111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913223" y="4762554"/>
                  <a:ext cx="1152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6CCCA10-52AA-60E2-FB71-A73A7A3D7E76}"/>
                    </a:ext>
                  </a:extLst>
                </p14:cNvPr>
                <p14:cNvContentPartPr/>
                <p14:nvPr/>
              </p14:nvContentPartPr>
              <p14:xfrm>
                <a:off x="4975143" y="5058834"/>
                <a:ext cx="172440" cy="961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6CCCA10-52AA-60E2-FB71-A73A7A3D7E7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60023" y="5043714"/>
                  <a:ext cx="2030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5589638-9429-3EA8-80FA-544441AAD887}"/>
                    </a:ext>
                  </a:extLst>
                </p14:cNvPr>
                <p14:cNvContentPartPr/>
                <p14:nvPr/>
              </p14:nvContentPartPr>
              <p14:xfrm>
                <a:off x="5284023" y="4723314"/>
                <a:ext cx="340920" cy="3031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5589638-9429-3EA8-80FA-544441AAD88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268903" y="4708194"/>
                  <a:ext cx="37152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F9B9311-7AF5-B299-8C63-9918CE750B08}"/>
                    </a:ext>
                  </a:extLst>
                </p14:cNvPr>
                <p14:cNvContentPartPr/>
                <p14:nvPr/>
              </p14:nvContentPartPr>
              <p14:xfrm>
                <a:off x="5357103" y="4929954"/>
                <a:ext cx="176400" cy="43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F9B9311-7AF5-B299-8C63-9918CE750B0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341983" y="4914474"/>
                  <a:ext cx="2066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DC225F0-2DCC-83E6-D30E-23F2B9591049}"/>
                    </a:ext>
                  </a:extLst>
                </p14:cNvPr>
                <p14:cNvContentPartPr/>
                <p14:nvPr/>
              </p14:nvContentPartPr>
              <p14:xfrm>
                <a:off x="5739063" y="4990794"/>
                <a:ext cx="20880" cy="118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DC225F0-2DCC-83E6-D30E-23F2B959104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723583" y="4975674"/>
                  <a:ext cx="514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2B88AE3-AB49-E914-7E81-4FEC5CCB81DE}"/>
                    </a:ext>
                  </a:extLst>
                </p14:cNvPr>
                <p14:cNvContentPartPr/>
                <p14:nvPr/>
              </p14:nvContentPartPr>
              <p14:xfrm>
                <a:off x="5875503" y="5006994"/>
                <a:ext cx="7920" cy="1170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2B88AE3-AB49-E914-7E81-4FEC5CCB81D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860383" y="4991514"/>
                  <a:ext cx="381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FA65CE6-4004-C485-B937-5D7FEB5B31C9}"/>
                    </a:ext>
                  </a:extLst>
                </p14:cNvPr>
                <p14:cNvContentPartPr/>
                <p14:nvPr/>
              </p14:nvContentPartPr>
              <p14:xfrm>
                <a:off x="6133623" y="4834554"/>
                <a:ext cx="2685600" cy="399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FA65CE6-4004-C485-B937-5D7FEB5B31C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118503" y="4819434"/>
                  <a:ext cx="27162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ADFF107-57C4-C87D-9406-FCDF97BB087F}"/>
                    </a:ext>
                  </a:extLst>
                </p14:cNvPr>
                <p14:cNvContentPartPr/>
                <p14:nvPr/>
              </p14:nvContentPartPr>
              <p14:xfrm>
                <a:off x="6236583" y="5119314"/>
                <a:ext cx="2582640" cy="234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ADFF107-57C4-C87D-9406-FCDF97BB087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221463" y="5104194"/>
                  <a:ext cx="261324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1DE9886-0628-9F4D-526D-499A53256A11}"/>
              </a:ext>
            </a:extLst>
          </p:cNvPr>
          <p:cNvGrpSpPr/>
          <p:nvPr/>
        </p:nvGrpSpPr>
        <p:grpSpPr>
          <a:xfrm>
            <a:off x="6088983" y="4726914"/>
            <a:ext cx="241920" cy="94680"/>
            <a:chOff x="6088983" y="4726914"/>
            <a:chExt cx="241920" cy="9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0E2E034-36CB-B746-A552-1C2FFB1A440B}"/>
                    </a:ext>
                  </a:extLst>
                </p14:cNvPr>
                <p14:cNvContentPartPr/>
                <p14:nvPr/>
              </p14:nvContentPartPr>
              <p14:xfrm>
                <a:off x="6088983" y="4821234"/>
                <a:ext cx="792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0E2E034-36CB-B746-A552-1C2FFB1A440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073503" y="4805754"/>
                  <a:ext cx="385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21AAAB8-5FEF-AE27-BA4C-8ACBF6844EBA}"/>
                    </a:ext>
                  </a:extLst>
                </p14:cNvPr>
                <p14:cNvContentPartPr/>
                <p14:nvPr/>
              </p14:nvContentPartPr>
              <p14:xfrm>
                <a:off x="6088983" y="4726914"/>
                <a:ext cx="241920" cy="946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21AAAB8-5FEF-AE27-BA4C-8ACBF6844EB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073503" y="4711434"/>
                  <a:ext cx="272160" cy="12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77752958-28EA-C10A-9E63-C8616E78E583}"/>
                  </a:ext>
                </a:extLst>
              </p14:cNvPr>
              <p14:cNvContentPartPr/>
              <p14:nvPr/>
            </p14:nvContentPartPr>
            <p14:xfrm>
              <a:off x="8581623" y="5180154"/>
              <a:ext cx="200520" cy="1274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77752958-28EA-C10A-9E63-C8616E78E58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566503" y="5165034"/>
                <a:ext cx="231120" cy="15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B3C7E19-05EF-52C3-444F-A0641C1B90FB}"/>
              </a:ext>
            </a:extLst>
          </p:cNvPr>
          <p:cNvGrpSpPr/>
          <p:nvPr/>
        </p:nvGrpSpPr>
        <p:grpSpPr>
          <a:xfrm>
            <a:off x="9004623" y="4760394"/>
            <a:ext cx="591840" cy="473040"/>
            <a:chOff x="9004623" y="4760394"/>
            <a:chExt cx="591840" cy="47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9C6F0A1-E99F-1159-9C0D-B31674DCA38E}"/>
                    </a:ext>
                  </a:extLst>
                </p14:cNvPr>
                <p14:cNvContentPartPr/>
                <p14:nvPr/>
              </p14:nvContentPartPr>
              <p14:xfrm>
                <a:off x="9006783" y="4760394"/>
                <a:ext cx="241920" cy="4039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9C6F0A1-E99F-1159-9C0D-B31674DCA38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991303" y="4745274"/>
                  <a:ext cx="27216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2E1A547-5EF8-DF1E-7E14-6142471C31CD}"/>
                    </a:ext>
                  </a:extLst>
                </p14:cNvPr>
                <p14:cNvContentPartPr/>
                <p14:nvPr/>
              </p14:nvContentPartPr>
              <p14:xfrm>
                <a:off x="9004623" y="5007714"/>
                <a:ext cx="271800" cy="90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2E1A547-5EF8-DF1E-7E14-6142471C31C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989503" y="4992594"/>
                  <a:ext cx="3024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12ABCA5-D3AF-3CF1-EEA0-F0C761CBF28E}"/>
                    </a:ext>
                  </a:extLst>
                </p14:cNvPr>
                <p14:cNvContentPartPr/>
                <p14:nvPr/>
              </p14:nvContentPartPr>
              <p14:xfrm>
                <a:off x="9321063" y="5105994"/>
                <a:ext cx="112680" cy="1015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12ABCA5-D3AF-3CF1-EEA0-F0C761CBF28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305943" y="5090874"/>
                  <a:ext cx="1432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A218A0C-0E50-1257-85B6-7F0B9FFB70CA}"/>
                    </a:ext>
                  </a:extLst>
                </p14:cNvPr>
                <p14:cNvContentPartPr/>
                <p14:nvPr/>
              </p14:nvContentPartPr>
              <p14:xfrm>
                <a:off x="9568023" y="5094474"/>
                <a:ext cx="28440" cy="1389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A218A0C-0E50-1257-85B6-7F0B9FFB70C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552903" y="5079354"/>
                  <a:ext cx="59040" cy="16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C010786A-A408-ED71-5A4E-3813C42C7B3B}"/>
                  </a:ext>
                </a:extLst>
              </p14:cNvPr>
              <p14:cNvContentPartPr/>
              <p14:nvPr/>
            </p14:nvContentPartPr>
            <p14:xfrm>
              <a:off x="5201583" y="2695434"/>
              <a:ext cx="90000" cy="18489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C010786A-A408-ED71-5A4E-3813C42C7B3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186463" y="2679954"/>
                <a:ext cx="120600" cy="18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423D80A3-3288-A524-3A81-58BB8DFECDAE}"/>
                  </a:ext>
                </a:extLst>
              </p14:cNvPr>
              <p14:cNvContentPartPr/>
              <p14:nvPr/>
            </p14:nvContentPartPr>
            <p14:xfrm>
              <a:off x="5680743" y="2737194"/>
              <a:ext cx="151920" cy="16160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423D80A3-3288-A524-3A81-58BB8DFECDA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665623" y="2722074"/>
                <a:ext cx="182520" cy="164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5F4EB340-3F7B-A8C3-FCE6-CB702A800B12}"/>
                  </a:ext>
                </a:extLst>
              </p14:cNvPr>
              <p14:cNvContentPartPr/>
              <p14:nvPr/>
            </p14:nvContentPartPr>
            <p14:xfrm>
              <a:off x="9025503" y="2499594"/>
              <a:ext cx="174600" cy="202464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5F4EB340-3F7B-A8C3-FCE6-CB702A800B1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010023" y="2484114"/>
                <a:ext cx="204840" cy="20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118A0D1F-DCCD-46C9-347B-1967994D01AD}"/>
                  </a:ext>
                </a:extLst>
              </p14:cNvPr>
              <p14:cNvContentPartPr/>
              <p14:nvPr/>
            </p14:nvContentPartPr>
            <p14:xfrm>
              <a:off x="9489543" y="2292594"/>
              <a:ext cx="24840" cy="147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118A0D1F-DCCD-46C9-347B-1967994D01A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474423" y="2277114"/>
                <a:ext cx="5508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08128AC9-FDD8-3E3E-41DC-01A11BA2F296}"/>
                  </a:ext>
                </a:extLst>
              </p14:cNvPr>
              <p14:cNvContentPartPr/>
              <p14:nvPr/>
            </p14:nvContentPartPr>
            <p14:xfrm>
              <a:off x="9446343" y="2539914"/>
              <a:ext cx="211680" cy="199440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08128AC9-FDD8-3E3E-41DC-01A11BA2F29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431223" y="2524794"/>
                <a:ext cx="242280" cy="20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468D09F0-1A8A-AF6F-F660-3FEC403AE47E}"/>
                  </a:ext>
                </a:extLst>
              </p14:cNvPr>
              <p14:cNvContentPartPr/>
              <p14:nvPr/>
            </p14:nvContentPartPr>
            <p14:xfrm>
              <a:off x="5815743" y="2768154"/>
              <a:ext cx="138960" cy="22860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468D09F0-1A8A-AF6F-F660-3FEC403AE47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800263" y="2752674"/>
                <a:ext cx="169200" cy="25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A508E46-F4C0-547D-FB66-EB511D5E01A3}"/>
              </a:ext>
            </a:extLst>
          </p:cNvPr>
          <p:cNvGrpSpPr/>
          <p:nvPr/>
        </p:nvGrpSpPr>
        <p:grpSpPr>
          <a:xfrm>
            <a:off x="4984503" y="4454394"/>
            <a:ext cx="408600" cy="129240"/>
            <a:chOff x="4984503" y="4454394"/>
            <a:chExt cx="408600" cy="12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56FC9E9-947F-DEFB-14E8-6C3DD48B65F4}"/>
                    </a:ext>
                  </a:extLst>
                </p14:cNvPr>
                <p14:cNvContentPartPr/>
                <p14:nvPr/>
              </p14:nvContentPartPr>
              <p14:xfrm>
                <a:off x="5349543" y="4560234"/>
                <a:ext cx="43560" cy="90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56FC9E9-947F-DEFB-14E8-6C3DD48B65F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334423" y="4545114"/>
                  <a:ext cx="738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4CD9D5C-D689-308C-BDB6-9F53E8C483C5}"/>
                    </a:ext>
                  </a:extLst>
                </p14:cNvPr>
                <p14:cNvContentPartPr/>
                <p14:nvPr/>
              </p14:nvContentPartPr>
              <p14:xfrm>
                <a:off x="4984503" y="4454394"/>
                <a:ext cx="211680" cy="1292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4CD9D5C-D689-308C-BDB6-9F53E8C483C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969383" y="4439274"/>
                  <a:ext cx="242280" cy="15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F2B90FF5-07A3-BB40-7C5B-33C9AF000D93}"/>
                  </a:ext>
                </a:extLst>
              </p14:cNvPr>
              <p14:cNvContentPartPr/>
              <p14:nvPr/>
            </p14:nvContentPartPr>
            <p14:xfrm>
              <a:off x="8892303" y="4380234"/>
              <a:ext cx="331560" cy="14580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F2B90FF5-07A3-BB40-7C5B-33C9AF000D9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877183" y="4365114"/>
                <a:ext cx="362160" cy="17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2" name="Group 131">
            <a:extLst>
              <a:ext uri="{FF2B5EF4-FFF2-40B4-BE49-F238E27FC236}">
                <a16:creationId xmlns:a16="http://schemas.microsoft.com/office/drawing/2014/main" id="{7AA1F946-80E1-980D-61E8-770646BE731A}"/>
              </a:ext>
            </a:extLst>
          </p:cNvPr>
          <p:cNvGrpSpPr/>
          <p:nvPr/>
        </p:nvGrpSpPr>
        <p:grpSpPr>
          <a:xfrm>
            <a:off x="8961783" y="1997034"/>
            <a:ext cx="775080" cy="622440"/>
            <a:chOff x="8961783" y="1997034"/>
            <a:chExt cx="775080" cy="62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CB4C68F-2CC1-1ED1-8B55-0AFF519065BE}"/>
                    </a:ext>
                  </a:extLst>
                </p14:cNvPr>
                <p14:cNvContentPartPr/>
                <p14:nvPr/>
              </p14:nvContentPartPr>
              <p14:xfrm>
                <a:off x="8961783" y="1997034"/>
                <a:ext cx="298080" cy="323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CB4C68F-2CC1-1ED1-8B55-0AFF519065B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946303" y="1981914"/>
                  <a:ext cx="32832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84CE672-9207-A644-3A2E-87FF482CFB79}"/>
                    </a:ext>
                  </a:extLst>
                </p14:cNvPr>
                <p14:cNvContentPartPr/>
                <p14:nvPr/>
              </p14:nvContentPartPr>
              <p14:xfrm>
                <a:off x="9012183" y="2185674"/>
                <a:ext cx="206280" cy="14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84CE672-9207-A644-3A2E-87FF482CFB7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997063" y="2170554"/>
                  <a:ext cx="2368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7D5E098-5DD0-EC19-3F97-A2AD5CE7E9F3}"/>
                    </a:ext>
                  </a:extLst>
                </p14:cNvPr>
                <p14:cNvContentPartPr/>
                <p14:nvPr/>
              </p14:nvContentPartPr>
              <p14:xfrm>
                <a:off x="9294783" y="2279994"/>
                <a:ext cx="125640" cy="86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7D5E098-5DD0-EC19-3F97-A2AD5CE7E9F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279663" y="2264874"/>
                  <a:ext cx="156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439A690-5E18-2747-46A2-CF2E2249540F}"/>
                    </a:ext>
                  </a:extLst>
                </p14:cNvPr>
                <p14:cNvContentPartPr/>
                <p14:nvPr/>
              </p14:nvContentPartPr>
              <p14:xfrm>
                <a:off x="9476223" y="2287554"/>
                <a:ext cx="159480" cy="784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439A690-5E18-2747-46A2-CF2E2249540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461103" y="2272434"/>
                  <a:ext cx="1900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CBA2913-490F-BED6-C3F0-C4AAB11ED71D}"/>
                    </a:ext>
                  </a:extLst>
                </p14:cNvPr>
                <p14:cNvContentPartPr/>
                <p14:nvPr/>
              </p14:nvContentPartPr>
              <p14:xfrm>
                <a:off x="9459663" y="2505354"/>
                <a:ext cx="277200" cy="1141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CBA2913-490F-BED6-C3F0-C4AAB11ED71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444183" y="2489874"/>
                  <a:ext cx="30780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CC97122-4C3D-F805-A272-C33E287B5A17}"/>
              </a:ext>
            </a:extLst>
          </p:cNvPr>
          <p:cNvGrpSpPr/>
          <p:nvPr/>
        </p:nvGrpSpPr>
        <p:grpSpPr>
          <a:xfrm>
            <a:off x="1591503" y="673674"/>
            <a:ext cx="470160" cy="594360"/>
            <a:chOff x="1591503" y="673674"/>
            <a:chExt cx="470160" cy="59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04D404E-52E5-3459-7B15-9E8C45576C02}"/>
                    </a:ext>
                  </a:extLst>
                </p14:cNvPr>
                <p14:cNvContentPartPr/>
                <p14:nvPr/>
              </p14:nvContentPartPr>
              <p14:xfrm>
                <a:off x="1591503" y="673674"/>
                <a:ext cx="195120" cy="5943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04D404E-52E5-3459-7B15-9E8C45576C0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576023" y="658194"/>
                  <a:ext cx="225360" cy="6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8B0B2DB-E4E3-D0F4-BFE9-9AE15C900F08}"/>
                    </a:ext>
                  </a:extLst>
                </p14:cNvPr>
                <p14:cNvContentPartPr/>
                <p14:nvPr/>
              </p14:nvContentPartPr>
              <p14:xfrm>
                <a:off x="1780503" y="1026834"/>
                <a:ext cx="281160" cy="2257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8B0B2DB-E4E3-D0F4-BFE9-9AE15C900F0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765383" y="1011714"/>
                  <a:ext cx="311400" cy="25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D3B11E66-FCE4-09E9-03B5-F114E9B376A2}"/>
              </a:ext>
            </a:extLst>
          </p:cNvPr>
          <p:cNvGrpSpPr/>
          <p:nvPr/>
        </p:nvGrpSpPr>
        <p:grpSpPr>
          <a:xfrm>
            <a:off x="5169903" y="611394"/>
            <a:ext cx="468360" cy="590040"/>
            <a:chOff x="5169903" y="611394"/>
            <a:chExt cx="468360" cy="59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DD63267-C10C-ED22-B62E-E74744F65D49}"/>
                    </a:ext>
                  </a:extLst>
                </p14:cNvPr>
                <p14:cNvContentPartPr/>
                <p14:nvPr/>
              </p14:nvContentPartPr>
              <p14:xfrm>
                <a:off x="5169903" y="611394"/>
                <a:ext cx="223200" cy="5900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DD63267-C10C-ED22-B62E-E74744F65D4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154783" y="596274"/>
                  <a:ext cx="25344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76A8828-95FD-ACB8-1991-0EF2B9E4F2CF}"/>
                    </a:ext>
                  </a:extLst>
                </p14:cNvPr>
                <p14:cNvContentPartPr/>
                <p14:nvPr/>
              </p14:nvContentPartPr>
              <p14:xfrm>
                <a:off x="5405703" y="961314"/>
                <a:ext cx="232560" cy="2350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76A8828-95FD-ACB8-1991-0EF2B9E4F2C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390583" y="946194"/>
                  <a:ext cx="262800" cy="26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F876A29-2760-3D8D-3DAC-8CF22CA01C4E}"/>
              </a:ext>
            </a:extLst>
          </p:cNvPr>
          <p:cNvGrpSpPr/>
          <p:nvPr/>
        </p:nvGrpSpPr>
        <p:grpSpPr>
          <a:xfrm>
            <a:off x="8982303" y="703554"/>
            <a:ext cx="473760" cy="534600"/>
            <a:chOff x="8982303" y="703554"/>
            <a:chExt cx="473760" cy="53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86FEB81-5774-F1BF-C5F7-588CC4759D17}"/>
                    </a:ext>
                  </a:extLst>
                </p14:cNvPr>
                <p14:cNvContentPartPr/>
                <p14:nvPr/>
              </p14:nvContentPartPr>
              <p14:xfrm>
                <a:off x="8982303" y="703554"/>
                <a:ext cx="213840" cy="5346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86FEB81-5774-F1BF-C5F7-588CC4759D1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967183" y="688074"/>
                  <a:ext cx="24408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BE6DBA2-3DF3-1775-F942-4DE3101474E5}"/>
                    </a:ext>
                  </a:extLst>
                </p14:cNvPr>
                <p14:cNvContentPartPr/>
                <p14:nvPr/>
              </p14:nvContentPartPr>
              <p14:xfrm>
                <a:off x="9193623" y="1017114"/>
                <a:ext cx="262440" cy="2084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BE6DBA2-3DF3-1775-F942-4DE3101474E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178503" y="1001994"/>
                  <a:ext cx="293040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321BB894-4D5A-6FD6-6C44-8603D83AAAE6}"/>
              </a:ext>
            </a:extLst>
          </p:cNvPr>
          <p:cNvGrpSpPr/>
          <p:nvPr/>
        </p:nvGrpSpPr>
        <p:grpSpPr>
          <a:xfrm>
            <a:off x="5029503" y="1243554"/>
            <a:ext cx="185760" cy="321480"/>
            <a:chOff x="5029503" y="1243554"/>
            <a:chExt cx="185760" cy="32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704782F-AF81-A50A-C4B1-35B8FD7C380F}"/>
                    </a:ext>
                  </a:extLst>
                </p14:cNvPr>
                <p14:cNvContentPartPr/>
                <p14:nvPr/>
              </p14:nvContentPartPr>
              <p14:xfrm>
                <a:off x="5029503" y="1243554"/>
                <a:ext cx="185760" cy="1062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704782F-AF81-A50A-C4B1-35B8FD7C380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014383" y="1228074"/>
                  <a:ext cx="2160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7477C36-AF12-073D-5AF9-D1C876FC92BE}"/>
                    </a:ext>
                  </a:extLst>
                </p14:cNvPr>
                <p14:cNvContentPartPr/>
                <p14:nvPr/>
              </p14:nvContentPartPr>
              <p14:xfrm>
                <a:off x="5048223" y="1359474"/>
                <a:ext cx="45360" cy="2055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7477C36-AF12-073D-5AF9-D1C876FC92B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033103" y="1343994"/>
                  <a:ext cx="75960" cy="23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A3A761B-4635-6CFC-EA16-76FD5A8D61A4}"/>
              </a:ext>
            </a:extLst>
          </p:cNvPr>
          <p:cNvGrpSpPr/>
          <p:nvPr/>
        </p:nvGrpSpPr>
        <p:grpSpPr>
          <a:xfrm>
            <a:off x="8860623" y="1244274"/>
            <a:ext cx="683640" cy="324720"/>
            <a:chOff x="8860623" y="1244274"/>
            <a:chExt cx="683640" cy="32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91DC565-B42E-CF87-1F14-2FA6BC41C842}"/>
                    </a:ext>
                  </a:extLst>
                </p14:cNvPr>
                <p14:cNvContentPartPr/>
                <p14:nvPr/>
              </p14:nvContentPartPr>
              <p14:xfrm>
                <a:off x="8860623" y="1252194"/>
                <a:ext cx="200520" cy="1101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91DC565-B42E-CF87-1F14-2FA6BC41C84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845503" y="1236714"/>
                  <a:ext cx="2311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358BA16-017E-1118-D066-765A6DF980F0}"/>
                    </a:ext>
                  </a:extLst>
                </p14:cNvPr>
                <p14:cNvContentPartPr/>
                <p14:nvPr/>
              </p14:nvContentPartPr>
              <p14:xfrm>
                <a:off x="8860623" y="1374234"/>
                <a:ext cx="90000" cy="1947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358BA16-017E-1118-D066-765A6DF980F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845503" y="1359114"/>
                  <a:ext cx="1206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C900048-2F1D-0C38-9311-61E17D9BB799}"/>
                    </a:ext>
                  </a:extLst>
                </p14:cNvPr>
                <p14:cNvContentPartPr/>
                <p14:nvPr/>
              </p14:nvContentPartPr>
              <p14:xfrm>
                <a:off x="9366063" y="1244274"/>
                <a:ext cx="178200" cy="1108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C900048-2F1D-0C38-9311-61E17D9BB79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350583" y="1229154"/>
                  <a:ext cx="2088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6332526-9CA9-BC9E-EC5F-C6BEAD78629C}"/>
                    </a:ext>
                  </a:extLst>
                </p14:cNvPr>
                <p14:cNvContentPartPr/>
                <p14:nvPr/>
              </p14:nvContentPartPr>
              <p14:xfrm>
                <a:off x="9493143" y="1356954"/>
                <a:ext cx="26640" cy="2055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6332526-9CA9-BC9E-EC5F-C6BEAD78629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78023" y="1341834"/>
                  <a:ext cx="56880" cy="23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FE2F846D-F92B-6A83-E03C-FC629E67EEFD}"/>
              </a:ext>
            </a:extLst>
          </p:cNvPr>
          <p:cNvGrpSpPr/>
          <p:nvPr/>
        </p:nvGrpSpPr>
        <p:grpSpPr>
          <a:xfrm>
            <a:off x="9202042" y="5612059"/>
            <a:ext cx="470160" cy="594360"/>
            <a:chOff x="1591503" y="673674"/>
            <a:chExt cx="470160" cy="59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C7790FF-8BE5-A27F-D96A-9C2BCCF56340}"/>
                    </a:ext>
                  </a:extLst>
                </p14:cNvPr>
                <p14:cNvContentPartPr/>
                <p14:nvPr/>
              </p14:nvContentPartPr>
              <p14:xfrm>
                <a:off x="1591503" y="673674"/>
                <a:ext cx="195120" cy="5943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C7790FF-8BE5-A27F-D96A-9C2BCCF5634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576023" y="658194"/>
                  <a:ext cx="225360" cy="6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D13974F-F009-A4DD-C527-3BB6B54F6528}"/>
                    </a:ext>
                  </a:extLst>
                </p14:cNvPr>
                <p14:cNvContentPartPr/>
                <p14:nvPr/>
              </p14:nvContentPartPr>
              <p14:xfrm>
                <a:off x="1780503" y="1026834"/>
                <a:ext cx="281160" cy="2257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D13974F-F009-A4DD-C527-3BB6B54F652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765383" y="1011714"/>
                  <a:ext cx="311400" cy="25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F99F544-D463-CE2B-5341-5D7737C7DB72}"/>
              </a:ext>
            </a:extLst>
          </p:cNvPr>
          <p:cNvGrpSpPr/>
          <p:nvPr/>
        </p:nvGrpSpPr>
        <p:grpSpPr>
          <a:xfrm>
            <a:off x="5310303" y="5571834"/>
            <a:ext cx="470160" cy="594360"/>
            <a:chOff x="1591503" y="673674"/>
            <a:chExt cx="470160" cy="59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C3CE3B1-B30C-BECE-FE52-EEA446AAA8F7}"/>
                    </a:ext>
                  </a:extLst>
                </p14:cNvPr>
                <p14:cNvContentPartPr/>
                <p14:nvPr/>
              </p14:nvContentPartPr>
              <p14:xfrm>
                <a:off x="1591503" y="673674"/>
                <a:ext cx="195120" cy="5943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C3CE3B1-B30C-BECE-FE52-EEA446AAA8F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576023" y="658194"/>
                  <a:ext cx="225360" cy="6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72556B5-54FA-2DC2-DB4A-8826DF7B858B}"/>
                    </a:ext>
                  </a:extLst>
                </p14:cNvPr>
                <p14:cNvContentPartPr/>
                <p14:nvPr/>
              </p14:nvContentPartPr>
              <p14:xfrm>
                <a:off x="1780503" y="1026834"/>
                <a:ext cx="281160" cy="2257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72556B5-54FA-2DC2-DB4A-8826DF7B858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765383" y="1011714"/>
                  <a:ext cx="311400" cy="25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9BFD4B2-DD4B-5F35-E736-115607E6C120}"/>
              </a:ext>
            </a:extLst>
          </p:cNvPr>
          <p:cNvGrpSpPr/>
          <p:nvPr/>
        </p:nvGrpSpPr>
        <p:grpSpPr>
          <a:xfrm>
            <a:off x="1545423" y="5533986"/>
            <a:ext cx="470160" cy="594360"/>
            <a:chOff x="1591503" y="673674"/>
            <a:chExt cx="470160" cy="59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101A5E5-A927-3E01-6498-8B09380C95DC}"/>
                    </a:ext>
                  </a:extLst>
                </p14:cNvPr>
                <p14:cNvContentPartPr/>
                <p14:nvPr/>
              </p14:nvContentPartPr>
              <p14:xfrm>
                <a:off x="1591503" y="673674"/>
                <a:ext cx="195120" cy="594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101A5E5-A927-3E01-6498-8B09380C95D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576023" y="658194"/>
                  <a:ext cx="225360" cy="6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D034808-EDE2-9495-E954-A15E442AF23C}"/>
                    </a:ext>
                  </a:extLst>
                </p14:cNvPr>
                <p14:cNvContentPartPr/>
                <p14:nvPr/>
              </p14:nvContentPartPr>
              <p14:xfrm>
                <a:off x="1780503" y="1026834"/>
                <a:ext cx="281160" cy="2257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D034808-EDE2-9495-E954-A15E442AF23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765383" y="1011714"/>
                  <a:ext cx="311400" cy="25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0B6CC19B-2F9E-BB77-C68C-3151B75D70FB}"/>
              </a:ext>
            </a:extLst>
          </p:cNvPr>
          <p:cNvGrpSpPr/>
          <p:nvPr/>
        </p:nvGrpSpPr>
        <p:grpSpPr>
          <a:xfrm>
            <a:off x="5246583" y="6230274"/>
            <a:ext cx="172440" cy="389160"/>
            <a:chOff x="5246583" y="6230274"/>
            <a:chExt cx="172440" cy="38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8E2ED94-ED4D-3017-B31C-EE0F00165AC3}"/>
                    </a:ext>
                  </a:extLst>
                </p14:cNvPr>
                <p14:cNvContentPartPr/>
                <p14:nvPr/>
              </p14:nvContentPartPr>
              <p14:xfrm>
                <a:off x="5246583" y="6230274"/>
                <a:ext cx="172440" cy="1119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8E2ED94-ED4D-3017-B31C-EE0F00165AC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231463" y="6215154"/>
                  <a:ext cx="2030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3FD80E3-D809-093F-FA4E-3EADE2371135}"/>
                    </a:ext>
                  </a:extLst>
                </p14:cNvPr>
                <p14:cNvContentPartPr/>
                <p14:nvPr/>
              </p14:nvContentPartPr>
              <p14:xfrm>
                <a:off x="5357103" y="6351594"/>
                <a:ext cx="11520" cy="2678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3FD80E3-D809-093F-FA4E-3EADE237113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341983" y="6336114"/>
                  <a:ext cx="42120" cy="29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7CE0EE23-2CD0-2CF3-576A-D2BFB87B2FF8}"/>
              </a:ext>
            </a:extLst>
          </p:cNvPr>
          <p:cNvGrpSpPr/>
          <p:nvPr/>
        </p:nvGrpSpPr>
        <p:grpSpPr>
          <a:xfrm>
            <a:off x="9075903" y="6257994"/>
            <a:ext cx="191160" cy="385200"/>
            <a:chOff x="9075903" y="6257994"/>
            <a:chExt cx="191160" cy="38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17248CB-2A6C-81A4-31E6-7F308C86CAAB}"/>
                    </a:ext>
                  </a:extLst>
                </p14:cNvPr>
                <p14:cNvContentPartPr/>
                <p14:nvPr/>
              </p14:nvContentPartPr>
              <p14:xfrm>
                <a:off x="9075903" y="6257994"/>
                <a:ext cx="191160" cy="1378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17248CB-2A6C-81A4-31E6-7F308C86CAA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060783" y="6242874"/>
                  <a:ext cx="2217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036A150-AF79-2E18-EDDE-484F9D77EC49}"/>
                    </a:ext>
                  </a:extLst>
                </p14:cNvPr>
                <p14:cNvContentPartPr/>
                <p14:nvPr/>
              </p14:nvContentPartPr>
              <p14:xfrm>
                <a:off x="9158343" y="6429354"/>
                <a:ext cx="22680" cy="2138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036A150-AF79-2E18-EDDE-484F9D77EC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142863" y="6414234"/>
                  <a:ext cx="53280" cy="24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8DFC5AD5-0FB2-49BA-F948-0294D643E21A}"/>
              </a:ext>
            </a:extLst>
          </p:cNvPr>
          <p:cNvGrpSpPr/>
          <p:nvPr/>
        </p:nvGrpSpPr>
        <p:grpSpPr>
          <a:xfrm>
            <a:off x="9583143" y="6216594"/>
            <a:ext cx="226800" cy="455760"/>
            <a:chOff x="9583143" y="6216594"/>
            <a:chExt cx="226800" cy="45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4FA6C6D-041E-8925-CC45-532C3F280DC7}"/>
                    </a:ext>
                  </a:extLst>
                </p14:cNvPr>
                <p14:cNvContentPartPr/>
                <p14:nvPr/>
              </p14:nvContentPartPr>
              <p14:xfrm>
                <a:off x="9583143" y="6216594"/>
                <a:ext cx="226800" cy="1400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4FA6C6D-041E-8925-CC45-532C3F280DC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567663" y="6201474"/>
                  <a:ext cx="2574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23AB810-E666-0881-5AE1-87A2E6737B50}"/>
                    </a:ext>
                  </a:extLst>
                </p14:cNvPr>
                <p14:cNvContentPartPr/>
                <p14:nvPr/>
              </p14:nvContentPartPr>
              <p14:xfrm>
                <a:off x="9727143" y="6360234"/>
                <a:ext cx="15480" cy="3121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23AB810-E666-0881-5AE1-87A2E6737B5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712023" y="6344754"/>
                  <a:ext cx="45720" cy="34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1A1669D-2382-48EC-21BD-C37EEC35D616}"/>
              </a:ext>
            </a:extLst>
          </p:cNvPr>
          <p:cNvGrpSpPr/>
          <p:nvPr/>
        </p:nvGrpSpPr>
        <p:grpSpPr>
          <a:xfrm>
            <a:off x="1585743" y="5258994"/>
            <a:ext cx="189360" cy="261360"/>
            <a:chOff x="1585743" y="5258994"/>
            <a:chExt cx="189360" cy="26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D3798C7-3D3B-A9FA-A92A-77FE2C5951D5}"/>
                    </a:ext>
                  </a:extLst>
                </p14:cNvPr>
                <p14:cNvContentPartPr/>
                <p14:nvPr/>
              </p14:nvContentPartPr>
              <p14:xfrm>
                <a:off x="1585743" y="5440074"/>
                <a:ext cx="189360" cy="802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D3798C7-3D3B-A9FA-A92A-77FE2C5951D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570623" y="5424594"/>
                  <a:ext cx="2199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5EAC675-57CA-D51F-CA22-0779FB92EFFA}"/>
                    </a:ext>
                  </a:extLst>
                </p14:cNvPr>
                <p14:cNvContentPartPr/>
                <p14:nvPr/>
              </p14:nvContentPartPr>
              <p14:xfrm>
                <a:off x="1658823" y="5258994"/>
                <a:ext cx="20880" cy="1774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5EAC675-57CA-D51F-CA22-0779FB92EFF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643703" y="5243874"/>
                  <a:ext cx="51480" cy="20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63350395-62AB-E795-8AB8-BD640492098E}"/>
              </a:ext>
            </a:extLst>
          </p:cNvPr>
          <p:cNvGrpSpPr/>
          <p:nvPr/>
        </p:nvGrpSpPr>
        <p:grpSpPr>
          <a:xfrm>
            <a:off x="5390943" y="5324874"/>
            <a:ext cx="176400" cy="258840"/>
            <a:chOff x="5390943" y="5324874"/>
            <a:chExt cx="176400" cy="25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940A8EA-9B97-B19A-986A-75929206C7A9}"/>
                    </a:ext>
                  </a:extLst>
                </p14:cNvPr>
                <p14:cNvContentPartPr/>
                <p14:nvPr/>
              </p14:nvContentPartPr>
              <p14:xfrm>
                <a:off x="5390943" y="5491914"/>
                <a:ext cx="176400" cy="918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940A8EA-9B97-B19A-986A-75929206C7A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375463" y="5476794"/>
                  <a:ext cx="2066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0CAF94C-CD24-938D-1356-C8F1F8EAB365}"/>
                    </a:ext>
                  </a:extLst>
                </p14:cNvPr>
                <p14:cNvContentPartPr/>
                <p14:nvPr/>
              </p14:nvContentPartPr>
              <p14:xfrm>
                <a:off x="5446743" y="5324874"/>
                <a:ext cx="41400" cy="1663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0CAF94C-CD24-938D-1356-C8F1F8EAB36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431623" y="5309754"/>
                  <a:ext cx="72000" cy="1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68B0D974-BCF0-1565-DCCC-2676AB7C644C}"/>
              </a:ext>
            </a:extLst>
          </p:cNvPr>
          <p:cNvGrpSpPr/>
          <p:nvPr/>
        </p:nvGrpSpPr>
        <p:grpSpPr>
          <a:xfrm>
            <a:off x="9216303" y="5356194"/>
            <a:ext cx="223200" cy="257400"/>
            <a:chOff x="9216303" y="5356194"/>
            <a:chExt cx="223200" cy="25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162EE20-AB9B-4804-2766-D651BE0AA22B}"/>
                    </a:ext>
                  </a:extLst>
                </p14:cNvPr>
                <p14:cNvContentPartPr/>
                <p14:nvPr/>
              </p14:nvContentPartPr>
              <p14:xfrm>
                <a:off x="9216303" y="5519994"/>
                <a:ext cx="223200" cy="936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162EE20-AB9B-4804-2766-D651BE0AA22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200823" y="5504514"/>
                  <a:ext cx="2534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8515A61-8458-06DD-7942-EB5FDA3578E6}"/>
                    </a:ext>
                  </a:extLst>
                </p14:cNvPr>
                <p14:cNvContentPartPr/>
                <p14:nvPr/>
              </p14:nvContentPartPr>
              <p14:xfrm>
                <a:off x="9283623" y="5356194"/>
                <a:ext cx="92160" cy="1908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8515A61-8458-06DD-7942-EB5FDA3578E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268503" y="5341074"/>
                  <a:ext cx="122400" cy="22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DAA448EF-F7E2-56F4-A7AE-AD24A84797F3}"/>
                  </a:ext>
                </a:extLst>
              </p14:cNvPr>
              <p14:cNvContentPartPr/>
              <p14:nvPr/>
            </p14:nvContentPartPr>
            <p14:xfrm>
              <a:off x="2811903" y="1745754"/>
              <a:ext cx="137160" cy="29088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DAA448EF-F7E2-56F4-A7AE-AD24A84797F3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2796423" y="1730634"/>
                <a:ext cx="16740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0AB01C4E-21F7-AE49-66D9-3D7E8F084764}"/>
                  </a:ext>
                </a:extLst>
              </p14:cNvPr>
              <p14:cNvContentPartPr/>
              <p14:nvPr/>
            </p14:nvContentPartPr>
            <p14:xfrm>
              <a:off x="2551623" y="1774554"/>
              <a:ext cx="215640" cy="21312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0AB01C4E-21F7-AE49-66D9-3D7E8F084764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536143" y="1759434"/>
                <a:ext cx="246240" cy="24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7" name="Group 186">
            <a:extLst>
              <a:ext uri="{FF2B5EF4-FFF2-40B4-BE49-F238E27FC236}">
                <a16:creationId xmlns:a16="http://schemas.microsoft.com/office/drawing/2014/main" id="{E1A5D875-AC73-46F8-DFAA-83D684680023}"/>
              </a:ext>
            </a:extLst>
          </p:cNvPr>
          <p:cNvGrpSpPr/>
          <p:nvPr/>
        </p:nvGrpSpPr>
        <p:grpSpPr>
          <a:xfrm>
            <a:off x="2974623" y="1887594"/>
            <a:ext cx="228600" cy="182880"/>
            <a:chOff x="2974623" y="1887594"/>
            <a:chExt cx="228600" cy="18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A1CD957-010C-D5CF-1680-97BBAA654452}"/>
                    </a:ext>
                  </a:extLst>
                </p14:cNvPr>
                <p14:cNvContentPartPr/>
                <p14:nvPr/>
              </p14:nvContentPartPr>
              <p14:xfrm>
                <a:off x="2974623" y="1887594"/>
                <a:ext cx="150120" cy="1828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A1CD957-010C-D5CF-1680-97BBAA65445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959143" y="1872474"/>
                  <a:ext cx="1807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7943B99-9F87-4CCF-E674-ACD2400594A8}"/>
                    </a:ext>
                  </a:extLst>
                </p14:cNvPr>
                <p14:cNvContentPartPr/>
                <p14:nvPr/>
              </p14:nvContentPartPr>
              <p14:xfrm>
                <a:off x="3094503" y="1895154"/>
                <a:ext cx="108720" cy="907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7943B99-9F87-4CCF-E674-ACD2400594A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079023" y="1879674"/>
                  <a:ext cx="139320" cy="12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7BE6B35A-BC72-010A-E652-8E5D625D7140}"/>
              </a:ext>
            </a:extLst>
          </p:cNvPr>
          <p:cNvGrpSpPr/>
          <p:nvPr/>
        </p:nvGrpSpPr>
        <p:grpSpPr>
          <a:xfrm>
            <a:off x="6695223" y="1844034"/>
            <a:ext cx="779040" cy="271800"/>
            <a:chOff x="6695223" y="1844034"/>
            <a:chExt cx="779040" cy="2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BACDCE41-F7CD-6321-1343-0E32FD729D95}"/>
                    </a:ext>
                  </a:extLst>
                </p14:cNvPr>
                <p14:cNvContentPartPr/>
                <p14:nvPr/>
              </p14:nvContentPartPr>
              <p14:xfrm>
                <a:off x="6695223" y="1847994"/>
                <a:ext cx="153720" cy="2102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BACDCE41-F7CD-6321-1343-0E32FD729D9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680103" y="1832514"/>
                  <a:ext cx="1843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A8CC29C3-7DA7-2859-723C-0EC29F65FAFF}"/>
                    </a:ext>
                  </a:extLst>
                </p14:cNvPr>
                <p14:cNvContentPartPr/>
                <p14:nvPr/>
              </p14:nvContentPartPr>
              <p14:xfrm>
                <a:off x="6947943" y="1844034"/>
                <a:ext cx="170640" cy="2102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A8CC29C3-7DA7-2859-723C-0EC29F65FAF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932823" y="1828914"/>
                  <a:ext cx="2012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EC0776FF-D84D-6F38-842E-CD1B7319DB1A}"/>
                    </a:ext>
                  </a:extLst>
                </p14:cNvPr>
                <p14:cNvContentPartPr/>
                <p14:nvPr/>
              </p14:nvContentPartPr>
              <p14:xfrm>
                <a:off x="7123983" y="2016114"/>
                <a:ext cx="360" cy="601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EC0776FF-D84D-6F38-842E-CD1B7319DB1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108503" y="2000994"/>
                  <a:ext cx="309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B1AECF7-335C-D868-9817-6377F69149D3}"/>
                    </a:ext>
                  </a:extLst>
                </p14:cNvPr>
                <p14:cNvContentPartPr/>
                <p14:nvPr/>
              </p14:nvContentPartPr>
              <p14:xfrm>
                <a:off x="7245303" y="1941234"/>
                <a:ext cx="97560" cy="1746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B1AECF7-335C-D868-9817-6377F69149D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230183" y="1926114"/>
                  <a:ext cx="1281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8EAE02F6-B5AD-BDB2-EBC3-5C1D54A45928}"/>
                    </a:ext>
                  </a:extLst>
                </p14:cNvPr>
                <p14:cNvContentPartPr/>
                <p14:nvPr/>
              </p14:nvContentPartPr>
              <p14:xfrm>
                <a:off x="7286703" y="1941234"/>
                <a:ext cx="187560" cy="1004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8EAE02F6-B5AD-BDB2-EBC3-5C1D54A4592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271223" y="1926114"/>
                  <a:ext cx="218160" cy="13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3E81979-8D48-0F26-5119-E8CBDEFBD616}"/>
              </a:ext>
            </a:extLst>
          </p:cNvPr>
          <p:cNvGrpSpPr/>
          <p:nvPr/>
        </p:nvGrpSpPr>
        <p:grpSpPr>
          <a:xfrm>
            <a:off x="3328143" y="2408154"/>
            <a:ext cx="358200" cy="175680"/>
            <a:chOff x="3328143" y="2408154"/>
            <a:chExt cx="358200" cy="17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8E4953B6-2769-BAEA-9AA6-FAF0884E2996}"/>
                    </a:ext>
                  </a:extLst>
                </p14:cNvPr>
                <p14:cNvContentPartPr/>
                <p14:nvPr/>
              </p14:nvContentPartPr>
              <p14:xfrm>
                <a:off x="3328143" y="2438394"/>
                <a:ext cx="105120" cy="1454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8E4953B6-2769-BAEA-9AA6-FAF0884E299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313023" y="2422914"/>
                  <a:ext cx="1357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9C9BC1C-E36E-8198-7DCF-A61625DD56D1}"/>
                    </a:ext>
                  </a:extLst>
                </p14:cNvPr>
                <p14:cNvContentPartPr/>
                <p14:nvPr/>
              </p14:nvContentPartPr>
              <p14:xfrm>
                <a:off x="3528663" y="2408154"/>
                <a:ext cx="157680" cy="273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9C9BC1C-E36E-8198-7DCF-A61625DD56D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513183" y="2392674"/>
                  <a:ext cx="188280" cy="5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89FC420-331E-7C88-D0B4-39315F87ED57}"/>
              </a:ext>
            </a:extLst>
          </p:cNvPr>
          <p:cNvGrpSpPr/>
          <p:nvPr/>
        </p:nvGrpSpPr>
        <p:grpSpPr>
          <a:xfrm>
            <a:off x="7153863" y="2438034"/>
            <a:ext cx="580680" cy="190440"/>
            <a:chOff x="7153863" y="2438034"/>
            <a:chExt cx="580680" cy="19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2E06985-39EC-CCE2-7489-A536B53A3329}"/>
                    </a:ext>
                  </a:extLst>
                </p14:cNvPr>
                <p14:cNvContentPartPr/>
                <p14:nvPr/>
              </p14:nvContentPartPr>
              <p14:xfrm>
                <a:off x="7153863" y="2458194"/>
                <a:ext cx="198720" cy="1360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2E06985-39EC-CCE2-7489-A536B53A332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138383" y="2442714"/>
                  <a:ext cx="2293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3E43EE4-3D1F-10F6-E0B5-E2CCF818E5CE}"/>
                    </a:ext>
                  </a:extLst>
                </p14:cNvPr>
                <p14:cNvContentPartPr/>
                <p14:nvPr/>
              </p14:nvContentPartPr>
              <p14:xfrm>
                <a:off x="7434663" y="2469714"/>
                <a:ext cx="150120" cy="1587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3E43EE4-3D1F-10F6-E0B5-E2CCF818E5C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419183" y="2454234"/>
                  <a:ext cx="1807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DC761284-337F-00B4-3CC3-11B2EB3C5E5B}"/>
                    </a:ext>
                  </a:extLst>
                </p14:cNvPr>
                <p14:cNvContentPartPr/>
                <p14:nvPr/>
              </p14:nvContentPartPr>
              <p14:xfrm>
                <a:off x="7625463" y="2438034"/>
                <a:ext cx="109080" cy="111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DC761284-337F-00B4-3CC3-11B2EB3C5E5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609983" y="2422554"/>
                  <a:ext cx="13932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0B1826C4-01F0-47D3-26E3-7006780E3420}"/>
              </a:ext>
            </a:extLst>
          </p:cNvPr>
          <p:cNvGrpSpPr/>
          <p:nvPr/>
        </p:nvGrpSpPr>
        <p:grpSpPr>
          <a:xfrm>
            <a:off x="994263" y="3128874"/>
            <a:ext cx="489240" cy="237960"/>
            <a:chOff x="994263" y="3128874"/>
            <a:chExt cx="489240" cy="2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F3379C80-D278-4B7B-6111-07306FBEDFCF}"/>
                    </a:ext>
                  </a:extLst>
                </p14:cNvPr>
                <p14:cNvContentPartPr/>
                <p14:nvPr/>
              </p14:nvContentPartPr>
              <p14:xfrm>
                <a:off x="994263" y="3154794"/>
                <a:ext cx="226800" cy="1591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F3379C80-D278-4B7B-6111-07306FBEDFC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79143" y="3139674"/>
                  <a:ext cx="2574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A85E0D9A-DC6E-AF01-98C4-FBADB11BD547}"/>
                    </a:ext>
                  </a:extLst>
                </p14:cNvPr>
                <p14:cNvContentPartPr/>
                <p14:nvPr/>
              </p14:nvContentPartPr>
              <p14:xfrm>
                <a:off x="1318263" y="3166674"/>
                <a:ext cx="165240" cy="601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A85E0D9A-DC6E-AF01-98C4-FBADB11BD54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302783" y="3151194"/>
                  <a:ext cx="1954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CA4A37D-5DCA-0E90-43D6-8EBB2A8CE072}"/>
                    </a:ext>
                  </a:extLst>
                </p14:cNvPr>
                <p14:cNvContentPartPr/>
                <p14:nvPr/>
              </p14:nvContentPartPr>
              <p14:xfrm>
                <a:off x="1368663" y="3140394"/>
                <a:ext cx="2160" cy="234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CA4A37D-5DCA-0E90-43D6-8EBB2A8CE07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353543" y="3125274"/>
                  <a:ext cx="327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6C6B7BB5-BAD7-2AB7-CEA2-DA9371D57F11}"/>
                    </a:ext>
                  </a:extLst>
                </p14:cNvPr>
                <p14:cNvContentPartPr/>
                <p14:nvPr/>
              </p14:nvContentPartPr>
              <p14:xfrm>
                <a:off x="1402503" y="3128874"/>
                <a:ext cx="3960" cy="2379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6C6B7BB5-BAD7-2AB7-CEA2-DA9371D57F1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387023" y="3113754"/>
                  <a:ext cx="34560" cy="26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8097899C-E72A-841D-4FF0-743F2FB9286B}"/>
              </a:ext>
            </a:extLst>
          </p:cNvPr>
          <p:cNvGrpSpPr/>
          <p:nvPr/>
        </p:nvGrpSpPr>
        <p:grpSpPr>
          <a:xfrm>
            <a:off x="2227623" y="3308154"/>
            <a:ext cx="341280" cy="223560"/>
            <a:chOff x="2227623" y="3308154"/>
            <a:chExt cx="3412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FC70609E-0109-C659-BAAD-10E54572D372}"/>
                    </a:ext>
                  </a:extLst>
                </p14:cNvPr>
                <p14:cNvContentPartPr/>
                <p14:nvPr/>
              </p14:nvContentPartPr>
              <p14:xfrm>
                <a:off x="2227623" y="3308154"/>
                <a:ext cx="196920" cy="2235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FC70609E-0109-C659-BAAD-10E54572D37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212503" y="3292674"/>
                  <a:ext cx="2275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A3B76EDD-9600-7951-F07C-1D5DB89AC1CE}"/>
                    </a:ext>
                  </a:extLst>
                </p14:cNvPr>
                <p14:cNvContentPartPr/>
                <p14:nvPr/>
              </p14:nvContentPartPr>
              <p14:xfrm>
                <a:off x="2456223" y="3376194"/>
                <a:ext cx="112680" cy="50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A3B76EDD-9600-7951-F07C-1D5DB89AC1C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440743" y="3361074"/>
                  <a:ext cx="14328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13C2BCBC-870C-8823-AF14-4B95FE15442F}"/>
              </a:ext>
            </a:extLst>
          </p:cNvPr>
          <p:cNvGrpSpPr/>
          <p:nvPr/>
        </p:nvGrpSpPr>
        <p:grpSpPr>
          <a:xfrm>
            <a:off x="3075882" y="5274114"/>
            <a:ext cx="1149480" cy="245880"/>
            <a:chOff x="3062463" y="4477434"/>
            <a:chExt cx="114948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96730BE6-1DE8-E2AA-E67C-C7D7BFF63009}"/>
                    </a:ext>
                  </a:extLst>
                </p14:cNvPr>
                <p14:cNvContentPartPr/>
                <p14:nvPr/>
              </p14:nvContentPartPr>
              <p14:xfrm>
                <a:off x="3062463" y="4520634"/>
                <a:ext cx="167040" cy="1936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6730BE6-1DE8-E2AA-E67C-C7D7BFF6300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047343" y="4505514"/>
                  <a:ext cx="1972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27B11EA3-DA8A-051E-0048-3D230A2FB473}"/>
                    </a:ext>
                  </a:extLst>
                </p14:cNvPr>
                <p14:cNvContentPartPr/>
                <p14:nvPr/>
              </p14:nvContentPartPr>
              <p14:xfrm>
                <a:off x="3333903" y="4490034"/>
                <a:ext cx="196920" cy="2275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27B11EA3-DA8A-051E-0048-3D230A2FB47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318783" y="4474914"/>
                  <a:ext cx="2275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9999FB90-F2BD-F707-1995-47CE38D56CB4}"/>
                    </a:ext>
                  </a:extLst>
                </p14:cNvPr>
                <p14:cNvContentPartPr/>
                <p14:nvPr/>
              </p14:nvContentPartPr>
              <p14:xfrm>
                <a:off x="3635223" y="4477434"/>
                <a:ext cx="165240" cy="2062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9999FB90-F2BD-F707-1995-47CE38D56CB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620103" y="4462314"/>
                  <a:ext cx="1954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046CE3F-D76B-8C2A-A03E-F18794AAA0F0}"/>
                    </a:ext>
                  </a:extLst>
                </p14:cNvPr>
                <p14:cNvContentPartPr/>
                <p14:nvPr/>
              </p14:nvContentPartPr>
              <p14:xfrm>
                <a:off x="3799743" y="4627554"/>
                <a:ext cx="112680" cy="871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046CE3F-D76B-8C2A-A03E-F18794AAA0F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784623" y="4612434"/>
                  <a:ext cx="1432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77A905DA-0E8F-92C6-7005-02CBAD18085D}"/>
                    </a:ext>
                  </a:extLst>
                </p14:cNvPr>
                <p14:cNvContentPartPr/>
                <p14:nvPr/>
              </p14:nvContentPartPr>
              <p14:xfrm>
                <a:off x="4017183" y="4505514"/>
                <a:ext cx="105120" cy="2178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77A905DA-0E8F-92C6-7005-02CBAD18085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001703" y="4490034"/>
                  <a:ext cx="1357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30BEC43-49C4-20C5-14CB-91A256CE4FD2}"/>
                    </a:ext>
                  </a:extLst>
                </p14:cNvPr>
                <p14:cNvContentPartPr/>
                <p14:nvPr/>
              </p14:nvContentPartPr>
              <p14:xfrm>
                <a:off x="4088103" y="4528554"/>
                <a:ext cx="123840" cy="1022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30BEC43-49C4-20C5-14CB-91A256CE4FD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072983" y="4513074"/>
                  <a:ext cx="154440" cy="13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D3D7A0C0-817B-A9B5-6FF4-56B18F822E62}"/>
              </a:ext>
            </a:extLst>
          </p:cNvPr>
          <p:cNvGrpSpPr/>
          <p:nvPr/>
        </p:nvGrpSpPr>
        <p:grpSpPr>
          <a:xfrm>
            <a:off x="3547023" y="4374114"/>
            <a:ext cx="339120" cy="264240"/>
            <a:chOff x="3352623" y="5184834"/>
            <a:chExt cx="339120" cy="26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5462153F-5ECF-5081-1897-40604E1C1E5F}"/>
                    </a:ext>
                  </a:extLst>
                </p14:cNvPr>
                <p14:cNvContentPartPr/>
                <p14:nvPr/>
              </p14:nvContentPartPr>
              <p14:xfrm>
                <a:off x="3352623" y="5184834"/>
                <a:ext cx="159480" cy="2642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5462153F-5ECF-5081-1897-40604E1C1E5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337503" y="5169714"/>
                  <a:ext cx="1900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FAA0D25E-DB74-778D-54EA-D0BDE89CEEB2}"/>
                    </a:ext>
                  </a:extLst>
                </p14:cNvPr>
                <p14:cNvContentPartPr/>
                <p14:nvPr/>
              </p14:nvContentPartPr>
              <p14:xfrm>
                <a:off x="3569703" y="5388954"/>
                <a:ext cx="122040" cy="158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FAA0D25E-DB74-778D-54EA-D0BDE89CEEB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554583" y="5373834"/>
                  <a:ext cx="15264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DF60D45B-6171-E3BB-BDC5-4FC53A1430A2}"/>
              </a:ext>
            </a:extLst>
          </p:cNvPr>
          <p:cNvGrpSpPr/>
          <p:nvPr/>
        </p:nvGrpSpPr>
        <p:grpSpPr>
          <a:xfrm>
            <a:off x="4393023" y="3234714"/>
            <a:ext cx="715320" cy="282600"/>
            <a:chOff x="4393023" y="3234714"/>
            <a:chExt cx="715320" cy="28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EFBB6B8F-EB12-550D-0D56-7E56B64F7052}"/>
                    </a:ext>
                  </a:extLst>
                </p14:cNvPr>
                <p14:cNvContentPartPr/>
                <p14:nvPr/>
              </p14:nvContentPartPr>
              <p14:xfrm>
                <a:off x="4393023" y="3234714"/>
                <a:ext cx="123840" cy="2199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EFBB6B8F-EB12-550D-0D56-7E56B64F705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377903" y="3219594"/>
                  <a:ext cx="1544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1E02AC6D-8483-4D50-BCA8-5D2E2BCFD61F}"/>
                    </a:ext>
                  </a:extLst>
                </p14:cNvPr>
                <p14:cNvContentPartPr/>
                <p14:nvPr/>
              </p14:nvContentPartPr>
              <p14:xfrm>
                <a:off x="4537383" y="3381954"/>
                <a:ext cx="73440" cy="928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1E02AC6D-8483-4D50-BCA8-5D2E2BCFD61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521903" y="3366834"/>
                  <a:ext cx="1036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7AA91FC4-6EF5-44FC-CE43-BFA7C66A3135}"/>
                    </a:ext>
                  </a:extLst>
                </p14:cNvPr>
                <p14:cNvContentPartPr/>
                <p14:nvPr/>
              </p14:nvContentPartPr>
              <p14:xfrm>
                <a:off x="4722423" y="3315714"/>
                <a:ext cx="125640" cy="18432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7AA91FC4-6EF5-44FC-CE43-BFA7C66A313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707303" y="3300594"/>
                  <a:ext cx="1562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A8F27655-52E7-76C7-7353-A8E214FFF88A}"/>
                    </a:ext>
                  </a:extLst>
                </p14:cNvPr>
                <p14:cNvContentPartPr/>
                <p14:nvPr/>
              </p14:nvContentPartPr>
              <p14:xfrm>
                <a:off x="4945263" y="3280074"/>
                <a:ext cx="163080" cy="957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A8F27655-52E7-76C7-7353-A8E214FFF88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930143" y="3264954"/>
                  <a:ext cx="1936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641007AB-C005-AA90-6CE8-59E4FFF88BF6}"/>
                    </a:ext>
                  </a:extLst>
                </p14:cNvPr>
                <p14:cNvContentPartPr/>
                <p14:nvPr/>
              </p14:nvContentPartPr>
              <p14:xfrm>
                <a:off x="5005023" y="3272514"/>
                <a:ext cx="7920" cy="14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641007AB-C005-AA90-6CE8-59E4FFF88BF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989903" y="3257034"/>
                  <a:ext cx="381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5002A269-1485-3308-344D-8F7F7ECAE13B}"/>
                    </a:ext>
                  </a:extLst>
                </p14:cNvPr>
                <p14:cNvContentPartPr/>
                <p14:nvPr/>
              </p14:nvContentPartPr>
              <p14:xfrm>
                <a:off x="4992063" y="3272514"/>
                <a:ext cx="24840" cy="2448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5002A269-1485-3308-344D-8F7F7ECAE13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976943" y="3257034"/>
                  <a:ext cx="55080" cy="27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70E42EBC-E86B-F1FE-987F-C94174FCCA93}"/>
              </a:ext>
            </a:extLst>
          </p:cNvPr>
          <p:cNvGrpSpPr/>
          <p:nvPr/>
        </p:nvGrpSpPr>
        <p:grpSpPr>
          <a:xfrm>
            <a:off x="5748063" y="3410034"/>
            <a:ext cx="421560" cy="253440"/>
            <a:chOff x="5748063" y="3410034"/>
            <a:chExt cx="42156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9DE52191-CE78-D9E4-CF05-5EECC32EE45A}"/>
                    </a:ext>
                  </a:extLst>
                </p14:cNvPr>
                <p14:cNvContentPartPr/>
                <p14:nvPr/>
              </p14:nvContentPartPr>
              <p14:xfrm>
                <a:off x="5748063" y="3410034"/>
                <a:ext cx="279360" cy="2534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9DE52191-CE78-D9E4-CF05-5EECC32EE45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732943" y="3394914"/>
                  <a:ext cx="3096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DB2834B6-544A-76A6-0FB7-C2073A961071}"/>
                    </a:ext>
                  </a:extLst>
                </p14:cNvPr>
                <p14:cNvContentPartPr/>
                <p14:nvPr/>
              </p14:nvContentPartPr>
              <p14:xfrm>
                <a:off x="6030663" y="3474474"/>
                <a:ext cx="138960" cy="100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DB2834B6-544A-76A6-0FB7-C2073A96107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015543" y="3459354"/>
                  <a:ext cx="16920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0BDFC0A5-9DDA-A74F-08C4-84EA9CBDEE4D}"/>
              </a:ext>
            </a:extLst>
          </p:cNvPr>
          <p:cNvGrpSpPr/>
          <p:nvPr/>
        </p:nvGrpSpPr>
        <p:grpSpPr>
          <a:xfrm>
            <a:off x="6886023" y="4532514"/>
            <a:ext cx="722880" cy="222480"/>
            <a:chOff x="6886023" y="4532514"/>
            <a:chExt cx="722880" cy="22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870AD433-AF1D-2A10-5292-804360638343}"/>
                    </a:ext>
                  </a:extLst>
                </p14:cNvPr>
                <p14:cNvContentPartPr/>
                <p14:nvPr/>
              </p14:nvContentPartPr>
              <p14:xfrm>
                <a:off x="6886023" y="4613154"/>
                <a:ext cx="234360" cy="14076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870AD433-AF1D-2A10-5292-80436063834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870903" y="4598034"/>
                  <a:ext cx="2646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6FDC6F0E-71EF-35DA-26A8-FCFCA2E88E07}"/>
                    </a:ext>
                  </a:extLst>
                </p14:cNvPr>
                <p14:cNvContentPartPr/>
                <p14:nvPr/>
              </p14:nvContentPartPr>
              <p14:xfrm>
                <a:off x="7282743" y="4563114"/>
                <a:ext cx="150120" cy="1918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6FDC6F0E-71EF-35DA-26A8-FCFCA2E88E0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267623" y="4547994"/>
                  <a:ext cx="1807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5024CA73-D051-990C-E8CD-6A56F6D19A62}"/>
                    </a:ext>
                  </a:extLst>
                </p14:cNvPr>
                <p14:cNvContentPartPr/>
                <p14:nvPr/>
              </p14:nvContentPartPr>
              <p14:xfrm>
                <a:off x="7462743" y="4532514"/>
                <a:ext cx="146160" cy="136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5024CA73-D051-990C-E8CD-6A56F6D19A6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447263" y="4517034"/>
                  <a:ext cx="17676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749EC216-CF1B-C11D-0F84-0C26802F9439}"/>
              </a:ext>
            </a:extLst>
          </p:cNvPr>
          <p:cNvGrpSpPr/>
          <p:nvPr/>
        </p:nvGrpSpPr>
        <p:grpSpPr>
          <a:xfrm>
            <a:off x="6848583" y="5347554"/>
            <a:ext cx="1160640" cy="292320"/>
            <a:chOff x="6848583" y="5347554"/>
            <a:chExt cx="1160640" cy="29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C405B66C-3BCC-D450-6D3B-B4E3E497F9CC}"/>
                    </a:ext>
                  </a:extLst>
                </p14:cNvPr>
                <p14:cNvContentPartPr/>
                <p14:nvPr/>
              </p14:nvContentPartPr>
              <p14:xfrm>
                <a:off x="6848583" y="5347554"/>
                <a:ext cx="181800" cy="2563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C405B66C-3BCC-D450-6D3B-B4E3E497F9C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833463" y="5332434"/>
                  <a:ext cx="2124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F14FBC92-FD5E-5B86-69B9-4473262A064A}"/>
                    </a:ext>
                  </a:extLst>
                </p14:cNvPr>
                <p14:cNvContentPartPr/>
                <p14:nvPr/>
              </p14:nvContentPartPr>
              <p14:xfrm>
                <a:off x="7238103" y="5378514"/>
                <a:ext cx="131400" cy="1929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F14FBC92-FD5E-5B86-69B9-4473262A064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222623" y="5363034"/>
                  <a:ext cx="1620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0508606-DBE9-CD13-9065-18C473480272}"/>
                    </a:ext>
                  </a:extLst>
                </p14:cNvPr>
                <p14:cNvContentPartPr/>
                <p14:nvPr/>
              </p14:nvContentPartPr>
              <p14:xfrm>
                <a:off x="7380303" y="5506314"/>
                <a:ext cx="200520" cy="842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0508606-DBE9-CD13-9065-18C47348027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365183" y="5491194"/>
                  <a:ext cx="2311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618B81D4-1F29-9995-D63C-CDA122CFECE4}"/>
                    </a:ext>
                  </a:extLst>
                </p14:cNvPr>
                <p14:cNvContentPartPr/>
                <p14:nvPr/>
              </p14:nvContentPartPr>
              <p14:xfrm>
                <a:off x="7501983" y="5528274"/>
                <a:ext cx="17280" cy="1116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618B81D4-1F29-9995-D63C-CDA122CFECE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486503" y="5512794"/>
                  <a:ext cx="475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29AAFFB3-B2A3-B6D0-0943-DF492B711505}"/>
                    </a:ext>
                  </a:extLst>
                </p14:cNvPr>
                <p14:cNvContentPartPr/>
                <p14:nvPr/>
              </p14:nvContentPartPr>
              <p14:xfrm>
                <a:off x="7808703" y="5424594"/>
                <a:ext cx="118440" cy="2102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29AAFFB3-B2A3-B6D0-0943-DF492B71150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793583" y="5409474"/>
                  <a:ext cx="1486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32FB5027-7390-FF84-1D6A-646CAA5AFC52}"/>
                    </a:ext>
                  </a:extLst>
                </p14:cNvPr>
                <p14:cNvContentPartPr/>
                <p14:nvPr/>
              </p14:nvContentPartPr>
              <p14:xfrm>
                <a:off x="7863063" y="5441874"/>
                <a:ext cx="146160" cy="1234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32FB5027-7390-FF84-1D6A-646CAA5AFC5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847943" y="5426754"/>
                  <a:ext cx="176760" cy="15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93A45216-4402-EAB8-9746-1DB18A200513}"/>
              </a:ext>
            </a:extLst>
          </p:cNvPr>
          <p:cNvGrpSpPr/>
          <p:nvPr/>
        </p:nvGrpSpPr>
        <p:grpSpPr>
          <a:xfrm>
            <a:off x="9777903" y="3381234"/>
            <a:ext cx="370800" cy="218160"/>
            <a:chOff x="9777903" y="3381234"/>
            <a:chExt cx="370800" cy="21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2904B193-50DC-3BFE-C29A-EF39F5B4CC96}"/>
                    </a:ext>
                  </a:extLst>
                </p14:cNvPr>
                <p14:cNvContentPartPr/>
                <p14:nvPr/>
              </p14:nvContentPartPr>
              <p14:xfrm>
                <a:off x="9777903" y="3381234"/>
                <a:ext cx="209880" cy="2181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2904B193-50DC-3BFE-C29A-EF39F5B4CC9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762423" y="3365754"/>
                  <a:ext cx="2404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8947D2A8-9B95-3E8A-A22E-2DF96574216F}"/>
                    </a:ext>
                  </a:extLst>
                </p14:cNvPr>
                <p14:cNvContentPartPr/>
                <p14:nvPr/>
              </p14:nvContentPartPr>
              <p14:xfrm>
                <a:off x="10039623" y="3429114"/>
                <a:ext cx="109080" cy="136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8947D2A8-9B95-3E8A-A22E-2DF96574216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024503" y="3413994"/>
                  <a:ext cx="13932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36D29A6B-CE23-1C7B-821C-A2DE0EF7A349}"/>
              </a:ext>
            </a:extLst>
          </p:cNvPr>
          <p:cNvGrpSpPr/>
          <p:nvPr/>
        </p:nvGrpSpPr>
        <p:grpSpPr>
          <a:xfrm>
            <a:off x="8407743" y="3281874"/>
            <a:ext cx="690840" cy="309600"/>
            <a:chOff x="8407743" y="3281874"/>
            <a:chExt cx="690840" cy="30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BC369479-05F9-B09A-90E5-7C3A78DD0F19}"/>
                    </a:ext>
                  </a:extLst>
                </p14:cNvPr>
                <p14:cNvContentPartPr/>
                <p14:nvPr/>
              </p14:nvContentPartPr>
              <p14:xfrm>
                <a:off x="8407743" y="3281874"/>
                <a:ext cx="144360" cy="2448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BC369479-05F9-B09A-90E5-7C3A78DD0F1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392623" y="3266754"/>
                  <a:ext cx="1749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ADE7B03E-1C44-44AA-3B86-F475539E79C6}"/>
                    </a:ext>
                  </a:extLst>
                </p14:cNvPr>
                <p14:cNvContentPartPr/>
                <p14:nvPr/>
              </p14:nvContentPartPr>
              <p14:xfrm>
                <a:off x="8602503" y="3456114"/>
                <a:ext cx="86400" cy="8712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ADE7B03E-1C44-44AA-3B86-F475539E79C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587023" y="3440994"/>
                  <a:ext cx="1170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D53B48C0-B1B2-BDDE-371D-E62C300C8FD0}"/>
                    </a:ext>
                  </a:extLst>
                </p14:cNvPr>
                <p14:cNvContentPartPr/>
                <p14:nvPr/>
              </p14:nvContentPartPr>
              <p14:xfrm>
                <a:off x="8660463" y="3443874"/>
                <a:ext cx="86400" cy="50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D53B48C0-B1B2-BDDE-371D-E62C300C8FD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644983" y="3428394"/>
                  <a:ext cx="1170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E8309CCD-AD45-B249-441D-FCEEBE48D7C6}"/>
                    </a:ext>
                  </a:extLst>
                </p14:cNvPr>
                <p14:cNvContentPartPr/>
                <p14:nvPr/>
              </p14:nvContentPartPr>
              <p14:xfrm>
                <a:off x="8780343" y="3351354"/>
                <a:ext cx="120240" cy="1670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E8309CCD-AD45-B249-441D-FCEEBE48D7C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764863" y="3336234"/>
                  <a:ext cx="1504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621E2D41-8566-9DFB-F52B-9F6BC3142F26}"/>
                    </a:ext>
                  </a:extLst>
                </p14:cNvPr>
                <p14:cNvContentPartPr/>
                <p14:nvPr/>
              </p14:nvContentPartPr>
              <p14:xfrm>
                <a:off x="8943063" y="3361794"/>
                <a:ext cx="155520" cy="640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621E2D41-8566-9DFB-F52B-9F6BC3142F2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927583" y="3346674"/>
                  <a:ext cx="1861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E9D5C797-0FE2-6E1F-3748-B3B5B1387464}"/>
                    </a:ext>
                  </a:extLst>
                </p14:cNvPr>
                <p14:cNvContentPartPr/>
                <p14:nvPr/>
              </p14:nvContentPartPr>
              <p14:xfrm>
                <a:off x="9013983" y="3345594"/>
                <a:ext cx="54720" cy="2458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E9D5C797-0FE2-6E1F-3748-B3B5B138746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998863" y="3330114"/>
                  <a:ext cx="84960" cy="276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06823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E7AF10-9080-934C-400F-42E853FBFEC3}"/>
                  </a:ext>
                </a:extLst>
              </p14:cNvPr>
              <p14:cNvContentPartPr/>
              <p14:nvPr/>
            </p14:nvContentPartPr>
            <p14:xfrm>
              <a:off x="2761143" y="3061232"/>
              <a:ext cx="2072160" cy="86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E7AF10-9080-934C-400F-42E853FBFE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5663" y="3045752"/>
                <a:ext cx="210276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E810603-5001-CD47-A2D2-C4CCB3D5C798}"/>
                  </a:ext>
                </a:extLst>
              </p14:cNvPr>
              <p14:cNvContentPartPr/>
              <p14:nvPr/>
            </p14:nvContentPartPr>
            <p14:xfrm>
              <a:off x="2719743" y="3208472"/>
              <a:ext cx="2141280" cy="153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E810603-5001-CD47-A2D2-C4CCB3D5C7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04623" y="3192992"/>
                <a:ext cx="217188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CD4A96B-3644-0651-4663-2352E8BCFEBC}"/>
                  </a:ext>
                </a:extLst>
              </p14:cNvPr>
              <p14:cNvContentPartPr/>
              <p14:nvPr/>
            </p14:nvContentPartPr>
            <p14:xfrm>
              <a:off x="6427383" y="3070592"/>
              <a:ext cx="2541960" cy="96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CD4A96B-3644-0651-4663-2352E8BCFEB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12263" y="3055472"/>
                <a:ext cx="2572560" cy="12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C80BDA9E-CC5C-62D9-89EA-0DBD42F0CC84}"/>
              </a:ext>
            </a:extLst>
          </p:cNvPr>
          <p:cNvGrpSpPr/>
          <p:nvPr/>
        </p:nvGrpSpPr>
        <p:grpSpPr>
          <a:xfrm>
            <a:off x="5465463" y="3059072"/>
            <a:ext cx="3511440" cy="411480"/>
            <a:chOff x="5465463" y="3059072"/>
            <a:chExt cx="3511440" cy="41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6EA40F7-0C51-34E4-E8AF-A12EFBA7B26C}"/>
                    </a:ext>
                  </a:extLst>
                </p14:cNvPr>
                <p14:cNvContentPartPr/>
                <p14:nvPr/>
              </p14:nvContentPartPr>
              <p14:xfrm>
                <a:off x="5465463" y="3059072"/>
                <a:ext cx="398880" cy="377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6EA40F7-0C51-34E4-E8AF-A12EFBA7B26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50343" y="3043952"/>
                  <a:ext cx="42948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32B9D19-B5E1-64E2-9A74-5E012B086BC5}"/>
                    </a:ext>
                  </a:extLst>
                </p14:cNvPr>
                <p14:cNvContentPartPr/>
                <p14:nvPr/>
              </p14:nvContentPartPr>
              <p14:xfrm>
                <a:off x="5587143" y="3259232"/>
                <a:ext cx="273600" cy="4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32B9D19-B5E1-64E2-9A74-5E012B086BC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71663" y="3244112"/>
                  <a:ext cx="3042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1956B05-B4D1-B0B5-CC21-7312A2C103EC}"/>
                    </a:ext>
                  </a:extLst>
                </p14:cNvPr>
                <p14:cNvContentPartPr/>
                <p14:nvPr/>
              </p14:nvContentPartPr>
              <p14:xfrm>
                <a:off x="5944623" y="3336992"/>
                <a:ext cx="19080" cy="133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1956B05-B4D1-B0B5-CC21-7312A2C103E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929143" y="3321512"/>
                  <a:ext cx="49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813E61C-98BF-159A-D1C8-3A425938C005}"/>
                    </a:ext>
                  </a:extLst>
                </p14:cNvPr>
                <p14:cNvContentPartPr/>
                <p14:nvPr/>
              </p14:nvContentPartPr>
              <p14:xfrm>
                <a:off x="6451863" y="3224672"/>
                <a:ext cx="2525040" cy="163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813E61C-98BF-159A-D1C8-3A425938C00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36383" y="3209552"/>
                  <a:ext cx="255564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9E471F-07EB-DD5D-30FB-0A4DC6B6511B}"/>
              </a:ext>
            </a:extLst>
          </p:cNvPr>
          <p:cNvGrpSpPr/>
          <p:nvPr/>
        </p:nvGrpSpPr>
        <p:grpSpPr>
          <a:xfrm>
            <a:off x="9145023" y="2971592"/>
            <a:ext cx="444240" cy="366840"/>
            <a:chOff x="9145023" y="2971592"/>
            <a:chExt cx="444240" cy="36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3EEB4CF-65BA-7C0A-78F4-21F7D7E501D5}"/>
                    </a:ext>
                  </a:extLst>
                </p14:cNvPr>
                <p14:cNvContentPartPr/>
                <p14:nvPr/>
              </p14:nvContentPartPr>
              <p14:xfrm>
                <a:off x="9145023" y="2971592"/>
                <a:ext cx="298080" cy="323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3EEB4CF-65BA-7C0A-78F4-21F7D7E501D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29543" y="2956472"/>
                  <a:ext cx="32832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41934E9-05D7-EC30-74DE-8D003E45D1C2}"/>
                    </a:ext>
                  </a:extLst>
                </p14:cNvPr>
                <p14:cNvContentPartPr/>
                <p14:nvPr/>
              </p14:nvContentPartPr>
              <p14:xfrm>
                <a:off x="9195423" y="3160232"/>
                <a:ext cx="206280" cy="14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41934E9-05D7-EC30-74DE-8D003E45D1C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180303" y="3145112"/>
                  <a:ext cx="2368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C457439-5235-B612-8EE3-2293D95A2AE6}"/>
                    </a:ext>
                  </a:extLst>
                </p14:cNvPr>
                <p14:cNvContentPartPr/>
                <p14:nvPr/>
              </p14:nvContentPartPr>
              <p14:xfrm>
                <a:off x="9478023" y="3254552"/>
                <a:ext cx="111240" cy="838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EC457439-5235-B612-8EE3-2293D95A2AE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462903" y="3239432"/>
                  <a:ext cx="14184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54C4E64-FB3F-BC2A-CB84-F8F3F10C68A8}"/>
              </a:ext>
            </a:extLst>
          </p:cNvPr>
          <p:cNvGrpSpPr/>
          <p:nvPr/>
        </p:nvGrpSpPr>
        <p:grpSpPr>
          <a:xfrm>
            <a:off x="1774743" y="1648232"/>
            <a:ext cx="470160" cy="594360"/>
            <a:chOff x="1774743" y="1648232"/>
            <a:chExt cx="470160" cy="59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F1B2E0C-9952-0285-94D7-3E608BBB2A6D}"/>
                    </a:ext>
                  </a:extLst>
                </p14:cNvPr>
                <p14:cNvContentPartPr/>
                <p14:nvPr/>
              </p14:nvContentPartPr>
              <p14:xfrm>
                <a:off x="1774743" y="1648232"/>
                <a:ext cx="195120" cy="594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F1B2E0C-9952-0285-94D7-3E608BBB2A6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59263" y="1632752"/>
                  <a:ext cx="225360" cy="6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DCE0C10-0CEB-F1A3-EA6E-D7A79D6B0DAC}"/>
                    </a:ext>
                  </a:extLst>
                </p14:cNvPr>
                <p14:cNvContentPartPr/>
                <p14:nvPr/>
              </p14:nvContentPartPr>
              <p14:xfrm>
                <a:off x="1963743" y="2001392"/>
                <a:ext cx="281160" cy="225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DCE0C10-0CEB-F1A3-EA6E-D7A79D6B0DA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48623" y="1986272"/>
                  <a:ext cx="311400" cy="25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F371E1-BFE8-FE35-342D-C5D43E2E4F7C}"/>
              </a:ext>
            </a:extLst>
          </p:cNvPr>
          <p:cNvGrpSpPr/>
          <p:nvPr/>
        </p:nvGrpSpPr>
        <p:grpSpPr>
          <a:xfrm>
            <a:off x="5353143" y="1585952"/>
            <a:ext cx="468360" cy="590040"/>
            <a:chOff x="5353143" y="1585952"/>
            <a:chExt cx="468360" cy="59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FA63E7C-CABB-0496-3ABE-575ABE1B54C6}"/>
                    </a:ext>
                  </a:extLst>
                </p14:cNvPr>
                <p14:cNvContentPartPr/>
                <p14:nvPr/>
              </p14:nvContentPartPr>
              <p14:xfrm>
                <a:off x="5353143" y="1585952"/>
                <a:ext cx="223200" cy="590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FA63E7C-CABB-0496-3ABE-575ABE1B54C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38023" y="1570832"/>
                  <a:ext cx="25344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AD047C0-F919-D5B1-72AF-7E1DFD3F1B92}"/>
                    </a:ext>
                  </a:extLst>
                </p14:cNvPr>
                <p14:cNvContentPartPr/>
                <p14:nvPr/>
              </p14:nvContentPartPr>
              <p14:xfrm>
                <a:off x="5588943" y="1935872"/>
                <a:ext cx="232560" cy="235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AD047C0-F919-D5B1-72AF-7E1DFD3F1B9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73823" y="1920752"/>
                  <a:ext cx="262800" cy="26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C1C0D60-A924-21DD-3477-742B39B62D4A}"/>
              </a:ext>
            </a:extLst>
          </p:cNvPr>
          <p:cNvGrpSpPr/>
          <p:nvPr/>
        </p:nvGrpSpPr>
        <p:grpSpPr>
          <a:xfrm>
            <a:off x="9165543" y="1678112"/>
            <a:ext cx="473760" cy="534600"/>
            <a:chOff x="9165543" y="1678112"/>
            <a:chExt cx="473760" cy="53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925F334-2AC8-8D93-1772-C94BBC9E7237}"/>
                    </a:ext>
                  </a:extLst>
                </p14:cNvPr>
                <p14:cNvContentPartPr/>
                <p14:nvPr/>
              </p14:nvContentPartPr>
              <p14:xfrm>
                <a:off x="9165543" y="1678112"/>
                <a:ext cx="213840" cy="534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925F334-2AC8-8D93-1772-C94BBC9E723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150423" y="1662632"/>
                  <a:ext cx="24408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5B18B64-4DA6-02A7-68C6-2EAB1042BE3F}"/>
                    </a:ext>
                  </a:extLst>
                </p14:cNvPr>
                <p14:cNvContentPartPr/>
                <p14:nvPr/>
              </p14:nvContentPartPr>
              <p14:xfrm>
                <a:off x="9376863" y="1991672"/>
                <a:ext cx="262440" cy="208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5B18B64-4DA6-02A7-68C6-2EAB1042BE3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361743" y="1976552"/>
                  <a:ext cx="293040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CC31570-93B0-24D8-3B2B-E3DD2CA47C91}"/>
              </a:ext>
            </a:extLst>
          </p:cNvPr>
          <p:cNvGrpSpPr/>
          <p:nvPr/>
        </p:nvGrpSpPr>
        <p:grpSpPr>
          <a:xfrm>
            <a:off x="5212743" y="2218112"/>
            <a:ext cx="185760" cy="321480"/>
            <a:chOff x="5212743" y="2218112"/>
            <a:chExt cx="185760" cy="32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3816B26-A0F2-A0CF-EC5C-8620554763BC}"/>
                    </a:ext>
                  </a:extLst>
                </p14:cNvPr>
                <p14:cNvContentPartPr/>
                <p14:nvPr/>
              </p14:nvContentPartPr>
              <p14:xfrm>
                <a:off x="5212743" y="2218112"/>
                <a:ext cx="185760" cy="106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3816B26-A0F2-A0CF-EC5C-8620554763B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97623" y="2202632"/>
                  <a:ext cx="2160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25F2B31-37DD-CE85-76EE-8B54B7DE342C}"/>
                    </a:ext>
                  </a:extLst>
                </p14:cNvPr>
                <p14:cNvContentPartPr/>
                <p14:nvPr/>
              </p14:nvContentPartPr>
              <p14:xfrm>
                <a:off x="5231463" y="2334032"/>
                <a:ext cx="45360" cy="205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25F2B31-37DD-CE85-76EE-8B54B7DE342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16343" y="2318552"/>
                  <a:ext cx="75960" cy="23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FDDA5FA-6D2E-BDDD-4FD9-3987E5B88E8C}"/>
              </a:ext>
            </a:extLst>
          </p:cNvPr>
          <p:cNvGrpSpPr/>
          <p:nvPr/>
        </p:nvGrpSpPr>
        <p:grpSpPr>
          <a:xfrm>
            <a:off x="9043863" y="2218832"/>
            <a:ext cx="683640" cy="324720"/>
            <a:chOff x="9043863" y="2218832"/>
            <a:chExt cx="683640" cy="32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21F48F6-C771-7B74-1350-BA767F6F175C}"/>
                    </a:ext>
                  </a:extLst>
                </p14:cNvPr>
                <p14:cNvContentPartPr/>
                <p14:nvPr/>
              </p14:nvContentPartPr>
              <p14:xfrm>
                <a:off x="9043863" y="2226752"/>
                <a:ext cx="200520" cy="110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21F48F6-C771-7B74-1350-BA767F6F175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028743" y="2211272"/>
                  <a:ext cx="2311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F64015B-79B0-6BB5-C889-B1401C193857}"/>
                    </a:ext>
                  </a:extLst>
                </p14:cNvPr>
                <p14:cNvContentPartPr/>
                <p14:nvPr/>
              </p14:nvContentPartPr>
              <p14:xfrm>
                <a:off x="9043863" y="2348792"/>
                <a:ext cx="90000" cy="1947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F64015B-79B0-6BB5-C889-B1401C19385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28743" y="2333672"/>
                  <a:ext cx="1206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6C77EE3-833E-A969-3C0F-DB2AFA83630A}"/>
                    </a:ext>
                  </a:extLst>
                </p14:cNvPr>
                <p14:cNvContentPartPr/>
                <p14:nvPr/>
              </p14:nvContentPartPr>
              <p14:xfrm>
                <a:off x="9549303" y="2218832"/>
                <a:ext cx="178200" cy="110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6C77EE3-833E-A969-3C0F-DB2AFA83630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533823" y="2203712"/>
                  <a:ext cx="2088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FF5EE2E-D316-ACDD-6632-1EB0590EB033}"/>
                    </a:ext>
                  </a:extLst>
                </p14:cNvPr>
                <p14:cNvContentPartPr/>
                <p14:nvPr/>
              </p14:nvContentPartPr>
              <p14:xfrm>
                <a:off x="9676383" y="2331512"/>
                <a:ext cx="26640" cy="205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FF5EE2E-D316-ACDD-6632-1EB0590EB03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661263" y="2316392"/>
                  <a:ext cx="56880" cy="23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D72A8AA-0743-B418-BF49-E3484BEB3BE7}"/>
                  </a:ext>
                </a:extLst>
              </p14:cNvPr>
              <p14:cNvContentPartPr/>
              <p14:nvPr/>
            </p14:nvContentPartPr>
            <p14:xfrm>
              <a:off x="2995143" y="2720312"/>
              <a:ext cx="137160" cy="2908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D72A8AA-0743-B418-BF49-E3484BEB3BE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979663" y="2705192"/>
                <a:ext cx="16740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83E9A15-C56D-4B12-646D-2CAF473235C1}"/>
                  </a:ext>
                </a:extLst>
              </p14:cNvPr>
              <p14:cNvContentPartPr/>
              <p14:nvPr/>
            </p14:nvContentPartPr>
            <p14:xfrm>
              <a:off x="2734863" y="2749112"/>
              <a:ext cx="215640" cy="2131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83E9A15-C56D-4B12-646D-2CAF473235C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719383" y="2733992"/>
                <a:ext cx="246240" cy="24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EC2A5F06-4149-E0DE-9E4F-6ADA6E0D8018}"/>
              </a:ext>
            </a:extLst>
          </p:cNvPr>
          <p:cNvGrpSpPr/>
          <p:nvPr/>
        </p:nvGrpSpPr>
        <p:grpSpPr>
          <a:xfrm>
            <a:off x="3157863" y="2862152"/>
            <a:ext cx="228600" cy="182880"/>
            <a:chOff x="3157863" y="2862152"/>
            <a:chExt cx="228600" cy="18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210A3E3-C665-BF31-0837-B316ACDB0C28}"/>
                    </a:ext>
                  </a:extLst>
                </p14:cNvPr>
                <p14:cNvContentPartPr/>
                <p14:nvPr/>
              </p14:nvContentPartPr>
              <p14:xfrm>
                <a:off x="3157863" y="2862152"/>
                <a:ext cx="150120" cy="182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210A3E3-C665-BF31-0837-B316ACDB0C2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142383" y="2847032"/>
                  <a:ext cx="1807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DD36FEC-5075-5F48-7394-7E2B56050E08}"/>
                    </a:ext>
                  </a:extLst>
                </p14:cNvPr>
                <p14:cNvContentPartPr/>
                <p14:nvPr/>
              </p14:nvContentPartPr>
              <p14:xfrm>
                <a:off x="3277743" y="2869712"/>
                <a:ext cx="108720" cy="90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DD36FEC-5075-5F48-7394-7E2B56050E0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262263" y="2854232"/>
                  <a:ext cx="139320" cy="12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11D561-50D9-80D8-5195-9B4EC1C4675F}"/>
              </a:ext>
            </a:extLst>
          </p:cNvPr>
          <p:cNvGrpSpPr/>
          <p:nvPr/>
        </p:nvGrpSpPr>
        <p:grpSpPr>
          <a:xfrm>
            <a:off x="6878463" y="2818592"/>
            <a:ext cx="779040" cy="271800"/>
            <a:chOff x="6878463" y="2818592"/>
            <a:chExt cx="779040" cy="2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B04B744-34FF-4E5E-234C-2ECD387A033D}"/>
                    </a:ext>
                  </a:extLst>
                </p14:cNvPr>
                <p14:cNvContentPartPr/>
                <p14:nvPr/>
              </p14:nvContentPartPr>
              <p14:xfrm>
                <a:off x="6878463" y="2822552"/>
                <a:ext cx="153720" cy="210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B04B744-34FF-4E5E-234C-2ECD387A033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63343" y="2807072"/>
                  <a:ext cx="1843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6A99FFE-25C3-B62F-8015-3FF70D65896E}"/>
                    </a:ext>
                  </a:extLst>
                </p14:cNvPr>
                <p14:cNvContentPartPr/>
                <p14:nvPr/>
              </p14:nvContentPartPr>
              <p14:xfrm>
                <a:off x="7131183" y="2818592"/>
                <a:ext cx="170640" cy="210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6A99FFE-25C3-B62F-8015-3FF70D65896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116063" y="2803472"/>
                  <a:ext cx="2012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142C4AA-F89F-2766-5449-A673E394B4F6}"/>
                    </a:ext>
                  </a:extLst>
                </p14:cNvPr>
                <p14:cNvContentPartPr/>
                <p14:nvPr/>
              </p14:nvContentPartPr>
              <p14:xfrm>
                <a:off x="7428543" y="2915792"/>
                <a:ext cx="97560" cy="174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142C4AA-F89F-2766-5449-A673E394B4F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13423" y="2900672"/>
                  <a:ext cx="1281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F8A1A35-113B-287B-4BBF-3E7F1F8CED9B}"/>
                    </a:ext>
                  </a:extLst>
                </p14:cNvPr>
                <p14:cNvContentPartPr/>
                <p14:nvPr/>
              </p14:nvContentPartPr>
              <p14:xfrm>
                <a:off x="7469943" y="2915792"/>
                <a:ext cx="187560" cy="100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F8A1A35-113B-287B-4BBF-3E7F1F8CED9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54463" y="2900672"/>
                  <a:ext cx="218160" cy="13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C9C7C00-DD75-B9DA-E7FF-D5984C7FFD2F}"/>
              </a:ext>
            </a:extLst>
          </p:cNvPr>
          <p:cNvGrpSpPr/>
          <p:nvPr/>
        </p:nvGrpSpPr>
        <p:grpSpPr>
          <a:xfrm>
            <a:off x="3511383" y="3382712"/>
            <a:ext cx="358200" cy="175680"/>
            <a:chOff x="3511383" y="3382712"/>
            <a:chExt cx="358200" cy="17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ABA4801-BE88-8011-C8DD-87348CA10FB0}"/>
                    </a:ext>
                  </a:extLst>
                </p14:cNvPr>
                <p14:cNvContentPartPr/>
                <p14:nvPr/>
              </p14:nvContentPartPr>
              <p14:xfrm>
                <a:off x="3511383" y="3412952"/>
                <a:ext cx="105120" cy="145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ABA4801-BE88-8011-C8DD-87348CA10FB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96263" y="3397472"/>
                  <a:ext cx="1357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C0AAFE7-E120-A85E-100D-692364568EA8}"/>
                    </a:ext>
                  </a:extLst>
                </p14:cNvPr>
                <p14:cNvContentPartPr/>
                <p14:nvPr/>
              </p14:nvContentPartPr>
              <p14:xfrm>
                <a:off x="3711903" y="3382712"/>
                <a:ext cx="157680" cy="27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C0AAFE7-E120-A85E-100D-692364568EA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96423" y="3367232"/>
                  <a:ext cx="188280" cy="5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723E3EA-2CB4-7F0C-D999-92630EE9EF1A}"/>
              </a:ext>
            </a:extLst>
          </p:cNvPr>
          <p:cNvGrpSpPr/>
          <p:nvPr/>
        </p:nvGrpSpPr>
        <p:grpSpPr>
          <a:xfrm>
            <a:off x="7337103" y="3412592"/>
            <a:ext cx="580680" cy="190440"/>
            <a:chOff x="7337103" y="3412592"/>
            <a:chExt cx="580680" cy="19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C2CE7EF-10E7-0AF8-1527-CBC50FB387E6}"/>
                    </a:ext>
                  </a:extLst>
                </p14:cNvPr>
                <p14:cNvContentPartPr/>
                <p14:nvPr/>
              </p14:nvContentPartPr>
              <p14:xfrm>
                <a:off x="7337103" y="3432752"/>
                <a:ext cx="198720" cy="136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C2CE7EF-10E7-0AF8-1527-CBC50FB387E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321623" y="3417272"/>
                  <a:ext cx="2293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71BEB60-8E84-EE20-DA64-D05BB7B622A4}"/>
                    </a:ext>
                  </a:extLst>
                </p14:cNvPr>
                <p14:cNvContentPartPr/>
                <p14:nvPr/>
              </p14:nvContentPartPr>
              <p14:xfrm>
                <a:off x="7617903" y="3444272"/>
                <a:ext cx="150120" cy="1587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71BEB60-8E84-EE20-DA64-D05BB7B622A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602423" y="3428792"/>
                  <a:ext cx="1807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6A7A9C0-E75C-199A-EE07-2223690CDB5E}"/>
                    </a:ext>
                  </a:extLst>
                </p14:cNvPr>
                <p14:cNvContentPartPr/>
                <p14:nvPr/>
              </p14:nvContentPartPr>
              <p14:xfrm>
                <a:off x="7808703" y="3412592"/>
                <a:ext cx="109080" cy="111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6A7A9C0-E75C-199A-EE07-2223690CDB5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93223" y="3397112"/>
                  <a:ext cx="13932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B184DB4-E5B6-19F9-C36B-9A7F80E3902F}"/>
              </a:ext>
            </a:extLst>
          </p:cNvPr>
          <p:cNvGrpSpPr/>
          <p:nvPr/>
        </p:nvGrpSpPr>
        <p:grpSpPr>
          <a:xfrm>
            <a:off x="1602663" y="3061232"/>
            <a:ext cx="724680" cy="381600"/>
            <a:chOff x="1602663" y="3061232"/>
            <a:chExt cx="724680" cy="38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2808F98-FFAD-1CE4-DF0B-43D2CDA3FB89}"/>
                    </a:ext>
                  </a:extLst>
                </p14:cNvPr>
                <p14:cNvContentPartPr/>
                <p14:nvPr/>
              </p14:nvContentPartPr>
              <p14:xfrm>
                <a:off x="1602663" y="3061232"/>
                <a:ext cx="282960" cy="381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2808F98-FFAD-1CE4-DF0B-43D2CDA3FB8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587183" y="3045752"/>
                  <a:ext cx="31356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883B26F-F760-0BF1-B8FE-F8F22B968CD3}"/>
                    </a:ext>
                  </a:extLst>
                </p14:cNvPr>
                <p14:cNvContentPartPr/>
                <p14:nvPr/>
              </p14:nvContentPartPr>
              <p14:xfrm>
                <a:off x="1890663" y="3079952"/>
                <a:ext cx="230760" cy="316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883B26F-F760-0BF1-B8FE-F8F22B968CD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875543" y="3064472"/>
                  <a:ext cx="2610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550CC55-7CFA-0954-5A18-3C9F5B1331D6}"/>
                    </a:ext>
                  </a:extLst>
                </p14:cNvPr>
                <p14:cNvContentPartPr/>
                <p14:nvPr/>
              </p14:nvContentPartPr>
              <p14:xfrm>
                <a:off x="1785903" y="3268952"/>
                <a:ext cx="254880" cy="21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550CC55-7CFA-0954-5A18-3C9F5B1331D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770783" y="3253832"/>
                  <a:ext cx="2854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B4B45E6-A882-E225-62E6-366FC6C19C58}"/>
                    </a:ext>
                  </a:extLst>
                </p14:cNvPr>
                <p14:cNvContentPartPr/>
                <p14:nvPr/>
              </p14:nvContentPartPr>
              <p14:xfrm>
                <a:off x="2175063" y="3337352"/>
                <a:ext cx="152280" cy="802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B4B45E6-A882-E225-62E6-366FC6C19C5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59943" y="3322232"/>
                  <a:ext cx="18288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7C25098-E661-E4B7-E9DF-ED8B1CDF5727}"/>
              </a:ext>
            </a:extLst>
          </p:cNvPr>
          <p:cNvGrpSpPr/>
          <p:nvPr/>
        </p:nvGrpSpPr>
        <p:grpSpPr>
          <a:xfrm>
            <a:off x="1336983" y="497274"/>
            <a:ext cx="8751960" cy="628200"/>
            <a:chOff x="1336983" y="497274"/>
            <a:chExt cx="8751960" cy="62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57DDC83-C1AD-3E03-06FD-21E63CC8173D}"/>
                    </a:ext>
                  </a:extLst>
                </p14:cNvPr>
                <p14:cNvContentPartPr/>
                <p14:nvPr/>
              </p14:nvContentPartPr>
              <p14:xfrm>
                <a:off x="1443543" y="535794"/>
                <a:ext cx="335520" cy="2034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57DDC83-C1AD-3E03-06FD-21E63CC8173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428423" y="520674"/>
                  <a:ext cx="3657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5C2E411-81EA-9545-8C87-91D2695A70B1}"/>
                    </a:ext>
                  </a:extLst>
                </p14:cNvPr>
                <p14:cNvContentPartPr/>
                <p14:nvPr/>
              </p14:nvContentPartPr>
              <p14:xfrm>
                <a:off x="1858983" y="652434"/>
                <a:ext cx="26640" cy="123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5C2E411-81EA-9545-8C87-91D2695A70B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843863" y="637314"/>
                  <a:ext cx="572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5AAEDA4-C3B6-9D0F-2F6C-A97A43132A15}"/>
                    </a:ext>
                  </a:extLst>
                </p14:cNvPr>
                <p14:cNvContentPartPr/>
                <p14:nvPr/>
              </p14:nvContentPartPr>
              <p14:xfrm>
                <a:off x="1930263" y="584034"/>
                <a:ext cx="11520" cy="3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5AAEDA4-C3B6-9D0F-2F6C-A97A43132A1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914783" y="568914"/>
                  <a:ext cx="421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8C6F61C-AB14-9791-56D0-A1E3DCA13071}"/>
                    </a:ext>
                  </a:extLst>
                </p14:cNvPr>
                <p14:cNvContentPartPr/>
                <p14:nvPr/>
              </p14:nvContentPartPr>
              <p14:xfrm>
                <a:off x="2029263" y="643074"/>
                <a:ext cx="230400" cy="1868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8C6F61C-AB14-9791-56D0-A1E3DCA1307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014143" y="627954"/>
                  <a:ext cx="2610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768AAD2-9A47-FEA5-5E8C-F1F258537853}"/>
                    </a:ext>
                  </a:extLst>
                </p14:cNvPr>
                <p14:cNvContentPartPr/>
                <p14:nvPr/>
              </p14:nvContentPartPr>
              <p14:xfrm>
                <a:off x="2265063" y="688794"/>
                <a:ext cx="249480" cy="2736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768AAD2-9A47-FEA5-5E8C-F1F25853785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49943" y="673674"/>
                  <a:ext cx="2797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05083BC-8F6B-2CAA-D9BC-51FF22D0922F}"/>
                    </a:ext>
                  </a:extLst>
                </p14:cNvPr>
                <p14:cNvContentPartPr/>
                <p14:nvPr/>
              </p14:nvContentPartPr>
              <p14:xfrm>
                <a:off x="2607783" y="497274"/>
                <a:ext cx="43560" cy="310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05083BC-8F6B-2CAA-D9BC-51FF22D0922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592303" y="482154"/>
                  <a:ext cx="7380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F12B82F-3AE1-2B7B-D79C-A02763285D8C}"/>
                    </a:ext>
                  </a:extLst>
                </p14:cNvPr>
                <p14:cNvContentPartPr/>
                <p14:nvPr/>
              </p14:nvContentPartPr>
              <p14:xfrm>
                <a:off x="2761143" y="681234"/>
                <a:ext cx="168840" cy="1112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F12B82F-3AE1-2B7B-D79C-A02763285D8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746023" y="666114"/>
                  <a:ext cx="1994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7503EEA-FEE0-6E0B-C7CA-786BBB5FAA40}"/>
                    </a:ext>
                  </a:extLst>
                </p14:cNvPr>
                <p14:cNvContentPartPr/>
                <p14:nvPr/>
              </p14:nvContentPartPr>
              <p14:xfrm>
                <a:off x="3464943" y="636954"/>
                <a:ext cx="24480" cy="1756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7503EEA-FEE0-6E0B-C7CA-786BBB5FAA4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49823" y="621834"/>
                  <a:ext cx="550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61C7DD0-F358-65BB-4C7E-6E488ED1D7EF}"/>
                    </a:ext>
                  </a:extLst>
                </p14:cNvPr>
                <p14:cNvContentPartPr/>
                <p14:nvPr/>
              </p14:nvContentPartPr>
              <p14:xfrm>
                <a:off x="3433263" y="671514"/>
                <a:ext cx="142560" cy="194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61C7DD0-F358-65BB-4C7E-6E488ED1D7E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417783" y="656394"/>
                  <a:ext cx="1731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6DC56FB-138D-5B17-220C-93A81A1E0EC5}"/>
                    </a:ext>
                  </a:extLst>
                </p14:cNvPr>
                <p14:cNvContentPartPr/>
                <p14:nvPr/>
              </p14:nvContentPartPr>
              <p14:xfrm>
                <a:off x="3657543" y="636954"/>
                <a:ext cx="165240" cy="1609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6DC56FB-138D-5B17-220C-93A81A1E0EC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642423" y="621834"/>
                  <a:ext cx="1954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B9E151A-2BFE-2AD2-B5EE-EB48C5F3A33D}"/>
                    </a:ext>
                  </a:extLst>
                </p14:cNvPr>
                <p14:cNvContentPartPr/>
                <p14:nvPr/>
              </p14:nvContentPartPr>
              <p14:xfrm>
                <a:off x="3966423" y="649554"/>
                <a:ext cx="253080" cy="150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B9E151A-2BFE-2AD2-B5EE-EB48C5F3A33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951303" y="634434"/>
                  <a:ext cx="2836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DEE7243-7017-198A-7C45-0B08AB798BDD}"/>
                    </a:ext>
                  </a:extLst>
                </p14:cNvPr>
                <p14:cNvContentPartPr/>
                <p14:nvPr/>
              </p14:nvContentPartPr>
              <p14:xfrm>
                <a:off x="4267743" y="655314"/>
                <a:ext cx="170640" cy="1234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DEE7243-7017-198A-7C45-0B08AB798BD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252623" y="639834"/>
                  <a:ext cx="2012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5F8A23D-FF73-5C4C-23E4-B4D40658F3A9}"/>
                    </a:ext>
                  </a:extLst>
                </p14:cNvPr>
                <p14:cNvContentPartPr/>
                <p14:nvPr/>
              </p14:nvContentPartPr>
              <p14:xfrm>
                <a:off x="4524063" y="650634"/>
                <a:ext cx="193320" cy="1206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5F8A23D-FF73-5C4C-23E4-B4D40658F3A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508943" y="635154"/>
                  <a:ext cx="2235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33BF5D1-9890-21CE-60D4-7C88DF5BB92C}"/>
                    </a:ext>
                  </a:extLst>
                </p14:cNvPr>
                <p14:cNvContentPartPr/>
                <p14:nvPr/>
              </p14:nvContentPartPr>
              <p14:xfrm>
                <a:off x="4874343" y="673674"/>
                <a:ext cx="123840" cy="1080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33BF5D1-9890-21CE-60D4-7C88DF5BB92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858863" y="658194"/>
                  <a:ext cx="1544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ABFB6C1-42A5-D1A0-793A-8BD7C4BD20B6}"/>
                    </a:ext>
                  </a:extLst>
                </p14:cNvPr>
                <p14:cNvContentPartPr/>
                <p14:nvPr/>
              </p14:nvContentPartPr>
              <p14:xfrm>
                <a:off x="5497503" y="626514"/>
                <a:ext cx="187560" cy="154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ABFB6C1-42A5-D1A0-793A-8BD7C4BD20B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482023" y="611034"/>
                  <a:ext cx="2181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09900D3-8CD9-645D-FA4A-4595369267A5}"/>
                    </a:ext>
                  </a:extLst>
                </p14:cNvPr>
                <p14:cNvContentPartPr/>
                <p14:nvPr/>
              </p14:nvContentPartPr>
              <p14:xfrm>
                <a:off x="5691903" y="711114"/>
                <a:ext cx="260640" cy="109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09900D3-8CD9-645D-FA4A-4595369267A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76783" y="695994"/>
                  <a:ext cx="2908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ED546BC-8DC3-EF05-29CB-9A88F559EB74}"/>
                    </a:ext>
                  </a:extLst>
                </p14:cNvPr>
                <p14:cNvContentPartPr/>
                <p14:nvPr/>
              </p14:nvContentPartPr>
              <p14:xfrm>
                <a:off x="6006543" y="600234"/>
                <a:ext cx="54720" cy="225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ED546BC-8DC3-EF05-29CB-9A88F559EB7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991423" y="585114"/>
                  <a:ext cx="853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BA830A6-4000-CD01-4692-53F804E2E0F8}"/>
                    </a:ext>
                  </a:extLst>
                </p14:cNvPr>
                <p14:cNvContentPartPr/>
                <p14:nvPr/>
              </p14:nvContentPartPr>
              <p14:xfrm>
                <a:off x="6128223" y="570714"/>
                <a:ext cx="60120" cy="294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BA830A6-4000-CD01-4692-53F804E2E0F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12743" y="555234"/>
                  <a:ext cx="9072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2CD3D0E-04F6-6965-0855-B864E8A5E9F6}"/>
                    </a:ext>
                  </a:extLst>
                </p14:cNvPr>
                <p14:cNvContentPartPr/>
                <p14:nvPr/>
              </p14:nvContentPartPr>
              <p14:xfrm>
                <a:off x="6575343" y="682314"/>
                <a:ext cx="301680" cy="1630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2CD3D0E-04F6-6965-0855-B864E8A5E9F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560223" y="666834"/>
                  <a:ext cx="3322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FE806F3-700E-A048-78F9-C55881299A82}"/>
                    </a:ext>
                  </a:extLst>
                </p14:cNvPr>
                <p14:cNvContentPartPr/>
                <p14:nvPr/>
              </p14:nvContentPartPr>
              <p14:xfrm>
                <a:off x="7005903" y="721554"/>
                <a:ext cx="123840" cy="1314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FE806F3-700E-A048-78F9-C55881299A8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990783" y="706434"/>
                  <a:ext cx="1544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8A08BFF-C43E-7155-1B44-A560E0709C3B}"/>
                    </a:ext>
                  </a:extLst>
                </p14:cNvPr>
                <p14:cNvContentPartPr/>
                <p14:nvPr/>
              </p14:nvContentPartPr>
              <p14:xfrm>
                <a:off x="7259343" y="630114"/>
                <a:ext cx="830520" cy="2804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8A08BFF-C43E-7155-1B44-A560E0709C3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244223" y="614994"/>
                  <a:ext cx="86112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73F7B4E-1F9E-723E-38AC-057034D0F0DF}"/>
                    </a:ext>
                  </a:extLst>
                </p14:cNvPr>
                <p14:cNvContentPartPr/>
                <p14:nvPr/>
              </p14:nvContentPartPr>
              <p14:xfrm>
                <a:off x="8445183" y="505194"/>
                <a:ext cx="264240" cy="3430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73F7B4E-1F9E-723E-38AC-057034D0F0D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430063" y="490074"/>
                  <a:ext cx="29484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CBCDC3E-AAD8-466C-5B6D-109F16B5AF20}"/>
                    </a:ext>
                  </a:extLst>
                </p14:cNvPr>
                <p14:cNvContentPartPr/>
                <p14:nvPr/>
              </p14:nvContentPartPr>
              <p14:xfrm>
                <a:off x="8458143" y="755394"/>
                <a:ext cx="163080" cy="61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CBCDC3E-AAD8-466C-5B6D-109F16B5AF2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443023" y="740274"/>
                  <a:ext cx="1936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9FFC593-26C7-2728-BACD-13D21572C502}"/>
                    </a:ext>
                  </a:extLst>
                </p14:cNvPr>
                <p14:cNvContentPartPr/>
                <p14:nvPr/>
              </p14:nvContentPartPr>
              <p14:xfrm>
                <a:off x="8767023" y="713994"/>
                <a:ext cx="3960" cy="860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9FFC593-26C7-2728-BACD-13D21572C50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751903" y="698874"/>
                  <a:ext cx="345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34062FF-A3E3-D7F4-2222-2194A7AF66BE}"/>
                    </a:ext>
                  </a:extLst>
                </p14:cNvPr>
                <p14:cNvContentPartPr/>
                <p14:nvPr/>
              </p14:nvContentPartPr>
              <p14:xfrm>
                <a:off x="8800863" y="656394"/>
                <a:ext cx="9720" cy="39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34062FF-A3E3-D7F4-2222-2194A7AF66B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785383" y="640914"/>
                  <a:ext cx="403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374F16A-2F64-A441-E4C6-2E8E63BDD3AA}"/>
                    </a:ext>
                  </a:extLst>
                </p14:cNvPr>
                <p14:cNvContentPartPr/>
                <p14:nvPr/>
              </p14:nvContentPartPr>
              <p14:xfrm>
                <a:off x="8950623" y="693834"/>
                <a:ext cx="157680" cy="1447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374F16A-2F64-A441-E4C6-2E8E63BDD3A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935143" y="678714"/>
                  <a:ext cx="1882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BB14A64-84FA-F521-DEDD-39C8CCAEAAC7}"/>
                    </a:ext>
                  </a:extLst>
                </p14:cNvPr>
                <p14:cNvContentPartPr/>
                <p14:nvPr/>
              </p14:nvContentPartPr>
              <p14:xfrm>
                <a:off x="9158343" y="727314"/>
                <a:ext cx="150120" cy="1062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BB14A64-84FA-F521-DEDD-39C8CCAEAAC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142863" y="712194"/>
                  <a:ext cx="1807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5339D46-4929-85C2-BE06-87DAD9B1B631}"/>
                    </a:ext>
                  </a:extLst>
                </p14:cNvPr>
                <p14:cNvContentPartPr/>
                <p14:nvPr/>
              </p14:nvContentPartPr>
              <p14:xfrm>
                <a:off x="9573783" y="668634"/>
                <a:ext cx="13320" cy="1486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5339D46-4929-85C2-BE06-87DAD9B1B63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58303" y="653514"/>
                  <a:ext cx="439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2FE3BC3-2016-6FE5-671D-757B98E94725}"/>
                    </a:ext>
                  </a:extLst>
                </p14:cNvPr>
                <p14:cNvContentPartPr/>
                <p14:nvPr/>
              </p14:nvContentPartPr>
              <p14:xfrm>
                <a:off x="9519423" y="715434"/>
                <a:ext cx="133200" cy="64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2FE3BC3-2016-6FE5-671D-757B98E9472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504303" y="700314"/>
                  <a:ext cx="1638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83083F7-FA65-BA1B-F0A3-25996D3B0E73}"/>
                    </a:ext>
                  </a:extLst>
                </p14:cNvPr>
                <p14:cNvContentPartPr/>
                <p14:nvPr/>
              </p14:nvContentPartPr>
              <p14:xfrm>
                <a:off x="1336983" y="940074"/>
                <a:ext cx="8751960" cy="1854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83083F7-FA65-BA1B-F0A3-25996D3B0E7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321503" y="924954"/>
                  <a:ext cx="8782200" cy="21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16209BB-43E0-95EB-B3AD-272E96158571}"/>
              </a:ext>
            </a:extLst>
          </p:cNvPr>
          <p:cNvGrpSpPr/>
          <p:nvPr/>
        </p:nvGrpSpPr>
        <p:grpSpPr>
          <a:xfrm>
            <a:off x="1035663" y="4409034"/>
            <a:ext cx="1368360" cy="255600"/>
            <a:chOff x="1035663" y="4409034"/>
            <a:chExt cx="136836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56141DB-7F0F-9A9E-7EC2-07E368831FBB}"/>
                    </a:ext>
                  </a:extLst>
                </p14:cNvPr>
                <p14:cNvContentPartPr/>
                <p14:nvPr/>
              </p14:nvContentPartPr>
              <p14:xfrm>
                <a:off x="1181463" y="4409034"/>
                <a:ext cx="11520" cy="2556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56141DB-7F0F-9A9E-7EC2-07E368831FB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66343" y="4393914"/>
                  <a:ext cx="421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59AB0EB-5743-BBCE-E3E9-D8F94AFAD9FA}"/>
                    </a:ext>
                  </a:extLst>
                </p14:cNvPr>
                <p14:cNvContentPartPr/>
                <p14:nvPr/>
              </p14:nvContentPartPr>
              <p14:xfrm>
                <a:off x="1035663" y="4505514"/>
                <a:ext cx="215640" cy="176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59AB0EB-5743-BBCE-E3E9-D8F94AFAD9F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20183" y="4490034"/>
                  <a:ext cx="2462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D734699-3548-662B-D36E-06C6CE99BDE1}"/>
                    </a:ext>
                  </a:extLst>
                </p14:cNvPr>
                <p14:cNvContentPartPr/>
                <p14:nvPr/>
              </p14:nvContentPartPr>
              <p14:xfrm>
                <a:off x="1275063" y="4488234"/>
                <a:ext cx="211680" cy="1429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D734699-3548-662B-D36E-06C6CE99BDE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259943" y="4472754"/>
                  <a:ext cx="2422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D99F0FC-0E3B-D241-8DD7-B06CECD5442C}"/>
                    </a:ext>
                  </a:extLst>
                </p14:cNvPr>
                <p14:cNvContentPartPr/>
                <p14:nvPr/>
              </p14:nvContentPartPr>
              <p14:xfrm>
                <a:off x="1537143" y="4506234"/>
                <a:ext cx="247320" cy="1195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D99F0FC-0E3B-D241-8DD7-B06CECD5442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522023" y="4491114"/>
                  <a:ext cx="2779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EE0120E-DC0C-A658-58B5-878CC7CDD945}"/>
                    </a:ext>
                  </a:extLst>
                </p14:cNvPr>
                <p14:cNvContentPartPr/>
                <p14:nvPr/>
              </p14:nvContentPartPr>
              <p14:xfrm>
                <a:off x="1821543" y="4515954"/>
                <a:ext cx="122040" cy="101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EE0120E-DC0C-A658-58B5-878CC7CDD94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806423" y="4500834"/>
                  <a:ext cx="1526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F2043A3-9EC2-E931-0050-3B10D429B92B}"/>
                    </a:ext>
                  </a:extLst>
                </p14:cNvPr>
                <p14:cNvContentPartPr/>
                <p14:nvPr/>
              </p14:nvContentPartPr>
              <p14:xfrm>
                <a:off x="1872303" y="4515954"/>
                <a:ext cx="301680" cy="964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F2043A3-9EC2-E931-0050-3B10D429B92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856823" y="4500834"/>
                  <a:ext cx="3322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A3745DF-AFD3-6F54-7EC3-B40781D70DBA}"/>
                    </a:ext>
                  </a:extLst>
                </p14:cNvPr>
                <p14:cNvContentPartPr/>
                <p14:nvPr/>
              </p14:nvContentPartPr>
              <p14:xfrm>
                <a:off x="2211063" y="4504434"/>
                <a:ext cx="192960" cy="1090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A3745DF-AFD3-6F54-7EC3-B40781D70DB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95583" y="4489314"/>
                  <a:ext cx="223560" cy="13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571235B-C499-CB58-8DEE-FA009A5D4E27}"/>
              </a:ext>
            </a:extLst>
          </p:cNvPr>
          <p:cNvGrpSpPr/>
          <p:nvPr/>
        </p:nvGrpSpPr>
        <p:grpSpPr>
          <a:xfrm>
            <a:off x="1325823" y="4798914"/>
            <a:ext cx="1563120" cy="218160"/>
            <a:chOff x="1325823" y="4798914"/>
            <a:chExt cx="1563120" cy="21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5B97FA5-B2B3-B747-7F72-CCD4B9B03950}"/>
                    </a:ext>
                  </a:extLst>
                </p14:cNvPr>
                <p14:cNvContentPartPr/>
                <p14:nvPr/>
              </p14:nvContentPartPr>
              <p14:xfrm>
                <a:off x="1325823" y="4828794"/>
                <a:ext cx="153720" cy="1486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5B97FA5-B2B3-B747-7F72-CCD4B9B0395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310343" y="4813674"/>
                  <a:ext cx="1843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D2B49C6-9B2A-7896-9395-AB0898CE92A9}"/>
                    </a:ext>
                  </a:extLst>
                </p14:cNvPr>
                <p14:cNvContentPartPr/>
                <p14:nvPr/>
              </p14:nvContentPartPr>
              <p14:xfrm>
                <a:off x="1572783" y="4870194"/>
                <a:ext cx="153720" cy="1015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D2B49C6-9B2A-7896-9395-AB0898CE92A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557303" y="4855074"/>
                  <a:ext cx="1843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12B6A45-089E-CE27-A0AF-42F29043B92C}"/>
                    </a:ext>
                  </a:extLst>
                </p14:cNvPr>
                <p14:cNvContentPartPr/>
                <p14:nvPr/>
              </p14:nvContentPartPr>
              <p14:xfrm>
                <a:off x="1833063" y="4857594"/>
                <a:ext cx="110880" cy="1177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12B6A45-089E-CE27-A0AF-42F29043B92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817583" y="4842474"/>
                  <a:ext cx="1411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3B650A7-1C7D-402E-5931-696B1EB8072C}"/>
                    </a:ext>
                  </a:extLst>
                </p14:cNvPr>
                <p14:cNvContentPartPr/>
                <p14:nvPr/>
              </p14:nvContentPartPr>
              <p14:xfrm>
                <a:off x="2019903" y="4870194"/>
                <a:ext cx="137160" cy="842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3B650A7-1C7D-402E-5931-696B1EB8072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004783" y="4855074"/>
                  <a:ext cx="1674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3628D42-F094-E871-39AF-957C38C7D187}"/>
                    </a:ext>
                  </a:extLst>
                </p14:cNvPr>
                <p14:cNvContentPartPr/>
                <p14:nvPr/>
              </p14:nvContentPartPr>
              <p14:xfrm>
                <a:off x="2263263" y="4862634"/>
                <a:ext cx="170640" cy="154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3628D42-F094-E871-39AF-957C38C7D18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248143" y="4847154"/>
                  <a:ext cx="2012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9EEB164-904E-6996-1ED1-C8B0C42164C0}"/>
                    </a:ext>
                  </a:extLst>
                </p14:cNvPr>
                <p14:cNvContentPartPr/>
                <p14:nvPr/>
              </p14:nvContentPartPr>
              <p14:xfrm>
                <a:off x="2515983" y="4798914"/>
                <a:ext cx="33840" cy="1562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9EEB164-904E-6996-1ED1-C8B0C42164C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500863" y="4783794"/>
                  <a:ext cx="64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4306407-2B25-6410-C167-82F690195BF8}"/>
                    </a:ext>
                  </a:extLst>
                </p14:cNvPr>
                <p14:cNvContentPartPr/>
                <p14:nvPr/>
              </p14:nvContentPartPr>
              <p14:xfrm>
                <a:off x="2484303" y="4841034"/>
                <a:ext cx="125640" cy="3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4306407-2B25-6410-C167-82F690195BF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468823" y="4825554"/>
                  <a:ext cx="1562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572A752-DA14-F374-3BC1-00351A13A234}"/>
                    </a:ext>
                  </a:extLst>
                </p14:cNvPr>
                <p14:cNvContentPartPr/>
                <p14:nvPr/>
              </p14:nvContentPartPr>
              <p14:xfrm>
                <a:off x="2602023" y="4818354"/>
                <a:ext cx="103320" cy="1155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572A752-DA14-F374-3BC1-00351A13A23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586903" y="4802874"/>
                  <a:ext cx="1339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261EB14-6E54-686C-3566-9FEBF8355370}"/>
                    </a:ext>
                  </a:extLst>
                </p14:cNvPr>
                <p14:cNvContentPartPr/>
                <p14:nvPr/>
              </p14:nvContentPartPr>
              <p14:xfrm>
                <a:off x="2634063" y="4818354"/>
                <a:ext cx="254880" cy="1080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261EB14-6E54-686C-3566-9FEBF835537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618583" y="4802874"/>
                  <a:ext cx="285480" cy="13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8F35C8C3-0BDB-C3DA-3454-26CC1C18B3D2}"/>
                  </a:ext>
                </a:extLst>
              </p14:cNvPr>
              <p14:cNvContentPartPr/>
              <p14:nvPr/>
            </p14:nvContentPartPr>
            <p14:xfrm>
              <a:off x="3133743" y="4661394"/>
              <a:ext cx="13320" cy="50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8F35C8C3-0BDB-C3DA-3454-26CC1C18B3D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118263" y="4645914"/>
                <a:ext cx="4392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05CE861-80C3-0FC8-B8D7-E69A1527CFAF}"/>
                  </a:ext>
                </a:extLst>
              </p14:cNvPr>
              <p14:cNvContentPartPr/>
              <p14:nvPr/>
            </p14:nvContentPartPr>
            <p14:xfrm>
              <a:off x="3147063" y="4810434"/>
              <a:ext cx="3960" cy="720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05CE861-80C3-0FC8-B8D7-E69A1527CFAF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131583" y="4795314"/>
                <a:ext cx="34560" cy="3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D02BF0C2-7277-F4E5-7A05-9E952BA62976}"/>
              </a:ext>
            </a:extLst>
          </p:cNvPr>
          <p:cNvGrpSpPr/>
          <p:nvPr/>
        </p:nvGrpSpPr>
        <p:grpSpPr>
          <a:xfrm>
            <a:off x="3805503" y="4511994"/>
            <a:ext cx="2792880" cy="387360"/>
            <a:chOff x="3805503" y="4511994"/>
            <a:chExt cx="2792880" cy="38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ADDCA5D-F441-54A3-6A14-0DC5231D89B4}"/>
                    </a:ext>
                  </a:extLst>
                </p14:cNvPr>
                <p14:cNvContentPartPr/>
                <p14:nvPr/>
              </p14:nvContentPartPr>
              <p14:xfrm>
                <a:off x="3805503" y="4540074"/>
                <a:ext cx="193320" cy="1872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ADDCA5D-F441-54A3-6A14-0DC5231D89B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790383" y="4524954"/>
                  <a:ext cx="2235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0C85B02-1438-C7F6-ACDF-290E5C183A54}"/>
                    </a:ext>
                  </a:extLst>
                </p14:cNvPr>
                <p14:cNvContentPartPr/>
                <p14:nvPr/>
              </p14:nvContentPartPr>
              <p14:xfrm>
                <a:off x="3953463" y="4744194"/>
                <a:ext cx="109080" cy="87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0C85B02-1438-C7F6-ACDF-290E5C183A5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937983" y="4728714"/>
                  <a:ext cx="139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AFC2B40-9AEF-7219-6ADE-135E3F2BC08A}"/>
                    </a:ext>
                  </a:extLst>
                </p14:cNvPr>
                <p14:cNvContentPartPr/>
                <p14:nvPr/>
              </p14:nvContentPartPr>
              <p14:xfrm>
                <a:off x="4295823" y="4511994"/>
                <a:ext cx="1645560" cy="1101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AFC2B40-9AEF-7219-6ADE-135E3F2BC08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280703" y="4496874"/>
                  <a:ext cx="16758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629AD5D-5314-90AF-8C68-DCD16B8DC7E0}"/>
                    </a:ext>
                  </a:extLst>
                </p14:cNvPr>
                <p14:cNvContentPartPr/>
                <p14:nvPr/>
              </p14:nvContentPartPr>
              <p14:xfrm>
                <a:off x="4339023" y="4710354"/>
                <a:ext cx="1767240" cy="792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629AD5D-5314-90AF-8C68-DCD16B8DC7E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323543" y="4695234"/>
                  <a:ext cx="17978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9F14198-302E-2059-6DBE-603A058D0375}"/>
                    </a:ext>
                  </a:extLst>
                </p14:cNvPr>
                <p14:cNvContentPartPr/>
                <p14:nvPr/>
              </p14:nvContentPartPr>
              <p14:xfrm>
                <a:off x="4301583" y="4831674"/>
                <a:ext cx="236160" cy="676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9F14198-302E-2059-6DBE-603A058D037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286103" y="4816554"/>
                  <a:ext cx="266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19C3177-4AC6-3F29-1D42-88187FCB7CE3}"/>
                    </a:ext>
                  </a:extLst>
                </p14:cNvPr>
                <p14:cNvContentPartPr/>
                <p14:nvPr/>
              </p14:nvContentPartPr>
              <p14:xfrm>
                <a:off x="6335943" y="4553394"/>
                <a:ext cx="211680" cy="1515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19C3177-4AC6-3F29-1D42-88187FCB7CE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320823" y="4538274"/>
                  <a:ext cx="2422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504DA3C-80FB-231A-797B-40F193552457}"/>
                    </a:ext>
                  </a:extLst>
                </p14:cNvPr>
                <p14:cNvContentPartPr/>
                <p14:nvPr/>
              </p14:nvContentPartPr>
              <p14:xfrm>
                <a:off x="6560583" y="4718994"/>
                <a:ext cx="37800" cy="871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504DA3C-80FB-231A-797B-40F19355245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545103" y="4703874"/>
                  <a:ext cx="68400" cy="11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E76DE55A-347A-C089-6AD4-D839803E2144}"/>
              </a:ext>
            </a:extLst>
          </p:cNvPr>
          <p:cNvGrpSpPr/>
          <p:nvPr/>
        </p:nvGrpSpPr>
        <p:grpSpPr>
          <a:xfrm>
            <a:off x="4924743" y="4946514"/>
            <a:ext cx="470160" cy="194400"/>
            <a:chOff x="4924743" y="4946514"/>
            <a:chExt cx="470160" cy="1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813A997-ADBC-B86E-07DF-DAB92E4199CC}"/>
                    </a:ext>
                  </a:extLst>
                </p14:cNvPr>
                <p14:cNvContentPartPr/>
                <p14:nvPr/>
              </p14:nvContentPartPr>
              <p14:xfrm>
                <a:off x="4924743" y="4946514"/>
                <a:ext cx="193320" cy="1944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813A997-ADBC-B86E-07DF-DAB92E4199C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909623" y="4931394"/>
                  <a:ext cx="2235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1F21BF9-299F-01FA-FBD4-496C476130CE}"/>
                    </a:ext>
                  </a:extLst>
                </p14:cNvPr>
                <p14:cNvContentPartPr/>
                <p14:nvPr/>
              </p14:nvContentPartPr>
              <p14:xfrm>
                <a:off x="5227863" y="4962714"/>
                <a:ext cx="167040" cy="61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1F21BF9-299F-01FA-FBD4-496C476130C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212743" y="4947234"/>
                  <a:ext cx="19728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649C19D-5367-F9D9-9210-28F21638CB1B}"/>
              </a:ext>
            </a:extLst>
          </p:cNvPr>
          <p:cNvGrpSpPr/>
          <p:nvPr/>
        </p:nvGrpSpPr>
        <p:grpSpPr>
          <a:xfrm>
            <a:off x="3792543" y="4084674"/>
            <a:ext cx="3159360" cy="357480"/>
            <a:chOff x="3792543" y="4084674"/>
            <a:chExt cx="3159360" cy="35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5DE1ABF-48F6-DB37-E6E7-C30AF2F0765A}"/>
                    </a:ext>
                  </a:extLst>
                </p14:cNvPr>
                <p14:cNvContentPartPr/>
                <p14:nvPr/>
              </p14:nvContentPartPr>
              <p14:xfrm>
                <a:off x="4207983" y="4254234"/>
                <a:ext cx="157680" cy="1648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5DE1ABF-48F6-DB37-E6E7-C30AF2F0765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192503" y="4238754"/>
                  <a:ext cx="1879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B90BB3B-1931-C52D-B21E-07D5BCF1243F}"/>
                    </a:ext>
                  </a:extLst>
                </p14:cNvPr>
                <p14:cNvContentPartPr/>
                <p14:nvPr/>
              </p14:nvContentPartPr>
              <p14:xfrm>
                <a:off x="4441983" y="4244514"/>
                <a:ext cx="167040" cy="175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B90BB3B-1931-C52D-B21E-07D5BCF1243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426503" y="4229394"/>
                  <a:ext cx="1972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3381450-BAF0-1358-8D7E-4C4566F02ECD}"/>
                    </a:ext>
                  </a:extLst>
                </p14:cNvPr>
                <p14:cNvContentPartPr/>
                <p14:nvPr/>
              </p14:nvContentPartPr>
              <p14:xfrm>
                <a:off x="4477263" y="4351434"/>
                <a:ext cx="86400" cy="21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3381450-BAF0-1358-8D7E-4C4566F02EC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462143" y="4336314"/>
                  <a:ext cx="1170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EDF5DB9-520C-BF99-7A89-31D7670FBA77}"/>
                    </a:ext>
                  </a:extLst>
                </p14:cNvPr>
                <p14:cNvContentPartPr/>
                <p14:nvPr/>
              </p14:nvContentPartPr>
              <p14:xfrm>
                <a:off x="4642143" y="4375554"/>
                <a:ext cx="45360" cy="370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EDF5DB9-520C-BF99-7A89-31D7670FBA7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627023" y="4360074"/>
                  <a:ext cx="756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92B414A-2928-363F-15A9-EE2F5EBDFF73}"/>
                    </a:ext>
                  </a:extLst>
                </p14:cNvPr>
                <p14:cNvContentPartPr/>
                <p14:nvPr/>
              </p14:nvContentPartPr>
              <p14:xfrm>
                <a:off x="4988463" y="4241274"/>
                <a:ext cx="43560" cy="1810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92B414A-2928-363F-15A9-EE2F5EBDFF7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972983" y="4225794"/>
                  <a:ext cx="738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85D1A1E-9A32-F458-F0AC-A0A11DDD1FE2}"/>
                    </a:ext>
                  </a:extLst>
                </p14:cNvPr>
                <p14:cNvContentPartPr/>
                <p14:nvPr/>
              </p14:nvContentPartPr>
              <p14:xfrm>
                <a:off x="4926543" y="4346394"/>
                <a:ext cx="168840" cy="43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85D1A1E-9A32-F458-F0AC-A0A11DDD1FE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911423" y="4331274"/>
                  <a:ext cx="1994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E820A6B-C0ED-261C-6F48-DD7380713683}"/>
                    </a:ext>
                  </a:extLst>
                </p14:cNvPr>
                <p14:cNvContentPartPr/>
                <p14:nvPr/>
              </p14:nvContentPartPr>
              <p14:xfrm>
                <a:off x="5220303" y="4202034"/>
                <a:ext cx="251280" cy="2264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E820A6B-C0ED-261C-6F48-DD738071368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205183" y="4186914"/>
                  <a:ext cx="2815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35F3A6B-3655-2494-CF76-489DAF65CB1C}"/>
                    </a:ext>
                  </a:extLst>
                </p14:cNvPr>
                <p14:cNvContentPartPr/>
                <p14:nvPr/>
              </p14:nvContentPartPr>
              <p14:xfrm>
                <a:off x="5278263" y="4348554"/>
                <a:ext cx="191160" cy="273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35F3A6B-3655-2494-CF76-489DAF65CB1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263143" y="4333074"/>
                  <a:ext cx="2217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C1A7E92-D550-4C89-7825-FC3F2388B9D3}"/>
                    </a:ext>
                  </a:extLst>
                </p14:cNvPr>
                <p14:cNvContentPartPr/>
                <p14:nvPr/>
              </p14:nvContentPartPr>
              <p14:xfrm>
                <a:off x="5585343" y="4354314"/>
                <a:ext cx="22680" cy="878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C1A7E92-D550-4C89-7825-FC3F2388B9D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570223" y="4339194"/>
                  <a:ext cx="532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C3A9C99-469D-AA5C-2A83-596575352D70}"/>
                    </a:ext>
                  </a:extLst>
                </p14:cNvPr>
                <p14:cNvContentPartPr/>
                <p14:nvPr/>
              </p14:nvContentPartPr>
              <p14:xfrm>
                <a:off x="6038223" y="4224354"/>
                <a:ext cx="13320" cy="50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C3A9C99-469D-AA5C-2A83-596575352D7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023103" y="4209234"/>
                  <a:ext cx="439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EFB92F5-C2BC-7B54-DCE6-50553DBC46CC}"/>
                    </a:ext>
                  </a:extLst>
                </p14:cNvPr>
                <p14:cNvContentPartPr/>
                <p14:nvPr/>
              </p14:nvContentPartPr>
              <p14:xfrm>
                <a:off x="6049383" y="4228314"/>
                <a:ext cx="30240" cy="1256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EFB92F5-C2BC-7B54-DCE6-50553DBC46C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034263" y="4212834"/>
                  <a:ext cx="608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DAD7574-0B4C-3F56-0072-40CBB06993AB}"/>
                    </a:ext>
                  </a:extLst>
                </p14:cNvPr>
                <p14:cNvContentPartPr/>
                <p14:nvPr/>
              </p14:nvContentPartPr>
              <p14:xfrm>
                <a:off x="5969103" y="4271514"/>
                <a:ext cx="161280" cy="108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DAD7574-0B4C-3F56-0072-40CBB06993A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953983" y="4256394"/>
                  <a:ext cx="1918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1D651F9-75FB-2F74-14A5-0D86EBA2BD54}"/>
                    </a:ext>
                  </a:extLst>
                </p14:cNvPr>
                <p14:cNvContentPartPr/>
                <p14:nvPr/>
              </p14:nvContentPartPr>
              <p14:xfrm>
                <a:off x="6208503" y="4157754"/>
                <a:ext cx="189360" cy="1814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1D651F9-75FB-2F74-14A5-0D86EBA2BD5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193383" y="4142634"/>
                  <a:ext cx="2199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EA51257-4A2F-44E2-CF05-1C1F0D85020E}"/>
                    </a:ext>
                  </a:extLst>
                </p14:cNvPr>
                <p14:cNvContentPartPr/>
                <p14:nvPr/>
              </p14:nvContentPartPr>
              <p14:xfrm>
                <a:off x="6283383" y="4254234"/>
                <a:ext cx="103320" cy="158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EA51257-4A2F-44E2-CF05-1C1F0D85020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267903" y="4238754"/>
                  <a:ext cx="1339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6A4E19B-D5FE-CFCC-B4DF-D34E1DFD5343}"/>
                    </a:ext>
                  </a:extLst>
                </p14:cNvPr>
                <p14:cNvContentPartPr/>
                <p14:nvPr/>
              </p14:nvContentPartPr>
              <p14:xfrm>
                <a:off x="6487503" y="4260714"/>
                <a:ext cx="105120" cy="813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6A4E19B-D5FE-CFCC-B4DF-D34E1DFD534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472383" y="4245594"/>
                  <a:ext cx="1357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3EED0BA-9F2C-1E9C-3B94-32FD9D698F8F}"/>
                    </a:ext>
                  </a:extLst>
                </p14:cNvPr>
                <p14:cNvContentPartPr/>
                <p14:nvPr/>
              </p14:nvContentPartPr>
              <p14:xfrm>
                <a:off x="3792543" y="4172514"/>
                <a:ext cx="114480" cy="2563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3EED0BA-9F2C-1E9C-3B94-32FD9D698F8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777063" y="4157034"/>
                  <a:ext cx="1450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0C68D8C-6C85-D03C-B828-60FD12AF19D0}"/>
                    </a:ext>
                  </a:extLst>
                </p14:cNvPr>
                <p14:cNvContentPartPr/>
                <p14:nvPr/>
              </p14:nvContentPartPr>
              <p14:xfrm>
                <a:off x="4047063" y="4193394"/>
                <a:ext cx="58320" cy="2487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0C68D8C-6C85-D03C-B828-60FD12AF19D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031583" y="4178274"/>
                  <a:ext cx="889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6CC80BA-8426-5EDE-4CAB-B34A096D05ED}"/>
                    </a:ext>
                  </a:extLst>
                </p14:cNvPr>
                <p14:cNvContentPartPr/>
                <p14:nvPr/>
              </p14:nvContentPartPr>
              <p14:xfrm>
                <a:off x="6833823" y="4084674"/>
                <a:ext cx="118080" cy="2948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6CC80BA-8426-5EDE-4CAB-B34A096D05E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818343" y="4069554"/>
                  <a:ext cx="148680" cy="32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FD0D6221-4789-F9EA-FA47-68ED5C710AE5}"/>
              </a:ext>
            </a:extLst>
          </p:cNvPr>
          <p:cNvGrpSpPr/>
          <p:nvPr/>
        </p:nvGrpSpPr>
        <p:grpSpPr>
          <a:xfrm>
            <a:off x="7067823" y="4168554"/>
            <a:ext cx="831240" cy="240840"/>
            <a:chOff x="7067823" y="4168554"/>
            <a:chExt cx="831240" cy="24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89E4563-8245-865B-9096-28924E3E4930}"/>
                    </a:ext>
                  </a:extLst>
                </p14:cNvPr>
                <p14:cNvContentPartPr/>
                <p14:nvPr/>
              </p14:nvContentPartPr>
              <p14:xfrm>
                <a:off x="7067823" y="4168554"/>
                <a:ext cx="110880" cy="1584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89E4563-8245-865B-9096-28924E3E493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052343" y="4153074"/>
                  <a:ext cx="1414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D8D08A5-310D-EEC3-B103-7922378349F5}"/>
                    </a:ext>
                  </a:extLst>
                </p14:cNvPr>
                <p14:cNvContentPartPr/>
                <p14:nvPr/>
              </p14:nvContentPartPr>
              <p14:xfrm>
                <a:off x="7107063" y="4244514"/>
                <a:ext cx="792000" cy="1648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D8D08A5-310D-EEC3-B103-7922378349F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091583" y="4229394"/>
                  <a:ext cx="82260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EB3A16EA-B2FB-FD22-779A-682C52AF3DFE}"/>
              </a:ext>
            </a:extLst>
          </p:cNvPr>
          <p:cNvGrpSpPr/>
          <p:nvPr/>
        </p:nvGrpSpPr>
        <p:grpSpPr>
          <a:xfrm>
            <a:off x="8158983" y="4211034"/>
            <a:ext cx="2575440" cy="340920"/>
            <a:chOff x="8158983" y="4211034"/>
            <a:chExt cx="2575440" cy="34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FABA06C-8E21-7978-C586-197E63E498D8}"/>
                    </a:ext>
                  </a:extLst>
                </p14:cNvPr>
                <p14:cNvContentPartPr/>
                <p14:nvPr/>
              </p14:nvContentPartPr>
              <p14:xfrm>
                <a:off x="8158983" y="4268634"/>
                <a:ext cx="127800" cy="1998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FABA06C-8E21-7978-C586-197E63E498D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143503" y="4253514"/>
                  <a:ext cx="1580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D63FD93-6750-182F-11B7-127062A23811}"/>
                    </a:ext>
                  </a:extLst>
                </p14:cNvPr>
                <p14:cNvContentPartPr/>
                <p14:nvPr/>
              </p14:nvContentPartPr>
              <p14:xfrm>
                <a:off x="8299023" y="4375554"/>
                <a:ext cx="144360" cy="1004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D63FD93-6750-182F-11B7-127062A2381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283903" y="4360074"/>
                  <a:ext cx="1749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F06B68C-8BD8-E7C4-74B4-2742B80A0C6F}"/>
                    </a:ext>
                  </a:extLst>
                </p14:cNvPr>
                <p14:cNvContentPartPr/>
                <p14:nvPr/>
              </p14:nvContentPartPr>
              <p14:xfrm>
                <a:off x="8484423" y="4389954"/>
                <a:ext cx="164880" cy="849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F06B68C-8BD8-E7C4-74B4-2742B80A0C6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469303" y="4374474"/>
                  <a:ext cx="1954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0B23068-D1F0-8AC9-A56F-F28C27937CEF}"/>
                    </a:ext>
                  </a:extLst>
                </p14:cNvPr>
                <p14:cNvContentPartPr/>
                <p14:nvPr/>
              </p14:nvContentPartPr>
              <p14:xfrm>
                <a:off x="8742903" y="4381314"/>
                <a:ext cx="95760" cy="889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0B23068-D1F0-8AC9-A56F-F28C27937CE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727423" y="4365834"/>
                  <a:ext cx="1263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436075CF-B325-9236-77CB-E9F6DC0BEF89}"/>
                    </a:ext>
                  </a:extLst>
                </p14:cNvPr>
                <p14:cNvContentPartPr/>
                <p14:nvPr/>
              </p14:nvContentPartPr>
              <p14:xfrm>
                <a:off x="8980503" y="4317594"/>
                <a:ext cx="17280" cy="1494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436075CF-B325-9236-77CB-E9F6DC0BEF8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965383" y="4302474"/>
                  <a:ext cx="475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4CBB196-EAA2-BF2E-DB9D-A2720249156F}"/>
                    </a:ext>
                  </a:extLst>
                </p14:cNvPr>
                <p14:cNvContentPartPr/>
                <p14:nvPr/>
              </p14:nvContentPartPr>
              <p14:xfrm>
                <a:off x="8961783" y="4405794"/>
                <a:ext cx="144360" cy="28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4CBB196-EAA2-BF2E-DB9D-A2720249156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946303" y="4390314"/>
                  <a:ext cx="1749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BE17AE9-A15D-1358-56C6-62412861DF2A}"/>
                    </a:ext>
                  </a:extLst>
                </p14:cNvPr>
                <p14:cNvContentPartPr/>
                <p14:nvPr/>
              </p14:nvContentPartPr>
              <p14:xfrm>
                <a:off x="9177063" y="4365834"/>
                <a:ext cx="11520" cy="792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BE17AE9-A15D-1358-56C6-62412861DF2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161583" y="4350714"/>
                  <a:ext cx="421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6788ABA-06A0-A70F-31E4-1048716E639F}"/>
                    </a:ext>
                  </a:extLst>
                </p14:cNvPr>
                <p14:cNvContentPartPr/>
                <p14:nvPr/>
              </p14:nvContentPartPr>
              <p14:xfrm>
                <a:off x="9178863" y="4365834"/>
                <a:ext cx="360" cy="3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6788ABA-06A0-A70F-31E4-1048716E639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163743" y="4350714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986B464-91E3-746D-4AF7-929EFA3BEFE1}"/>
                    </a:ext>
                  </a:extLst>
                </p14:cNvPr>
                <p14:cNvContentPartPr/>
                <p14:nvPr/>
              </p14:nvContentPartPr>
              <p14:xfrm>
                <a:off x="9246903" y="4369794"/>
                <a:ext cx="96840" cy="889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986B464-91E3-746D-4AF7-929EFA3BEFE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231783" y="4354314"/>
                  <a:ext cx="1274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EB798FC-28A6-84BA-D8CF-60E64901C6E2}"/>
                    </a:ext>
                  </a:extLst>
                </p14:cNvPr>
                <p14:cNvContentPartPr/>
                <p14:nvPr/>
              </p14:nvContentPartPr>
              <p14:xfrm>
                <a:off x="9287223" y="4369794"/>
                <a:ext cx="279360" cy="792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EB798FC-28A6-84BA-D8CF-60E64901C6E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272103" y="4354314"/>
                  <a:ext cx="309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14975A4-6A43-204C-2DD8-A1C565F5DBF6}"/>
                    </a:ext>
                  </a:extLst>
                </p14:cNvPr>
                <p14:cNvContentPartPr/>
                <p14:nvPr/>
              </p14:nvContentPartPr>
              <p14:xfrm>
                <a:off x="9231063" y="4211034"/>
                <a:ext cx="2160" cy="108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14975A4-6A43-204C-2DD8-A1C565F5DBF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215943" y="4195554"/>
                  <a:ext cx="327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1A52E46-2933-7EEB-ADAC-F7A65E843C15}"/>
                    </a:ext>
                  </a:extLst>
                </p14:cNvPr>
                <p14:cNvContentPartPr/>
                <p14:nvPr/>
              </p14:nvContentPartPr>
              <p14:xfrm>
                <a:off x="9835863" y="4351434"/>
                <a:ext cx="9720" cy="1746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1A52E46-2933-7EEB-ADAC-F7A65E843C1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820383" y="4336314"/>
                  <a:ext cx="403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22D8395-30C3-E983-817C-339033ED42DE}"/>
                    </a:ext>
                  </a:extLst>
                </p14:cNvPr>
                <p14:cNvContentPartPr/>
                <p14:nvPr/>
              </p14:nvContentPartPr>
              <p14:xfrm>
                <a:off x="9772143" y="4437114"/>
                <a:ext cx="92160" cy="72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22D8395-30C3-E983-817C-339033ED42D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757023" y="4421634"/>
                  <a:ext cx="1227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BD99897B-6D27-CEF8-9DC9-D104C6D820FB}"/>
                    </a:ext>
                  </a:extLst>
                </p14:cNvPr>
                <p14:cNvContentPartPr/>
                <p14:nvPr/>
              </p14:nvContentPartPr>
              <p14:xfrm>
                <a:off x="9884463" y="4448634"/>
                <a:ext cx="170640" cy="630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BD99897B-6D27-CEF8-9DC9-D104C6D820F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869343" y="4433514"/>
                  <a:ext cx="2012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19BB47B-07D7-0F05-3AFE-E3D6B908C126}"/>
                    </a:ext>
                  </a:extLst>
                </p14:cNvPr>
                <p14:cNvContentPartPr/>
                <p14:nvPr/>
              </p14:nvContentPartPr>
              <p14:xfrm>
                <a:off x="10084623" y="4444674"/>
                <a:ext cx="103320" cy="813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19BB47B-07D7-0F05-3AFE-E3D6B908C12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069503" y="4429554"/>
                  <a:ext cx="1339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98E0EF9-0886-1A23-BD84-FE3A866D5B06}"/>
                    </a:ext>
                  </a:extLst>
                </p14:cNvPr>
                <p14:cNvContentPartPr/>
                <p14:nvPr/>
              </p14:nvContentPartPr>
              <p14:xfrm>
                <a:off x="10264263" y="4448634"/>
                <a:ext cx="470160" cy="1033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98E0EF9-0886-1A23-BD84-FE3A866D5B0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249143" y="4433514"/>
                  <a:ext cx="500760" cy="13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A0C156C6-9091-83C2-3C96-18674B0D5128}"/>
                  </a:ext>
                </a:extLst>
              </p14:cNvPr>
              <p14:cNvContentPartPr/>
              <p14:nvPr/>
            </p14:nvContentPartPr>
            <p14:xfrm>
              <a:off x="8336463" y="4703514"/>
              <a:ext cx="679680" cy="18216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A0C156C6-9091-83C2-3C96-18674B0D5128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8321343" y="4688394"/>
                <a:ext cx="71028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7D059FDF-A006-1DC9-01BB-92AAEA4B8B03}"/>
                  </a:ext>
                </a:extLst>
              </p14:cNvPr>
              <p14:cNvContentPartPr/>
              <p14:nvPr/>
            </p14:nvContentPartPr>
            <p14:xfrm>
              <a:off x="9308103" y="4751754"/>
              <a:ext cx="295920" cy="12348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7D059FDF-A006-1DC9-01BB-92AAEA4B8B03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9292623" y="4736634"/>
                <a:ext cx="326520" cy="15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6" name="Group 195">
            <a:extLst>
              <a:ext uri="{FF2B5EF4-FFF2-40B4-BE49-F238E27FC236}">
                <a16:creationId xmlns:a16="http://schemas.microsoft.com/office/drawing/2014/main" id="{FC765B2C-5A25-CF17-E8D2-27FFB689450E}"/>
              </a:ext>
            </a:extLst>
          </p:cNvPr>
          <p:cNvGrpSpPr/>
          <p:nvPr/>
        </p:nvGrpSpPr>
        <p:grpSpPr>
          <a:xfrm>
            <a:off x="9968343" y="4686234"/>
            <a:ext cx="1024200" cy="211320"/>
            <a:chOff x="9968343" y="4686234"/>
            <a:chExt cx="1024200" cy="2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9696773-B193-1E37-C2B5-B5BD90201D03}"/>
                    </a:ext>
                  </a:extLst>
                </p14:cNvPr>
                <p14:cNvContentPartPr/>
                <p14:nvPr/>
              </p14:nvContentPartPr>
              <p14:xfrm>
                <a:off x="9968343" y="4686234"/>
                <a:ext cx="238320" cy="2113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9696773-B193-1E37-C2B5-B5BD90201D0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952863" y="4671114"/>
                  <a:ext cx="2689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8B2F2170-F832-8215-66A4-39002D5F45DF}"/>
                    </a:ext>
                  </a:extLst>
                </p14:cNvPr>
                <p14:cNvContentPartPr/>
                <p14:nvPr/>
              </p14:nvContentPartPr>
              <p14:xfrm>
                <a:off x="10036023" y="4812594"/>
                <a:ext cx="88200" cy="3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8B2F2170-F832-8215-66A4-39002D5F45D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020903" y="4797114"/>
                  <a:ext cx="1188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B276870-1CDE-79D4-7F6A-317C5DCFAF0B}"/>
                    </a:ext>
                  </a:extLst>
                </p14:cNvPr>
                <p14:cNvContentPartPr/>
                <p14:nvPr/>
              </p14:nvContentPartPr>
              <p14:xfrm>
                <a:off x="10260663" y="4841394"/>
                <a:ext cx="112680" cy="550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B276870-1CDE-79D4-7F6A-317C5DCFAF0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245183" y="4825914"/>
                  <a:ext cx="1432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D9E98DE-1BE1-007F-7339-101A55A83EE8}"/>
                    </a:ext>
                  </a:extLst>
                </p14:cNvPr>
                <p14:cNvContentPartPr/>
                <p14:nvPr/>
              </p14:nvContentPartPr>
              <p14:xfrm>
                <a:off x="10481343" y="4865514"/>
                <a:ext cx="360" cy="32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D9E98DE-1BE1-007F-7339-101A55A83EE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466223" y="4850034"/>
                  <a:ext cx="309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3C7B7F3D-BB01-56AD-B47F-524AAF64A9A8}"/>
                    </a:ext>
                  </a:extLst>
                </p14:cNvPr>
                <p14:cNvContentPartPr/>
                <p14:nvPr/>
              </p14:nvContentPartPr>
              <p14:xfrm>
                <a:off x="10488903" y="4878834"/>
                <a:ext cx="43560" cy="32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3C7B7F3D-BB01-56AD-B47F-524AAF64A9A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473783" y="4863714"/>
                  <a:ext cx="738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AE15D11F-738B-D2FF-B28A-C616E1558A8A}"/>
                    </a:ext>
                  </a:extLst>
                </p14:cNvPr>
                <p14:cNvContentPartPr/>
                <p14:nvPr/>
              </p14:nvContentPartPr>
              <p14:xfrm>
                <a:off x="10685463" y="4860474"/>
                <a:ext cx="52920" cy="50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AE15D11F-738B-D2FF-B28A-C616E1558A8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670343" y="4845354"/>
                  <a:ext cx="831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39A86515-0E8D-F6B4-4302-71CF064AB994}"/>
                    </a:ext>
                  </a:extLst>
                </p14:cNvPr>
                <p14:cNvContentPartPr/>
                <p14:nvPr/>
              </p14:nvContentPartPr>
              <p14:xfrm>
                <a:off x="10689063" y="4865514"/>
                <a:ext cx="360" cy="3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39A86515-0E8D-F6B4-4302-71CF064AB99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673943" y="4850034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D35293F-E47F-ACCB-E98F-0883E618DC56}"/>
                    </a:ext>
                  </a:extLst>
                </p14:cNvPr>
                <p14:cNvContentPartPr/>
                <p14:nvPr/>
              </p14:nvContentPartPr>
              <p14:xfrm>
                <a:off x="10840623" y="4860474"/>
                <a:ext cx="26640" cy="3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D35293F-E47F-ACCB-E98F-0883E618DC56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0825503" y="4845354"/>
                  <a:ext cx="56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3A72567-D2FC-4A9C-6B64-AC81F64ADEBE}"/>
                    </a:ext>
                  </a:extLst>
                </p14:cNvPr>
                <p14:cNvContentPartPr/>
                <p14:nvPr/>
              </p14:nvContentPartPr>
              <p14:xfrm>
                <a:off x="10992183" y="4861554"/>
                <a:ext cx="360" cy="21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3A72567-D2FC-4A9C-6B64-AC81F64ADEBE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0977063" y="4846434"/>
                  <a:ext cx="309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EED04747-6CCE-F4A7-CDF8-7A95E9CC39D2}"/>
                    </a:ext>
                  </a:extLst>
                </p14:cNvPr>
                <p14:cNvContentPartPr/>
                <p14:nvPr/>
              </p14:nvContentPartPr>
              <p14:xfrm>
                <a:off x="10992183" y="4863354"/>
                <a:ext cx="360" cy="3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EED04747-6CCE-F4A7-CDF8-7A95E9CC39D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977063" y="4848234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76134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34B808B6-DE1F-3F8B-417D-3EAF489BA391}"/>
              </a:ext>
            </a:extLst>
          </p:cNvPr>
          <p:cNvGrpSpPr/>
          <p:nvPr/>
        </p:nvGrpSpPr>
        <p:grpSpPr>
          <a:xfrm>
            <a:off x="1361103" y="510954"/>
            <a:ext cx="4688640" cy="560160"/>
            <a:chOff x="1361103" y="510954"/>
            <a:chExt cx="4688640" cy="56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AC41903-83FA-E4D0-44BC-AF79D3B3357F}"/>
                    </a:ext>
                  </a:extLst>
                </p14:cNvPr>
                <p14:cNvContentPartPr/>
                <p14:nvPr/>
              </p14:nvContentPartPr>
              <p14:xfrm>
                <a:off x="1361103" y="510954"/>
                <a:ext cx="404640" cy="321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AC41903-83FA-E4D0-44BC-AF79D3B3357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45983" y="495474"/>
                  <a:ext cx="43524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15BF1B0-E963-947D-604B-FD28B4EF2671}"/>
                    </a:ext>
                  </a:extLst>
                </p14:cNvPr>
                <p14:cNvContentPartPr/>
                <p14:nvPr/>
              </p14:nvContentPartPr>
              <p14:xfrm>
                <a:off x="1838463" y="699594"/>
                <a:ext cx="105120" cy="122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15BF1B0-E963-947D-604B-FD28B4EF26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23343" y="684114"/>
                  <a:ext cx="1357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50E6C0C-98D1-1149-39AE-AFC153F0B0DB}"/>
                    </a:ext>
                  </a:extLst>
                </p14:cNvPr>
                <p14:cNvContentPartPr/>
                <p14:nvPr/>
              </p14:nvContentPartPr>
              <p14:xfrm>
                <a:off x="1943223" y="542634"/>
                <a:ext cx="718920" cy="312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50E6C0C-98D1-1149-39AE-AFC153F0B0D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28103" y="527514"/>
                  <a:ext cx="74952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DE85B14-EFC8-B9AD-17DD-A543710EF2AD}"/>
                    </a:ext>
                  </a:extLst>
                </p14:cNvPr>
                <p14:cNvContentPartPr/>
                <p14:nvPr/>
              </p14:nvContentPartPr>
              <p14:xfrm>
                <a:off x="3399423" y="557034"/>
                <a:ext cx="13320" cy="302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DE85B14-EFC8-B9AD-17DD-A543710EF2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84303" y="541914"/>
                  <a:ext cx="4392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713AA85-F7DC-676D-14A6-325AF8AA81EA}"/>
                    </a:ext>
                  </a:extLst>
                </p14:cNvPr>
                <p14:cNvContentPartPr/>
                <p14:nvPr/>
              </p14:nvContentPartPr>
              <p14:xfrm>
                <a:off x="3440463" y="552354"/>
                <a:ext cx="279360" cy="18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713AA85-F7DC-676D-14A6-325AF8AA81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25343" y="536874"/>
                  <a:ext cx="3096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0413041-6890-5E5D-3C54-1BAB158088A7}"/>
                    </a:ext>
                  </a:extLst>
                </p14:cNvPr>
                <p14:cNvContentPartPr/>
                <p14:nvPr/>
              </p14:nvContentPartPr>
              <p14:xfrm>
                <a:off x="3453783" y="642714"/>
                <a:ext cx="208080" cy="28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0413041-6890-5E5D-3C54-1BAB158088A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38303" y="627594"/>
                  <a:ext cx="2386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9D7AB7A-1CB2-8377-0A6D-52FFD8581F06}"/>
                    </a:ext>
                  </a:extLst>
                </p14:cNvPr>
                <p14:cNvContentPartPr/>
                <p14:nvPr/>
              </p14:nvContentPartPr>
              <p14:xfrm>
                <a:off x="3406983" y="831354"/>
                <a:ext cx="176400" cy="21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9D7AB7A-1CB2-8377-0A6D-52FFD8581F0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91503" y="816234"/>
                  <a:ext cx="2066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2AFB8D1-D06A-8090-17C2-449C48B32A27}"/>
                    </a:ext>
                  </a:extLst>
                </p14:cNvPr>
                <p14:cNvContentPartPr/>
                <p14:nvPr/>
              </p14:nvContentPartPr>
              <p14:xfrm>
                <a:off x="3661503" y="765114"/>
                <a:ext cx="299880" cy="244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2AFB8D1-D06A-8090-17C2-449C48B32A2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46023" y="749634"/>
                  <a:ext cx="3301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25C4895-FC0D-BB2D-BFD2-8E21BA280CAF}"/>
                    </a:ext>
                  </a:extLst>
                </p14:cNvPr>
                <p14:cNvContentPartPr/>
                <p14:nvPr/>
              </p14:nvContentPartPr>
              <p14:xfrm>
                <a:off x="4007823" y="754314"/>
                <a:ext cx="209880" cy="129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25C4895-FC0D-BB2D-BFD2-8E21BA280CA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92343" y="739194"/>
                  <a:ext cx="2404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FBBCCE8-B8A2-AFCC-8A77-79354B1554AF}"/>
                    </a:ext>
                  </a:extLst>
                </p14:cNvPr>
                <p14:cNvContentPartPr/>
                <p14:nvPr/>
              </p14:nvContentPartPr>
              <p14:xfrm>
                <a:off x="4219143" y="771594"/>
                <a:ext cx="209880" cy="104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FBBCCE8-B8A2-AFCC-8A77-79354B1554A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04023" y="756474"/>
                  <a:ext cx="2404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47A2FE7-0E28-DD20-C162-900A1A1895B1}"/>
                    </a:ext>
                  </a:extLst>
                </p14:cNvPr>
                <p14:cNvContentPartPr/>
                <p14:nvPr/>
              </p14:nvContentPartPr>
              <p14:xfrm>
                <a:off x="4645743" y="756474"/>
                <a:ext cx="6120" cy="128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47A2FE7-0E28-DD20-C162-900A1A1895B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30623" y="740994"/>
                  <a:ext cx="363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AC720BD-0FF0-EF3E-2009-10E6A91E45F0}"/>
                    </a:ext>
                  </a:extLst>
                </p14:cNvPr>
                <p14:cNvContentPartPr/>
                <p14:nvPr/>
              </p14:nvContentPartPr>
              <p14:xfrm>
                <a:off x="4630983" y="805434"/>
                <a:ext cx="138960" cy="9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AC720BD-0FF0-EF3E-2009-10E6A91E45F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15503" y="790314"/>
                  <a:ext cx="1692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FF11085-B8D2-49E1-D958-F0B41F46A957}"/>
                    </a:ext>
                  </a:extLst>
                </p14:cNvPr>
                <p14:cNvContentPartPr/>
                <p14:nvPr/>
              </p14:nvContentPartPr>
              <p14:xfrm>
                <a:off x="4930503" y="801474"/>
                <a:ext cx="11520" cy="60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FF11085-B8D2-49E1-D958-F0B41F46A95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15023" y="786354"/>
                  <a:ext cx="421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8C4EF42-75F8-9B33-ED89-C5F36629A4C9}"/>
                    </a:ext>
                  </a:extLst>
                </p14:cNvPr>
                <p14:cNvContentPartPr/>
                <p14:nvPr/>
              </p14:nvContentPartPr>
              <p14:xfrm>
                <a:off x="4960383" y="705354"/>
                <a:ext cx="47160" cy="30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8C4EF42-75F8-9B33-ED89-C5F36629A4C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44903" y="690234"/>
                  <a:ext cx="777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CEE13A6-A04E-8A9B-B48A-E438452193A5}"/>
                    </a:ext>
                  </a:extLst>
                </p14:cNvPr>
                <p14:cNvContentPartPr/>
                <p14:nvPr/>
              </p14:nvContentPartPr>
              <p14:xfrm>
                <a:off x="5051823" y="742074"/>
                <a:ext cx="223200" cy="110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CEE13A6-A04E-8A9B-B48A-E438452193A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036703" y="726594"/>
                  <a:ext cx="2534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66E4CCB-C8E1-2F64-92F2-9679D21BC9BA}"/>
                    </a:ext>
                  </a:extLst>
                </p14:cNvPr>
                <p14:cNvContentPartPr/>
                <p14:nvPr/>
              </p14:nvContentPartPr>
              <p14:xfrm>
                <a:off x="5415063" y="727314"/>
                <a:ext cx="185760" cy="124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66E4CCB-C8E1-2F64-92F2-9679D21BC9B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399943" y="712194"/>
                  <a:ext cx="2160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FDC05E2-2D0C-6271-D6CE-16E90735A3A1}"/>
                    </a:ext>
                  </a:extLst>
                </p14:cNvPr>
                <p14:cNvContentPartPr/>
                <p14:nvPr/>
              </p14:nvContentPartPr>
              <p14:xfrm>
                <a:off x="5740863" y="705354"/>
                <a:ext cx="148320" cy="137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FDC05E2-2D0C-6271-D6CE-16E90735A3A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25383" y="690234"/>
                  <a:ext cx="1785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33DD866-BF86-BEBA-8185-FF97D263B61B}"/>
                    </a:ext>
                  </a:extLst>
                </p14:cNvPr>
                <p14:cNvContentPartPr/>
                <p14:nvPr/>
              </p14:nvContentPartPr>
              <p14:xfrm>
                <a:off x="1540743" y="906594"/>
                <a:ext cx="4509000" cy="164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33DD866-BF86-BEBA-8185-FF97D263B61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525623" y="891114"/>
                  <a:ext cx="4539600" cy="19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D751231-2FC8-5F3A-5D4F-2A0DCEA06374}"/>
                  </a:ext>
                </a:extLst>
              </p14:cNvPr>
              <p14:cNvContentPartPr/>
              <p14:nvPr/>
            </p14:nvContentPartPr>
            <p14:xfrm>
              <a:off x="-513417" y="1500234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D751231-2FC8-5F3A-5D4F-2A0DCEA0637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-522057" y="149159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7" name="Picture 26" descr="\documentclass{article}&#10;\usepackage{amsmath}&#10;\pagestyle{empty}&#10;\begin{document}&#10;&#10;&#10;$ \frac{dA_0}{dt} = -2k\rho A_0r_0 + k^-A_1r_1$&#10;&#10;\end{document}" title="IguanaTex Bitmap Display">
            <a:extLst>
              <a:ext uri="{FF2B5EF4-FFF2-40B4-BE49-F238E27FC236}">
                <a16:creationId xmlns:a16="http://schemas.microsoft.com/office/drawing/2014/main" id="{BBD7E635-2669-F458-9007-71F2383D72C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8"/>
          <a:stretch>
            <a:fillRect/>
          </a:stretch>
        </p:blipFill>
        <p:spPr>
          <a:xfrm>
            <a:off x="523383" y="1837307"/>
            <a:ext cx="2971800" cy="330200"/>
          </a:xfrm>
          <a:prstGeom prst="rect">
            <a:avLst/>
          </a:prstGeom>
        </p:spPr>
      </p:pic>
      <p:pic>
        <p:nvPicPr>
          <p:cNvPr id="31" name="Picture 30" descr="\documentclass{article}&#10;\usepackage{amsmath}&#10;\pagestyle{empty}&#10;\begin{document}&#10;&#10;&#10;$ \frac{dA_1}{dt} = 2k\rho A_0r_0 - k^-A_1r_1 - k\delta \rho A_1r_0 +2k^-A_2r_1$&#10;&#10;\end{document}" title="IguanaTex Bitmap Display">
            <a:extLst>
              <a:ext uri="{FF2B5EF4-FFF2-40B4-BE49-F238E27FC236}">
                <a16:creationId xmlns:a16="http://schemas.microsoft.com/office/drawing/2014/main" id="{D4F29438-4E7B-35C2-A561-CAE7A12BB97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9"/>
          <a:stretch>
            <a:fillRect/>
          </a:stretch>
        </p:blipFill>
        <p:spPr>
          <a:xfrm>
            <a:off x="508784" y="2506659"/>
            <a:ext cx="5283200" cy="330200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begin{document}&#10;&#10;&#10;$ \frac{dA_2}{dt} = k\delta \rho A_1r_0 - 2k^-A_2r_1$&#10;&#10;\end{document}" title="IguanaTex Bitmap Display">
            <a:extLst>
              <a:ext uri="{FF2B5EF4-FFF2-40B4-BE49-F238E27FC236}">
                <a16:creationId xmlns:a16="http://schemas.microsoft.com/office/drawing/2014/main" id="{3727F5F6-C7CE-E74D-C7D7-7FF970555E6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0"/>
          <a:stretch>
            <a:fillRect/>
          </a:stretch>
        </p:blipFill>
        <p:spPr>
          <a:xfrm>
            <a:off x="523383" y="3082838"/>
            <a:ext cx="2895600" cy="330200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begin{document}&#10;&#10;&#10;$ \frac{dr_0}{dt} = -2k\rho A_0r_0 + k^-A_1r_1 -k \delta \rho A_1r_0 + 2k^-A_2r_1$&#10;&#10;\end{document}" title="IguanaTex Bitmap Display">
            <a:extLst>
              <a:ext uri="{FF2B5EF4-FFF2-40B4-BE49-F238E27FC236}">
                <a16:creationId xmlns:a16="http://schemas.microsoft.com/office/drawing/2014/main" id="{154D0215-8567-B074-8ACF-EA36927EFF7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1"/>
          <a:stretch>
            <a:fillRect/>
          </a:stretch>
        </p:blipFill>
        <p:spPr>
          <a:xfrm>
            <a:off x="523383" y="3730131"/>
            <a:ext cx="5435600" cy="330200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&#10;$ \frac{dr_1}{dt} = 2k\rho A_0r_0 - k_-A_1r_1 + k \delta \rho A_1r_0 - 2k^-A_2r_1$&#10;&#10;\end{document}" title="IguanaTex Bitmap Display">
            <a:extLst>
              <a:ext uri="{FF2B5EF4-FFF2-40B4-BE49-F238E27FC236}">
                <a16:creationId xmlns:a16="http://schemas.microsoft.com/office/drawing/2014/main" id="{BAEE7A74-305D-224F-565D-502FB4BF68B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52"/>
          <a:stretch>
            <a:fillRect/>
          </a:stretch>
        </p:blipFill>
        <p:spPr>
          <a:xfrm>
            <a:off x="520575" y="4406770"/>
            <a:ext cx="5232400" cy="330200"/>
          </a:xfrm>
          <a:prstGeom prst="rect">
            <a:avLst/>
          </a:prstGeom>
        </p:spPr>
      </p:pic>
      <p:pic>
        <p:nvPicPr>
          <p:cNvPr id="41" name="Picture 40" descr="\documentclass{article}&#10;\usepackage{amsmath}&#10;\pagestyle{empty}&#10;\begin{document}&#10;&#10;&#10;$A_0 + A_1 + A_2 = 1$&#10;&#10;\end{document}" title="IguanaTex Bitmap Display">
            <a:extLst>
              <a:ext uri="{FF2B5EF4-FFF2-40B4-BE49-F238E27FC236}">
                <a16:creationId xmlns:a16="http://schemas.microsoft.com/office/drawing/2014/main" id="{26548024-D870-714D-D777-6EA08D11B42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3"/>
          <a:stretch>
            <a:fillRect/>
          </a:stretch>
        </p:blipFill>
        <p:spPr>
          <a:xfrm>
            <a:off x="8242968" y="2608259"/>
            <a:ext cx="1981200" cy="228600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begin{document}&#10;&#10;&#10;$r_0 + r_1 = 1$&#10;&#10;\end{document}" title="IguanaTex Bitmap Display">
            <a:extLst>
              <a:ext uri="{FF2B5EF4-FFF2-40B4-BE49-F238E27FC236}">
                <a16:creationId xmlns:a16="http://schemas.microsoft.com/office/drawing/2014/main" id="{21D27395-F6A8-4646-35D7-5B3C23CE1E9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54"/>
          <a:stretch>
            <a:fillRect/>
          </a:stretch>
        </p:blipFill>
        <p:spPr>
          <a:xfrm>
            <a:off x="8238743" y="3019338"/>
            <a:ext cx="1219200" cy="228600"/>
          </a:xfrm>
          <a:prstGeom prst="rect">
            <a:avLst/>
          </a:prstGeom>
        </p:spPr>
      </p:pic>
      <p:pic>
        <p:nvPicPr>
          <p:cNvPr id="45" name="Picture 44" descr="\documentclass{article}&#10;\usepackage{amsmath}&#10;\pagestyle{empty}&#10;\begin{document}&#10;&#10;$ \frac{d}{dt}(r_1 - A_2 + A_0) = 0 \rightarrow r_1 = C + A_2 - A_0$&#10;&#10;&#10;\end{document}" title="IguanaTex Bitmap Display">
            <a:extLst>
              <a:ext uri="{FF2B5EF4-FFF2-40B4-BE49-F238E27FC236}">
                <a16:creationId xmlns:a16="http://schemas.microsoft.com/office/drawing/2014/main" id="{4E2B3429-652D-D837-1FCC-5C8CE62F16F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55"/>
          <a:stretch>
            <a:fillRect/>
          </a:stretch>
        </p:blipFill>
        <p:spPr>
          <a:xfrm>
            <a:off x="7108443" y="3429000"/>
            <a:ext cx="4699000" cy="330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099E214-17F5-D340-E5B2-15379FA69635}"/>
                  </a:ext>
                </a:extLst>
              </p14:cNvPr>
              <p14:cNvContentPartPr/>
              <p14:nvPr/>
            </p14:nvContentPartPr>
            <p14:xfrm>
              <a:off x="7123263" y="3914185"/>
              <a:ext cx="4231440" cy="370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099E214-17F5-D340-E5B2-15379FA6963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108143" y="3898705"/>
                <a:ext cx="4262040" cy="40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791A6EFE-0578-5294-3016-8A917EA75A3C}"/>
              </a:ext>
            </a:extLst>
          </p:cNvPr>
          <p:cNvGrpSpPr/>
          <p:nvPr/>
        </p:nvGrpSpPr>
        <p:grpSpPr>
          <a:xfrm>
            <a:off x="7652103" y="4587025"/>
            <a:ext cx="3234240" cy="384480"/>
            <a:chOff x="7652103" y="4587025"/>
            <a:chExt cx="3234240" cy="38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52C256B-BB10-6C8D-DE78-D0195E098577}"/>
                    </a:ext>
                  </a:extLst>
                </p14:cNvPr>
                <p14:cNvContentPartPr/>
                <p14:nvPr/>
              </p14:nvContentPartPr>
              <p14:xfrm>
                <a:off x="7652103" y="4587025"/>
                <a:ext cx="138600" cy="1728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52C256B-BB10-6C8D-DE78-D0195E09857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36983" y="4571905"/>
                  <a:ext cx="1692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BC4DFDF-A46A-6105-2E50-15E5F70F94A5}"/>
                    </a:ext>
                  </a:extLst>
                </p14:cNvPr>
                <p14:cNvContentPartPr/>
                <p14:nvPr/>
              </p14:nvContentPartPr>
              <p14:xfrm>
                <a:off x="7768023" y="4641745"/>
                <a:ext cx="104760" cy="131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BC4DFDF-A46A-6105-2E50-15E5F70F94A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752903" y="4626265"/>
                  <a:ext cx="1350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978AAEF-C4BB-4C4C-3416-2EB87055D3CA}"/>
                    </a:ext>
                  </a:extLst>
                </p14:cNvPr>
                <p14:cNvContentPartPr/>
                <p14:nvPr/>
              </p14:nvContentPartPr>
              <p14:xfrm>
                <a:off x="7892583" y="4643185"/>
                <a:ext cx="89280" cy="132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978AAEF-C4BB-4C4C-3416-2EB87055D3C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77463" y="4628065"/>
                  <a:ext cx="1198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3361FA0-D1A4-B418-361F-62C2D3F894D5}"/>
                    </a:ext>
                  </a:extLst>
                </p14:cNvPr>
                <p14:cNvContentPartPr/>
                <p14:nvPr/>
              </p14:nvContentPartPr>
              <p14:xfrm>
                <a:off x="8015343" y="4669825"/>
                <a:ext cx="90000" cy="130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3361FA0-D1A4-B418-361F-62C2D3F894D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999863" y="4654345"/>
                  <a:ext cx="1206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5FC2EDD-5A87-E2DE-56FB-CE2CFB5F6FA6}"/>
                    </a:ext>
                  </a:extLst>
                </p14:cNvPr>
                <p14:cNvContentPartPr/>
                <p14:nvPr/>
              </p14:nvContentPartPr>
              <p14:xfrm>
                <a:off x="8146023" y="4696105"/>
                <a:ext cx="110880" cy="108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5FC2EDD-5A87-E2DE-56FB-CE2CFB5F6FA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130903" y="4680985"/>
                  <a:ext cx="1414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EF947C4-6814-9CFA-CE00-A0C0FCE7B639}"/>
                    </a:ext>
                  </a:extLst>
                </p14:cNvPr>
                <p14:cNvContentPartPr/>
                <p14:nvPr/>
              </p14:nvContentPartPr>
              <p14:xfrm>
                <a:off x="8300103" y="4671985"/>
                <a:ext cx="63000" cy="120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EF947C4-6814-9CFA-CE00-A0C0FCE7B63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284623" y="4656865"/>
                  <a:ext cx="936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169C920-235C-AB30-8778-195252CF9D23}"/>
                    </a:ext>
                  </a:extLst>
                </p14:cNvPr>
                <p14:cNvContentPartPr/>
                <p14:nvPr/>
              </p14:nvContentPartPr>
              <p14:xfrm>
                <a:off x="8418543" y="4678465"/>
                <a:ext cx="89280" cy="147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169C920-235C-AB30-8778-195252CF9D2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03423" y="4663345"/>
                  <a:ext cx="1198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D55A6FF-EFAF-F133-91F4-4553B91B82BC}"/>
                    </a:ext>
                  </a:extLst>
                </p14:cNvPr>
                <p14:cNvContentPartPr/>
                <p14:nvPr/>
              </p14:nvContentPartPr>
              <p14:xfrm>
                <a:off x="8539143" y="4691425"/>
                <a:ext cx="164160" cy="119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D55A6FF-EFAF-F133-91F4-4553B91B82B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523663" y="4675945"/>
                  <a:ext cx="1944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6D84626-005E-090D-216B-0CE0EA144FD7}"/>
                    </a:ext>
                  </a:extLst>
                </p14:cNvPr>
                <p14:cNvContentPartPr/>
                <p14:nvPr/>
              </p14:nvContentPartPr>
              <p14:xfrm>
                <a:off x="8786103" y="4646425"/>
                <a:ext cx="25920" cy="152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6D84626-005E-090D-216B-0CE0EA144FD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770983" y="4631305"/>
                  <a:ext cx="565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05F69D5-FE8C-EC21-FAD7-3BFFED2A291B}"/>
                    </a:ext>
                  </a:extLst>
                </p14:cNvPr>
                <p14:cNvContentPartPr/>
                <p14:nvPr/>
              </p14:nvContentPartPr>
              <p14:xfrm>
                <a:off x="8769903" y="4718065"/>
                <a:ext cx="86400" cy="6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05F69D5-FE8C-EC21-FAD7-3BFFED2A291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754783" y="4702945"/>
                  <a:ext cx="1166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DBA50A1-53CB-F73F-FB4A-3AE32CCA3958}"/>
                    </a:ext>
                  </a:extLst>
                </p14:cNvPr>
                <p14:cNvContentPartPr/>
                <p14:nvPr/>
              </p14:nvContentPartPr>
              <p14:xfrm>
                <a:off x="8929023" y="4661545"/>
                <a:ext cx="20520" cy="95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DBA50A1-53CB-F73F-FB4A-3AE32CCA395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913543" y="4646425"/>
                  <a:ext cx="507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C5B874D-38B8-B755-ECB9-2CA844AC5AC9}"/>
                    </a:ext>
                  </a:extLst>
                </p14:cNvPr>
                <p14:cNvContentPartPr/>
                <p14:nvPr/>
              </p14:nvContentPartPr>
              <p14:xfrm>
                <a:off x="8948103" y="4618345"/>
                <a:ext cx="10080" cy="20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C5B874D-38B8-B755-ECB9-2CA844AC5AC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932983" y="4603225"/>
                  <a:ext cx="403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D548BEE-7BAE-9FAF-42D2-6E303314C53B}"/>
                    </a:ext>
                  </a:extLst>
                </p14:cNvPr>
                <p14:cNvContentPartPr/>
                <p14:nvPr/>
              </p14:nvContentPartPr>
              <p14:xfrm>
                <a:off x="9051423" y="4663345"/>
                <a:ext cx="72720" cy="1296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D548BEE-7BAE-9FAF-42D2-6E303314C53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036303" y="4647865"/>
                  <a:ext cx="1029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231A814-ADF6-EB48-AC65-D3BE7FE9A961}"/>
                    </a:ext>
                  </a:extLst>
                </p14:cNvPr>
                <p14:cNvContentPartPr/>
                <p14:nvPr/>
              </p14:nvContentPartPr>
              <p14:xfrm>
                <a:off x="9179943" y="4681705"/>
                <a:ext cx="13176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231A814-ADF6-EB48-AC65-D3BE7FE9A96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164823" y="4666585"/>
                  <a:ext cx="1623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174C2B6-E088-60D7-9A98-079BFD0D67D1}"/>
                    </a:ext>
                  </a:extLst>
                </p14:cNvPr>
                <p14:cNvContentPartPr/>
                <p14:nvPr/>
              </p14:nvContentPartPr>
              <p14:xfrm>
                <a:off x="9603303" y="4696825"/>
                <a:ext cx="133560" cy="126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174C2B6-E088-60D7-9A98-079BFD0D67D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588183" y="4681705"/>
                  <a:ext cx="1641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423C498-2C01-9E5C-03FC-C80B432B14BB}"/>
                    </a:ext>
                  </a:extLst>
                </p14:cNvPr>
                <p14:cNvContentPartPr/>
                <p14:nvPr/>
              </p14:nvContentPartPr>
              <p14:xfrm>
                <a:off x="9768543" y="4736425"/>
                <a:ext cx="125640" cy="235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423C498-2C01-9E5C-03FC-C80B432B14B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753423" y="4721305"/>
                  <a:ext cx="1558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B7357E0-D8DF-4519-5E6B-71633E02B2EE}"/>
                    </a:ext>
                  </a:extLst>
                </p14:cNvPr>
                <p14:cNvContentPartPr/>
                <p14:nvPr/>
              </p14:nvContentPartPr>
              <p14:xfrm>
                <a:off x="9950703" y="4690345"/>
                <a:ext cx="121320" cy="115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B7357E0-D8DF-4519-5E6B-71633E02B2E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935583" y="4675225"/>
                  <a:ext cx="1519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0130A78-87AC-0DC4-8506-872FE1A9B40B}"/>
                    </a:ext>
                  </a:extLst>
                </p14:cNvPr>
                <p14:cNvContentPartPr/>
                <p14:nvPr/>
              </p14:nvContentPartPr>
              <p14:xfrm>
                <a:off x="10092543" y="4693585"/>
                <a:ext cx="117360" cy="94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0130A78-87AC-0DC4-8506-872FE1A9B40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077423" y="4678465"/>
                  <a:ext cx="1479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03A09BB-F529-228B-E35F-E3BB242F9847}"/>
                    </a:ext>
                  </a:extLst>
                </p14:cNvPr>
                <p14:cNvContentPartPr/>
                <p14:nvPr/>
              </p14:nvContentPartPr>
              <p14:xfrm>
                <a:off x="10239423" y="4678465"/>
                <a:ext cx="28440" cy="133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03A09BB-F529-228B-E35F-E3BB242F984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224303" y="4663345"/>
                  <a:ext cx="590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84CF8B3-7AB6-7090-BD8D-10424735DFD0}"/>
                    </a:ext>
                  </a:extLst>
                </p14:cNvPr>
                <p14:cNvContentPartPr/>
                <p14:nvPr/>
              </p14:nvContentPartPr>
              <p14:xfrm>
                <a:off x="10234743" y="4711225"/>
                <a:ext cx="61200" cy="12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84CF8B3-7AB6-7090-BD8D-10424735DFD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219263" y="4696105"/>
                  <a:ext cx="918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8946DC5-552F-7FDD-D431-683DA2750842}"/>
                    </a:ext>
                  </a:extLst>
                </p14:cNvPr>
                <p14:cNvContentPartPr/>
                <p14:nvPr/>
              </p14:nvContentPartPr>
              <p14:xfrm>
                <a:off x="10336623" y="4692145"/>
                <a:ext cx="30960" cy="93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8946DC5-552F-7FDD-D431-683DA275084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321143" y="4677025"/>
                  <a:ext cx="612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8ED2321-3718-50AE-B581-F48D4D893B2F}"/>
                    </a:ext>
                  </a:extLst>
                </p14:cNvPr>
                <p14:cNvContentPartPr/>
                <p14:nvPr/>
              </p14:nvContentPartPr>
              <p14:xfrm>
                <a:off x="10384503" y="4628785"/>
                <a:ext cx="14040" cy="10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8ED2321-3718-50AE-B581-F48D4D893B2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369383" y="4613665"/>
                  <a:ext cx="446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D5E71BC-24AF-9130-30DB-C2EEAF70D7F7}"/>
                    </a:ext>
                  </a:extLst>
                </p14:cNvPr>
                <p14:cNvContentPartPr/>
                <p14:nvPr/>
              </p14:nvContentPartPr>
              <p14:xfrm>
                <a:off x="10455423" y="4687465"/>
                <a:ext cx="84600" cy="957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D5E71BC-24AF-9130-30DB-C2EEAF70D7F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439943" y="4671985"/>
                  <a:ext cx="1152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BE8AA94-0FCB-8091-C198-C212E952DA05}"/>
                    </a:ext>
                  </a:extLst>
                </p14:cNvPr>
                <p14:cNvContentPartPr/>
                <p14:nvPr/>
              </p14:nvContentPartPr>
              <p14:xfrm>
                <a:off x="10611663" y="4683145"/>
                <a:ext cx="106920" cy="1213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BE8AA94-0FCB-8091-C198-C212E952DA0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596543" y="4668025"/>
                  <a:ext cx="1375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EAA1D4C-7084-3F69-8D44-92372D4C6D83}"/>
                    </a:ext>
                  </a:extLst>
                </p14:cNvPr>
                <p14:cNvContentPartPr/>
                <p14:nvPr/>
              </p14:nvContentPartPr>
              <p14:xfrm>
                <a:off x="10768983" y="4688905"/>
                <a:ext cx="117360" cy="95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EAA1D4C-7084-3F69-8D44-92372D4C6D8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753503" y="4673785"/>
                  <a:ext cx="147960" cy="12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6871C4E-DA53-2B08-39D4-F63D94BD355A}"/>
              </a:ext>
            </a:extLst>
          </p:cNvPr>
          <p:cNvGrpSpPr/>
          <p:nvPr/>
        </p:nvGrpSpPr>
        <p:grpSpPr>
          <a:xfrm>
            <a:off x="7984023" y="5343385"/>
            <a:ext cx="403560" cy="150480"/>
            <a:chOff x="7984023" y="5343385"/>
            <a:chExt cx="403560" cy="15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19A4B8B-89A4-E21D-D949-7843F2E11A7B}"/>
                    </a:ext>
                  </a:extLst>
                </p14:cNvPr>
                <p14:cNvContentPartPr/>
                <p14:nvPr/>
              </p14:nvContentPartPr>
              <p14:xfrm>
                <a:off x="7984023" y="5343385"/>
                <a:ext cx="118440" cy="150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19A4B8B-89A4-E21D-D949-7843F2E11A7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968543" y="5328265"/>
                  <a:ext cx="1486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D75491B-EA8A-E72C-F9F6-D0C6759852A1}"/>
                    </a:ext>
                  </a:extLst>
                </p14:cNvPr>
                <p14:cNvContentPartPr/>
                <p14:nvPr/>
              </p14:nvContentPartPr>
              <p14:xfrm>
                <a:off x="8203623" y="5354545"/>
                <a:ext cx="111240" cy="108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D75491B-EA8A-E72C-F9F6-D0C6759852A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188503" y="5339425"/>
                  <a:ext cx="1414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CF02528-9597-0688-BA5C-C533F9407D32}"/>
                    </a:ext>
                  </a:extLst>
                </p14:cNvPr>
                <p14:cNvContentPartPr/>
                <p14:nvPr/>
              </p14:nvContentPartPr>
              <p14:xfrm>
                <a:off x="8241423" y="5427625"/>
                <a:ext cx="146160" cy="10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CF02528-9597-0688-BA5C-C533F9407D3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226303" y="5412505"/>
                  <a:ext cx="176760" cy="4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9E6CC6E-2F2E-9F37-7401-A28F5D5C3833}"/>
                  </a:ext>
                </a:extLst>
              </p14:cNvPr>
              <p14:cNvContentPartPr/>
              <p14:nvPr/>
            </p14:nvContentPartPr>
            <p14:xfrm>
              <a:off x="8655423" y="5349145"/>
              <a:ext cx="100440" cy="1598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9E6CC6E-2F2E-9F37-7401-A28F5D5C383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639943" y="5333665"/>
                <a:ext cx="13104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9643385-766A-0640-7EC3-CB834FD0F33E}"/>
                  </a:ext>
                </a:extLst>
              </p14:cNvPr>
              <p14:cNvContentPartPr/>
              <p14:nvPr/>
            </p14:nvContentPartPr>
            <p14:xfrm>
              <a:off x="8806983" y="5494225"/>
              <a:ext cx="1800" cy="630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9643385-766A-0640-7EC3-CB834FD0F33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791863" y="5479105"/>
                <a:ext cx="3240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ED72FBD-2F93-B095-EC08-410145CFFC79}"/>
                  </a:ext>
                </a:extLst>
              </p14:cNvPr>
              <p14:cNvContentPartPr/>
              <p14:nvPr/>
            </p14:nvContentPartPr>
            <p14:xfrm>
              <a:off x="8884023" y="5377945"/>
              <a:ext cx="34920" cy="1382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ED72FBD-2F93-B095-EC08-410145CFFC7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868543" y="5362825"/>
                <a:ext cx="6552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6500523-7F20-5AF7-EB1E-4DE7DE9ACC3F}"/>
                  </a:ext>
                </a:extLst>
              </p14:cNvPr>
              <p14:cNvContentPartPr/>
              <p14:nvPr/>
            </p14:nvContentPartPr>
            <p14:xfrm>
              <a:off x="8953863" y="5373985"/>
              <a:ext cx="127800" cy="1080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6500523-7F20-5AF7-EB1E-4DE7DE9ACC3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938383" y="5358505"/>
                <a:ext cx="15840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ACE7783-B6CE-BE79-0FD3-9C528C51F716}"/>
                  </a:ext>
                </a:extLst>
              </p14:cNvPr>
              <p14:cNvContentPartPr/>
              <p14:nvPr/>
            </p14:nvContentPartPr>
            <p14:xfrm>
              <a:off x="9140703" y="5330785"/>
              <a:ext cx="38160" cy="1350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ACE7783-B6CE-BE79-0FD3-9C528C51F71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125223" y="5315305"/>
                <a:ext cx="6840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FAD0FB43-F7AF-9AFA-D016-F6AD13F1D316}"/>
                  </a:ext>
                </a:extLst>
              </p14:cNvPr>
              <p14:cNvContentPartPr/>
              <p14:nvPr/>
            </p14:nvContentPartPr>
            <p14:xfrm>
              <a:off x="9370743" y="5412505"/>
              <a:ext cx="73440" cy="133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AD0FB43-F7AF-9AFA-D016-F6AD13F1D31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355623" y="5397025"/>
                <a:ext cx="1036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84126CD-3C09-E072-A5F8-B99DC399D806}"/>
                  </a:ext>
                </a:extLst>
              </p14:cNvPr>
              <p14:cNvContentPartPr/>
              <p14:nvPr/>
            </p14:nvContentPartPr>
            <p14:xfrm>
              <a:off x="9578463" y="5312065"/>
              <a:ext cx="147960" cy="2178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84126CD-3C09-E072-A5F8-B99DC399D80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563343" y="5296945"/>
                <a:ext cx="17856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6CD5F5F-63A5-260C-9988-14FC35978E26}"/>
                  </a:ext>
                </a:extLst>
              </p14:cNvPr>
              <p14:cNvContentPartPr/>
              <p14:nvPr/>
            </p14:nvContentPartPr>
            <p14:xfrm>
              <a:off x="9618423" y="5403505"/>
              <a:ext cx="54360" cy="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6CD5F5F-63A5-260C-9988-14FC35978E2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602943" y="5388385"/>
                <a:ext cx="849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E395820-28BB-4FB4-1D09-9B7303BA7B11}"/>
                  </a:ext>
                </a:extLst>
              </p14:cNvPr>
              <p14:cNvContentPartPr/>
              <p14:nvPr/>
            </p14:nvContentPartPr>
            <p14:xfrm>
              <a:off x="9790143" y="5462185"/>
              <a:ext cx="46080" cy="828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E395820-28BB-4FB4-1D09-9B7303BA7B11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775023" y="5447065"/>
                <a:ext cx="7668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8F21223-A7E5-828D-9F4D-639EA9654C70}"/>
                  </a:ext>
                </a:extLst>
              </p14:cNvPr>
              <p14:cNvContentPartPr/>
              <p14:nvPr/>
            </p14:nvContentPartPr>
            <p14:xfrm>
              <a:off x="9894543" y="5330785"/>
              <a:ext cx="49320" cy="1360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8F21223-A7E5-828D-9F4D-639EA9654C7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879423" y="5315305"/>
                <a:ext cx="7992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6E23C83-5922-3E20-E2D3-BEB7CDB18850}"/>
                  </a:ext>
                </a:extLst>
              </p14:cNvPr>
              <p14:cNvContentPartPr/>
              <p14:nvPr/>
            </p14:nvContentPartPr>
            <p14:xfrm>
              <a:off x="9981303" y="5335465"/>
              <a:ext cx="69480" cy="1375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6E23C83-5922-3E20-E2D3-BEB7CDB18850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965823" y="5319985"/>
                <a:ext cx="9972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FAEAE22-2E21-E28A-3E3E-7BD049A4282A}"/>
                  </a:ext>
                </a:extLst>
              </p14:cNvPr>
              <p14:cNvContentPartPr/>
              <p14:nvPr/>
            </p14:nvContentPartPr>
            <p14:xfrm>
              <a:off x="10097223" y="5289745"/>
              <a:ext cx="59400" cy="1767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FAEAE22-2E21-E28A-3E3E-7BD049A4282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081743" y="5274265"/>
                <a:ext cx="89640" cy="20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8F3C8D89-AA32-7875-4798-71DB5BBF24CF}"/>
              </a:ext>
            </a:extLst>
          </p:cNvPr>
          <p:cNvGrpSpPr/>
          <p:nvPr/>
        </p:nvGrpSpPr>
        <p:grpSpPr>
          <a:xfrm>
            <a:off x="10303503" y="5278945"/>
            <a:ext cx="673560" cy="264960"/>
            <a:chOff x="10303503" y="5278945"/>
            <a:chExt cx="673560" cy="26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8234722-64FB-53E0-7C1F-A8E905BE1397}"/>
                    </a:ext>
                  </a:extLst>
                </p14:cNvPr>
                <p14:cNvContentPartPr/>
                <p14:nvPr/>
              </p14:nvContentPartPr>
              <p14:xfrm>
                <a:off x="10327623" y="5304865"/>
                <a:ext cx="6840" cy="2001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8234722-64FB-53E0-7C1F-A8E905BE139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312503" y="5289745"/>
                  <a:ext cx="370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BBF0402-3FE6-884C-63CC-6FE92E275910}"/>
                    </a:ext>
                  </a:extLst>
                </p14:cNvPr>
                <p14:cNvContentPartPr/>
                <p14:nvPr/>
              </p14:nvContentPartPr>
              <p14:xfrm>
                <a:off x="10303503" y="5391625"/>
                <a:ext cx="92520" cy="172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BBF0402-3FE6-884C-63CC-6FE92E27591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288383" y="5376145"/>
                  <a:ext cx="1231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65BABDD-11BC-DF52-C171-1472F9826FE4}"/>
                    </a:ext>
                  </a:extLst>
                </p14:cNvPr>
                <p14:cNvContentPartPr/>
                <p14:nvPr/>
              </p14:nvContentPartPr>
              <p14:xfrm>
                <a:off x="10445703" y="5278945"/>
                <a:ext cx="120600" cy="1990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65BABDD-11BC-DF52-C171-1472F9826FE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430223" y="5263465"/>
                  <a:ext cx="1512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8FF5E2C-555C-C179-AA88-868EE1975CF8}"/>
                    </a:ext>
                  </a:extLst>
                </p14:cNvPr>
                <p14:cNvContentPartPr/>
                <p14:nvPr/>
              </p14:nvContentPartPr>
              <p14:xfrm>
                <a:off x="10482423" y="5399545"/>
                <a:ext cx="64440" cy="24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8FF5E2C-555C-C179-AA88-868EE1975CF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467303" y="5384425"/>
                  <a:ext cx="950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D600C27-DC57-4C82-961E-23FF67AEEF0F}"/>
                    </a:ext>
                  </a:extLst>
                </p14:cNvPr>
                <p14:cNvContentPartPr/>
                <p14:nvPr/>
              </p14:nvContentPartPr>
              <p14:xfrm>
                <a:off x="10613103" y="5429425"/>
                <a:ext cx="54720" cy="766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D600C27-DC57-4C82-961E-23FF67AEEF0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597983" y="5413945"/>
                  <a:ext cx="853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5D543A6-E57B-8386-F072-8B4B6DD723E5}"/>
                    </a:ext>
                  </a:extLst>
                </p14:cNvPr>
                <p14:cNvContentPartPr/>
                <p14:nvPr/>
              </p14:nvContentPartPr>
              <p14:xfrm>
                <a:off x="10739103" y="5301985"/>
                <a:ext cx="51840" cy="1404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5D543A6-E57B-8386-F072-8B4B6DD723E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723983" y="5286865"/>
                  <a:ext cx="820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133B34D-77D6-776C-AFAF-1C17770BE88F}"/>
                    </a:ext>
                  </a:extLst>
                </p14:cNvPr>
                <p14:cNvContentPartPr/>
                <p14:nvPr/>
              </p14:nvContentPartPr>
              <p14:xfrm>
                <a:off x="10824063" y="5354545"/>
                <a:ext cx="48600" cy="90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133B34D-77D6-776C-AFAF-1C17770BE88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808943" y="5339425"/>
                  <a:ext cx="788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863681F-476B-5B4A-E783-A8BEE07BBA66}"/>
                    </a:ext>
                  </a:extLst>
                </p14:cNvPr>
                <p14:cNvContentPartPr/>
                <p14:nvPr/>
              </p14:nvContentPartPr>
              <p14:xfrm>
                <a:off x="10886703" y="5282545"/>
                <a:ext cx="90360" cy="261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863681F-476B-5B4A-E783-A8BEE07BBA6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871583" y="5267065"/>
                  <a:ext cx="120600" cy="291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64682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106FD6B-FB5A-3BCF-6826-60910EC92621}"/>
              </a:ext>
            </a:extLst>
          </p:cNvPr>
          <p:cNvGrpSpPr/>
          <p:nvPr/>
        </p:nvGrpSpPr>
        <p:grpSpPr>
          <a:xfrm>
            <a:off x="1125303" y="533065"/>
            <a:ext cx="4106880" cy="872280"/>
            <a:chOff x="1125303" y="533065"/>
            <a:chExt cx="4106880" cy="87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10F9E2B-ABEC-EA6F-C8E3-32C4BFCDA6D7}"/>
                    </a:ext>
                  </a:extLst>
                </p14:cNvPr>
                <p14:cNvContentPartPr/>
                <p14:nvPr/>
              </p14:nvContentPartPr>
              <p14:xfrm>
                <a:off x="1125303" y="533065"/>
                <a:ext cx="133560" cy="386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10F9E2B-ABEC-EA6F-C8E3-32C4BFCDA6D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09823" y="517945"/>
                  <a:ext cx="16416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D9ECCD4-0AE5-6FE0-0F4C-B601D0857E8E}"/>
                    </a:ext>
                  </a:extLst>
                </p14:cNvPr>
                <p14:cNvContentPartPr/>
                <p14:nvPr/>
              </p14:nvContentPartPr>
              <p14:xfrm>
                <a:off x="1305663" y="782545"/>
                <a:ext cx="194400" cy="171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D9ECCD4-0AE5-6FE0-0F4C-B601D0857E8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90543" y="767425"/>
                  <a:ext cx="2250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E8A9F1F-75DC-C8F9-6E03-6AC9B458007E}"/>
                    </a:ext>
                  </a:extLst>
                </p14:cNvPr>
                <p14:cNvContentPartPr/>
                <p14:nvPr/>
              </p14:nvContentPartPr>
              <p14:xfrm>
                <a:off x="1518063" y="606145"/>
                <a:ext cx="247320" cy="357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E8A9F1F-75DC-C8F9-6E03-6AC9B458007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02943" y="591025"/>
                  <a:ext cx="27792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212623F-D065-06BC-B664-21427B681186}"/>
                    </a:ext>
                  </a:extLst>
                </p14:cNvPr>
                <p14:cNvContentPartPr/>
                <p14:nvPr/>
              </p14:nvContentPartPr>
              <p14:xfrm>
                <a:off x="1765743" y="766705"/>
                <a:ext cx="177840" cy="187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212623F-D065-06BC-B664-21427B68118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750263" y="751225"/>
                  <a:ext cx="2084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AD04E5D-5141-F02D-ECAA-5BB6244322DC}"/>
                    </a:ext>
                  </a:extLst>
                </p14:cNvPr>
                <p14:cNvContentPartPr/>
                <p14:nvPr/>
              </p14:nvContentPartPr>
              <p14:xfrm>
                <a:off x="1948263" y="836545"/>
                <a:ext cx="119880" cy="165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AD04E5D-5141-F02D-ECAA-5BB6244322D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932783" y="821065"/>
                  <a:ext cx="1504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896E1EC-AB10-C4FA-44E1-A5B142FFADDB}"/>
                    </a:ext>
                  </a:extLst>
                </p14:cNvPr>
                <p14:cNvContentPartPr/>
                <p14:nvPr/>
              </p14:nvContentPartPr>
              <p14:xfrm>
                <a:off x="2106303" y="858865"/>
                <a:ext cx="160920" cy="143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896E1EC-AB10-C4FA-44E1-A5B142FFADD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90823" y="843745"/>
                  <a:ext cx="1911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AC04979-776F-D4FB-A445-407EB4653C28}"/>
                    </a:ext>
                  </a:extLst>
                </p14:cNvPr>
                <p14:cNvContentPartPr/>
                <p14:nvPr/>
              </p14:nvContentPartPr>
              <p14:xfrm>
                <a:off x="2306463" y="535225"/>
                <a:ext cx="264960" cy="431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AC04979-776F-D4FB-A445-407EB4653C2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91343" y="519745"/>
                  <a:ext cx="29556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533673A-E79C-7CF6-4127-EBDBBD0085DD}"/>
                    </a:ext>
                  </a:extLst>
                </p14:cNvPr>
                <p14:cNvContentPartPr/>
                <p14:nvPr/>
              </p14:nvContentPartPr>
              <p14:xfrm>
                <a:off x="3218703" y="674545"/>
                <a:ext cx="36360" cy="379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533673A-E79C-7CF6-4127-EBDBBD0085D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03223" y="659065"/>
                  <a:ext cx="6696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C095D59-B4C9-953B-5131-F37927959D93}"/>
                    </a:ext>
                  </a:extLst>
                </p14:cNvPr>
                <p14:cNvContentPartPr/>
                <p14:nvPr/>
              </p14:nvContentPartPr>
              <p14:xfrm>
                <a:off x="3196023" y="679225"/>
                <a:ext cx="215280" cy="23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C095D59-B4C9-953B-5131-F37927959D9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180903" y="664105"/>
                  <a:ext cx="2458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9CF7F1D-A1E8-907F-B8BE-68F18E97FE5F}"/>
                    </a:ext>
                  </a:extLst>
                </p14:cNvPr>
                <p14:cNvContentPartPr/>
                <p14:nvPr/>
              </p14:nvContentPartPr>
              <p14:xfrm>
                <a:off x="3272343" y="866785"/>
                <a:ext cx="142920" cy="15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9CF7F1D-A1E8-907F-B8BE-68F18E97FE5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257223" y="851665"/>
                  <a:ext cx="1735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0771E5F-30BB-D32F-BD29-A2219C7A78B6}"/>
                    </a:ext>
                  </a:extLst>
                </p14:cNvPr>
                <p14:cNvContentPartPr/>
                <p14:nvPr/>
              </p14:nvContentPartPr>
              <p14:xfrm>
                <a:off x="3271623" y="1114825"/>
                <a:ext cx="180000" cy="3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0771E5F-30BB-D32F-BD29-A2219C7A78B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256143" y="1099345"/>
                  <a:ext cx="2106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C5AD2DD-5BE2-A774-CE1B-C974A80E31DB}"/>
                    </a:ext>
                  </a:extLst>
                </p14:cNvPr>
                <p14:cNvContentPartPr/>
                <p14:nvPr/>
              </p14:nvContentPartPr>
              <p14:xfrm>
                <a:off x="3517143" y="956065"/>
                <a:ext cx="219240" cy="321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C5AD2DD-5BE2-A774-CE1B-C974A80E31D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01663" y="940585"/>
                  <a:ext cx="24984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F656FF7-5F8C-95B3-1B32-CAA210EA4DB9}"/>
                    </a:ext>
                  </a:extLst>
                </p14:cNvPr>
                <p14:cNvContentPartPr/>
                <p14:nvPr/>
              </p14:nvContentPartPr>
              <p14:xfrm>
                <a:off x="3771303" y="956785"/>
                <a:ext cx="172800" cy="120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F656FF7-5F8C-95B3-1B32-CAA210EA4DB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756183" y="941305"/>
                  <a:ext cx="2034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833E123-DFE1-A735-3EF9-BFD3C2F26BBC}"/>
                    </a:ext>
                  </a:extLst>
                </p14:cNvPr>
                <p14:cNvContentPartPr/>
                <p14:nvPr/>
              </p14:nvContentPartPr>
              <p14:xfrm>
                <a:off x="3961383" y="928705"/>
                <a:ext cx="171360" cy="129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833E123-DFE1-A735-3EF9-BFD3C2F26BB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946263" y="913225"/>
                  <a:ext cx="2016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1FA0047-0A05-C47C-6542-C4514F884C8A}"/>
                    </a:ext>
                  </a:extLst>
                </p14:cNvPr>
                <p14:cNvContentPartPr/>
                <p14:nvPr/>
              </p14:nvContentPartPr>
              <p14:xfrm>
                <a:off x="4201143" y="903865"/>
                <a:ext cx="27000" cy="136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1FA0047-0A05-C47C-6542-C4514F884C8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186023" y="888385"/>
                  <a:ext cx="572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D5B75B9-847A-71F1-767C-0C1006F6E211}"/>
                    </a:ext>
                  </a:extLst>
                </p14:cNvPr>
                <p14:cNvContentPartPr/>
                <p14:nvPr/>
              </p14:nvContentPartPr>
              <p14:xfrm>
                <a:off x="4173783" y="948505"/>
                <a:ext cx="140040" cy="2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D5B75B9-847A-71F1-767C-0C1006F6E21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158663" y="933385"/>
                  <a:ext cx="1702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B9B4630-A873-1C54-A22D-DA5928E5AB45}"/>
                    </a:ext>
                  </a:extLst>
                </p14:cNvPr>
                <p14:cNvContentPartPr/>
                <p14:nvPr/>
              </p14:nvContentPartPr>
              <p14:xfrm>
                <a:off x="4355943" y="889465"/>
                <a:ext cx="16560" cy="152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B9B4630-A873-1C54-A22D-DA5928E5AB4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340823" y="873985"/>
                  <a:ext cx="468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A6741DF-D504-92E0-2D9C-56F0B8A66F78}"/>
                    </a:ext>
                  </a:extLst>
                </p14:cNvPr>
                <p14:cNvContentPartPr/>
                <p14:nvPr/>
              </p14:nvContentPartPr>
              <p14:xfrm>
                <a:off x="4357023" y="816385"/>
                <a:ext cx="23760" cy="12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A6741DF-D504-92E0-2D9C-56F0B8A66F7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341543" y="800905"/>
                  <a:ext cx="540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D324BF2-1529-C865-52C2-B59ECBE1D9FC}"/>
                    </a:ext>
                  </a:extLst>
                </p14:cNvPr>
                <p14:cNvContentPartPr/>
                <p14:nvPr/>
              </p14:nvContentPartPr>
              <p14:xfrm>
                <a:off x="4464303" y="872545"/>
                <a:ext cx="99000" cy="141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D324BF2-1529-C865-52C2-B59ECBE1D9F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449183" y="857065"/>
                  <a:ext cx="1296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FD5E356-6530-D366-9307-EF70A5A97208}"/>
                    </a:ext>
                  </a:extLst>
                </p14:cNvPr>
                <p14:cNvContentPartPr/>
                <p14:nvPr/>
              </p14:nvContentPartPr>
              <p14:xfrm>
                <a:off x="4630983" y="875785"/>
                <a:ext cx="128880" cy="164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FD5E356-6530-D366-9307-EF70A5A9720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615863" y="860305"/>
                  <a:ext cx="1591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58B82C2-F3FB-9423-DE4B-1E9E9B8BDEC4}"/>
                    </a:ext>
                  </a:extLst>
                </p14:cNvPr>
                <p14:cNvContentPartPr/>
                <p14:nvPr/>
              </p14:nvContentPartPr>
              <p14:xfrm>
                <a:off x="4836543" y="866065"/>
                <a:ext cx="191880" cy="148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58B82C2-F3FB-9423-DE4B-1E9E9B8BDEC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821423" y="850945"/>
                  <a:ext cx="2224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524F5AF-E061-175D-8A2F-E7BFFB1ECBB6}"/>
                    </a:ext>
                  </a:extLst>
                </p14:cNvPr>
                <p14:cNvContentPartPr/>
                <p14:nvPr/>
              </p14:nvContentPartPr>
              <p14:xfrm>
                <a:off x="1144023" y="1197985"/>
                <a:ext cx="4088160" cy="207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524F5AF-E061-175D-8A2F-E7BFFB1ECBB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28903" y="1182865"/>
                  <a:ext cx="4118760" cy="2379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0" name="Picture 29" descr="\documentclass{article}&#10;\usepackage{amsmath}&#10;\pagestyle{empty}&#10;\begin{document}&#10;&#10;&#10;$ \frac{dA_0}{dt} = -2k \rho A_0(1-C-A_2+A_0) + k^-(1-A_0-A_2)(C+A_2-A_0)$&#10;&#10;\end{document}" title="IguanaTex Bitmap Display">
            <a:extLst>
              <a:ext uri="{FF2B5EF4-FFF2-40B4-BE49-F238E27FC236}">
                <a16:creationId xmlns:a16="http://schemas.microsoft.com/office/drawing/2014/main" id="{3DCF4451-F942-4A3D-34E0-2497F7F7067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9"/>
          <a:stretch>
            <a:fillRect/>
          </a:stretch>
        </p:blipFill>
        <p:spPr>
          <a:xfrm>
            <a:off x="743203" y="1984917"/>
            <a:ext cx="7442200" cy="330200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&#10;$\frac{dA_2}{dt} = k\delta \rho (1 - A_0 - A_2)(1 - C-A_2+A_0) - 2k^-A_2(C+A_2-A_0)$&#10;&#10;\end{document}" title="IguanaTex Bitmap Display">
            <a:extLst>
              <a:ext uri="{FF2B5EF4-FFF2-40B4-BE49-F238E27FC236}">
                <a16:creationId xmlns:a16="http://schemas.microsoft.com/office/drawing/2014/main" id="{1286C4A3-D9EE-E3D0-D7BC-9EE770A966B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0"/>
          <a:stretch>
            <a:fillRect/>
          </a:stretch>
        </p:blipFill>
        <p:spPr>
          <a:xfrm>
            <a:off x="697783" y="2563451"/>
            <a:ext cx="7366000" cy="330200"/>
          </a:xfrm>
          <a:prstGeom prst="rect">
            <a:avLst/>
          </a:prstGeom>
        </p:spPr>
      </p:pic>
      <p:pic>
        <p:nvPicPr>
          <p:cNvPr id="34" name="Picture 33" descr="\documentclass{article}&#10;\usepackage{amsmath}&#10;\pagestyle{empty}&#10;\begin{document}&#10;&#10;&#10;$ k \delta \rho(1 - f^{\pm}(A_2)-A_2)(1-C-A_2+f^{\pm}(A_2)) - 2k^-A_2(C+A_2-f^{\pm}(A_2)) = 0$&#10;&#10;\end{document}" title="IguanaTex Bitmap Display">
            <a:extLst>
              <a:ext uri="{FF2B5EF4-FFF2-40B4-BE49-F238E27FC236}">
                <a16:creationId xmlns:a16="http://schemas.microsoft.com/office/drawing/2014/main" id="{17CB1165-19AA-E623-224C-06518E59022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1"/>
          <a:stretch>
            <a:fillRect/>
          </a:stretch>
        </p:blipFill>
        <p:spPr>
          <a:xfrm>
            <a:off x="594263" y="3964350"/>
            <a:ext cx="8331200" cy="279400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8D5428CF-2F50-791A-C4F5-DA5445DF674D}"/>
              </a:ext>
            </a:extLst>
          </p:cNvPr>
          <p:cNvGrpSpPr/>
          <p:nvPr/>
        </p:nvGrpSpPr>
        <p:grpSpPr>
          <a:xfrm>
            <a:off x="782583" y="3336385"/>
            <a:ext cx="2134080" cy="430920"/>
            <a:chOff x="782583" y="3336385"/>
            <a:chExt cx="2134080" cy="43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49DE978-CFAB-78B6-0CF6-BD7AADECC21E}"/>
                    </a:ext>
                  </a:extLst>
                </p14:cNvPr>
                <p14:cNvContentPartPr/>
                <p14:nvPr/>
              </p14:nvContentPartPr>
              <p14:xfrm>
                <a:off x="782583" y="3397585"/>
                <a:ext cx="133560" cy="164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49DE978-CFAB-78B6-0CF6-BD7AADECC21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67463" y="3382105"/>
                  <a:ext cx="1641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D3F21B1-9616-1073-0437-91D0425EE8AB}"/>
                    </a:ext>
                  </a:extLst>
                </p14:cNvPr>
                <p14:cNvContentPartPr/>
                <p14:nvPr/>
              </p14:nvContentPartPr>
              <p14:xfrm>
                <a:off x="998583" y="3417745"/>
                <a:ext cx="24480" cy="182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D3F21B1-9616-1073-0437-91D0425EE8A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83103" y="3402265"/>
                  <a:ext cx="550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4A499E8-AA03-A102-F0C3-73E7C167779A}"/>
                    </a:ext>
                  </a:extLst>
                </p14:cNvPr>
                <p14:cNvContentPartPr/>
                <p14:nvPr/>
              </p14:nvContentPartPr>
              <p14:xfrm>
                <a:off x="967263" y="3513145"/>
                <a:ext cx="83880" cy="18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4A499E8-AA03-A102-F0C3-73E7C167779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51783" y="3497665"/>
                  <a:ext cx="1141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B03B2A3-6484-ADFA-63EE-395DBB169A2E}"/>
                    </a:ext>
                  </a:extLst>
                </p14:cNvPr>
                <p14:cNvContentPartPr/>
                <p14:nvPr/>
              </p14:nvContentPartPr>
              <p14:xfrm>
                <a:off x="1079583" y="3488305"/>
                <a:ext cx="117360" cy="102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B03B2A3-6484-ADFA-63EE-395DBB169A2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64103" y="3472825"/>
                  <a:ext cx="1479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AA69603-DF0F-244C-50D0-DF13C4EECBE4}"/>
                    </a:ext>
                  </a:extLst>
                </p14:cNvPr>
                <p14:cNvContentPartPr/>
                <p14:nvPr/>
              </p14:nvContentPartPr>
              <p14:xfrm>
                <a:off x="1221423" y="3496945"/>
                <a:ext cx="140040" cy="997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AA69603-DF0F-244C-50D0-DF13C4EECBE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206303" y="3481825"/>
                  <a:ext cx="1702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5798470-57E2-58FD-74B9-A6433350A649}"/>
                    </a:ext>
                  </a:extLst>
                </p14:cNvPr>
                <p14:cNvContentPartPr/>
                <p14:nvPr/>
              </p14:nvContentPartPr>
              <p14:xfrm>
                <a:off x="1376943" y="3385345"/>
                <a:ext cx="121320" cy="199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5798470-57E2-58FD-74B9-A6433350A64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361823" y="3370225"/>
                  <a:ext cx="1519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68F2480-9F66-5A67-9D4B-D2DBFF3E4B18}"/>
                    </a:ext>
                  </a:extLst>
                </p14:cNvPr>
                <p14:cNvContentPartPr/>
                <p14:nvPr/>
              </p14:nvContentPartPr>
              <p14:xfrm>
                <a:off x="1555863" y="3468865"/>
                <a:ext cx="197640" cy="298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68F2480-9F66-5A67-9D4B-D2DBFF3E4B1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540743" y="3453745"/>
                  <a:ext cx="2282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051769C-15EC-C0F7-1947-B920770BA3F8}"/>
                    </a:ext>
                  </a:extLst>
                </p14:cNvPr>
                <p14:cNvContentPartPr/>
                <p14:nvPr/>
              </p14:nvContentPartPr>
              <p14:xfrm>
                <a:off x="1915863" y="3397585"/>
                <a:ext cx="123480" cy="146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051769C-15EC-C0F7-1947-B920770BA3F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900743" y="3382105"/>
                  <a:ext cx="1540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77AB302-6AD5-3295-4D71-B8DDA0CC6D40}"/>
                    </a:ext>
                  </a:extLst>
                </p14:cNvPr>
                <p14:cNvContentPartPr/>
                <p14:nvPr/>
              </p14:nvContentPartPr>
              <p14:xfrm>
                <a:off x="2145543" y="3336385"/>
                <a:ext cx="47520" cy="245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77AB302-6AD5-3295-4D71-B8DDA0CC6D4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130063" y="3321265"/>
                  <a:ext cx="781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FE2137A-08B1-58A7-0944-68C19D525715}"/>
                    </a:ext>
                  </a:extLst>
                </p14:cNvPr>
                <p14:cNvContentPartPr/>
                <p14:nvPr/>
              </p14:nvContentPartPr>
              <p14:xfrm>
                <a:off x="2140503" y="3442585"/>
                <a:ext cx="89280" cy="1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FE2137A-08B1-58A7-0944-68C19D52571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125383" y="3427105"/>
                  <a:ext cx="1198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5ECD822-EDDF-4012-97C4-D92D3D713D51}"/>
                    </a:ext>
                  </a:extLst>
                </p14:cNvPr>
                <p14:cNvContentPartPr/>
                <p14:nvPr/>
              </p14:nvContentPartPr>
              <p14:xfrm>
                <a:off x="2271183" y="3408025"/>
                <a:ext cx="155160" cy="142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5ECD822-EDDF-4012-97C4-D92D3D713D5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256063" y="3392545"/>
                  <a:ext cx="1857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7F40E86-7B8B-A790-D0BE-558AC96F80CB}"/>
                    </a:ext>
                  </a:extLst>
                </p14:cNvPr>
                <p14:cNvContentPartPr/>
                <p14:nvPr/>
              </p14:nvContentPartPr>
              <p14:xfrm>
                <a:off x="2467383" y="3379945"/>
                <a:ext cx="26640" cy="1987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7F40E86-7B8B-A790-D0BE-558AC96F80C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52263" y="3364465"/>
                  <a:ext cx="568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06271FF-F1EC-FC5F-9AEC-52E3ADC9FE58}"/>
                    </a:ext>
                  </a:extLst>
                </p14:cNvPr>
                <p14:cNvContentPartPr/>
                <p14:nvPr/>
              </p14:nvContentPartPr>
              <p14:xfrm>
                <a:off x="2440743" y="3446545"/>
                <a:ext cx="90360" cy="10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06271FF-F1EC-FC5F-9AEC-52E3ADC9FE5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425263" y="3431065"/>
                  <a:ext cx="1206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AF5C926-BFF7-4959-A319-AED5CBFEE10D}"/>
                    </a:ext>
                  </a:extLst>
                </p14:cNvPr>
                <p14:cNvContentPartPr/>
                <p14:nvPr/>
              </p14:nvContentPartPr>
              <p14:xfrm>
                <a:off x="2554503" y="3455185"/>
                <a:ext cx="160920" cy="1144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AF5C926-BFF7-4959-A319-AED5CBFEE10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539383" y="3440065"/>
                  <a:ext cx="1911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932399C-0C38-4AD0-E760-CBD4E799E587}"/>
                    </a:ext>
                  </a:extLst>
                </p14:cNvPr>
                <p14:cNvContentPartPr/>
                <p14:nvPr/>
              </p14:nvContentPartPr>
              <p14:xfrm>
                <a:off x="2738103" y="3446545"/>
                <a:ext cx="178560" cy="126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932399C-0C38-4AD0-E760-CBD4E799E58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722983" y="3431065"/>
                  <a:ext cx="20880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8F9F70B-8A2D-F2F5-016E-23106A862E96}"/>
              </a:ext>
            </a:extLst>
          </p:cNvPr>
          <p:cNvGrpSpPr/>
          <p:nvPr/>
        </p:nvGrpSpPr>
        <p:grpSpPr>
          <a:xfrm>
            <a:off x="3248223" y="3326305"/>
            <a:ext cx="1451520" cy="456840"/>
            <a:chOff x="3248223" y="3326305"/>
            <a:chExt cx="145152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EA205AE-EC58-A1F5-E3BA-84EF21EF1345}"/>
                    </a:ext>
                  </a:extLst>
                </p14:cNvPr>
                <p14:cNvContentPartPr/>
                <p14:nvPr/>
              </p14:nvContentPartPr>
              <p14:xfrm>
                <a:off x="3248223" y="3413425"/>
                <a:ext cx="92520" cy="134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EA205AE-EC58-A1F5-E3BA-84EF21EF134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33103" y="3398305"/>
                  <a:ext cx="1231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1932B7C-2C06-2FA5-5432-5F1D3AF1AA08}"/>
                    </a:ext>
                  </a:extLst>
                </p14:cNvPr>
                <p14:cNvContentPartPr/>
                <p14:nvPr/>
              </p14:nvContentPartPr>
              <p14:xfrm>
                <a:off x="3434343" y="3443305"/>
                <a:ext cx="133560" cy="116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1932B7C-2C06-2FA5-5432-5F1D3AF1AA0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19223" y="3427825"/>
                  <a:ext cx="1641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E4855E7-FFAA-FE86-5A09-C6336568823F}"/>
                    </a:ext>
                  </a:extLst>
                </p14:cNvPr>
                <p14:cNvContentPartPr/>
                <p14:nvPr/>
              </p14:nvContentPartPr>
              <p14:xfrm>
                <a:off x="3635583" y="3417745"/>
                <a:ext cx="29160" cy="142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E4855E7-FFAA-FE86-5A09-C6336568823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620463" y="3402265"/>
                  <a:ext cx="597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9EA26B5-576C-1B7A-EA42-133D40D5F285}"/>
                    </a:ext>
                  </a:extLst>
                </p14:cNvPr>
                <p14:cNvContentPartPr/>
                <p14:nvPr/>
              </p14:nvContentPartPr>
              <p14:xfrm>
                <a:off x="3622263" y="3472825"/>
                <a:ext cx="84600" cy="1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9EA26B5-576C-1B7A-EA42-133D40D5F28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606783" y="3457705"/>
                  <a:ext cx="1152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6A80C83-3C7B-27C5-9141-536EBB088706}"/>
                    </a:ext>
                  </a:extLst>
                </p14:cNvPr>
                <p14:cNvContentPartPr/>
                <p14:nvPr/>
              </p14:nvContentPartPr>
              <p14:xfrm>
                <a:off x="3805863" y="3467425"/>
                <a:ext cx="10080" cy="63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6A80C83-3C7B-27C5-9141-536EBB08870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790383" y="3451945"/>
                  <a:ext cx="406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8E9ACD5-6913-F3A9-FD40-D5E4E7210D1D}"/>
                    </a:ext>
                  </a:extLst>
                </p14:cNvPr>
                <p14:cNvContentPartPr/>
                <p14:nvPr/>
              </p14:nvContentPartPr>
              <p14:xfrm>
                <a:off x="3809823" y="3467425"/>
                <a:ext cx="360" cy="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8E9ACD5-6913-F3A9-FD40-D5E4E7210D1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794703" y="3451945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121D215-3CB5-2FD2-3B0F-02EB145F8691}"/>
                    </a:ext>
                  </a:extLst>
                </p14:cNvPr>
                <p14:cNvContentPartPr/>
                <p14:nvPr/>
              </p14:nvContentPartPr>
              <p14:xfrm>
                <a:off x="3866703" y="3419185"/>
                <a:ext cx="140760" cy="134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121D215-3CB5-2FD2-3B0F-02EB145F869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851583" y="3404065"/>
                  <a:ext cx="1713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AF3E88A-EC75-6C7C-35DC-11E43E39F331}"/>
                    </a:ext>
                  </a:extLst>
                </p14:cNvPr>
                <p14:cNvContentPartPr/>
                <p14:nvPr/>
              </p14:nvContentPartPr>
              <p14:xfrm>
                <a:off x="3829983" y="3326305"/>
                <a:ext cx="7560" cy="18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AF3E88A-EC75-6C7C-35DC-11E43E39F33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814503" y="3310825"/>
                  <a:ext cx="38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F896B02-297B-A444-68CB-39C49BAEA31F}"/>
                    </a:ext>
                  </a:extLst>
                </p14:cNvPr>
                <p14:cNvContentPartPr/>
                <p14:nvPr/>
              </p14:nvContentPartPr>
              <p14:xfrm>
                <a:off x="4101783" y="3344665"/>
                <a:ext cx="130320" cy="236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F896B02-297B-A444-68CB-39C49BAEA31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086663" y="3329185"/>
                  <a:ext cx="1609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BD428ED-3E31-AC85-A770-1F423187A332}"/>
                    </a:ext>
                  </a:extLst>
                </p14:cNvPr>
                <p14:cNvContentPartPr/>
                <p14:nvPr/>
              </p14:nvContentPartPr>
              <p14:xfrm>
                <a:off x="4148943" y="3464905"/>
                <a:ext cx="89640" cy="43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BD428ED-3E31-AC85-A770-1F423187A33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133463" y="3449785"/>
                  <a:ext cx="1202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C29B5E4-3A3C-3AEC-6A29-EBDD0CA56DDD}"/>
                    </a:ext>
                  </a:extLst>
                </p14:cNvPr>
                <p14:cNvContentPartPr/>
                <p14:nvPr/>
              </p14:nvContentPartPr>
              <p14:xfrm>
                <a:off x="4299063" y="3466345"/>
                <a:ext cx="192240" cy="316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C29B5E4-3A3C-3AEC-6A29-EBDD0CA56DD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283943" y="3451225"/>
                  <a:ext cx="22248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F117C1B-7BCB-329B-6255-803C7A34780A}"/>
                    </a:ext>
                  </a:extLst>
                </p14:cNvPr>
                <p14:cNvContentPartPr/>
                <p14:nvPr/>
              </p14:nvContentPartPr>
              <p14:xfrm>
                <a:off x="4654383" y="3370225"/>
                <a:ext cx="6840" cy="8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F117C1B-7BCB-329B-6255-803C7A34780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639263" y="3355105"/>
                  <a:ext cx="374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C28D210-065D-BF27-6CEA-09A1F68628D1}"/>
                    </a:ext>
                  </a:extLst>
                </p14:cNvPr>
                <p14:cNvContentPartPr/>
                <p14:nvPr/>
              </p14:nvContentPartPr>
              <p14:xfrm>
                <a:off x="4694703" y="3520345"/>
                <a:ext cx="5040" cy="3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C28D210-065D-BF27-6CEA-09A1F68628D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679223" y="3504865"/>
                  <a:ext cx="3564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25E00DE-EF85-8BB0-605A-6E910D3471E7}"/>
              </a:ext>
            </a:extLst>
          </p:cNvPr>
          <p:cNvGrpSpPr/>
          <p:nvPr/>
        </p:nvGrpSpPr>
        <p:grpSpPr>
          <a:xfrm>
            <a:off x="1248783" y="4677025"/>
            <a:ext cx="831960" cy="230400"/>
            <a:chOff x="1248783" y="4677025"/>
            <a:chExt cx="83196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EAD65DA-A131-2507-5C44-B1161FB6C601}"/>
                    </a:ext>
                  </a:extLst>
                </p14:cNvPr>
                <p14:cNvContentPartPr/>
                <p14:nvPr/>
              </p14:nvContentPartPr>
              <p14:xfrm>
                <a:off x="1248783" y="4765225"/>
                <a:ext cx="221040" cy="131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EAD65DA-A131-2507-5C44-B1161FB6C60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233303" y="4749745"/>
                  <a:ext cx="2516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66D295E-7907-2FC9-12D5-114C066BF817}"/>
                    </a:ext>
                  </a:extLst>
                </p14:cNvPr>
                <p14:cNvContentPartPr/>
                <p14:nvPr/>
              </p14:nvContentPartPr>
              <p14:xfrm>
                <a:off x="1545423" y="4677025"/>
                <a:ext cx="535320" cy="2304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66D295E-7907-2FC9-12D5-114C066BF81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530303" y="4661545"/>
                  <a:ext cx="565920" cy="26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41292BA-E895-E272-892F-15E88590239B}"/>
              </a:ext>
            </a:extLst>
          </p:cNvPr>
          <p:cNvGrpSpPr/>
          <p:nvPr/>
        </p:nvGrpSpPr>
        <p:grpSpPr>
          <a:xfrm>
            <a:off x="2472783" y="4632745"/>
            <a:ext cx="424800" cy="352440"/>
            <a:chOff x="2472783" y="4632745"/>
            <a:chExt cx="424800" cy="35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81A6CFF-4EAB-2A1D-FDC2-515AA8BDB201}"/>
                    </a:ext>
                  </a:extLst>
                </p14:cNvPr>
                <p14:cNvContentPartPr/>
                <p14:nvPr/>
              </p14:nvContentPartPr>
              <p14:xfrm>
                <a:off x="2472783" y="4632745"/>
                <a:ext cx="156600" cy="3524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81A6CFF-4EAB-2A1D-FDC2-515AA8BDB20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457303" y="4617625"/>
                  <a:ext cx="18720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6391062-E148-778E-87E6-3408354229CC}"/>
                    </a:ext>
                  </a:extLst>
                </p14:cNvPr>
                <p14:cNvContentPartPr/>
                <p14:nvPr/>
              </p14:nvContentPartPr>
              <p14:xfrm>
                <a:off x="2529663" y="4871065"/>
                <a:ext cx="124560" cy="212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6391062-E148-778E-87E6-3408354229C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514543" y="4855585"/>
                  <a:ext cx="1551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20DD59A-A377-403C-B6F4-BA6389EAFFC2}"/>
                    </a:ext>
                  </a:extLst>
                </p14:cNvPr>
                <p14:cNvContentPartPr/>
                <p14:nvPr/>
              </p14:nvContentPartPr>
              <p14:xfrm>
                <a:off x="2800023" y="4634545"/>
                <a:ext cx="21960" cy="129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20DD59A-A377-403C-B6F4-BA6389EAFFC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784543" y="4619065"/>
                  <a:ext cx="525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208EB11-4C5E-E81F-780C-92C06EF5D863}"/>
                    </a:ext>
                  </a:extLst>
                </p14:cNvPr>
                <p14:cNvContentPartPr/>
                <p14:nvPr/>
              </p14:nvContentPartPr>
              <p14:xfrm>
                <a:off x="2775903" y="4680985"/>
                <a:ext cx="82080" cy="18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208EB11-4C5E-E81F-780C-92C06EF5D86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760783" y="4665505"/>
                  <a:ext cx="1126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53DCFE0-0C3B-1F78-FD11-CBC82C7727EB}"/>
                    </a:ext>
                  </a:extLst>
                </p14:cNvPr>
                <p14:cNvContentPartPr/>
                <p14:nvPr/>
              </p14:nvContentPartPr>
              <p14:xfrm>
                <a:off x="2792823" y="4816345"/>
                <a:ext cx="104760" cy="4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53DCFE0-0C3B-1F78-FD11-CBC82C7727E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777343" y="4801225"/>
                  <a:ext cx="13500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FC62885-423E-99B2-6968-493DFB96B2B9}"/>
              </a:ext>
            </a:extLst>
          </p:cNvPr>
          <p:cNvGrpSpPr/>
          <p:nvPr/>
        </p:nvGrpSpPr>
        <p:grpSpPr>
          <a:xfrm>
            <a:off x="3119343" y="4635985"/>
            <a:ext cx="669960" cy="419040"/>
            <a:chOff x="3119343" y="4635985"/>
            <a:chExt cx="669960" cy="41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023F8A6-0F71-EA26-F2D6-95DEB7A725C4}"/>
                    </a:ext>
                  </a:extLst>
                </p14:cNvPr>
                <p14:cNvContentPartPr/>
                <p14:nvPr/>
              </p14:nvContentPartPr>
              <p14:xfrm>
                <a:off x="3119343" y="4684225"/>
                <a:ext cx="35640" cy="3211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023F8A6-0F71-EA26-F2D6-95DEB7A725C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103863" y="4668745"/>
                  <a:ext cx="6624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EE98F4A-89AC-1998-8DB2-608E12EF521D}"/>
                    </a:ext>
                  </a:extLst>
                </p14:cNvPr>
                <p14:cNvContentPartPr/>
                <p14:nvPr/>
              </p14:nvContentPartPr>
              <p14:xfrm>
                <a:off x="3256143" y="4767385"/>
                <a:ext cx="173160" cy="2314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EE98F4A-89AC-1998-8DB2-608E12EF521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240663" y="4752265"/>
                  <a:ext cx="2037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648428E-AEB4-9167-475B-E1383DA04C21}"/>
                    </a:ext>
                  </a:extLst>
                </p14:cNvPr>
                <p14:cNvContentPartPr/>
                <p14:nvPr/>
              </p14:nvContentPartPr>
              <p14:xfrm>
                <a:off x="3314103" y="4906345"/>
                <a:ext cx="78840" cy="22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648428E-AEB4-9167-475B-E1383DA04C2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298983" y="4890865"/>
                  <a:ext cx="1094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9EE1F46-6DE3-51A1-062A-75EE1A9BE616}"/>
                    </a:ext>
                  </a:extLst>
                </p14:cNvPr>
                <p14:cNvContentPartPr/>
                <p14:nvPr/>
              </p14:nvContentPartPr>
              <p14:xfrm>
                <a:off x="3519303" y="4923265"/>
                <a:ext cx="79920" cy="91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9EE1F46-6DE3-51A1-062A-75EE1A9BE61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504183" y="4907785"/>
                  <a:ext cx="1101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8B8DF5E-05C8-3D34-DF91-60C2DAA9F66D}"/>
                    </a:ext>
                  </a:extLst>
                </p14:cNvPr>
                <p14:cNvContentPartPr/>
                <p14:nvPr/>
              </p14:nvContentPartPr>
              <p14:xfrm>
                <a:off x="3622983" y="4635985"/>
                <a:ext cx="166320" cy="4190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8B8DF5E-05C8-3D34-DF91-60C2DAA9F66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607503" y="4620865"/>
                  <a:ext cx="196920" cy="44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F051960-BDB2-9488-19B3-287BE2CA41F5}"/>
              </a:ext>
            </a:extLst>
          </p:cNvPr>
          <p:cNvGrpSpPr/>
          <p:nvPr/>
        </p:nvGrpSpPr>
        <p:grpSpPr>
          <a:xfrm>
            <a:off x="4240383" y="4811665"/>
            <a:ext cx="417600" cy="156600"/>
            <a:chOff x="4240383" y="4811665"/>
            <a:chExt cx="417600" cy="15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811C1CE-3E2A-02F3-A4CB-F0755E7EA838}"/>
                    </a:ext>
                  </a:extLst>
                </p14:cNvPr>
                <p14:cNvContentPartPr/>
                <p14:nvPr/>
              </p14:nvContentPartPr>
              <p14:xfrm>
                <a:off x="4240383" y="4821385"/>
                <a:ext cx="164880" cy="134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811C1CE-3E2A-02F3-A4CB-F0755E7EA83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225263" y="4805905"/>
                  <a:ext cx="1954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4E00DA7-E021-040D-B5C4-58EE0A894433}"/>
                    </a:ext>
                  </a:extLst>
                </p14:cNvPr>
                <p14:cNvContentPartPr/>
                <p14:nvPr/>
              </p14:nvContentPartPr>
              <p14:xfrm>
                <a:off x="4411383" y="4811665"/>
                <a:ext cx="74160" cy="1310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4E00DA7-E021-040D-B5C4-58EE0A89443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396263" y="4796185"/>
                  <a:ext cx="1047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C24359B-DFC4-BD4A-00FA-FEBE9E9CFC6A}"/>
                    </a:ext>
                  </a:extLst>
                </p14:cNvPr>
                <p14:cNvContentPartPr/>
                <p14:nvPr/>
              </p14:nvContentPartPr>
              <p14:xfrm>
                <a:off x="4535583" y="4843705"/>
                <a:ext cx="122400" cy="1245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C24359B-DFC4-BD4A-00FA-FEBE9E9CFC6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520463" y="4828585"/>
                  <a:ext cx="152640" cy="15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EEC2D2B-EDB5-FC4C-405D-DC336E066FDF}"/>
              </a:ext>
            </a:extLst>
          </p:cNvPr>
          <p:cNvGrpSpPr/>
          <p:nvPr/>
        </p:nvGrpSpPr>
        <p:grpSpPr>
          <a:xfrm>
            <a:off x="4850223" y="4681705"/>
            <a:ext cx="390240" cy="233640"/>
            <a:chOff x="4850223" y="4681705"/>
            <a:chExt cx="390240" cy="23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BE7B43B-2D3F-9C72-1E53-8173747A79C1}"/>
                    </a:ext>
                  </a:extLst>
                </p14:cNvPr>
                <p14:cNvContentPartPr/>
                <p14:nvPr/>
              </p14:nvContentPartPr>
              <p14:xfrm>
                <a:off x="4869303" y="4762705"/>
                <a:ext cx="19800" cy="152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BE7B43B-2D3F-9C72-1E53-8173747A79C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854183" y="4747585"/>
                  <a:ext cx="500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6FD7A6B-DB31-A3C1-5751-A4BE10AC1982}"/>
                    </a:ext>
                  </a:extLst>
                </p14:cNvPr>
                <p14:cNvContentPartPr/>
                <p14:nvPr/>
              </p14:nvContentPartPr>
              <p14:xfrm>
                <a:off x="4850223" y="4681705"/>
                <a:ext cx="390240" cy="2232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6FD7A6B-DB31-A3C1-5751-A4BE10AC198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834743" y="4666585"/>
                  <a:ext cx="420840" cy="25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9783E0B-C812-4773-ECBB-379D126C5891}"/>
              </a:ext>
            </a:extLst>
          </p:cNvPr>
          <p:cNvGrpSpPr/>
          <p:nvPr/>
        </p:nvGrpSpPr>
        <p:grpSpPr>
          <a:xfrm>
            <a:off x="5502903" y="4731385"/>
            <a:ext cx="680760" cy="187920"/>
            <a:chOff x="5502903" y="4731385"/>
            <a:chExt cx="680760" cy="18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F6BC2D5-74D5-CC61-CCA6-52C93D097D2D}"/>
                    </a:ext>
                  </a:extLst>
                </p14:cNvPr>
                <p14:cNvContentPartPr/>
                <p14:nvPr/>
              </p14:nvContentPartPr>
              <p14:xfrm>
                <a:off x="5502903" y="4738585"/>
                <a:ext cx="55800" cy="136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F6BC2D5-74D5-CC61-CCA6-52C93D097D2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487783" y="4723465"/>
                  <a:ext cx="864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695622B-7D62-E2E8-AAF7-EA6C9F12DC0F}"/>
                    </a:ext>
                  </a:extLst>
                </p14:cNvPr>
                <p14:cNvContentPartPr/>
                <p14:nvPr/>
              </p14:nvContentPartPr>
              <p14:xfrm>
                <a:off x="5582463" y="4751545"/>
                <a:ext cx="98280" cy="1206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695622B-7D62-E2E8-AAF7-EA6C9F12DC0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567343" y="4736065"/>
                  <a:ext cx="1288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1D21486-D7D4-C66F-2000-77E112A7A101}"/>
                    </a:ext>
                  </a:extLst>
                </p14:cNvPr>
                <p14:cNvContentPartPr/>
                <p14:nvPr/>
              </p14:nvContentPartPr>
              <p14:xfrm>
                <a:off x="5714943" y="4771345"/>
                <a:ext cx="108720" cy="1404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1D21486-D7D4-C66F-2000-77E112A7A10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699463" y="4756225"/>
                  <a:ext cx="139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36AEAF4-FD7E-E7E4-A35D-229106E87A74}"/>
                    </a:ext>
                  </a:extLst>
                </p14:cNvPr>
                <p14:cNvContentPartPr/>
                <p14:nvPr/>
              </p14:nvContentPartPr>
              <p14:xfrm>
                <a:off x="5952903" y="4731385"/>
                <a:ext cx="6120" cy="1728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36AEAF4-FD7E-E7E4-A35D-229106E87A7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937783" y="4716265"/>
                  <a:ext cx="363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D207146-49BA-B030-D065-2A4914936F6B}"/>
                    </a:ext>
                  </a:extLst>
                </p14:cNvPr>
                <p14:cNvContentPartPr/>
                <p14:nvPr/>
              </p14:nvContentPartPr>
              <p14:xfrm>
                <a:off x="5912943" y="4795465"/>
                <a:ext cx="82080" cy="140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D207146-49BA-B030-D065-2A4914936F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897823" y="4780345"/>
                  <a:ext cx="1126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87C281C-44EF-0999-D5FD-7F34423AA1BF}"/>
                    </a:ext>
                  </a:extLst>
                </p14:cNvPr>
                <p14:cNvContentPartPr/>
                <p14:nvPr/>
              </p14:nvContentPartPr>
              <p14:xfrm>
                <a:off x="6018063" y="4802665"/>
                <a:ext cx="165600" cy="116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87C281C-44EF-0999-D5FD-7F34423AA1B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002583" y="4787545"/>
                  <a:ext cx="196200" cy="14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8403D770-D331-1F06-D80F-0F6C1B326A5D}"/>
                  </a:ext>
                </a:extLst>
              </p14:cNvPr>
              <p14:cNvContentPartPr/>
              <p14:nvPr/>
            </p14:nvContentPartPr>
            <p14:xfrm>
              <a:off x="6589743" y="4720585"/>
              <a:ext cx="163080" cy="4298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8403D770-D331-1F06-D80F-0F6C1B326A5D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574623" y="4705465"/>
                <a:ext cx="19368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44AF4012-7EAF-47CB-E8D0-765609180215}"/>
                  </a:ext>
                </a:extLst>
              </p14:cNvPr>
              <p14:cNvContentPartPr/>
              <p14:nvPr/>
            </p14:nvContentPartPr>
            <p14:xfrm>
              <a:off x="6937863" y="4839025"/>
              <a:ext cx="187200" cy="9900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44AF4012-7EAF-47CB-E8D0-765609180215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922743" y="4823545"/>
                <a:ext cx="21780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BBF61C5-904F-18F6-EA68-2121EA525DD8}"/>
                  </a:ext>
                </a:extLst>
              </p14:cNvPr>
              <p14:cNvContentPartPr/>
              <p14:nvPr/>
            </p14:nvContentPartPr>
            <p14:xfrm>
              <a:off x="7376703" y="4691425"/>
              <a:ext cx="164880" cy="2649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BBF61C5-904F-18F6-EA68-2121EA525DD8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361583" y="4675945"/>
                <a:ext cx="19512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AC3DCBC5-2E6C-E830-5A41-6750788FF419}"/>
                  </a:ext>
                </a:extLst>
              </p14:cNvPr>
              <p14:cNvContentPartPr/>
              <p14:nvPr/>
            </p14:nvContentPartPr>
            <p14:xfrm>
              <a:off x="7562823" y="4682425"/>
              <a:ext cx="86040" cy="871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AC3DCBC5-2E6C-E830-5A41-6750788FF419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547703" y="4667305"/>
                <a:ext cx="11664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36254534-4B93-46D5-735A-76B2B126B09D}"/>
                  </a:ext>
                </a:extLst>
              </p14:cNvPr>
              <p14:cNvContentPartPr/>
              <p14:nvPr/>
            </p14:nvContentPartPr>
            <p14:xfrm>
              <a:off x="7688103" y="4634545"/>
              <a:ext cx="94320" cy="1278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36254534-4B93-46D5-735A-76B2B126B09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672623" y="4619065"/>
                <a:ext cx="12456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4F24015-0F03-B203-B5DD-02E4B5F1A45B}"/>
                  </a:ext>
                </a:extLst>
              </p14:cNvPr>
              <p14:cNvContentPartPr/>
              <p14:nvPr/>
            </p14:nvContentPartPr>
            <p14:xfrm>
              <a:off x="7936503" y="4850185"/>
              <a:ext cx="96840" cy="13032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4F24015-0F03-B203-B5DD-02E4B5F1A45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921023" y="4835065"/>
                <a:ext cx="1274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92874ABF-4DDA-146F-E923-564D77DE191B}"/>
                  </a:ext>
                </a:extLst>
              </p14:cNvPr>
              <p14:cNvContentPartPr/>
              <p14:nvPr/>
            </p14:nvContentPartPr>
            <p14:xfrm>
              <a:off x="8075463" y="4827505"/>
              <a:ext cx="108000" cy="15660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92874ABF-4DDA-146F-E923-564D77DE191B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059983" y="4812385"/>
                <a:ext cx="13824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0E600A52-A3FD-FBE4-62F9-EFF26CDB6EA4}"/>
                  </a:ext>
                </a:extLst>
              </p14:cNvPr>
              <p14:cNvContentPartPr/>
              <p14:nvPr/>
            </p14:nvContentPartPr>
            <p14:xfrm>
              <a:off x="8227023" y="4740385"/>
              <a:ext cx="502560" cy="2271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0E600A52-A3FD-FBE4-62F9-EFF26CDB6EA4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8211903" y="4724905"/>
                <a:ext cx="53316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4E35447A-57A2-8F70-E277-09543F5BB366}"/>
                  </a:ext>
                </a:extLst>
              </p14:cNvPr>
              <p14:cNvContentPartPr/>
              <p14:nvPr/>
            </p14:nvContentPartPr>
            <p14:xfrm>
              <a:off x="8893383" y="4850185"/>
              <a:ext cx="110160" cy="1879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E35447A-57A2-8F70-E277-09543F5BB366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878263" y="4835065"/>
                <a:ext cx="1407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715BF165-1CA9-15EC-A771-29E3D04408BC}"/>
                  </a:ext>
                </a:extLst>
              </p14:cNvPr>
              <p14:cNvContentPartPr/>
              <p14:nvPr/>
            </p14:nvContentPartPr>
            <p14:xfrm>
              <a:off x="9058623" y="4833985"/>
              <a:ext cx="87840" cy="943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715BF165-1CA9-15EC-A771-29E3D04408BC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9043503" y="4818865"/>
                <a:ext cx="11844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D2750A21-4392-AEAF-4E69-99D4855D840C}"/>
                  </a:ext>
                </a:extLst>
              </p14:cNvPr>
              <p14:cNvContentPartPr/>
              <p14:nvPr/>
            </p14:nvContentPartPr>
            <p14:xfrm>
              <a:off x="9195783" y="4702585"/>
              <a:ext cx="27720" cy="2322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D2750A21-4392-AEAF-4E69-99D4855D840C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180663" y="4687105"/>
                <a:ext cx="5796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B1C1A6EE-DDD9-1849-8344-7AB30EA5397B}"/>
                  </a:ext>
                </a:extLst>
              </p14:cNvPr>
              <p14:cNvContentPartPr/>
              <p14:nvPr/>
            </p14:nvContentPartPr>
            <p14:xfrm>
              <a:off x="9220263" y="4814905"/>
              <a:ext cx="202320" cy="4107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B1C1A6EE-DDD9-1849-8344-7AB30EA5397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9204783" y="4799425"/>
                <a:ext cx="23292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02A269CE-E1A4-B90D-C250-D910CCD0DD00}"/>
                  </a:ext>
                </a:extLst>
              </p14:cNvPr>
              <p14:cNvContentPartPr/>
              <p14:nvPr/>
            </p14:nvContentPartPr>
            <p14:xfrm>
              <a:off x="9516903" y="4815625"/>
              <a:ext cx="95760" cy="1407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02A269CE-E1A4-B90D-C250-D910CCD0DD00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9501423" y="4800505"/>
                <a:ext cx="12636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9E56EABD-DAC7-B1FE-82AC-2BE7A9AEFAFE}"/>
                  </a:ext>
                </a:extLst>
              </p14:cNvPr>
              <p14:cNvContentPartPr/>
              <p14:nvPr/>
            </p14:nvContentPartPr>
            <p14:xfrm>
              <a:off x="9644343" y="4854865"/>
              <a:ext cx="68400" cy="925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9E56EABD-DAC7-B1FE-82AC-2BE7A9AEFAF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629223" y="4839745"/>
                <a:ext cx="9900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AE79A6E5-91A6-ECE0-E2BB-4B6EB5B20C55}"/>
                  </a:ext>
                </a:extLst>
              </p14:cNvPr>
              <p14:cNvContentPartPr/>
              <p14:nvPr/>
            </p14:nvContentPartPr>
            <p14:xfrm>
              <a:off x="9793383" y="4851625"/>
              <a:ext cx="194400" cy="1389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AE79A6E5-91A6-ECE0-E2BB-4B6EB5B20C55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9778263" y="4836505"/>
                <a:ext cx="22500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B0167895-3EE3-651E-E0DF-2264674EDC2A}"/>
                  </a:ext>
                </a:extLst>
              </p14:cNvPr>
              <p14:cNvContentPartPr/>
              <p14:nvPr/>
            </p14:nvContentPartPr>
            <p14:xfrm>
              <a:off x="10072023" y="4865305"/>
              <a:ext cx="7560" cy="885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B0167895-3EE3-651E-E0DF-2264674EDC2A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0056543" y="4850185"/>
                <a:ext cx="3816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71B32163-79AE-856D-E667-66FDBC62B727}"/>
                  </a:ext>
                </a:extLst>
              </p14:cNvPr>
              <p14:cNvContentPartPr/>
              <p14:nvPr/>
            </p14:nvContentPartPr>
            <p14:xfrm>
              <a:off x="10079943" y="4802305"/>
              <a:ext cx="6840" cy="18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71B32163-79AE-856D-E667-66FDBC62B72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0064463" y="4786825"/>
                <a:ext cx="3744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34D429AA-2205-3C1F-0853-D106F84825C9}"/>
                  </a:ext>
                </a:extLst>
              </p14:cNvPr>
              <p14:cNvContentPartPr/>
              <p14:nvPr/>
            </p14:nvContentPartPr>
            <p14:xfrm>
              <a:off x="10116663" y="4858825"/>
              <a:ext cx="126360" cy="9864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34D429AA-2205-3C1F-0853-D106F84825C9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0101543" y="4843705"/>
                <a:ext cx="15696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4143167E-345C-AE15-F8A9-C5C95D075F46}"/>
                  </a:ext>
                </a:extLst>
              </p14:cNvPr>
              <p14:cNvContentPartPr/>
              <p14:nvPr/>
            </p14:nvContentPartPr>
            <p14:xfrm>
              <a:off x="10322943" y="4656145"/>
              <a:ext cx="9000" cy="2955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4143167E-345C-AE15-F8A9-C5C95D075F46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0307823" y="4640665"/>
                <a:ext cx="39600" cy="32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5B15AEE-448A-26AC-BD70-47484AAD173E}"/>
              </a:ext>
            </a:extLst>
          </p:cNvPr>
          <p:cNvGrpSpPr/>
          <p:nvPr/>
        </p:nvGrpSpPr>
        <p:grpSpPr>
          <a:xfrm>
            <a:off x="10674303" y="4726705"/>
            <a:ext cx="803880" cy="326520"/>
            <a:chOff x="10674303" y="4726705"/>
            <a:chExt cx="803880" cy="32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5C0C08D-7DA0-8E78-4110-113F4F01C8BC}"/>
                    </a:ext>
                  </a:extLst>
                </p14:cNvPr>
                <p14:cNvContentPartPr/>
                <p14:nvPr/>
              </p14:nvContentPartPr>
              <p14:xfrm>
                <a:off x="10675743" y="4830745"/>
                <a:ext cx="360" cy="50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5C0C08D-7DA0-8E78-4110-113F4F01C8B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660623" y="4815625"/>
                  <a:ext cx="309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3FAFF26-4FC1-EF82-8355-F5B9A6F2D0F5}"/>
                    </a:ext>
                  </a:extLst>
                </p14:cNvPr>
                <p14:cNvContentPartPr/>
                <p14:nvPr/>
              </p14:nvContentPartPr>
              <p14:xfrm>
                <a:off x="10675743" y="4830745"/>
                <a:ext cx="360" cy="36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3FAFF26-4FC1-EF82-8355-F5B9A6F2D0F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660623" y="4815625"/>
                  <a:ext cx="309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E017C43-8CC7-9C7D-AD90-A2F89910EF44}"/>
                    </a:ext>
                  </a:extLst>
                </p14:cNvPr>
                <p14:cNvContentPartPr/>
                <p14:nvPr/>
              </p14:nvContentPartPr>
              <p14:xfrm>
                <a:off x="10674303" y="4844785"/>
                <a:ext cx="4320" cy="1450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E017C43-8CC7-9C7D-AD90-A2F89910EF4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658823" y="4829665"/>
                  <a:ext cx="349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C5CE7D8-2A6D-9208-DDA8-99BAE50D76F6}"/>
                    </a:ext>
                  </a:extLst>
                </p14:cNvPr>
                <p14:cNvContentPartPr/>
                <p14:nvPr/>
              </p14:nvContentPartPr>
              <p14:xfrm>
                <a:off x="10708863" y="4726705"/>
                <a:ext cx="9000" cy="10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C5CE7D8-2A6D-9208-DDA8-99BAE50D76F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693383" y="4711225"/>
                  <a:ext cx="396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13708F8-FCB8-0D44-1ACC-8006ACDEAB66}"/>
                    </a:ext>
                  </a:extLst>
                </p14:cNvPr>
                <p14:cNvContentPartPr/>
                <p14:nvPr/>
              </p14:nvContentPartPr>
              <p14:xfrm>
                <a:off x="10821183" y="4871785"/>
                <a:ext cx="111960" cy="1382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13708F8-FCB8-0D44-1ACC-8006ACDEAB6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805703" y="4856665"/>
                  <a:ext cx="1422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F45DF1A-D991-9189-9FD7-27C695D064E3}"/>
                    </a:ext>
                  </a:extLst>
                </p14:cNvPr>
                <p14:cNvContentPartPr/>
                <p14:nvPr/>
              </p14:nvContentPartPr>
              <p14:xfrm>
                <a:off x="11093703" y="4758745"/>
                <a:ext cx="207360" cy="2937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F45DF1A-D991-9189-9FD7-27C695D064E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078583" y="4743265"/>
                  <a:ext cx="23796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249E716-796C-B970-D57D-3F91FEA99C3A}"/>
                    </a:ext>
                  </a:extLst>
                </p14:cNvPr>
                <p14:cNvContentPartPr/>
                <p14:nvPr/>
              </p14:nvContentPartPr>
              <p14:xfrm>
                <a:off x="11194503" y="4948825"/>
                <a:ext cx="96120" cy="36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249E716-796C-B970-D57D-3F91FEA99C3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179023" y="4933705"/>
                  <a:ext cx="1267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BEF8C69-7682-B983-1472-EEE11CD5DFB5}"/>
                    </a:ext>
                  </a:extLst>
                </p14:cNvPr>
                <p14:cNvContentPartPr/>
                <p14:nvPr/>
              </p14:nvContentPartPr>
              <p14:xfrm>
                <a:off x="11389623" y="4974385"/>
                <a:ext cx="88560" cy="788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BEF8C69-7682-B983-1472-EEE11CD5DFB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374503" y="4959265"/>
                  <a:ext cx="11916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9C59399B-7FCF-971B-2627-71825551F566}"/>
              </a:ext>
            </a:extLst>
          </p:cNvPr>
          <p:cNvGrpSpPr/>
          <p:nvPr/>
        </p:nvGrpSpPr>
        <p:grpSpPr>
          <a:xfrm>
            <a:off x="2431743" y="5325025"/>
            <a:ext cx="726120" cy="234000"/>
            <a:chOff x="2431743" y="5325025"/>
            <a:chExt cx="726120" cy="23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A3AEE2A-E942-7CE8-63F5-7551D959D5EB}"/>
                    </a:ext>
                  </a:extLst>
                </p14:cNvPr>
                <p14:cNvContentPartPr/>
                <p14:nvPr/>
              </p14:nvContentPartPr>
              <p14:xfrm>
                <a:off x="2431743" y="5431945"/>
                <a:ext cx="160920" cy="896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A3AEE2A-E942-7CE8-63F5-7551D959D5E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416623" y="5416825"/>
                  <a:ext cx="1911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AFA0263-D3BF-6125-9A58-EAE9F84016EC}"/>
                    </a:ext>
                  </a:extLst>
                </p14:cNvPr>
                <p14:cNvContentPartPr/>
                <p14:nvPr/>
              </p14:nvContentPartPr>
              <p14:xfrm>
                <a:off x="2719023" y="5446705"/>
                <a:ext cx="19440" cy="716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AFA0263-D3BF-6125-9A58-EAE9F84016E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703543" y="5431585"/>
                  <a:ext cx="500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23BDDFC-83BA-1A9F-C88D-1F8B30BE3170}"/>
                    </a:ext>
                  </a:extLst>
                </p14:cNvPr>
                <p14:cNvContentPartPr/>
                <p14:nvPr/>
              </p14:nvContentPartPr>
              <p14:xfrm>
                <a:off x="2743143" y="5378665"/>
                <a:ext cx="1080" cy="82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23BDDFC-83BA-1A9F-C88D-1F8B30BE317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727663" y="5363545"/>
                  <a:ext cx="316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A031CA4-1258-CF63-8A6E-6FE2FE89D70F}"/>
                    </a:ext>
                  </a:extLst>
                </p14:cNvPr>
                <p14:cNvContentPartPr/>
                <p14:nvPr/>
              </p14:nvContentPartPr>
              <p14:xfrm>
                <a:off x="2887503" y="5419705"/>
                <a:ext cx="37080" cy="1393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A031CA4-1258-CF63-8A6E-6FE2FE89D70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872023" y="5404225"/>
                  <a:ext cx="676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33C9D6B-9ABF-B9D2-EC1F-7B2E069A29A4}"/>
                    </a:ext>
                  </a:extLst>
                </p14:cNvPr>
                <p14:cNvContentPartPr/>
                <p14:nvPr/>
              </p14:nvContentPartPr>
              <p14:xfrm>
                <a:off x="2881023" y="5489545"/>
                <a:ext cx="62280" cy="154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33C9D6B-9ABF-B9D2-EC1F-7B2E069A29A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865543" y="5474065"/>
                  <a:ext cx="925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2140516-3743-2D7F-7B64-E19177E10CEB}"/>
                    </a:ext>
                  </a:extLst>
                </p14:cNvPr>
                <p14:cNvContentPartPr/>
                <p14:nvPr/>
              </p14:nvContentPartPr>
              <p14:xfrm>
                <a:off x="3011703" y="5325025"/>
                <a:ext cx="146160" cy="2178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2140516-3743-2D7F-7B64-E19177E10CE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996583" y="5309545"/>
                  <a:ext cx="176760" cy="24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8E94060-00AB-DD0D-4E17-7C153F82CF25}"/>
              </a:ext>
            </a:extLst>
          </p:cNvPr>
          <p:cNvGrpSpPr/>
          <p:nvPr/>
        </p:nvGrpSpPr>
        <p:grpSpPr>
          <a:xfrm>
            <a:off x="3613263" y="5355625"/>
            <a:ext cx="1708200" cy="236880"/>
            <a:chOff x="3613263" y="5355625"/>
            <a:chExt cx="1708200" cy="23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630524E-683D-5BBC-2D6C-BEC3FE1EF08C}"/>
                    </a:ext>
                  </a:extLst>
                </p14:cNvPr>
                <p14:cNvContentPartPr/>
                <p14:nvPr/>
              </p14:nvContentPartPr>
              <p14:xfrm>
                <a:off x="3613263" y="5424385"/>
                <a:ext cx="102960" cy="1526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630524E-683D-5BBC-2D6C-BEC3FE1EF08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598143" y="5409265"/>
                  <a:ext cx="1335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27B5DA9-5CAF-005C-D8C0-722E7C6BA998}"/>
                    </a:ext>
                  </a:extLst>
                </p14:cNvPr>
                <p14:cNvContentPartPr/>
                <p14:nvPr/>
              </p14:nvContentPartPr>
              <p14:xfrm>
                <a:off x="3743943" y="5461465"/>
                <a:ext cx="115200" cy="1206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27B5DA9-5CAF-005C-D8C0-722E7C6BA99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728823" y="5445985"/>
                  <a:ext cx="1454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F51F65F-4BB7-7E1D-BFC6-EB3FC84931E3}"/>
                    </a:ext>
                  </a:extLst>
                </p14:cNvPr>
                <p14:cNvContentPartPr/>
                <p14:nvPr/>
              </p14:nvContentPartPr>
              <p14:xfrm>
                <a:off x="3908463" y="5422945"/>
                <a:ext cx="133560" cy="1486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F51F65F-4BB7-7E1D-BFC6-EB3FC84931E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893343" y="5407465"/>
                  <a:ext cx="1641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9EEFF51-D8F8-8F9D-5DE5-0CD6D9B0DAD6}"/>
                    </a:ext>
                  </a:extLst>
                </p14:cNvPr>
                <p14:cNvContentPartPr/>
                <p14:nvPr/>
              </p14:nvContentPartPr>
              <p14:xfrm>
                <a:off x="4080183" y="5355625"/>
                <a:ext cx="94320" cy="2368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9EEFF51-D8F8-8F9D-5DE5-0CD6D9B0DAD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064703" y="5340145"/>
                  <a:ext cx="1245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E6D93BF-C986-FD29-4DC0-FD40F7E81A6A}"/>
                    </a:ext>
                  </a:extLst>
                </p14:cNvPr>
                <p14:cNvContentPartPr/>
                <p14:nvPr/>
              </p14:nvContentPartPr>
              <p14:xfrm>
                <a:off x="4118703" y="5483065"/>
                <a:ext cx="71640" cy="108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E6D93BF-C986-FD29-4DC0-FD40F7E81A6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103223" y="5467585"/>
                  <a:ext cx="1022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BDC6393-098E-72E2-6E20-8A5C9D5BBBE8}"/>
                    </a:ext>
                  </a:extLst>
                </p14:cNvPr>
                <p14:cNvContentPartPr/>
                <p14:nvPr/>
              </p14:nvContentPartPr>
              <p14:xfrm>
                <a:off x="4262343" y="5383705"/>
                <a:ext cx="70200" cy="1897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BDC6393-098E-72E2-6E20-8A5C9D5BBBE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246863" y="5368225"/>
                  <a:ext cx="1008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6814578-5678-2BCE-8477-6F5C49126EF9}"/>
                    </a:ext>
                  </a:extLst>
                </p14:cNvPr>
                <p14:cNvContentPartPr/>
                <p14:nvPr/>
              </p14:nvContentPartPr>
              <p14:xfrm>
                <a:off x="4254783" y="5515825"/>
                <a:ext cx="83160" cy="36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6814578-5678-2BCE-8477-6F5C49126EF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239663" y="5500705"/>
                  <a:ext cx="1134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3228BA1-9D45-815B-46D4-2F9AEB3454BE}"/>
                    </a:ext>
                  </a:extLst>
                </p14:cNvPr>
                <p14:cNvContentPartPr/>
                <p14:nvPr/>
              </p14:nvContentPartPr>
              <p14:xfrm>
                <a:off x="4429743" y="5474065"/>
                <a:ext cx="10080" cy="1054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3228BA1-9D45-815B-46D4-2F9AEB3454B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414623" y="5458945"/>
                  <a:ext cx="406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3E6BC8D-A308-80CC-D9EE-589C1FD9BA0F}"/>
                    </a:ext>
                  </a:extLst>
                </p14:cNvPr>
                <p14:cNvContentPartPr/>
                <p14:nvPr/>
              </p14:nvContentPartPr>
              <p14:xfrm>
                <a:off x="4434783" y="5403505"/>
                <a:ext cx="21960" cy="100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3E6BC8D-A308-80CC-D9EE-589C1FD9BA0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419303" y="5388385"/>
                  <a:ext cx="525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82D353D-A56B-9A0B-68D2-DCC8B7532F3F}"/>
                    </a:ext>
                  </a:extLst>
                </p14:cNvPr>
                <p14:cNvContentPartPr/>
                <p14:nvPr/>
              </p14:nvContentPartPr>
              <p14:xfrm>
                <a:off x="4513263" y="5426185"/>
                <a:ext cx="59040" cy="1206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82D353D-A56B-9A0B-68D2-DCC8B7532F3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498143" y="5410705"/>
                  <a:ext cx="89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511B274-BEE6-F3B2-6281-343CB4701694}"/>
                    </a:ext>
                  </a:extLst>
                </p14:cNvPr>
                <p14:cNvContentPartPr/>
                <p14:nvPr/>
              </p14:nvContentPartPr>
              <p14:xfrm>
                <a:off x="4655103" y="5458225"/>
                <a:ext cx="11520" cy="1080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511B274-BEE6-F3B2-6281-343CB470169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639983" y="5442745"/>
                  <a:ext cx="421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3502F1B-8738-551E-5F88-CD10061C353D}"/>
                    </a:ext>
                  </a:extLst>
                </p14:cNvPr>
                <p14:cNvContentPartPr/>
                <p14:nvPr/>
              </p14:nvContentPartPr>
              <p14:xfrm>
                <a:off x="4666263" y="5376145"/>
                <a:ext cx="1080" cy="61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3502F1B-8738-551E-5F88-CD10061C353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651143" y="5361025"/>
                  <a:ext cx="316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548C829-E597-4231-4BA5-5E7D218C6677}"/>
                    </a:ext>
                  </a:extLst>
                </p14:cNvPr>
                <p14:cNvContentPartPr/>
                <p14:nvPr/>
              </p14:nvContentPartPr>
              <p14:xfrm>
                <a:off x="4700103" y="5472265"/>
                <a:ext cx="172080" cy="1083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548C829-E597-4231-4BA5-5E7D218C667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684983" y="5456785"/>
                  <a:ext cx="2023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E8ED25C-DA2F-E11C-4DDD-223333731F4F}"/>
                    </a:ext>
                  </a:extLst>
                </p14:cNvPr>
                <p14:cNvContentPartPr/>
                <p14:nvPr/>
              </p14:nvContentPartPr>
              <p14:xfrm>
                <a:off x="4908543" y="5439865"/>
                <a:ext cx="75600" cy="1400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E8ED25C-DA2F-E11C-4DDD-223333731F4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893423" y="5424385"/>
                  <a:ext cx="1062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E2AA4A72-7B66-BBB3-E7F8-A29FA42A663E}"/>
                    </a:ext>
                  </a:extLst>
                </p14:cNvPr>
                <p14:cNvContentPartPr/>
                <p14:nvPr/>
              </p14:nvContentPartPr>
              <p14:xfrm>
                <a:off x="5079543" y="5408545"/>
                <a:ext cx="22680" cy="1551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E2AA4A72-7B66-BBB3-E7F8-A29FA42A663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064423" y="5393065"/>
                  <a:ext cx="532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02735B4-3F63-B42A-BF11-54D1CB17680F}"/>
                    </a:ext>
                  </a:extLst>
                </p14:cNvPr>
                <p14:cNvContentPartPr/>
                <p14:nvPr/>
              </p14:nvContentPartPr>
              <p14:xfrm>
                <a:off x="5033103" y="5458945"/>
                <a:ext cx="93240" cy="140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02735B4-3F63-B42A-BF11-54D1CB17680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017623" y="5443825"/>
                  <a:ext cx="1238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17DB11D-3362-BE74-AFD2-614014B45DCA}"/>
                    </a:ext>
                  </a:extLst>
                </p14:cNvPr>
                <p14:cNvContentPartPr/>
                <p14:nvPr/>
              </p14:nvContentPartPr>
              <p14:xfrm>
                <a:off x="5191143" y="5448505"/>
                <a:ext cx="130320" cy="1141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17DB11D-3362-BE74-AFD2-614014B45DC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175663" y="5433385"/>
                  <a:ext cx="16092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EEE30D52-779B-E32E-CBED-B18F3B511D31}"/>
              </a:ext>
            </a:extLst>
          </p:cNvPr>
          <p:cNvGrpSpPr/>
          <p:nvPr/>
        </p:nvGrpSpPr>
        <p:grpSpPr>
          <a:xfrm>
            <a:off x="5731503" y="5328985"/>
            <a:ext cx="746640" cy="452160"/>
            <a:chOff x="5731503" y="5328985"/>
            <a:chExt cx="746640" cy="45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4025961-7B9D-4E31-D3F9-6C0BCB18565D}"/>
                    </a:ext>
                  </a:extLst>
                </p14:cNvPr>
                <p14:cNvContentPartPr/>
                <p14:nvPr/>
              </p14:nvContentPartPr>
              <p14:xfrm>
                <a:off x="5731503" y="5328985"/>
                <a:ext cx="113400" cy="2714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4025961-7B9D-4E31-D3F9-6C0BCB18565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716383" y="5313865"/>
                  <a:ext cx="14400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3A68342-9C39-BD59-A16E-7744DA272A81}"/>
                    </a:ext>
                  </a:extLst>
                </p14:cNvPr>
                <p14:cNvContentPartPr/>
                <p14:nvPr/>
              </p14:nvContentPartPr>
              <p14:xfrm>
                <a:off x="5884143" y="5473345"/>
                <a:ext cx="147960" cy="914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3A68342-9C39-BD59-A16E-7744DA272A8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868663" y="5458225"/>
                  <a:ext cx="178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370A7AB-9B41-1510-E613-EF361461B827}"/>
                    </a:ext>
                  </a:extLst>
                </p14:cNvPr>
                <p14:cNvContentPartPr/>
                <p14:nvPr/>
              </p14:nvContentPartPr>
              <p14:xfrm>
                <a:off x="6077463" y="5462185"/>
                <a:ext cx="29880" cy="943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370A7AB-9B41-1510-E613-EF361461B82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061983" y="5447065"/>
                  <a:ext cx="60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F0F1126-D055-EDDC-5BE0-3D05F71BF5A6}"/>
                    </a:ext>
                  </a:extLst>
                </p14:cNvPr>
                <p14:cNvContentPartPr/>
                <p14:nvPr/>
              </p14:nvContentPartPr>
              <p14:xfrm>
                <a:off x="6114903" y="5402425"/>
                <a:ext cx="10080" cy="72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F0F1126-D055-EDDC-5BE0-3D05F71BF5A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099783" y="5387305"/>
                  <a:ext cx="403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DBBB572-FF72-835C-6432-9A2A598B8EE7}"/>
                    </a:ext>
                  </a:extLst>
                </p14:cNvPr>
                <p14:cNvContentPartPr/>
                <p14:nvPr/>
              </p14:nvContentPartPr>
              <p14:xfrm>
                <a:off x="6198423" y="5410705"/>
                <a:ext cx="124560" cy="1504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DBBB572-FF72-835C-6432-9A2A598B8EE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183303" y="5395585"/>
                  <a:ext cx="1551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93C1B13-BBCD-FD6A-6C87-A956CEB8A59E}"/>
                    </a:ext>
                  </a:extLst>
                </p14:cNvPr>
                <p14:cNvContentPartPr/>
                <p14:nvPr/>
              </p14:nvContentPartPr>
              <p14:xfrm>
                <a:off x="6306783" y="5461465"/>
                <a:ext cx="171360" cy="3196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93C1B13-BBCD-FD6A-6C87-A956CEB8A59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291663" y="5445985"/>
                  <a:ext cx="201600" cy="35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F437A218-084B-6173-868A-4D92B0B8AB25}"/>
              </a:ext>
            </a:extLst>
          </p:cNvPr>
          <p:cNvGrpSpPr/>
          <p:nvPr/>
        </p:nvGrpSpPr>
        <p:grpSpPr>
          <a:xfrm>
            <a:off x="6654903" y="5259865"/>
            <a:ext cx="1327680" cy="313920"/>
            <a:chOff x="6654903" y="5259865"/>
            <a:chExt cx="1327680" cy="31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11AF939-F653-6273-D5A1-CFDA7D435C05}"/>
                    </a:ext>
                  </a:extLst>
                </p14:cNvPr>
                <p14:cNvContentPartPr/>
                <p14:nvPr/>
              </p14:nvContentPartPr>
              <p14:xfrm>
                <a:off x="6654903" y="5259865"/>
                <a:ext cx="190440" cy="3139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11AF939-F653-6273-D5A1-CFDA7D435C0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639783" y="5244745"/>
                  <a:ext cx="22104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C8F49A3-B372-4C87-00AB-E64293C7C159}"/>
                    </a:ext>
                  </a:extLst>
                </p14:cNvPr>
                <p14:cNvContentPartPr/>
                <p14:nvPr/>
              </p14:nvContentPartPr>
              <p14:xfrm>
                <a:off x="6763263" y="5476585"/>
                <a:ext cx="110880" cy="28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C8F49A3-B372-4C87-00AB-E64293C7C15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747783" y="5461465"/>
                  <a:ext cx="1414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BBA2727-C6AA-BA08-664A-62AF28DEA4FB}"/>
                    </a:ext>
                  </a:extLst>
                </p14:cNvPr>
                <p14:cNvContentPartPr/>
                <p14:nvPr/>
              </p14:nvContentPartPr>
              <p14:xfrm>
                <a:off x="6912303" y="5445985"/>
                <a:ext cx="132120" cy="1159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BBA2727-C6AA-BA08-664A-62AF28DEA4F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896823" y="5430865"/>
                  <a:ext cx="1623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CA0AFB23-4AF6-4549-9A4F-21C4CDA96AC4}"/>
                    </a:ext>
                  </a:extLst>
                </p14:cNvPr>
                <p14:cNvContentPartPr/>
                <p14:nvPr/>
              </p14:nvContentPartPr>
              <p14:xfrm>
                <a:off x="7090503" y="5455705"/>
                <a:ext cx="103680" cy="1022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CA0AFB23-4AF6-4549-9A4F-21C4CDA96AC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075023" y="5440585"/>
                  <a:ext cx="1342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689A740-364F-EE3F-903F-82C055F595A7}"/>
                    </a:ext>
                  </a:extLst>
                </p14:cNvPr>
                <p14:cNvContentPartPr/>
                <p14:nvPr/>
              </p14:nvContentPartPr>
              <p14:xfrm>
                <a:off x="7238103" y="5463625"/>
                <a:ext cx="63720" cy="1015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689A740-364F-EE3F-903F-82C055F595A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222623" y="5448505"/>
                  <a:ext cx="943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F26A5D0-F3C0-BF9B-F63E-00C3EDFCA78E}"/>
                    </a:ext>
                  </a:extLst>
                </p14:cNvPr>
                <p14:cNvContentPartPr/>
                <p14:nvPr/>
              </p14:nvContentPartPr>
              <p14:xfrm>
                <a:off x="7376703" y="5417185"/>
                <a:ext cx="20520" cy="1414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F26A5D0-F3C0-BF9B-F63E-00C3EDFCA78E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361583" y="5402065"/>
                  <a:ext cx="507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2174BCA-2D43-6617-A075-57D444F4CE09}"/>
                    </a:ext>
                  </a:extLst>
                </p14:cNvPr>
                <p14:cNvContentPartPr/>
                <p14:nvPr/>
              </p14:nvContentPartPr>
              <p14:xfrm>
                <a:off x="7348623" y="5485225"/>
                <a:ext cx="79920" cy="3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2174BCA-2D43-6617-A075-57D444F4CE0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333503" y="5470105"/>
                  <a:ext cx="1101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91D2E6E-8AB9-5F07-1242-308B546A405E}"/>
                    </a:ext>
                  </a:extLst>
                </p14:cNvPr>
                <p14:cNvContentPartPr/>
                <p14:nvPr/>
              </p14:nvContentPartPr>
              <p14:xfrm>
                <a:off x="7475343" y="5447785"/>
                <a:ext cx="35640" cy="781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91D2E6E-8AB9-5F07-1242-308B546A405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460223" y="5432305"/>
                  <a:ext cx="662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6CA34C1-2BE4-BFE5-A487-E1717F54C1D8}"/>
                    </a:ext>
                  </a:extLst>
                </p14:cNvPr>
                <p14:cNvContentPartPr/>
                <p14:nvPr/>
              </p14:nvContentPartPr>
              <p14:xfrm>
                <a:off x="7498023" y="5385145"/>
                <a:ext cx="14760" cy="28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6CA34C1-2BE4-BFE5-A487-E1717F54C1D8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482543" y="5370025"/>
                  <a:ext cx="453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946CB3C-867E-8A03-0D14-6B27CC252B01}"/>
                    </a:ext>
                  </a:extLst>
                </p14:cNvPr>
                <p14:cNvContentPartPr/>
                <p14:nvPr/>
              </p14:nvContentPartPr>
              <p14:xfrm>
                <a:off x="7560663" y="5440585"/>
                <a:ext cx="102240" cy="957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946CB3C-867E-8A03-0D14-6B27CC252B0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545183" y="5425105"/>
                  <a:ext cx="1324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9BBC370-BA50-20D2-EB9C-7ABA607FCB24}"/>
                    </a:ext>
                  </a:extLst>
                </p14:cNvPr>
                <p14:cNvContentPartPr/>
                <p14:nvPr/>
              </p14:nvContentPartPr>
              <p14:xfrm>
                <a:off x="7712223" y="5428345"/>
                <a:ext cx="87840" cy="910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9BBC370-BA50-20D2-EB9C-7ABA607FCB2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696743" y="5413225"/>
                  <a:ext cx="1184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340E111-CB11-6100-3841-D8D020C320AC}"/>
                    </a:ext>
                  </a:extLst>
                </p14:cNvPr>
                <p14:cNvContentPartPr/>
                <p14:nvPr/>
              </p14:nvContentPartPr>
              <p14:xfrm>
                <a:off x="7883583" y="5425105"/>
                <a:ext cx="99000" cy="885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340E111-CB11-6100-3841-D8D020C320A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868463" y="5409985"/>
                  <a:ext cx="129600" cy="11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2200CD8A-1403-35DE-72EA-E6B2914E7EA4}"/>
                  </a:ext>
                </a:extLst>
              </p14:cNvPr>
              <p14:cNvContentPartPr/>
              <p14:nvPr/>
            </p14:nvContentPartPr>
            <p14:xfrm>
              <a:off x="8243223" y="5417185"/>
              <a:ext cx="127080" cy="47844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2200CD8A-1403-35DE-72EA-E6B2914E7EA4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8227743" y="5402065"/>
                <a:ext cx="157680" cy="50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roup 179">
            <a:extLst>
              <a:ext uri="{FF2B5EF4-FFF2-40B4-BE49-F238E27FC236}">
                <a16:creationId xmlns:a16="http://schemas.microsoft.com/office/drawing/2014/main" id="{0295179C-5162-370B-60E3-C387EFC6B04B}"/>
              </a:ext>
            </a:extLst>
          </p:cNvPr>
          <p:cNvGrpSpPr/>
          <p:nvPr/>
        </p:nvGrpSpPr>
        <p:grpSpPr>
          <a:xfrm>
            <a:off x="8643183" y="5367505"/>
            <a:ext cx="552960" cy="357120"/>
            <a:chOff x="8643183" y="5367505"/>
            <a:chExt cx="552960" cy="35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AC95E84-8DCC-C974-9A73-B16FC919993B}"/>
                    </a:ext>
                  </a:extLst>
                </p14:cNvPr>
                <p14:cNvContentPartPr/>
                <p14:nvPr/>
              </p14:nvContentPartPr>
              <p14:xfrm>
                <a:off x="8643183" y="5367505"/>
                <a:ext cx="173520" cy="3243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AC95E84-8DCC-C974-9A73-B16FC919993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628063" y="5352385"/>
                  <a:ext cx="20412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8CAE7D04-8911-DE36-E0BB-C278E159A23E}"/>
                    </a:ext>
                  </a:extLst>
                </p14:cNvPr>
                <p14:cNvContentPartPr/>
                <p14:nvPr/>
              </p14:nvContentPartPr>
              <p14:xfrm>
                <a:off x="8715543" y="5564785"/>
                <a:ext cx="113400" cy="226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8CAE7D04-8911-DE36-E0BB-C278E159A23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700063" y="5549665"/>
                  <a:ext cx="1440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437F353-3FEB-B348-7CC8-16E311C0004E}"/>
                    </a:ext>
                  </a:extLst>
                </p14:cNvPr>
                <p14:cNvContentPartPr/>
                <p14:nvPr/>
              </p14:nvContentPartPr>
              <p14:xfrm>
                <a:off x="8882223" y="5595385"/>
                <a:ext cx="147240" cy="1206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437F353-3FEB-B348-7CC8-16E311C0004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867103" y="5579905"/>
                  <a:ext cx="1774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0198E930-2632-D531-48A8-A0EE0967FF49}"/>
                    </a:ext>
                  </a:extLst>
                </p14:cNvPr>
                <p14:cNvContentPartPr/>
                <p14:nvPr/>
              </p14:nvContentPartPr>
              <p14:xfrm>
                <a:off x="9173463" y="5720305"/>
                <a:ext cx="22680" cy="43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0198E930-2632-D531-48A8-A0EE0967FF4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158343" y="5705185"/>
                  <a:ext cx="53280" cy="34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215516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"/>
  <p:tag name="ORIGINALWIDTH" val="286"/>
  <p:tag name="OUTPUTTYPE" val="PDF"/>
  <p:tag name="IGUANATEXVERSION" val="160"/>
  <p:tag name="LATEXADDIN" val="\documentclass{article}&#10;\usepackage{amsmath}&#10;\pagestyle{empty}&#10;\begin{document}&#10;&#10;&#10;$ \frac{dn}{dt} = k_{on}A_0\delta_1A(1-n- \alpha) - k_{off}n - q_{on}A_0n(1-m- \alpha) + q_{off}\alpha $&#10;&#10;&#10;&#10;\end{document}"/>
  <p:tag name="IGUANATEXSIZE" val="20"/>
  <p:tag name="IGUANATEXCURSOR" val="154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"/>
  <p:tag name="ORIGINALWIDTH" val="114"/>
  <p:tag name="OUTPUTTYPE" val="PDF"/>
  <p:tag name="IGUANATEXVERSION" val="160"/>
  <p:tag name="LATEXADDIN" val="\documentclass{article}&#10;\usepackage{amsmath}&#10;\pagestyle{empty}&#10;\begin{document}&#10;&#10;&#10;$ \frac{dA_2}{dt} = k\delta \rho A_1r_0 - 2k^-A_2r_1$&#10;&#10;\end{document}"/>
  <p:tag name="IGUANATEXSIZE" val="20"/>
  <p:tag name="IGUANATEXCURSOR" val="134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"/>
  <p:tag name="ORIGINALWIDTH" val="214"/>
  <p:tag name="OUTPUTTYPE" val="PDF"/>
  <p:tag name="IGUANATEXVERSION" val="160"/>
  <p:tag name="LATEXADDIN" val="\documentclass{article}&#10;\usepackage{amsmath}&#10;\pagestyle{empty}&#10;\begin{document}&#10;&#10;&#10;$ \frac{dr_0}{dt} = -2k\rho A_0r_0 + k^-A_1r_1 -k \delta \rho A_1r_0 + 2k^-A_2r_1$&#10;&#10;\end{document}"/>
  <p:tag name="IGUANATEXSIZE" val="20"/>
  <p:tag name="IGUANATEXCURSOR" val="121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"/>
  <p:tag name="ORIGINALWIDTH" val="206"/>
  <p:tag name="OUTPUTTYPE" val="PDF"/>
  <p:tag name="IGUANATEXVERSION" val="160"/>
  <p:tag name="LATEXADDIN" val="\documentclass{article}&#10;\usepackage{amsmath}&#10;\pagestyle{empty}&#10;\begin{document}&#10;&#10;&#10;$ \frac{dr_1}{dt} = 2k\rho A_0r_0 - k_-A_1r_1 + k \delta \rho A_1r_0 - 2k^-A_2r_1$&#10;&#10;\end{document}"/>
  <p:tag name="IGUANATEXSIZE" val="20"/>
  <p:tag name="IGUANATEXCURSOR" val="152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78"/>
  <p:tag name="OUTPUTTYPE" val="PDF"/>
  <p:tag name="IGUANATEXVERSION" val="160"/>
  <p:tag name="LATEXADDIN" val="\documentclass{article}&#10;\usepackage{amsmath}&#10;\pagestyle{empty}&#10;\begin{document}&#10;&#10;&#10;$A_0 + A_1 + A_2 = 1$&#10;&#10;\end{document}"/>
  <p:tag name="IGUANATEXSIZE" val="20"/>
  <p:tag name="IGUANATEXCURSOR" val="103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48"/>
  <p:tag name="OUTPUTTYPE" val="PDF"/>
  <p:tag name="IGUANATEXVERSION" val="160"/>
  <p:tag name="LATEXADDIN" val="\documentclass{article}&#10;\usepackage{amsmath}&#10;\pagestyle{empty}&#10;\begin{document}&#10;&#10;&#10;$r_0 + r_1 = 1$&#10;&#10;\end{document}"/>
  <p:tag name="IGUANATEXSIZE" val="20"/>
  <p:tag name="IGUANATEXCURSOR" val="97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"/>
  <p:tag name="ORIGINALWIDTH" val="185"/>
  <p:tag name="OUTPUTTYPE" val="PDF"/>
  <p:tag name="IGUANATEXVERSION" val="160"/>
  <p:tag name="LATEXADDIN" val="\documentclass{article}&#10;\usepackage{amsmath}&#10;\pagestyle{empty}&#10;\begin{document}&#10;&#10;$ \frac{d}{dt}(r_1 - A_2 + A_0) = 0 \rightarrow r_1 = C + A_2 - A_0$&#10;&#10;&#10;\end{document}"/>
  <p:tag name="IGUANATEXSIZE" val="20"/>
  <p:tag name="IGUANATEXCURSOR" val="149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"/>
  <p:tag name="ORIGINALWIDTH" val="293"/>
  <p:tag name="OUTPUTTYPE" val="PDF"/>
  <p:tag name="IGUANATEXVERSION" val="160"/>
  <p:tag name="LATEXADDIN" val="\documentclass{article}&#10;\usepackage{amsmath}&#10;\pagestyle{empty}&#10;\begin{document}&#10;&#10;&#10;$ \frac{dA_0}{dt} = -2k \rho A_0(1-C-A_2+A_0) + k^-(1-A_0-A_2)(C+A_2-A_0)$&#10;&#10;\end{document}"/>
  <p:tag name="IGUANATEXSIZE" val="20"/>
  <p:tag name="IGUANATEXCURSOR" val="156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"/>
  <p:tag name="ORIGINALWIDTH" val="290"/>
  <p:tag name="OUTPUTTYPE" val="PDF"/>
  <p:tag name="IGUANATEXVERSION" val="160"/>
  <p:tag name="LATEXADDIN" val="\documentclass{article}&#10;\usepackage{amsmath}&#10;\pagestyle{empty}&#10;\begin{document}&#10;&#10;&#10;$\frac{dA_2}{dt} = k\delta \rho (1 - A_0 - A_2)(1 - C-A_2+A_0) - 2k^-A_2(C+A_2-A_0)$&#10;&#10;\end{document}"/>
  <p:tag name="IGUANATEXSIZE" val="20"/>
  <p:tag name="IGUANATEXCURSOR" val="166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328"/>
  <p:tag name="OUTPUTTYPE" val="PDF"/>
  <p:tag name="IGUANATEXVERSION" val="160"/>
  <p:tag name="LATEXADDIN" val="\documentclass{article}&#10;\usepackage{amsmath}&#10;\pagestyle{empty}&#10;\begin{document}&#10;&#10;&#10;$ k \delta \rho(1 - f^{\pm}(A_2)-A_2)(1-C-A_2+f^{\pm}(A_2)) - 2k^-A_2(C+A_2-f^{\pm}(A_2)) = 0$&#10;&#10;\end{document}"/>
  <p:tag name="IGUANATEXSIZE" val="20"/>
  <p:tag name="IGUANATEXCURSOR" val="176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"/>
  <p:tag name="ORIGINALWIDTH" val="293"/>
  <p:tag name="OUTPUTTYPE" val="PDF"/>
  <p:tag name="IGUANATEXVERSION" val="160"/>
  <p:tag name="LATEXADDIN" val="\documentclass{article}&#10;\usepackage{amsmath}&#10;\pagestyle{empty}&#10;\begin{document}&#10;&#10;$ \frac{dm}{dt} = q_{on}A_0\delta_1A(1-m- \alpha) - q_{off}m - k_{on}A_0m(1-n- \alpha) + k_{off}\alpha $&#10;&#10;&#10;&#10;\end{document}"/>
  <p:tag name="IGUANATEXSIZE" val="20"/>
  <p:tag name="IGUANATEXCURSOR" val="153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"/>
  <p:tag name="ORIGINALWIDTH" val="280"/>
  <p:tag name="OUTPUTTYPE" val="PDF"/>
  <p:tag name="IGUANATEXVERSION" val="160"/>
  <p:tag name="LATEXADDIN" val="\documentclass{article}&#10;\usepackage{amsmath}&#10;\pagestyle{empty}&#10;\begin{document}&#10;&#10;&#10;$ \frac{d \alpha}{dt} = q_{on}A_0n(1-m- \alpha) + k_{on}A_0m(1-n- \alpha) - (q_{off} + k_{off})\alpha $&#10;&#10;\end{document}"/>
  <p:tag name="IGUANATEXSIZE" val="20"/>
  <p:tag name="IGUANATEXCURSOR" val="140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"/>
  <p:tag name="ORIGINALWIDTH" val="325"/>
  <p:tag name="OUTPUTTYPE" val="PDF"/>
  <p:tag name="IGUANATEXVERSION" val="160"/>
  <p:tag name="LATEXADDIN" val="\documentclass{article}&#10;\usepackage{amsmath}&#10;\pagestyle{empty}&#10;\begin{document}&#10;&#10;&#10;$\frac{dA}{dt} = -k_{on}A_0\delta_4A(1-n- \alpha) + k_{off}\delta_2n - q_{on}A_0\delta_5A(1-m- \alpha) + q_{off}\delta_3m $&#10;&#10;\end{document}"/>
  <p:tag name="IGUANATEXSIZE" val="20"/>
  <p:tag name="IGUANATEXCURSOR" val="170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88"/>
  <p:tag name="OUTPUTTYPE" val="PDF"/>
  <p:tag name="IGUANATEXVERSION" val="160"/>
  <p:tag name="LATEXADDIN" val="\documentclass{article}&#10;\usepackage{amsmath}&#10;\pagestyle{empty}&#10;\begin{document}&#10;&#10;&#10;$ T_i = \binom{r}{i}n^i(1-n)^{r-i} $&#10;&#10;\end{document}"/>
  <p:tag name="IGUANATEXSIZE" val="20"/>
  <p:tag name="IGUANATEXCURSOR" val="82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96"/>
  <p:tag name="OUTPUTTYPE" val="PDF"/>
  <p:tag name="IGUANATEXVERSION" val="160"/>
  <p:tag name="LATEXADDIN" val="\documentclass{article}&#10;\usepackage{amsmath}&#10;\pagestyle{empty}&#10;\begin{document}&#10;&#10;&#10;$ N_i = \binom{s}{i}m^i(1-m)^{s-i} $&#10;&#10;\end{document}"/>
  <p:tag name="IGUANATEXSIZE" val="20"/>
  <p:tag name="IGUANATEXCURSOR" val="113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90"/>
  <p:tag name="OUTPUTTYPE" val="PDF"/>
  <p:tag name="IGUANATEXVERSION" val="160"/>
  <p:tag name="LATEXADDIN" val="\documentclass{article}&#10;\usepackage{amsmath}&#10;\pagestyle{empty}&#10;\begin{document}&#10;&#10;&#10;$ C_i = \binom{s}{i}\alpha^i(1-\alpha)^{r-i} $&#10;&#10;\end{document}"/>
  <p:tag name="IGUANATEXSIZE" val="20"/>
  <p:tag name="IGUANATEXCURSOR" val="119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"/>
  <p:tag name="ORIGINALWIDTH" val="117"/>
  <p:tag name="OUTPUTTYPE" val="PDF"/>
  <p:tag name="IGUANATEXVERSION" val="160"/>
  <p:tag name="LATEXADDIN" val="\documentclass{article}&#10;\usepackage{amsmath}&#10;\pagestyle{empty}&#10;\begin{document}&#10;&#10;&#10;$ \frac{dA_0}{dt} = -2k\rho A_0r_0 + k^-A_1r_1$&#10;&#10;\end{document}"/>
  <p:tag name="IGUANATEXSIZE" val="20"/>
  <p:tag name="IGUANATEXCURSOR" val="121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"/>
  <p:tag name="ORIGINALWIDTH" val="208"/>
  <p:tag name="OUTPUTTYPE" val="PDF"/>
  <p:tag name="IGUANATEXVERSION" val="160"/>
  <p:tag name="LATEXADDIN" val="\documentclass{article}&#10;\usepackage{amsmath}&#10;\pagestyle{empty}&#10;\begin{document}&#10;&#10;&#10;$ \frac{dA_1}{dt} = 2k\rho A_0r_0 - k^-A_1r_1 - k\delta \rho A_1r_0 +2k^-A_2r_1$&#10;&#10;\end{document}"/>
  <p:tag name="IGUANATEXSIZE" val="20"/>
  <p:tag name="IGUANATEXCURSOR" val="120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5556</TotalTime>
  <Words>25</Words>
  <Application>Microsoft Macintosh PowerPoint</Application>
  <PresentationFormat>Widescreen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Saturating antibody model binding distributions</vt:lpstr>
      <vt:lpstr>Max number of receptors bound vs ab concentration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Saturating antibody model binding distributions</dc:title>
  <dc:creator>Luke Heirene</dc:creator>
  <cp:lastModifiedBy>Luke Heirene</cp:lastModifiedBy>
  <cp:revision>11</cp:revision>
  <dcterms:created xsi:type="dcterms:W3CDTF">2022-10-21T09:37:35Z</dcterms:created>
  <dcterms:modified xsi:type="dcterms:W3CDTF">2022-11-01T15:39:26Z</dcterms:modified>
</cp:coreProperties>
</file>