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4" r:id="rId4"/>
    <p:sldId id="265" r:id="rId5"/>
    <p:sldId id="257" r:id="rId6"/>
    <p:sldId id="258" r:id="rId7"/>
    <p:sldId id="261" r:id="rId8"/>
    <p:sldId id="262" r:id="rId9"/>
    <p:sldId id="260" r:id="rId10"/>
    <p:sldId id="259" r:id="rId11"/>
    <p:sldId id="267" r:id="rId12"/>
    <p:sldId id="268" r:id="rId13"/>
    <p:sldId id="26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557"/>
  </p:normalViewPr>
  <p:slideViewPr>
    <p:cSldViewPr snapToGrid="0">
      <p:cViewPr varScale="1">
        <p:scale>
          <a:sx n="105" d="100"/>
          <a:sy n="105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2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7 11919,'-4'-2'2073,"1"0"-1200,3 2-873,-6-2 158,4 2 10,-5 8 235,7 7 112,0 17-156,0 10-34,0 8-56,0 7-79,4 4-44,1 3-102,3 1-32,1-3-12,-5-6-12,1-8 12,-5-9-100,2-11-248,-2-6-302,0-9-291,0-6-493,0-3-5872,-8-5 7306,-6-9 0,4 5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7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11123,'1'68'-358,"6"-10"-819,5-34-459,3-5 1636,-6-4 0,-3-8 0,-5-2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59.5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9185,'0'-3'2779,"0"0"-1065,0 3-1266,26-3-112,-8 2-146,21-2-134,-16 3-56,-4 0-22,-3 0-113,-3 0-492,-5 0-740,0 0-1322,-4 0 2689,3 0 0,-4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0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35 6596,'-6'0'2723,"1"0"-370,5 0-1524,-3-3-168,2 2-123,-3-2-56,4 2 156,5 1-155,10-1-91,12 0 78,16-2-145,11 1-224,6-2-90,2-1-11,-7 2 0,-9-1 0,-10 3-11,-12 1 0,-6 0-56,-7 0 22,-4-1-23,-1 1-402,-4-1-2492,-1 1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1.0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2 8725,'-2'7'2152,"0"-2"-1906,2-5 258,0 0-100,27 0 111,-3 0 101,26 0-246,-8-2-67,2-1 55,-3 0-123,-1-1-78,-7 3 78,1 1 102,-3 0-91,4 0-122,0 0 55,0 0-78,-1 0-45,-6 0 11,-2 0 11,-8 0-55,-2 0-12,-3 0-11,0 0 22,-4 0 23,0 0-34,-2 0 12,-1 0 10,-1 0 23,-3 0-6487,0 0 6431,-9 0 0,6 0 0,-6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4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10 8882,'-10'0'1087,"2"0"-426,8 0 482,0 0-572,31 0 23,3 0 135,34 0-125,0 0-100,9-2-144,0 1-114,-3-2-123,-12 1-112,-13 1 12,-14 0-12,-8 1-11,-10 0 0,-5 0-134,-3 0-427,-3 0-413,-1 0-394,-1 0-547,-1 0-640,1 0 2555,-2 0 0,0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4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0 13028,'-2'10'1859,"1"3"-1466,1 5-34,3 6-147,3 2-10,1 5-23,2 1-78,-1 0-45,-3-2-56,-1-2 0,-2-4-11,-2-4-23,0-2-134,0-7-101,0-1-111,0-4-12,0-1-203,0-2-155,0-2-1114,0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5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231 38 6563,'-2'-8'1400,"0"1"-1030,2 7 526,0 0-235,0-7 68,0 6 10,-1-7-89,-1 7-202,-5-1-89,-3 1-46,-6 0 24,-1 1-202,-5 0-135,2 0 0,-2 0 33,0 0-33,2 4-33,2 1-12,1 5 11,4 2 34,2 1-101,6 0 22,1-2 23,4 1 45,0-4 45,23 0 22,1-3 0,19-2-56,-3-3 0,-1 0 0,-1-1-90,9-7 23,-19 0 11,2-5-11,-21 3-101,-6 0-90,-1-1-179,-2 1-314,0 1-223,0 1-35,0 2 1009,-7-1 0,6 5 0,-6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6.0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11493,'0'53'594,"0"-6"-594,0-28-11,0-1-68,0 0-213,0 1-32,0 3 21,0 0-89,0 2-213,0-2-392,0-5-157,0-4-415,0-6 1569,0-4 0,0-2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6.3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 13454,'17'-1'1445,"7"0"-1198,13 1-113,5 0-100,-1 0-23,-4 0-11,-8 0-101,-6 0-415,-6 0-570,-3 0-416,-4 0-795,-1 0-762,-2 0 3059,0 0 0,-3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7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238 15 7067,'0'-6'2465,"0"1"-1984,0 5 170,0 0-58,-47-2-145,25 2 46,-37-2-24,39 6-179,0 2-156,3 5-102,1 1 1,1 3-12,4 1-22,4 1-22,3-1-45,4-2-12,0-3-10,2-4 89,8-3 112,4-2-34,10-1 1,-2-1-68,11-10-22,-12 1-23,7-9-145,-15 4 123,-4 1 56,-2 0 22,-5 4 57,0 2 425,-2 3-235,0 2-134,0 1-135,0 8 0,2-1-191,0 4-459,3-2-246,-1-3-382,4 0-582,0-1-616,3-1 2476,2-1 0,-7-1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7.5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 11919,'2'-2'1321,"-1"0"820,-1 2-1693,0 8-101,0 2-134,2 10-145,2 3-57,1 4-11,3 2 0,1 2 0,0 1-11,3 0 11,0 1 0,0-4 0,-1-3-23,-1-7 0,-3-5 12,-3-4-11,-3-5-12,-1-2-201,0-2-1558,2-1 460,-2-3-919,2-2 2252,-2-4 0,0 4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7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5 12927,'-2'-2'381,"0"0"-2812,2 2 526,-2-1 1905,7 5 0,-6-3 0,6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9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17 373 8165,'-8'4'2061,"2"-2"-1209,6-2 4425,0 0-5086,-2-6-23,8-4-123,4-8-22,10-5-12,4-4 34,2-4-45,-2 0-12,-1-3-88,-1 2 100,-2 0 0,-3 4 0,-3 3-23,-3 4-44,-1 4 11,-1 4-22,-4 3 78,1 3-68,-1 1 34,-1 2 12,0 2 22,-1 1-45,-3 1-313,2 0 358,1 4 56,3 5 11,3 7 11,4 4 1,-3 3-35,3 2-44,-1 1 45,-1 1-34,0 2-11,-4 2 34,-1-2-12,-1 0-22,-1-4-11,-1-2 11,1-4 0,0-1 23,1-2-12,-1-3-11,3-1-34,-3-1 1,0-4-57,-3-1 12,-1-5-3631,0-1 2364,4 0-134,-4 0 56,5 0-381,-4 0 1804,0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09.8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21 9028,'-7'-4'2745,"3"0"-2599,4 4 268,0 0 57,16 0-158,1 0-145,17 0-33,-4 0-112,-1 0-23,-7 0-68,-5-1-212,-8 0-482,-4 1-874,0-2-829,4 0 2465,4-1 0,-4 1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1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8 9039,'0'-4'1277,"0"0"2231,0 4-3161,0 7-45,0 1-67,0 9-56,0 1-21,-3 4-12,-3 0 33,-1 4-56,-4-1-67,3 1-22,-1 2 78,2-3 78,0 1-112,-2-1 1,0-1 78,-2 0-90,0-1 11,3-3-44,-1-2-23,5-2-11,1-3 0,-1-2-22,4-2 22,-2-2 11,1-3-11,0 1 11,0-3 0,1 0 169,0-1-236,-2-1 45,0 2 11,-2-1 11,2 1 11,1-1 12,-1 0-247,2-1 213,-2-5-12,2-1 12,2-6-11,5-1 0,1-1 11,6-1 0,-1 2-34,3-2 1,-1 3 10,2-1-33,-3 2-22,2 2 0,-2 1-23,3 2 0,-3 2-11,2-1 67,0 2-33,3 1 33,1-1-101,10 1 23,-11 1 34,5 0-12,-15 1 11,4 0 34,-5 1 56,4 2 0,-4 2 45,-1 4 11,-2 0 22,-3 2-10,0-1 44,-2 5-79,0-7 34,0 4 45,0-7 68,-8 0-46,-2-1-11,-17 3-67,7-3 11,-7 1-22,11-3-34,1-1 34,3 1-45,2-2-22,1 1-269,-1-1-348,-2 0-2084,-10 0-190,3-3 2913,-9-3 0,17 2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3.1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9 6283,'-2'-4'997,"1"1"594,1 3 1670,0-1-3082,0 4 0,0 4 101,0 7-67,0 6-90,0 4-33,4 5 10,4 3-66,4 2-34,0 2 22,-3 0-22,0 1 12,-3-3-12,-2-2-56,-1-3-56,-3-4 11,2-2-224,-2-4-33,0-4-180,0-5-1759,0-2 638,0-5 1659,0 0 0,0-3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3.8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11806,'2'14'1042,"0"3"-717,3 6-146,-1 5-66,3 3-57,-1 2 34,3 1-68,-2 2 34,2 1 0,-3 0 79,1-1-68,-3-1-56,1-3 0,-1-4-11,-2-6-11,0-4-112,-2-7-180,0-2-974,0-6-4035,0-2 5312,0-6 0,0 4 0,0-4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4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1 134 6451,'0'-5'2722,"0"1"113,0 4-2107,94-19-134,-40 11-459,13-4 0,3 0 111,6 5-11,5-1-45,5 0 113,2-1-526,0 0 357,3-1-100,-4 2-148,-8 1 114,-16 3-34,-20 2 12,-18 1 22,-12 1 0,-8 0 485,-2 0-474,-2 0-641,1 0-233,-1 0-725,0 0 1,0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5.6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59 7246,'-9'1'2790,"3"0"-2633,6-1 2846,0 0-2521,3 0-191,6 0-112,6 0-67,5 0 11,7 0 34,3 0-11,8-2 55,6 0-9,6-2-2,3 0-44,0 1-34,2-2-34,-4 1-33,5-2-45,1 0 22,2 0 1,0 0-12,-9 3-22,-8 0 11,-12 2-23,-8 1 23,-2 0 0,-3 0 23,7 0-91,-2 0-88,3 0-24,-8 0-425,-3 0-403,-6 0-326,-3 0-1243,-3 0-1456,-2-1 4033,0-1 0,0 1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6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8512,'0'-6'1647,"0"1"-1254,0 5 1433,0 0-1176,0 3-146,0 5-156,0 2-113,0 5-123,2 0-45,0 1-56,3-1-11,-1 0-34,0-1-111,-3-2-180,-1-1-224,0-3-224,0-2-673,0-3-974,0-1 2420,0-1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6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8961,'2'-7'1355,"0"2"-895,-2 5-348,0 0-179,6 0-505,-1 0-358,5 0-930,-4 2 1860,-2 1 0,-3-1 0,-1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7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6798,'0'-9'2935,"0"2"-2150,0 7 1422,0 0-1960,1 7-46,3 2 35,2 7-180,-1 2-22,1 1-34,-4 0 0,-1 0-34,-1-4 12,0 0-69,0-5-88,0-3 22,0-2-33,0-4 78,0-1 112,0-7-11,3-3-23,3-7 23,5-1 11,2 1 45,2 3-23,-1 3 23,3 3-45,-1 1 22,4 2 1,-1 0 55,-2 1 113,-3 2 55,-6 1 35,0 1 44,-1 0 178,8 7-379,-3-1-57,4 6-67,-7-3 0,2 1 0,-2 1 0,0 0 11,0 3-11,-3 0-90,-2 0-626,-3 1-170,-1-4-223,0-1-863,0-8 945,0-1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7.8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11280,'15'83'986,"-1"-10"-952,-8-35-23,-1-3 0,-3-6-11,0-6-11,-2-7-135,0-7 12,0-4-45,0-4-617,0-1 785,-7-7 22,1-5 11,-2-10 34,3-3 0,5-3 247,3 0-23,10 3 34,6 3 190,10 7-79,-3 4-156,1 7 135,-6 2 89,-3 2 44,0 7-211,0 4-180,2 6-90,1 3-23,-1-2-33,-4-1-101,-3-3-515,-4-1-3026,-5 2-851,-2-5 4493,-4 1 0,2-8 0,-2-3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8.8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1 110 10125,'73'18'1300,"-5"-3"-986,-26-14-101,2-1-134,-5 0-57,-5 0 23,-11 0-34,-9 0 34,-7 0-23,-5-1-22,0-4-123,-2-1-90,0-6-78,-7-1 33,-8-2 45,-6-1 101,-8-1 112,5 3 23,0 2 111,9 3 23,3 4-12,8 3 46,1 1 157,3 1-259,0-2-55,13 0-34,6-1-202,15 0-437,2 0-1030,-1 2-1312,-3 0 2981,-8 1 0,-11 0 0,-7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19.5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147 1 9801,'29'30'224,"-3"-7"-45,-8-21 12,1-1-23,-3-1-56,1 0-112,-3 0 0,-1-1 0,-2-2-11,-2-1 11,-2-4 11,-1 3 23,-1 0 100,-1 2 157,0 1 56,-1 1-55,-1 1-146,2 0 11,-2 0 156,3 2-55,4 4-79,2 6-45,7 7 79,-1 7-123,5 6-12,-2 5-32,-3 2 10,-1 3-45,-10 0 112,-1 11 12,-5-17 290,-3 2-89,-8-21-168,-16-3-168,-4-6-246,-14-2 22,5-4-90,-6-2-370,-1-3-380,-5-6-650,-1-5-651,0-7 2365,5-2 0,21 10 0,9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20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1 134 8691,'71'11'482,"-10"-3"-280,-37-8 33,-6-2 45,-9-1 0,-4-2-55,-3-2-158,-2-2-67,0-1-191,-3-1 90,-8-1 68,-3-1 33,-7 0 0,2 0 56,-1 2 236,4-1 32,1 5 24,4 0 200,5 3-43,3 2 167,3 0-515,6 1-90,7 1-67,10-1-258,3 0-458,1 0-775,-3-1-739,-2 0 2230,-4 1 0,-8 1 0,-3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20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7111,'0'-4'2410,"0"0"-1189,0 4-672,3 0 180,-2 5-102,6 1-146,-5 7-133,2 1-202,-3 5-146,-1 0 0,0 4-67,0 0-147,0 1-279,0-2-100,0-3-237,0-3-570,0-7-270,0-2-660,0-4 2330,0-3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20.8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 7896,'0'-4'829,"0"0"112,0 4-918,63-5 21,-33 4-44,47-4-280,-52 5-997,-8 0-1165,-6 0 2442,-6 0 0,-3 0 0,-2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21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9935,'97'4'168,"-13"-1"-78,-66-3-90,0-5-56,-3 0 0,-4-6-45,-4 0 11,-1 0 90,-4 1 23,-1 0 77,-1 3-10,0 1-90,0 1-67,-11 3-101,-6 0-23,-15 2 147,-4 0-35,0 0 79,2 0 191,6 2 234,6 1 13,7 3 88,7 0 68,2 1-213,4 0-157,1 0 303,1 6-191,3-4-78,7 4-45,7-5-56,9 0-57,5-1-21,19 0-169,-11-3-123,10 0-202,-18-4-436,-2 0-527,0 0-953,-3-2 2331,-1-4 0,-12 3 0,-4-2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22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11325,'27'9'1479,"-4"2"-1155,-15 2-144,-2 3-79,-1-2-101,-3 2 0,0-2 0,-2-1-213,0-3-34,0-4 34,0-3-279,0-2-327,0-5 91,0-4 415,0-4-46,0-4 79,3 0 224,6 0 56,5 2 179,4 4-22,0 1-124,2 3 34,-1 2-22,-1 2 56,-2 2 247,-1 2-46,0 3 214,1 5-57,1 4-223,-2 1-91,4 5-100,-10-8-23,1 3-22,-8-9 0,-2-3-33,0-1-158,1-2 35,3-1 111,3-3-11,4-2 10,4-5-21,1 0-11,6-1 78,0 2 33,6 1 57,-1 3 347,12 1-157,-10 4-11,6 0 34,-13 1 56,-4 0 134,2 1 33,-4 4-134,-1 4 45,1 4-235,-4 3 33,2 4-224,-8-4-11,3 1-212,-9-9-596,2 0-906,-2-4-907,0 0 2621,0-1 0,0-2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38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 7930,'-8'0'896,"2"0"146,6 0 5827,0 0-6690,3 0 90,9 0-79,9 0 12,9 0-57,4 0 1,-1 1-56,2 0-22,0 1-12,0 1-12,3 2 46,2-1-56,-1 0 44,2 0 23,-4-2 11,3 2-56,1-1 11,2-2 11,5 0-10,2-1-1,22 1-34,-20 0 1,14-1 11,-29 1-12,-1 0-10,-3 1-12,-2 1-11,3-2 22,1 1 23,6-1 22,22-1-22,-12 1-34,14-1 1,-21 0 21,-2 0-33,-3 0 45,-1 0-23,0 0 169,23 0-123,-8 0 10,21 0 45,-15 0-78,5-3-34,-1-1 12,-1-3-23,-4 1 11,-8 1 0,-5 2 0,2 2 23,-13 1-23,4 0 23,-11 0-12,-1-1 79,5 1-34,-1 0-33,4 0 10,19-1-44,-12 1 12,15-1-12,-21 1 11,2 0 0,-8 0-11,0 0 0,-2 0 0,-1 0 11,2 0 0,9 0 1,-11 0-1,13 0 56,-15 0-45,7 0-22,-2 0 0,3 0 12,-2 0-1,19 1-11,-8 1 22,17-1-11,-12 1-11,0-1 0,0 2-11,-4-1 11,-3 1 0,-5-1 0,-4 0 11,8-1-11,-6-1 0,11 0 12,-7 0 21,4 0-22,1 0 1,4 0-12,-1 0 0,27 1 22,-16-1-22,12 1 0,-22-1 0,-8 0 0,-4 0 0,-2 0 11,-5 0-11,4 0 11,0 0 90,21 0-90,-11 0 45,15 0 0,-15 0-33,1 0 22,1 0-34,0 0 11,5 0 12,-1 0 11,5 0-45,-1 0 11,-2 0 1,0 0-12,-7 0 0,-1 0 0,-8 0 0,-5 0-12,-2 0 12,1 0 12,3 1-1,4 0-22,5 1 11,6 0 0,4 1 11,5-1 0,-2 1-11,-1-1 0,-1 1 0,10 0 0,-15-1 0,7 0 11,-22-1-11,-2 0 11,-3 1 12,3-1 22,-1 0-1,7-1 35,3 0 22,34 1-68,-14 0-10,24 2-12,-26 0 11,1-1 1,-1 1-1,-2-2-11,-4 0 135,17 1-124,-16-1-11,13 2 12,-20 0 33,1-2-34,-2 1 1,1-2-12,-2 2 0,2 1 11,-1 1 68,18 0-56,-14-2-23,16 0-11,-18-1 56,4 0 33,-1-1-55,2 2-12,1-1 113,23 2-113,-15 0-11,19 0 23,-26-1-23,-1 0 0,-5-2-11,-7 0 34,-8 0-34,-7 0 0,-6 0 11,-3 0-11,1 0 11,1 0 1,2 0 10,4 0 35,5 0 32,5 0-33,10 0-44,7 0 100,39 0-101,-20 0 0,25 0-11,-30 0 0,-3 0 0,-2 0 0,-6 0 0,-7 0 0,-6 0 34,-2 1 33,10-1 0,-6 1-56,10-1 0,-12 0 23,2 0-12,4 0 12,20 0-34,-15 0 11,11 0 0,-21 0-11,-3 0 23,0 0-12,-5 0-11,2 0 0,-5 0 11,7 0 12,-1 0-12,8 0 34,24 0-34,-14 0 0,17 0-11,-27 0 0,-4 0-11,-5 0 11,-5 0 11,-3 0 0,-3 0 0,-8 0 12,-4 1 10,-8-1-10,-2 1-1,1-1-11,1 0 1,4 0-12,-2 0 11,3 0 0,1 0 0,-1 0 0,1 0-11,-5 0-8425,-2 0 1892,-25-6 6533,-26-4 0,14 2 0,-8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1.2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 8210,'-4'0'2319,"1"0"516,3 0-2364,-7 0-102,6 0-10,-6 0 22,7 0 1457,0 0-1726,15 0 33,6 0 1,18 0-34,6 0-45,3 0 0,4 0-11,-3 0-22,0 0-34,-3 0 22,0 0-11,-4 0-11,-3 0 0,-8 0-78,-7 0-56,-11 0 10,-6 0-44,-4 0-179,-3 0-6253,2 0 2925,-2 2 3675,0 0 0,0 1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1.6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11 8938,'-2'-6'818,"1"1"-179,1 5 1512,0 0-1501,0 7-101,0 3-168,0 9-101,0 4-123,0 2-101,0 1-12,0 0-21,0 0 22,0 0-45,0-2-12,0-2 1,0-4-22,0-3-68,0-4-11,0-5-56,0-1 22,0-2-2054,0-2 0,0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8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462 1 12960,'-44'27'420,"1"1"1,-26 20-376,67-23-45,9-5-11,6-4 11,8-6-34,4-6 1,1-2-23,-2-2 56,-1-4-23,-2-5 12,-5-6-34,-3-3 45,-6-3-11,-1 2 0,-3 2-79,1 5-44,1 5 134,-1 4 67,2 2 179,1 4 236,2 9-34,4 9-33,3 11 11,-2 9-90,1 3 212,3 29-379,-3-17 301,-3 34-212,-7-42-68,-15 7-89,-7-25-101,-14-7 0,-9-7-358,-10-6-528,-8-6-144,-12-4-527,-7-10-774,-5-9-1202,2-13 3533,9-8 0,32 16 0,13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2.2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16 6865,'0'-9'1882,"0"3"-1243,0 6 224,0 0-336,-49 0-79,29 3-112,-39 4-146,42 4 35,1 5-147,3 2-44,5 1-34,3 0-79,5-2 79,7-3 34,9-3-23,14-3-11,9-4-45,6-3-89,-2-1-35,-4 0 35,-9-2 33,-6-3-22,-7-5-112,-3-1-247,-5-2-213,-1-1-862,-5-5 22,-1 4 1535,-2-2 0,0 11 0,0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2.5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11705,'9'62'505,"0"-8"-505,-1-27-11,-3-4-146,1-2-336,-4-5-392,-1-3-359,-1-4-403,0-3 1647,0-3 0,0-2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2.7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8770,'0'-4'1905,"0"1"-774,0 3-1131,35-2-179,-15 2-661,26-2-930,-22 2-1468,-4 0 3238,-5 2 0,-6-2 0,-6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3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 0 9364,'-89'28'1445,"14"-2"-1265,65-8-180,3-3-79,6-4 23,1-3 56,1-4 34,11-2 11,4-1-45,8-1 22,1-2-11,-4-5 34,-1-3-23,-4-4-22,-3-1-33,-2 0 33,-4 0 33,-1 3 91,-4 2 66,-1 5 202,1 2 191,-2 2-57,3 1 35,-1 0-359,1 2 123,0 6 44,-1 3-246,3 5-123,1-2-112,3-1-448,0-2-404,0-3-414,2-2-3955,7-4 5333,-6-1 0,3-1 0,-10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3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10 10328,'-4'-5'750,"1"0"-414,3 5 426,0 0-437,-4 9 179,7 0 180,-4 10-79,6 1-191,-3 2-268,0 4-45,-2 1-101,0 2-22,0-1-225,0-1-604,0-3-718,0-2-1120,0-4 2689,0-3 0,0-8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4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10 10462,'0'-5'2252,"0"1"-1703,0 4-179,0 4 56,0 6 55,-5 9 58,0 7-203,-4 5-23,4 4-10,1 2-225,2 0 0,2-1 1,0-2-79,0-5 0,0-4-23,0-6-178,0-7-348,0-5-292,0-5-2173,2-2 493,0 0-862,2-2 3383,1-4 0,-3 3 0,2-3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5.0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11840,'7'31'1490,"1"-1"-940,0-4-114,2 2-44,-1 2-201,-1 0-79,-2 0 23,-3-3-57,0-2-67,-3-4-11,0-2 0,0-4 0,0-3-201,0-3-427,0-3-437,0-3-5187,0-2 6252,0-6 0,0 3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6 8961,'-2'-2'1748,"0"1"895,2 1-2160,86-1 133,-27 1-291,7-1 0,4 1-471,23 0 482,5 0-302,0 0-34,-9 0 0,-12 0 181,-15 0-181,-11 0 11,-7 0-11,-6 0-11,-3 0 11,-7 0 491,-8 1-513,-11-1-46,-4 1-212,-5 0-3383,0 0 2979,2 0-885,-2 0 0,2 0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6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 11246,'37'3'1894,"4"-2"-1412,-3-1-112,8 0 44,7 0-134,2-1 23,7-1-1,2 0 12,6 0-101,0 1-34,-2 0-157,-9 1 23,-12 0 78,-7 0-11,-9 0-33,0 0-57,-2 0-11,10 0 12,-14 0 0,5 0-12,-21 0 23,-4 0-23,-3 0-2357,-2 0 0,0 0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7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 8355,'2'-10'2029,"-1"1"-1032,-1 9 168,0 0-616,4-1 101,-3 1-56,2-1-90,-2 1 146,3 6-45,3 5-201,3 10-136,1 5-156,-4 5-78,2 1-34,-5-1 0,1-4-34,-1-3-369,-2 4-157,0-11-247,-1 3-459,0-10-112,0-4-258,-1 0-650,0-3 2286,0-1 0,0-2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8.7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14059,'31'61'1434,"-5"1"-1165,-14-12-112,-1 5-113,2-2-44,-3-1-22,-3-8-392,-2-4-450,-5-10-547,2-6-785,-2-9-1737,0-8 3933,0-4 0,0-3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7.6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9845,'0'-3'1636,"0"1"-190,0 2-1435,60-5-11,-22 2-123,47-3-560,-39 4-852,-6 1-606,-7 1 2141,-6 0 0,-13 0 0,-6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8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213 20 6798,'0'-7'1512,"0"2"-940,0 5 89,0 0-101,-41-3-33,23 2-146,-33-2-56,33 3-23,1 0-55,3 1-180,1 4 23,4 3 179,-2 5 0,3 1-113,1 4-32,3-1-80,3-1 12,1-2-56,1-3 0,9-3-56,6-4-22,11-2-12,1-2 12,2 0-68,-5-3-66,2-8-12,-11 0-57,1-8 147,-13 5 134,0 0 0,-4 2 134,0 2 158,0 4 156,0 4 1009,0 1-1267,0 8-112,0 0-78,0 7-89,1-3-774,4 1-549,3-2-1456,6 0 2868,-2-2 0,-2-3 0,-6-3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9229,'8'-1'2623,"-2"0"-2063,-6 1-404,0 0-144,28 41 21,-16-24-22,20 30-11,-23-36-44,-3-4-124,-3-3 11,-1-2-852,-2-1 1009,2-8 23,0-1 66,6-7 113,2-1-34,6 2 112,1 0-89,1 5-180,-1 3-11,-4 3-280,-3 2-1031,-2 0-1076,2 1 2387,3 0 0,-4 0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9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436 0 12266,'-85'42'146,"18"-6"-135,66-26 0,1-1 112,8-3 56,8-3-89,12-1-56,6-2-46,-1 0 24,-6-4-1,-5-3 45,-5-4-34,-5-1-11,-4 1-11,-3 3 0,-2 1 0,-2 3-11,2 2 11,-3 0 247,2 2-34,-2 10 56,0 3-67,0 14 66,0 2 23,0 6-123,0 3-11,0 4-10,0 0 177,0 0-77,0-5-57,-2-2 90,-6-6-67,-7-3-90,-9-6-22,-5-4-303,-21-2-369,8-6-572,-18-2-123,10-6-392,-6-11-1569,-1-5 3227,1-13 0,25 12 0,10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49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11 121 8243,'-6'2'1222,"1"0"-786,5-2 540,0 0-752,39 6-56,-11-4 11,35 4 67,-21-11-44,2-3-56,-2-6-12,-5 1-10,-6-1-24,-10 1 147,-10 1 33,-7-1-146,-4 2 79,-6 1-11,-9 0-101,-11 3 235,-7 2 67,-5 2-235,2 2-78,3 1-12,6 0 23,4 4 33,6 3 24,-1 6-1,7 4-68,3 0-89,3 1-67,5 6-449,2-7-772,11 4-684,5-12-1199,15-3 3171,2-3 0,-15-2 0,-2-1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0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15247,'0'13'1120,"0"5"-873,0 6-135,0 3-112,0 0-12,0-3-77,0-2-237,0-5-346,0-3-370,0-4-571,0-5-718,0-2 1285,0-2 0,0-1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0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14675,'53'-1'-1019,"-4"2"-718,-10 2-1860,-2 2 3597,4 0 0,-20-2 0,-1-1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0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351 16 7347,'-4'-3'2902,"1"0"-224,3 3-1759,-34-4-314,14 3-33,-32-3-46,23 4-22,-8 6-89,4 3 78,-4 9 33,6 1-111,4 2-191,5-3-123,9 0-101,6-5-33,5 0-12,2-1-22,0 1-214,7 2-234,4 0-303,6-1-437,5-2-695,-1-2-560,3-5-571,5-3 3081,-1-2 0,-10 0 0,-5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1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83 12176,'56'6'516,"-4"-1"-404,-26-5-45,1-4 78,-5 0 12,-2-6-56,-5 1-23,-6-1 2,-4-1 43,-3 2-11,-2-1-11,0 1 123,0 1 44,-6 3 79,-4 2 102,-5 1-236,-1 2-146,1 0 68,0 0 189,-3 4-10,1 4-79,-4 5-122,4 3-80,2 0-33,8 1-22,3-4-393,4 3-190,9-6-415,6 2-324,11-8-785,3 0-1053,1-3 3182,-6-1 0,-11 0 0,-5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1.9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12165,'0'-4'370,"0"1"403,0 3-403,0 9 123,0 2-34,0 12-246,0 2-45,0 5 0,0 1-100,0 3-35,0-1-33,0-1 0,0-2-145,2-3-226,-2-4-256,2-5-225,-2-4-324,0-7-549,0-3 963,0-4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9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91 119 8983,'49'-23'1143,"0"-1"0,27-15-292,-74 28-223,-4 2-102,-11 3 326,-10 2-359,-12 2-213,-7 1 68,1 1 212,3 6-247,6 4-10,11 7 145,8 4-101,8 1-11,3 1-100,9 1-80,10-3-32,12-2-90,42 4-79,-16-9-840,27 1-964,-25-10-1322,0-3 3171,1-2 0,-27 0 0,-5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2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8053,'10'-1'3014,"-2"0"-1770,-8 1 414,0 0-919,5 46-178,-4-22-79,4 38-1,-5-33-178,0 2-79,0 1 45,0 3-101,0-2-146,0 0-22,0-5 0,0-2-33,0-6-68,0-3-145,0-6-248,0-5-357,0-3-3889,0-2 1939,1-8 2801,1-2 0,1 0 0,-2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2.9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26 110 8333,'-8'0'1322,"1"0"-1277,7 0 156,0 0 495,-5 6 256,4-3-123,-4 6-146,5-5-32,2 0-92,3 0-144,5-1-45,4-1-157,3-1-101,1-1-56,2 0 0,0 0-45,-1 0-11,1-2 0,-5-2 0,-1-2 0,-1-1 34,-4-1 11,-3-1-45,-1-1 11,-5-4-22,2 0-68,-2-8 79,-7 6 34,-1-3 212,-3 11 34,3 3-190,5 4 885,3 1-863,8 0-112,4 0 0,8 0-504,2 0-1110,2 0-1478,-3 0-3205,-1 0 6297,-11 0 0,-2 0 0,-7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5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11 461 12669,'-4'5'2242,"1"0"-1738,1-5 459,2 0-930,-2-5 13,2-4-35,0-9 0,0-5-11,7-3 0,-1-3 0,7-1 11,-2-1-11,2-1-11,-2 2 11,2 1 0,-3 3 0,0 4 0,-3 3 11,-3 4-11,-1 3 0,-1-1-22,3 3 22,1-1-79,0 1 1,-1 1 10,-1-1-10,-2 1 11,-1 0-23,1 0 57,0 0 10,0 2-10,1 2 33,-1 3 89,2 0 34,-2 2 79,0 0-78,-1 2-1,3 3 11,2 6 1,4 6 44,0 5-78,4 4-90,2 3-11,0 1 0,2 0 34,-4 1-23,-1-3-11,3-2 0,-2-1 0,2-2 11,-1 0 11,-2-1-22,-2 0-22,4 4 0,-4-7 22,4 2 0,-5-10 0,-1-2 11,-4-1 0,1 0-11,-1 0 22,1 2-22,3 2 0,0 1 0,2 1-33,0 1-1,-2-6 1,0 1-57,-5-9-100,1 0-169,-4-1-3092,0 0 863,-1-8 2588,0-2 0,0 0 0,0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6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10 7582,'-10'0'2219,"2"0"-1289,8 0 258,0 0-651,42-1-21,-12-1 123,40 0-214,-25 0-290,-4 1-23,-12 0 11,-10 1-56,-9-1-56,-3 1-11,1 0 0,-1 0-101,7 0-179,-3 0-324,2 0-595,0 0-1356,-2 0 2555,-4 0 0,-1 0 0,-5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7.0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10 7997,'-4'-5'2342,"1"1"-1558,3 4 3664,0 0-4112,-2 7-56,2 4-224,-2 11-56,2 3 0,2 5-22,4 0-56,3-1-270,2-2-301,-2-6-472,-5-4-515,-1-5-941,-3-6-516,0-2 3093,0-4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7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 12815,'61'-3'1065,"-7"0"-1065,-21 3 0,-4 0-539,-4 0-749,-6 0-1032,-2 0-1679,-6 0 3999,-2 0 0,-5 0 0,-3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7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114 1 9599,'-8'0'1614,"1"0"-1267,7 0 68,0 0 33,-42 21 134,30-9-111,-31 19-179,41-14-124,2 0-146,0-2-22,10 0-45,7-5 45,14-2 34,10-5 22,1-2-23,2-1-33,-4-5 23,-6-1-23,-7-6 44,-10 0 46,-8-1-79,-6 1-11,-3-1-89,0 0-202,-2 0-68,-6 2-179,-2 3-269,-8 2-324,3 3-584,-3 2-223,4 1 1938,2 0 0,6 0 0,3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8.1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12199,'13'27'1580,"-1"-1"-1423,-6-4-12,-1-1-145,-1 1-45,-1 0-111,-1-1-349,2 0-436,-2-2-818,0-4-449,1-3 2208,-1-5 0,0-4 0,0-2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8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 13240,'57'-2'135,"-8"1"-606,-29 1-616,-1 0-1523,-3 0 2610,-5 0 0,-3 0 0,-5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8:59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15 9465,'-4'-2'2308,"1"1"-751,3 1-1131,-5-1 112,4 1 224,-4-1-23,15 1-201,5 0-179,14 0-146,8-1-12,5-1-77,7 0-80,1-1-21,3 2-12,-3 0 11,-4 1-10,-4 0 10,-7 0-22,-6 0-45,-6 0 34,-8 0 11,-4 0-67,-7 0-180,-3 0-2334,-1 0 0,0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0.0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520 3 14316,'-71'-1'609,"1"0"0,4 1 0,8 4 7,2 9-190,1 9-169,9 3-33,6 6-112,13 1-112,8 4-11,10 1-224,6-1-381,6-1-325,14-4-953,10-7-941,20-7-885,5-8 3720,10-5 0,-28-4 0,-5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9:00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0 7818,'-10'9'2128,"2"-3"-1265,8-6 4717,0 0-5277,3 0-90,9 0 44,11 0-55,11 0-12,9 0-66,4 0-24,6 0 12,2 0-100,7 0 10,1 0-22,-2 0 0,-5 0-11,-15 0-23,-5-2 34,-20 1 56,-5 1 23,-9 0-4370,-2 0-2668,-5-1 6959,-14 1 0,10-1 0,-9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23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0 324 9297,'0'4'1714,"0"-1"2925,0-3-4639,0-5 22,2 1 1,0-6-1,3 1 0,1 0-10,1-3-12,2 0 11,-1-1 22,2 0-33,-2-2 23,1 1-23,-3-1 0,2 1-11,-2 1 11,5-1 0,-3 1 0,2-2 22,-2 2-11,-1 0-11,-2 1 11,-3 4 1,2-3-12,-4 2 0,3-4 0,-2 5 22,0-1-22,-1 2 0,0 3 11,0-2-11,0 2 0,0-1 0,0 3 0,2-1 11,-2 1 1,2 1-12,0 0-124,-2 1 80,2 3 44,-2 4 33,0 5 23,0 7-45,0 4-11,0 0-22,0 2 22,3-2-22,3-2-68,3 0-22,4-4-45,0-1-112,1-4 1,-1-2-159,8-4 427,-6-3 101,6-1-23,-7-3-55,3-4-23,-4-3 0,3-6-11,-5-2-23,0-2 34,-2-1 0,-1 0 11,-3 2 12,-1 1-12,-3 4 11,1 2 1,-1 5 55,0 1-44,-1 3 157,0 0-191,2 4 101,0 2-23,1 5-56,3 2-22,-1 2-44,1-2-383,1-1-379,-1-1-449,-1-2-527,1 0-190,-1 1-560,-1 1 2532,0-2 0,-3-2 0,-1-4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24.1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114 21 6171,'4'-4'2027,"-1"1"148,-3 3-1817,-1-6 90,-3 4-134,-2-3-57,-4 5-77,0 0-169,-4 0 56,1 6 1,-2 4 21,1 7-10,1 2-79,2 0 0,5-2-56,3-2 33,3-3-44,0-1 45,14-4-34,0-2-45,14-2 45,-4-3-57,2-4 12,-2-1 23,-4-5 33,-4-1 45,-6-1 34,-3 0-1,-4-5-10,-1 5 22,0-1 33,-2 6-11,0 3-10,0 2 77,0 2-167,3 0 33,0 0 89,5 1 23,0 5 0,3 3 34,3 6-12,-1 3 23,5 3-67,-1 0 78,-2 1 145,-1-2-155,-6-1 122,-3-3 123,-3-2 56,-2-1-133,0-3-91,-2-1-235,-9-3-90,-10-1-2162,-40-4 257,9-4-1613,-21-4 3608,29-3 0,19 2 0,10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24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374 19 7246,'8'-10'2207,"-2"1"-1792,-6 9 650,0 0-360,0 11-178,-1-1-135,-6 11 67,-4-3 125,-6 4-170,-3 3 202,0 3-201,-4 3-79,0 1-78,-2 3-102,1 1-88,-1 2-46,2 1-22,1-2 0,1-3-34,1-2-33,3-5-302,2-5-12,4-6-1,2-4-1332,6-5 829,-1-3-179,1-1-371,-1 0 797,-3-1-236,1 1-1233,3-2 2107,1 0 0,3-1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26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40 6574,'-4'-7'1994,"0"1"-1478,4 6 33,0 0-213,0-12-56,0 9-89,0-8-169,0 11 191,0 0 179,0 4-45,0 5-145,0 5-79,0 6-89,0 1-12,2 1 0,0 1 113,2-2 22,-2 1-90,-1-4 79,-1-2-12,0-6-22,0-2-100,0-5 189,0-2-89,2-10-101,3-2-11,3-9 23,3-1-23,2 1 0,1 0-23,1 4 1,2 2 11,-3 4 11,-2 2 0,0 4 67,-5 1 56,1 3 23,-1 0-113,0 4-33,1 2-22,1 7-68,-2 3 23,-3 1-22,1 0-102,-3-4-111,0-3 22,1-4 168,-2-3 33,0-2 91,-1-7-12,2-1 0,2-7 0,3 1 0,4-2 56,2 3 0,0 0 11,3 3-11,-3 1-11,3 2 55,-3 1 35,0 1-12,-4 1-11,2 1 123,0 1-134,-1 1 78,2 0 80,-1 1-114,0 4 23,3 4-11,-4 4-79,1 3 34,-4 1-45,-1-1-123,2 8-167,-2-9-57,0 4-236,-3-9-481,-3-2-976,0-5 643,0-1 1,0-2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26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10036,'6'-8'1692,"-1"1"-1143,-3 7 964,0 0-1177,-1 0 67,1 3-157,4 5-134,1 6-21,-1 4-35,3 6-45,-4-1 0,1 5 23,2-1-23,-3 0 23,2 1-12,-2-5-22,-2-2 0,0-6-11,-3-5 11,0-4-23,1-3-55,0-2-45,2-1 10,-2 0 57,0 0 56,1 0-22,3 0 22,3 0 0,6-3 67,4 0-11,5-3-56,7 1 11,0-1-22,5 1 11,-4 1 0,-3 0 11,-5 2-11,-4 0-11,-8 2-68,-2 0-145,-7 0-1389,-1 0-325,-1-2-2320,0 1 4258,-1-2 0,0 1 0,-1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1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22 674 6630,'-4'6'1512,"1"-1"-996,3-5 1378,0 0-1245,-3 5-44,1-4-33,-2 5-12,1-6-22,2 0 1255,0 0-1647,1-4 66,0 0 12,0-5-44,0-3-35,0-2 46,4-3-23,3-1 90,5 0-57,1-2-89,2-2-22,-1 0-23,1-1-22,1 0-11,-1 0 66,2-1-21,-1 1 10,1-1 46,9-12-102,-6 9 57,5-9-56,-7 12-1,-3 1-22,3 1-11,-1 0 24,1 2 110,5-9 34,-7 8-45,3-6-22,-8 10-11,0 0-68,0 1 34,-1 2 67,-3 3 90,-2 1-135,-3 3-10,2 2-46,-4 2-11,2 1-11,-2 0-11,0 0 11,1 0 45,0 1-45,0 0 56,1 1-291,-2 0 235,4 4 44,1 4-21,4 7 66,4 6-66,3 4 22,-1 4-34,2 2 34,-3 3-45,-1 1 0,0 0 0,0-2 0,-2-1 11,3-1-22,-4-5-1,2-2 1,-3-4-11,2 0 22,2-2 11,-3 0-11,2 1-11,-3 0 0,1 0-1,4 5 12,-8-7-11,6 5 11,-6-9 0,1 1 0,1-1 0,-1-1 0,0-2-11,-1-1-45,-2-3 56,-1-2-45,-3-3-582,2-1 481,-1 0-325,0 0 471,1 2 11,-2 0 34,0 1 23,0 0-68,0-1 23,0 0-136,0 0 102,0-1 11,1 1-146,0-1-2794,0 1 1,-1-2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2.5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14215,'31'0'976,"2"0"-864,2 0 56,5 0-45,2 0-22,4 0-12,3 0 68,-2 0-67,-2 0-12,-6 0-22,-3 0 11,-6 0-33,-2 0-23,-4 0 0,-3 0 12,-3 0-23,-5 0-12,-2 0 1,-2 0-123,-5 0-482,0 0-639,-3-1-616,2 0-1088,1-2 2959,0-1 0,0 1 0,-3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3.7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6708,'0'-6'1748,"0"1"-1355,0 5 3170,0 0-3194,0 3-111,0 3-79,5 6-22,1 3-123,5 4-34,-1 0-22,-3 1-225,-2-3-392,-1-1-369,-2-5-796,0-2-818,-2-5 2622,0-1 0,0-2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4.0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4 14719,'-4'-2'-403,"1"0"-1087,3 2-1804,-2 0 3294,-2 0 0,2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0.5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8546,'0'4'1747,"0"-1"-671,0-3-807,91 7 12,-45-6-175,12 0 1,0-2 72,-16-7-22,-9-5 33,-9-1 12,-9 0 268,-8-1 91,-4 0-102,-6 0-179,-14 2 325,-10 3-201,-15 1-158,-3 5-156,0 2-23,4 4 67,5 7 90,5 7-33,8 10-79,9 4-112,7 1-45,5-1-235,15-3-2263,30 5 481,0-14-773,26 0 2835,-19-14 0,-20-2 0,-7-2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4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9767,'4'38'762,"-1"-4"-672,-3-15 33,0-2 56,0-1-33,0-4-56,0-3-46,0-4-44,0-2-56,0-3 112,2-7-56,1-2 0,5-8 0,4-1 0,3 0 23,5 1 100,-1 3 45,-1 2 22,0 4 1,-5 3 45,2 2 32,-4 2-122,0 0 134,0 1 78,1 3-110,1 5-69,2 5-11,-1 4-56,4 8-112,-7-8-235,1 5-416,-10-9-514,-1-2-1166,-1-2-1377,0-1 3708,0-2 0,0-4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5.2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12591,'2'43'179,"2"-6"-325,-4-24-559,2-1-1189,-2-2-1300,0-2 3194,0-5 0,0-1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5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7078,'0'0'0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5.7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8557,'4'-6'2745,"-1"1"-1736,-3 5-158,0 0-413,10 17-114,-5-2-77,11 16-214,-8-8-33,-1 1-89,-2 0-247,-1-2-539,-2 1-301,0-3-852,-2-3-796,0-3 2824,0-7 0,0-2 0,0-5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16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11 9834,'-10'-1'2275,"1"1"-1827,9 0 987,0 0-629,7-2-122,3 1-191,8-2-57,2 2-133,1-1-179,-1 2-91,-4-1-33,0 1 0,-3 0 0,2 0-22,-4 0-169,2 0-67,-6 0-134,0 0-593,-5 0-435,0 0 1,-2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28.9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6 8131,'4'-1'2690,"-1"0"-12,-3 1-1794,3-2-121,-2 2 1276,2-2-1860,-3 8 0,-1 1 0,-6 8-55,-3 0-35,-4 4 2,-3 0-69,1 2-11,-3 3-11,-1 1 0,3 0 11,-1 1 12,5-1-1,3-1 68,1 1-45,1-2-1,1 3 12,0-1 45,-1 1 213,-4 12-213,4-10-57,-5 7 46,8-11-45,-1-3 22,4 1 11,1 0 46,1 1 100,0 11-112,0-9-67,0 5 56,0-9-23,0-3-22,3 1 11,3-2-55,1 1 77,9 10-44,-6-7-34,5 8 23,-5-9-23,0-1 11,-1-1-10,1-2-12,0-1 11,2 2 0,0-1 0,7 8-11,-6-9 11,4 4-11,-8-10 23,-1 1-23,-1-2 11,-3 1-11,3-1 0,-2 4 11,1-4 0,-1 3 1,-3-7-12,2 0-12,-2-1 12,0-2 12,-1 1-1,-1-1-11,2 1 0,-2-1-9831,2-1 9047,-10-3 1,6 2 0,-6-2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31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16 8389,'-8'-5'1939,"2"0"-920,6 5-10,0 0-584,-2-2 68,2 1 1782,-2-1-2062,10 6 100,6 1 1,8 5-45,5 1-11,1 2 0,-1 1-113,2 1-55,-1 3 22,0-1-34,0 2 34,0 0-22,-2-1 44,-2 0 35,-3 1 33,-2-3-57,1 2-22,-2-3-44,-1-1-12,-1 0 23,-3-3-57,0 2 34,-2-3 1,0 3 55,3 4-78,-4-2-45,2 2 33,-5-3 12,-1-2-34,1 2 0,-3-2 45,1 1 56,1 6-56,-2-4 46,1 3-1,-1-4-57,-1-2 57,1 3-22,-2-1 21,0 1 24,-2 6-102,0-5-11,0 2 23,0-6-23,0-1 0,0 0 34,0 2 11,0-1-22,0 2 10,0-1 57,0 3-101,0-5 11,0 3 12,0-5 10,0 2 12,-4 2-11,0-1 44,-1 1-33,-4 3-34,3-6 0,-1 3 34,1-6-11,3-1-34,-3 0 11,2-1 23,-2 2-23,1-1-11,-1 3 33,-3 3-33,-1-3 12,-1 3-24,2-5 24,2 1-12,-1-1 0,3-1 0,-2-1 22,-1 2-11,2-3 0,-1 3-11,4-4 12,-1 1-12,-1 1 0,-1 0 11,0 0 12,-5 5-23,2-2 89,-5 2-55,4-3 22,2-1-11,2-2 11,-1 0-45,3 0-11,0 0 0,-1 0 22,-2 5 12,-1 0 0,-3 1-23,6-4-11,-1-2 11,4-2-11,-1-1 11,3-1-11,-2 0-11,0 1-34,2 1 34,-3 0-34,2 2-56,-2 0-11,1-2-112,0 0-7216,0-2 1334,1-5 6106,0-4 0,0 2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32.3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5 6484,'-10'0'2006,"2"0"-1580,8 0 1445,0 0-1031,-2-2-167,2 2-169,-3-2-56,1 2-78,-4 0-168,1 0-158,-3 0 35,-1 2-23,2 3-23,-1 2-33,3 1-67,3-1 22,0-1-78,2-2 22,0-2-44,0 1 44,2-3 67,2 1 34,3-1 90,1 0-90,-1 0 0,0 0-34,-3 0 1,1-2-46,-3 0 67,0-3 80,-2 1-12,0-1 124,0 3 335,0 1-515,-5 1-56,1 0 44,-2 0-32,1 0 10,5 0-1867,-2 0 0,2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34.2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297 10 7370,'2'-5'2263,"0"1"314,-2 4-2062,-7 5-33,-1-1-33,-7 5-113,1 0-113,-3-1-32,2 3-46,-2 0 135,0 2 12,0 1-90,-1 1 44,5 0 1,-3 0-46,3 2-55,0-1 22,0 3-101,2-3-33,2 2 11,0-3-11,2-1-1,1 0 12,2-1-22,1-1-12,1 2 22,-5 2 12,3-1 34,-3 2 21,3-4-21,2-1-1,-1 0-33,1-2-11,0-1 33,0 1 0,2 0 191,0 6-146,0-4 33,0 4 34,0-4-10,0 1-23,0-1-57,0-1-21,-1 0 10,0 4 0,0-3-10,1 3-1,0-3 11,0-1-33,0-1 11,0-1-11,0 1 11,0-3 22,0 2 34,0 2-56,0-3-22,0 4 22,0-5 0,0 2 22,0-2-21,1 0-24,1 0 12,2 2-45,0 0 0,-1 2 11,1-3 1,0 0 44,-1-2-23,1 2 12,-2-3-23,1 0 1,-1-1-12,3 0-11,-2-2 0,0 1 11,-3-1-11,2 0 0,0 1 0,2 0 0,-1 0 0,1 1-11,1-2 0,-2 3 22,3-3-11,-3 0 11,0 1 0,2-2 23,-4 3-23,5-4 0,-3 3-11,5-1 0,-2 1 12,2 0-1,-3 0-11,-1-2 0,-1 2 0,1-3 0,0 1 22,-1 0-22,-1 0 11,0 0 1,0 1 10,-2 0 12,3 1-34,-1 0 11,2-1 0,-2-1-11,1 1 0,-2-2 0,2 1 67,-1 0-22,2 1 0,-1 0-23,1 0 1,1 0-12,-1 1 0,3 0-11,-3 0 22,0 0-22,-1-1 0,1 1 0,1-2-33,3 1 22,-3-1-1,-1 1-21,-1-1-68,-1-1-22,0 1 11,2 0-45,-4 0-7306,2 0 965,-1-2 6498,0-5 0,0 4 0,-1-4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37.0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0 307 12277,'2'-9'896,"3"0"-806,4 0-68,6-4 1,2-1 78,3-3 45,-2 0 89,2-3-89,-2-1 55,-1-2 68,-2 3-34,-3-2-145,-1 0-79,2 2 11,-2 1-11,2 3 23,-4 2 22,-1 5-22,-3 3 11,-3 2 56,0 2-34,-1 1 0,0 1-11,2 0 34,-3 0 156,2 0-167,-2 5 10,3 1-21,1 7-12,4 2 33,-1 3-44,0 3-45,-1 2 45,1 0-34,-2 1-11,1-1 0,1-3 0,-3-1 0,1-3-11,1-3 11,-4 0 0,3-1-23,-3-3 1,0 2-34,1-4-302,1 3-124,-2-6-404,3 0-55,-4-4-658,0 0 1,-1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0.8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4 12389,'-4'-2'1087,"1"1"1188,3 1-1727,1 51-256,6-13-169,3 46-111,5-26-12,-4 1-101,-2-3-594,-4-3-751,-3-8-458,0-6-618,-2-8-660,0-10 3182,0-9 0,0-7 0,0-4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37.4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12938,'18'-3'886,"2"2"-853,-2 1-33,2 0-190,-3 0-494,1 0-493,-3 0-1209,1 0 2386,-3-1 0,-5 1 0,-3-1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38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12669,'2'-2'2376,"0"0"-583,-2 2-1782,2 5 0,0 0 11,1 7 12,-1 1 11,0 4-12,-2 3 35,0 1-24,0 2-21,0 1-1,0 3-11,0 0-11,0 1-11,0-3 0,0-3 11,0-4-11,0-3 11,0-3-11,0-4-12,0-2-212,0-3-292,0-2 527,0-10 11,0 0 0,3-7 12,5 0-23,3 0 0,4 0-34,-1 0-44,1 0-34,-1 3 89,1 3 12,-2 2-11,1 2-23,-2 2-56,8 0 56,-5 3-11,5 1-33,-8 0 22,-1 0 67,0 0 0,0 0 0,-2 3 44,2 1-44,-2 4-100,2 3 100,-3-3 0,-3 3 33,-1-5 23,-4 1 0,2-2-11,-2-1 67,0 0 123,0 1-179,0-1 11,0-1-11,-4 0-56,0 0 0,-3-2-78,0 2-56,1-3-146,1 1-303,-1-1-2420,-6 0 493,0 0-1523,-9-2 4033,2-1 0,7 1 0,2-1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39.7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0 115 7706,'4'2'2061,"-1"0"-100,-3-2-1759,61 5-90,-35-4-56,47 4 11,-50-5-33,-6 0-1,-1 0 12,-6 0 22,-3 0-22,-3-1-11,-3-1-34,-1-2-11,0-2-23,0-3-78,0-1 22,-5-1 90,-4-3 0,-8-1 23,-5 2 89,2 2 56,-2 2 257,5 3 80,6 2-113,2 0 112,7 3 113,1 0-617,12 1-494,5 0-480,13 0-483,4 0-1557,1-3 3014,-3 1 0,-14-1 0,-5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0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 10686,'-36'10'1490,"4"2"-1176,25 0-79,1 2-112,3 0-33,3-1-68,0 1-10,1-3-1,11-2 22,6-2-33,11-4 12,4-2-12,2-1-12,0 0-32,-4-5 10,-7-1 0,-6-4-22,-7-1-67,-5 0-56,-3 0-370,-3-1-538,0 2-941,-8 1-1120,-2 1 3148,-7 3 0,7 3 0,4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0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8949,'0'-4'1367,"0"1"493,0 3-1221,0 6-22,1 4-203,1 7-168,2 3-167,0 4-79,-1 0-68,1 4-267,-2 2-125,0-1-336,-1 1-436,1-6-516,4-2-695,1-7 2443,2-5 0,-3-5 0,-1-4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1.2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8 8165,'0'-4'2678,"0"1"-1210,0 3-953,-1 11 102,-1 0-292,0 9-269,0-2-56,2-4-56,0 0 11,2-4 34,8-1 11,4-2 0,8-2-90,-2-1-157,0-2-67,-3-1-33,-3-1 145,-1 0 102,-2-3-1,0-2-45,-2-6 135,2-1 11,-4-2 11,1 1 12,-3 1 145,-3 3 257,0 2 237,-2 4 1601,0 2-2006,0 6-89,0 3-156,0 6-12,0-1-191,0 1-615,0-3-931,0-1-627,1-3-1267,6-2 3631,3-1 0,-2-2 0,-1-1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1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15392,'13'42'415,"-2"-5"-516,-9-13-336,3-3-617,-2-1-223,3-5-404,-5-3-874,2-4 2555,-3-5 0,0-1 0,0-2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1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23 10204,'-5'-7'2824,"2"1"-2275,3 6 112,0 0-661,29-4-112,-7 3-975,26-4-1389,-13 5-1939,-2 0 4415,1 0 0,-15 0 0,-5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1.9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11101,'0'-3'2566,"0"0"-1693,0 3-873,15 32-134,-7-16-527,11 26-504,-11-27-426,-5-2-1076,-1-5 2667,-2-4 0,0-2 0,0-2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2.0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8445,'0'0'0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1.0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12154,'4'0'2947,"-1"0"-1950,-3 0-269,33 45-235,-15-12-101,25 41-66,-25-22-259,-3 0-67,-2-1 0,-4-4-202,1-4-683,-2-6-841,1-5-1871,0-6 3597,-1-8 0,-3-9 0,-1-5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2.5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3 8949,'-8'-1'2454,"1"0"-2342,7 1 190,0 0 80,-40 13 167,23-1-135,-30 11-201,39-6-11,3-1-112,5-3 22,0 0-112,9-2 45,7-3-34,11-2 22,9-3-33,-1-3-33,2 0-23,-6-3 56,-7-2 22,-8-3-22,-8-1-22,-5 0-281,-3-2-235,0-1-246,0 0-381,-5 0-4068,-4 0 5233,-2 5 0,3 1 0,4 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2.9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12277,'79'11'220,"-1"-1"1,-5-1-1,-19 3-186,-41 4-23,-2-2-11,-2-4-101,0-4-89,-3-3 33,-1-2 11,-1-1 135,1 0 11,2-1 11,6-7-11,5-2-11,8-6 11,3 0 11,4-1 56,-1 5 124,-1 1 55,-5 3 68,-1 3 67,-6 3 23,-3 1 918,1 5-1009,-1 5-77,4 5-169,-2 4-45,0 0-22,-1-2-123,-4-2-594,-4-3-4124,-6 2 4841,-1-5 0,-2-1 0,0-6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4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6 8053,'-2'-3'1680,"0"1"1603,2 2-2890,2 3-191,3 2-23,5 5-45,6 3-55,3 5 66,6 4-10,1 3-113,3 1-22,-3-1-11,-1-6 11,-6-2-11,-1-5-57,-7-3 24,1-4 44,-5-3 33,-1-1 113,-2-1 44,1 0-78,3-2-45,3-5-44,2-3-1,3-5-11,2-1 23,1-2 11,14-8-45,-12 7 0,9-3 0,-17 10 0,-2 4-23,-7 3-1298,1 2-708,-5 2-1601,3 1 3630,-1 0 0,0 0 0,0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4.4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0 12703,'-55'29'729,"13"-3"-494,40-14-56,2 0-78,0 0-12,7-3-89,6 0 23,7-4-1,8-2-22,-1-1-45,-1-2 23,-1 0-34,-6-2 11,-4-2-22,-8-3-34,-4-2-190,-3-3-225,0 1-290,0-3-573,0 3-627,-3 0 2006,-1 3 0,0 3 0,1 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4.7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14764,'63'14'-235,"-1"-1"0,-2-2 0,-17 4-852,-35 6-415,1-2-1097,-2-3 2599,-1-4 0,-2-5 0,-3-3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6.8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82 6507,'0'-9'762,"0"3"-594,0 6 526,0 0-279,10-24 100,-6 17-89,8-18-45,-8 22-79,-2 2-99,1 0-114,-3-1-55,3 1-1,-2 0-21,2 0 189,-1 1 258,0 0 1323,0 0-1413,-1 0-9,1 6-80,4 2-90,-2 8-78,1 2 45,-1 3 78,-1 1 57,-1 2-68,2 2-79,-4 1-66,2-2 78,-2-1-124,0-5-22,0-2-11,0-5 12,0-1-1,0-3 11,0 0 12,0-3-45,0 1-79,0-3-6902,0-1 6992,0-8 0,0 4 0,0-5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7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7426,'4'-3'1983,"-1"1"123,-3 2-1736,0 7-90,0 2-45,0 7-100,2 1-102,0 1-33,2-2-56,1-1 12,1-1-91,1-5 12,2-2-11,2-5 134,3-1 11,3-1 0,3-1-11,0-6 0,2-2 0,-1-5-11,-3 1 11,-3-2 0,-3-2 33,-4 4 57,-3 0 0,-2 7 10,-2 1 169,0 3 157,1 0-45,-2 2 1759,2-1-1927,-2 3-112,2 4-101,0 4-11,3 2-124,1 2-526,3-1-370,0 0-392,4 0-1781,-2-4 3204,0-1 0,-5-5 0,-3-1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8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9386,'8'-1'2308,"-1"0"-1725,-7 1-157,0 0-381,0 30-45,0-16-12,0 25-10,0-24 22,0-1 34,0-5-12,0-3-22,0-3-739,0-1 739,4-8 11,3-3 34,5-7-23,3-1 1,3 1 10,1 3 124,-1 3 112,-3 4-168,-4 3 11,-2 1 67,-2 2 90,-1 0-112,0 5-56,-1 2-79,-2 6 1,-1 0-46,-2 2-122,0-6 43,0 0 1,0-7-358,0-1 291,3-1 101,0-2 56,3-2 11,0-3-23,3-1 23,-1 0 12,1 3 133,-4 1 68,1 3 101,-3 0 0,-1 1 403,5 0-449,-4 0-167,4 4-90,0 1-11,-3 5-168,5-2-515,-5 1-561,-1-2-582,-1 0-986,-2 0 2812,0-1 0,0-2 0,0-1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48.9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81 10809,'87'-8'1155,"-9"-1"-987,-43 0-112,-2 0-45,-9 2-11,-8 0-34,-5 1 1,-7 1 33,-3-2 0,-1 2 0,-1 1 22,-11 1-22,-7 2 381,-13 0-336,-1 1 201,0 3 236,2 1-34,4 5-112,3 1 135,2 3 45,7-1-180,4 1-34,6-1-44,3 0 515,5 1-605,11-3-67,12 0-101,12-6-23,7-2-77,-2-1-1223,5-1 281,-14 0-784,-4 0-1603,-13 0 3429,-6 0 0,-3 0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52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56 6529,'-6'4'807,"1"-1"-538,5-3 481,0 0-559,-5-10-1,4 6 35,-6-8 122,7 8 90,-2 0-146,1 1 113,-1 0-35,0-2-100,-2 2-202,2 0 213,0 0-145,1 0 10,1 1 125,0-1 2396,0 2-2509,0 7 0,0 6-78,0 10-23,0 4-45,0 3 0,0-1 0,0-3 23,-2-5-34,0-4 56,-2-6-45,1-3-11,1-5-123,0-1-113,2-1 180,0-4 22,0-3 23,-2-6-11,2-3-12,-2-2-11,2-2 23,0 1 0,5 1-57,5 1-22,5 2-78,9 1 112,-7 7-34,2 1 101,-10 5 56,0 1 191,-1 8-113,2 2-44,-2 10-68,-1 0-22,-3 0-101,-2-2 0,-2-4 23,0-1 0,0-8-57,1-1 12,0-4 123,2 0 0,-1-4 23,5-4-23,2-5-12,17-12 12,-5 7 0,11-4 23,-12 10-23,-1 3 112,-5 2-56,-3 5 11,-2 0 45,-5 2 101,1 0 224,4 3-291,-1 3-23,7 5-11,-6 1-78,0 3-34,-2 0-146,2 8-190,-4-8-471,-1 3-403,-4-10-650,0-2-908,0-2 2768,0-2 0,0-1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2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8882,'0'-3'1995,"0"0"-572,0 3-987,1-11 35,11 6-123,10-10-124,15 12 33,9 1-89,5 1-101,1 1-55,-1 6-12,-6 2 0,-6 5 11,-7 0-11,-7 1 0,-8-1 56,-8 2 33,-6 1-89,-3 3-78,-18 2 78,-9 1 0,-21-3 34,-5-1 10,1-5-32,5-1-12,10-4 0,10-2-23,12-3-122,8 0 145,5 1 369,15 5-178,10 5-123,18 3-35,7 3-33,0 1 11,-3 3-11,-5 3 34,-3 3-23,-6 4 12,-5 2-23,-8 0 22,-7 9-11,-5-14 45,-5 3-33,-7-18-1,-6-1-22,-11-5-67,-7 1-23,-11-5-202,-30 0-324,10-5-684,-16 0-582,27-1-919,7 0 2801,10-1 0,14 0 0,10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2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1 531 9834,'6'1'2466,"-1"0"-1346,-5-1-873,70-43-46,-30 16-5,9-5 0,2-2 219,1-7 67,0-5 89,-4-2-33,-7-1-22,-8 2 66,-13 5 0,-7 8 13,-8 11-136,-4 11-302,-1 6-157,0 5-179,0 1-1,0 8 180,0 10 0,0 15 0,-3 14-11,-1 6-22,0 1-23,1-3-146,3-10-67,0-8-112,5-10 67,6-9 146,7-8 56,6-3 34,7-6 78,-1-9 0,6-8-34,-1-13 12,-2-7-1,-2-7-10,-5-4 21,-6-1 24,-2 2-12,-5 6 33,-2 9-22,-2 12 292,-3 9-46,-3 8-189,-1 5-24,-2 10 124,2 6 12,0 16-68,5 29-123,0-9-123,4 16-505,-1-20-302,-1-3-493,-4 0-797,1-5-682,-3-1 2913,4 0 0,-4-18 0,2-2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53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 9543,'11'-7'2118,"-3"1"-1692,-8 6 201,0 0-302,0 13 101,0-1 45,0 14-46,0-3-111,0 4-135,0 1-44,0 1-135,0 0 22,0 0-22,0-2 23,3-2-23,-1-5 11,2-3-11,-2-7-11,-2-3-124,1-4 0,1-2 135,2-1 45,-2 0 57,3 0-13,-3 0 1,7 0-1,2-2 23,5 1-22,6-4 0,25 0-90,-7 0 0,18-1-23,-19 2-134,-4 1-134,-11 0-90,-8 2-246,-9 0-1951,-3 1 57,-4-1 2521,-2-1 0,1 1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0:56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13005,'15'0'1524,"1"0"-1120,-4 1-68,0 1-101,-1 1 23,3 2 33,3 3-45,5-2-43,2 4 9,0-3-77,-2 3 10,-1-1-21,0 1-1,-1 2 22,2 0-21,0 2 32,2 1-77,1 1 33,1-1 23,-1 2-23,1-2 213,5 8-236,-10-7-10,2 4-57,-10-6 1,-1 1 44,-3 1-34,2 0-21,-5 0-1,5 0 0,-2-1 56,7 6-33,-7-8 33,5 4 0,-10-6-44,3-1 21,-3 0 57,6 6 11,-4-3-67,5 5-23,-5-2 34,0 0 35,0-2-24,0 0 0,1-4-11,-3 3 0,3-1 0,-2 7 0,-1-3 22,1 5 12,-3-6-34,0-1-34,2 0 12,-4 0 56,2 0-57,-2 1 23,0-1 0,0 9-56,0-7 0,0 5 0,0-9 0,0-1-11,0-1 11,0 0 22,0 0-22,0 1 34,0 1-23,0 1-11,0 1 0,0 1 0,-2-2 23,2-1-23,-5-2 11,4 1 22,-4-2-21,3 0 21,0-1 12,-3-1-23,3-1 1,-4 1-1,3-2-22,1 3 11,-2-1 1,2 1 55,-3 2 22,-1 1 1,-1 0 34,-3 6-91,1-6 12,-1 3-11,3-8-34,1 0 22,1-1-22,-2 4 23,2-2-12,-2 1 11,2-2 1,1-2-1,-5 3 34,2-3 22,-3 2-44,0 0-34,0 0 0,1 2 0,0-3 0,-3 6 11,3-5-11,-6 3-11,8-5 11,-3-1 22,3 1-10,-2 2-12,-1-1 0,3 2-12,2-2 12,-1 1 0,-1 0 0,-2-1 0,-1-1 0,3 1 0,2-1 0,1 0 0,-1-2-44,1 2 32,-3-3 12,3 1 0,-2-1 12,1 0-12,3 2 0,-3-1 22,1 2-22,0 1 0,-3-1-22,2 0 44,-1-1-44,-1 1 44,3-1-22,-1 1 0,-1-1-11,4 1-23,-3-1 34,3 0-11,0-1 0,0-1 11,1-1 0,0 0 22,-2 0 12,1 1-23,-2 1-11,2 1 0,-1 1-11,1 0 11,0-1 0,-1-1 0,2 0 11,-4 1-11,3-2 0,-3 2 0,1-2 0,2 0 0,0 0-7787,2 0 1691,-3-7 6096,1-1 0,-2-1 0,2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1:07.8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25 8568,'2'8'796,"0"-1"-270,-2-7 8394,0 0-8920,4 2 11,3 0 0,5 2-11,-1-1 22,4 1-22,-2 0 0,3 0 0,4 0 12,4 1-12,7-2 11,4 1-11,2 0 11,3 0-11,-2-1 0,-1 0 11,-1 0-11,-4 1 0,-3 0 0,-2-1 0,-3-2 11,3 0-11,-1-1 0,6 0 0,18 0 0,-9 0 0,12 0 12,-18 0-12,-1 0 0,-4 0 0,-1 0 11,-2 0-11,13 1 0,-5-1 0,9 1 33,-11-1-33,0 0 12,0 0-12,16 0 0,-12 0 0,14 0 22,-16 0-22,0 0 0,-2 0 0,-4 0 0,-5 0 0,1 0 0,-3 0 11,7 0-11,2 0 0,19 0 0,-12 0 0,12 0-11,-18 0 11,1 0 0,0 0 11,2 1-11,-2-1 0,24 2 0,-13-2 0,19 1 0,-18-1 0,0 0 0,-2 0 0,-3 0 0,-2 0 0,-3 0 0,1 0 0,14 0 0,-7 0 0,14 0 11,-8 0-11,6 0-11,7 0 11,8 0 0,5 0 0,-17 0 0,0 0-11,34 0-425,-32 0 1,0 0 446,25 1 0,2 0-11,0 1 0,1 0-334,-2 0 334,-3 1 0,-3 1 5,-26-2 1,0 1-6,25 1 0,-26-2 0,-2-1 12,15 2-1,1-2-11,3 0-11,-2-1 11,5 0 0,-2 0 0,2 0-12,-1 0 831,-3 0-830,-1 0 353,-2 0-342,-1 0 0,1 0 11,3 0-11,0 0-23,2 0 12,-20 0 0,2 0 11,28 0 0,-26 0 0,-1-1 0,27 1 0,0-3-11,2 3 16,-25-2 1,1 1-6,34-1-164,-34 1 0,0 0 164,23-3-11,1 0 0,-3-2 0,-1 1 11,-1 0-12,-4 0-120,-3 3 121,-7 0 22,-2 2 0,19-2-22,-21 2 11,17-1 0,-29 1 0,1 0 0,-3 0 324,-4 0-336,-4 0 127,6 0-127,-15 0 12,6 0 0,-17 0 12,-1 0-12,-1 0 0,0 0 11,3 0-22,-1 0 11,5 0 0,8 0 0,-3 0 11,2 0-11,-7 0 11,1 0-22,0 0 11,3 0 0,1 0 11,14 0-11,-4 0 0,13 0 0,-7-1 0,2 1-11,3-3 22,1 2-22,0-2 11,2 2-11,0-1 11,29 0 11,-18 2-22,20-2 11,-25 1 0,1 1 11,1-1-11,33 0 0,-20 0 0,-22 0 0,-1 0 0,23-2 0,1 2 0,2-2 0,-4 1 0,2-1 0,-1-1 0,-1 1-23,4 0 23,-2-1-6,-20 2 1,0 1 5,27-1-6,-29 1 1,0 1-6,16 0 11,-1 0 0,-3 0 11,0 0-11,-2 0 0,30 0 11,-19 0-11,22 0 11,-21 0-11,-1 0 0,2 0-22,-4 0 22,-5 0 0,-4 0-22,-5 0 33,13-1-11,-17 1 0,10-1 0,-21 1 0,-2-1 11,1-1-11,17-2 0,-14 0 0,15-2-11,-19 4 0,0 1 11,-1 1 0,-1 0 0,0 0 11,2 0-11,4 0 0,5-1 0,3 1 11,5-1-11,-1 0-11,1 1 11,0-1 0,-2 1 11,0 0 0,0 0-11,-1 0 0,0 0 11,0 0-11,-2 0 0,2 0 0,1 0 12,0 0-12,4 0 11,-1 0-11,1 0 0,-2 0 11,-3 0-11,-6 0 45,19 0-34,-20 0 11,13 0-10,-22 0-12,-3 0 33,-2 0-22,-1 0 1,-2 0-1,8 0-11,-14 0 11,4 0 0,-15 0 0,-2 0 23,-4 0 11,0 0-23,-2-1-22,3 1 45,-3-1-23,1 1-22,-4 0 23,-1 0-12,4 0 23,1 0-1,10-1 90,5 1-66,3-2-1,24 0-56,-10 0 11,13 0-11,-14 2 11,-8 0 23,-3 0-34,-6 0 0,-7 0 22,-4 0-10,-4 0-12,-3 0 22,0 0-22,-1 0-22,1 0 22,0 0-12,0 0 12,0-1 34,-2 1-23,2-2-11,-1 1 0,0 0-11,2 0 11,-3 1-11,2 0 11,1 0 33,5 0-33,3 0 12,4 0-12,-1-1 0,-1 1 22,0-1-22,-5 1 0,0 0 0,-2 0 0,1 0 0,0 0 0,4 0 0,-1 0 0,1 0 0,-2 0 0,-4 0 11,5 0-22,-1 0 22,3 0-11,1 0 0,-2 0 0,3 0 0,6 0 0,-7 0 11,6 0-11,-13 0 0,1 0 0,-2 0 0,-1 0 0,0 0 0,-1 0 0,-1 0 12,0 0-12,1 0 0,3 0 11,0 0-11,3 0 0,-1 0 0,2 0 0,-2 0 0,0 0 0,-4 0 0,5 0 0,-6 0 11,3 0-11,-6 0 0,2 0 11,0 0 0,0 0 1,0 0-12,1 0 0,-3 0 33,4 0-22,-2 0 12,0 0-1,1 0 1,-3 0 10,4 0 1,-1 0-23,5 0 23,6 0 10,-2 0 124,7 0-123,-5 0-34,2 0 1,-3 0-1,1 1 90,-3 0-68,2 1-22,0-1 23,3 0-12,-4 0 12,-1-1-12,-6 1 1,-5-1-9854,2 0 9171,-12-5 0,7 4 0,-6-3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42.9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301 16 10619,'-8'-8'45,"1"2"0,7 5 2924,0 0-2947,-3 1-10,-1 1 32,-3 2 1,-1 3 11,1-1 11,0 4 34,-1-3-23,3 4 12,-1-3-68,3 2-10,-1-2 44,-1 1 56,-1 0 33,-1 1-22,0 0 595,-9 22-606,7-16-11,-5 16 0,7-19-12,0 1 12,-1 0 11,-1 0-56,3 1 45,1 0 0,0 2 33,1 0 23,-2 0-11,1 1-79,-1-2 0,-1 0-22,1-1-11,1-1 33,2-1-22,-1-1 0,0 1 11,1-2-12,-3 1-10,4-1 22,-5 6-11,5-4 0,-3 6 11,1-5-12,0-1 1,2 0 0,-1-1 11,1-1 0,-2 0 0,1 0-11,-1 0 33,0-1 34,1 6-55,1-3 10,0 6 0,2-4 12,0 2-34,0 0 123,0 7-68,0-6 12,0 6-22,3-10-12,0-1-22,2 0-44,-1-2 32,-1 1 35,3 4-57,-2-4 1,-1 4-1,1-5 12,-2 0-12,1 0 0,-1-1 23,2 1-11,-4-1-23,2 0 11,-1 5-10,1-4-12,0 5-12,1-5 1,0 2 11,2-1 0,-1 0 0,1 0 0,-1-1 23,1 0-23,2 2 0,0-2 0,-1 2 0,0-2 0,-1-1-23,3 0 23,-1 1 11,0-3 1,2 4-12,-3-4 0,1 3 0,-3-4-12,0 2 12,-1-3 0,1 2 23,0-2-23,-1 0 0,-1-2 0,0 1 0,0-2 0,0 1 0,1 0 0,1-1-11,-2 2-1,1-1-10,-1 0 22,2 1-11,1-1 11,-1 1 0,0-1 11,-1-1-11,-2 0 0,2 3 11,0-3-11,3 3-11,1-2 0,-1 2 11,1 1-23,-3-2 12,6 4 0,-3-3 11,3 4 0,-1-4 0,-1 1 0,1-1 0,3 4 0,-3-3 0,3 3 11,-5-4-11,1 0 0,-1 0 0,0 1 11,0 0-11,-1 1 0,1-2 0,-3 0 0,1-2 0,-1-2-11,0 1 0,-2-2-23,-1 0-44,1 0-3171,-2 0-124,2-3-3327,-2-10 6700,0-9 0,0 7 0,0-1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4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25 170 11649,'-12'0'1323,"2"0"-785,10 0 89,0 0-884,-2 3 167,2 1 45,6 5 45,11 0 11,11 1-11,7-1-78,3-1-23,-2-2-112,0-3 33,-3-1 35,0-1-34,-1-1 11,0 0 22,-6-1 34,-5-1 67,-9-2 45,-5-2 0,-6-1-89,-1-3-191,0-4-12,-9-3-246,-23-15 493,-2 6 45,-12-7 0,12 13 112,8 4 68,2 3-35,8 3 57,6 4 246,2 1-224,5 2-67,0 1-78,3 1 89,0 1 89,2-1-246,10-1-11,0 1-672,21 0-224,-10 1-404,12 0-336,-6 0-1019,3 0 2655,1 0 0,-15 0 0,-5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4.9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8747,'0'-4'2365,"0"1"-1155,0 3-1064,0-1-1,0 5-66,0 4 21,0 6-66,0 3-34,0 3 0,0-1-11,0 0-112,0 1-191,0-2-145,0-1-348,0-3-437,0-3-358,0-5-818,2-3 2420,0-2 0,0-1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5.1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 10955,'2'-10'2319,"-1"3"-1725,-1 7-1098,0 0-303,5-1-526,0 1-919,7-1 2252,-2 1 0,-2 0 0,-4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5.8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 10081,'4'-4'1076,"0"4"-864,-1 6-144,3 6-57,-2 3 11,1 2-22,-3 2-101,0 0-55,-2 1-12,0-3 22,0-2-56,0-4 68,0-4-90,0-3-135,0-2 135,0-2 224,0-9 11,0 0 67,4-10 34,3 2 34,5-2 11,-1 3-11,5 0 33,-1 4-123,0 2 12,3 4 44,-6 1 22,4 4 56,-3 0 90,0 1-11,1 0-78,-3 4-56,3 1-79,-4 4-135,1 7-179,-6-4-324,-1 4-472,-2-6-302,-2-1-1332,0-1 2688,0-1 0,0-4 0,0-2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6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14 10339,'-65'-1'482,"9"3"-314,38 5 56,1 3-135,3 0-89,5-1-78,3-1 55,5-1-33,1-1-44,6-1-102,4-3-11,10-1-11,4-1-79,0 0 45,1-3 180,-3-1 33,-3-4 45,-1 0 0,-3-2-56,-4 0 45,-1 2 11,-4-2 11,-2 4 45,-1 0-22,-3 2 190,2 2-67,-2 2-45,2 0 247,-2 3-57,7 5-89,-3 6-79,7 7-22,0 7 79,3 7 66,3 2-189,1 2-23,-3-1 78,-4-5-11,-5-4 157,-5-6 67,-1-5 303,-8-3-639,0-8-68,-12-1-492,-2-5-639,-7-1-146,-11-8-1982,-10-6 3327,-7-11 0,23 10 0,6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6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12927,'0'39'1266,"0"2"-919,0 1-89,0 3-169,0 1-65,0-1-24,0-5 0,0-4-113,0-6-369,0-7-504,0-6-470,0-7-1009,0-5 2465,0-3 0,0-2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2.6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0 14619,'-67'74'583,"16"-13"-550,67-37-21,7-7 32,14-5-44,3-6 34,-1-4-34,-3-2 45,-8-2 33,-8-5 23,-7-4-23,-8-4-78,-2-2-179,-3-1-358,0 0-506,-6 0-794,-5 3-1099,-6 2 2936,0 7 0,8 2 0,4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7.7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5 131 6619,'-3'4'1367,"2"-1"-1323,1-3-44,13 1 12,3-1-12,12 1 67,-1-1 168,-3-1 23,-2-1-113,-2-3-43,0-2-58,-3-1-32,2-1-1,-4 0 11,0-1 23,-2 0 33,-6 0 46,0 0-12,-5 1 0,0-1-56,-2 1 134,0 1 168,0-1-134,-5 3-212,-3 2 32,-6 2 226,-5 1-236,1 1 100,-7 0 202,9 2-67,-4 1-34,11 5 0,2 1-89,3 2-22,3 1 10,1 0 191,0 8-202,0-6 34,4 3-68,7-7 23,8-2 12,7-1-1,13 3-56,-7-4-67,5 1-56,-12-4-11,-3-2-168,-1-1-191,-1 0-448,-4 0-953,-1 0-1366,-6-2 3193,-3-1 0,-5 1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9.2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4 394 7201,'-2'5'2174,"0"-1"-146,2-4-1568,5-2-169,4-1-45,5-4-22,4-2-33,-2-2 22,2-1-68,2-4-111,2-2-1,1-3-33,2-3-78,-4-2-23,0-3 12,-3 1 21,-1-1 35,-1 1 33,-3 2 11,2 1 0,-4 4-11,2 4 56,-1 0-56,-5 8 0,1 0-11,-6 4 11,2 2-11,-1-2-23,-1 4 34,1-1 0,-2 2 11,0 0 12,1 0 268,-1 0-168,2 0 1,0 6-57,5 2-11,1 9-22,4 5 0,-2 3-34,2 4 11,-6-1 11,0 4-22,-3-1 0,0 0 0,-2 0 0,-1-2 0,-1-3-11,0 4-11,0-11-135,0 2-57,0-13 35,0-2-23,0-4-66,0 1-68,0-3 201,2 2 124,-2-1-740,2 0-1120,-2 1 0,0-1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2:59.5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7 8781,'-4'-3'1300,"0"2"-45,4 1-1222,28-1 1,-11 1-34,23-1-101,-20 1-358,0 0-852,-3 0-1098,-1 0 2409,-2 0 0,-5 0 0,-3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0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19 6910,'0'-3'1972,"0"0"-481,0 3-831,0-5-32,0 3-79,0-4-112,0 6 549,0 0-773,0 5-34,0 2-78,0 7-45,0 4-45,2 3 0,-2 1 0,3 1 34,-2 2-22,0-1-12,-1 3 0,0-3 0,0 1-11,-3-2 0,1-1-11,-5-1 11,-1-1-22,2-2 22,-2-1 11,4 0-11,0-7-11,2 0-12,2-6-122,0-3-225,0 0 348,0-6 11,0-1-12,0-7-44,4-1-34,5-2-56,2-3-23,7 0-77,-1 0 100,0 0 11,1 4 23,-3 1 0,1 3-56,-3 2 11,-1 2 11,-1 2-12,0 2 113,0 2 56,2 1 0,-2 0 23,0 0 44,-2 0 57,3 6-113,0 1 11,5 6 23,-3-1 11,2 1 191,-1 1-147,7 4-44,-13-7 56,2 5 34,-11-9 44,0 1 146,0-2-55,0-1-1,0 0-112,0-2-45,-6 1-33,-1-1-23,-5-1-56,-6 0-179,6-2-392,-4 1-325,8-1-549,-2-1-1401,-1-3 2835,-7 0 0,7 0 0,1 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1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12624,'0'16'180,"0"1"-180,0 2-79,5 0-89,2-4-89,10-3 10,1-4 158,4-4 77,2-2 12,-5-1 0,4-1 0,-6 0-11,4-2-67,0-5-57,-1-3-78,2-4 56,-5-1-11,0-1 112,-4 4 23,-3 2 33,-5 6 100,-3 2-21,-2 2-57,0 8 79,0-1-101,1 7-22,6-2-23,3-2 34,8-2-12,1-1 23,3-3 0,1-2 45,-2-2 22,-1 0-33,-4 0 33,-1-4-67,-2-1 0,-1-3-90,-1-2-156,-1-1-269,-3 1-449,-3-2-168,-3 2 1132,-1-2 0,0 5 0,0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2.1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83 7437,'6'5'1254,"-1"-2"-1130,-5-3-124,0 0 0,84-4-34,-43-2 6,12 1 0,0-1-17,-15-6-67,-9 1-67,-7-1 179,-9 1 358,-8 3 259,-3 1-91,-2 2-246,-7 3-213,-4 1 214,-9 1-34,-3 0-236,0 0 34,1 0 235,3 0 134,1 5-123,7 2-89,2 3 0,5 2-56,3 1-23,1 0-56,0 0-67,0-2-706,9 0-964,2-7-660,9 0 2330,-2-4 0,-8 0 0,-2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2.4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7750,'8'0'1659,"-1"0"-1167,-7 0-346,0 0-157,10 26-90,-6-15 34,8 21-191,-10-23-403,-1-2-762,-1 1 1423,0-3 0,0-2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2.6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7123,'0'0'0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3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2 8916,'-11'-1'627,"3"1"-448,8 0-145,0 0-45,-21 20 11,16-9-23,-16 14 23,21-14 34,1-2-23,8-3-11,4-3-78,9-2-34,1-1-23,0-2 57,-1-5 33,-5-3 45,-3-2 0,-6 2 168,-5 2 78,-1 3-100,-2 2-56,0 1 784,2 1-717,0 7 44,3 4 113,2 9-213,4 8 336,2 6-146,5 5-55,-2 3-124,1 0 123,-4-4 0,-3-4-22,-5-4 45,-3-6 22,-2-3-101,0-7-123,-4-1-56,-4-5-45,-8-3-335,-5-2-338,-7-2 46,-3-5-773,-2-5-415,0-9-583,7-7 2443,7-3 0,11 12 0,4 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3.9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11369,'0'81'303,"0"-10"-303,0-35 0,0-4-11,0-4-12,0-7 12,0-6-56,0-8-202,0-3-459,0-3 571,0-6 146,1-4 11,5-6 0,3-4 0,4-1-11,3 0-57,2 3 12,3 2 56,2 5 33,-2 1 47,-1 4 9,-7 3 146,-2 1 348,-6 1 0,1 2 223,-1 16-571,-3 0-123,3 14-112,-1-8 0,0-3-156,3-2-315,-3-2-134,1-2-3776,-3 3 4381,0-7 0,-2-1 0,0-6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3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129 548 12008,'-35'36'196,"0"0"0,-20 26-184,52-35-12,4-4 44,11-6 12,6-6-3302,9-5 3459,4-4 56,-1-2 90,4-4-158,-4-6-66,4-7-34,-6-8-34,11-18-22,-16 3-34,8-15 3425,-16 9-3436,1-5 0,-3 0 45,-3-1 45,-5 8 605,-3 0-258,-2 21-168,0 4-124,0 16-223,0 3-12,0 10 90,-5 8 56,-3 17 67,-2 8-33,1 9-56,6 2 22,1 0-23,5-4-33,13-5 0,10-7-33,18-7-1,11-10 23,11-8 5,-13-8 1,1-5-51,35-7-12,-31 0 1,-2-4-190,19-19 33,-11-6 89,-14 0 135,-19 2 370,-15 4 481,-13 7-268,-14 10-516,-7 5-67,-10 8 0,-2 8 0,-2 7 23,4 11-12,5 6 0,8 14-33,8-14-1,3 6 23,12-20 23,11-5 33,13-7 67,13-3 22,7-4-44,6-9-11,3-4-57,22-29-44,-22 5-45,13-19 34,-30 9-57,-4-4 12,-5-7 0,-8-3-11,-8-1 78,-10-2 0,-6 5 89,-3-5 102,0 29 100,-3 3-134,0 28-56,-2 4-101,0 7 34,-1 11 369,-3 14 1031,5 53-952,-1-13-298,7-20 1,4 0-61,12 20-80,14-4-44,8-10-134,9-4-482,0-12-695,0-7-538,-3-8-6812,-3-5 8661,-20-10 0,-4-3 0,-19-8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4.3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8871,'7'-6'2745,"-3"1"-2017,-4 5 124,0 0-639,0 28-78,0-11-12,0 23-90,0-19-10,0-3-23,0-1-101,0-4-258,0 0-212,0-3-472,0-2-985,0-2-851,0-3 2879,0-2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4.6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11649,'17'0'1692,"3"0"-1187,9 0-225,-1 0-123,-4 0-34,-3 0-67,-2 0-34,0 0-11,2 0-11,-1 0-89,-2 0-225,-5 0-201,-2 0-113,-4 0-111,-1 0-258,-1 0-1054,-3 0 2051,0 0 0,-2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6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231 0 6238,'-4'0'2140,"1"0"1938,3 0-3652,-3 0 67,-5 0-190,-3 0-146,-5 0-34,-4 0 11,-1 0 57,-2 3-158,1 1 34,0 4 23,1 4 44,1 2-22,7 3-67,-1 3-45,10-1 0,-1 0 0,5-2-45,0-3-44,10-3-135,20-3 89,1-4-33,17-3-55,-17-4-24,2-5-56,-7-3-22,-1-6 12,-6 0-135,3-11 324,-9 8 124,1-7 0,-10 14 0,-3 2 45,-1 4 56,0 3 67,2 2-123,-2 1-45,3 1-45,-2 0 45,0 0 22,3 0 23,0 0 112,5 2-34,2 4 0,2 4-67,1 6 12,11 19 10,-8-5-67,6 16 90,-12-10 33,-4 3-43,-3 1 54,-3-2-44,-1-1 168,-5-3-168,-6-5 67,-19 2-168,2-12-34,-15-1-268,7-13-461,-8-4-166,-6-6-393,0-7-1222,5-8 2544,10-6 0,16 11 0,9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7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564 9 8098,'10'-5'717,"-2"2"-280,-8 3 123,0 0 314,-3 14 56,-6-3-213,-6 15-101,-7-7-111,-4 3-124,-2 3-23,-4 3-89,-1 4-90,-7 7 135,-1 4 67,-4 10-202,-1 1 12,-2 1 122,1-4-77,4-8-102,3-7-112,12-11-22,8-8-67,9-9-168,8-4-56,1-3-841,2-1 214,2-5-662,8-1-886,4-7-1220,9 0 3686,0-1 0,-9 6 0,-5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7.9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32 11045,'0'-18'1501,"0"4"-941,0 14-66,0 0-69,0 3-179,0 7-178,2 5-46,-2 10-22,3 1-45,-1 1 34,0-3-23,0-4 34,-2-4 0,0-5 23,0-3-23,0-4 0,0-2-235,0-1 235,0-5 0,5-4 0,1-6-23,8-5 23,1-1-33,5-1-12,1 4 0,0 3 45,0 5 0,0 3-22,-4 4-23,0 1 45,-5 1 67,-6 2 56,1 6-44,-5 4-46,0 6-33,0 0-89,-2 0-23,0-4-90,0-3-111,0-4 177,0-4-312,0-1 292,3-2 111,1-1 45,5-5 0,3-4-11,5-7-1,7-1-21,0-2-12,5 5 34,-5 1 11,2 5 89,-8 4 79,-3 3 68,-6 2 560,-6 0-539,1 4-134,-4 3-33,2 5-90,-2 3 0,0 0-795,0 4-57,0-6-1165,0 1-1390,0-8 3407,0-4 0,0 0 0,0-2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8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25 9319,'0'-6'2846,"0"1"-2163,0 5-627,0 0 247,-28 8 190,13 2-235,-21 7-258,21 0 0,8-1-22,2-3-1,5-2-55,0-3-12,8-3 1,7-3 66,9 0-22,7-2-11,-3 0-11,-1-2-23,-6-4 11,-7-3-10,-6-3-34,-5 0-225,-3-1-312,0-1-719,-5-1-560,-6 2-1085,-6 1 3024,-3 4 0,8 3 0,4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08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12703,'0'13'1703,"0"2"-1311,0 5-145,0 4-113,0 2-44,0 3-23,0 1-67,0 0 0,0 0 0,0-1-11,0-5 11,0-3-45,0-6-201,0-6-181,1-3-256,0-4-213,0-1-359,1-1-4381,-2 0 5636,2-5 0,-2 3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10.9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12 7571,'-8'-7'1692,"2"2"-1233,6 5 3654,0 0-3688,6 4-145,7 1-11,9 4-22,8 3-68,1 2-11,2 1 23,-2 3-23,3 1 0,-4 1-23,6 2 57,-6-2-101,1 2-11,-4 0 11,-3 1-12,0 0-21,-4 1-12,2 0 0,-4 2-12,-1-1-21,-1 1-1,-6-1 45,0-1-11,-2 10-11,-4-10 0,-1 7 0,-3-12 44,0 3-55,0-2 0,0 1-12,0-1 12,0 6-12,0-7-22,0 5 34,-2-7-12,0 1 34,-3 1 22,-1 0 12,-3-2 89,-3 8-168,3-8 12,-1 6-1,6-11 13,1 1-35,1-1 33,-2-1-10,1 1 33,-1-1 11,-3 0 101,0 2-101,-1-1-56,1 2 0,1-3 23,1-1-12,1-1 1,-3 0 33,1 1 45,-6 5-79,2-1 23,-3 2 0,4-3-23,2-2 12,1 0-1,-1-1 23,2-2-11,-1-1-23,1-3 12,-2 2-34,-1 0 34,0 1-34,0 0 11,4-1 0,-1 1-11,-2-2 0,2 0-11,-3 2 11,5-1 11,-3 2-11,2-2 11,-4 1-11,-1 0 0,2 1-11,-2-2 11,3 2 0,2-3 0,3 0-11,1-2 11,-2 1 0,0-1 11,-2 1-11,2-1 0,-1-1 0,1 1 0,-3 2 0,2-1 0,-3 0 0,5-2 0,-2 0 0,3-2 11,0 2-11,0 0 11,0 0 12,0 1-23,0-2 11,-2-1-11,0 0 0,0 1-11,0-1 11,2 2 0,0 0 11,-1 0 23,0 2-23,-2-1 11,3 0-22,-2 0 0,2 0-8146,0-2 8146,0-6 0,0 4 0,0-5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21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10 7571,'-2'2'571,"0"0"3519,2-2-4067,0-4-1,0 1 90,0-1 90,0 2-6219,0 2 6017,5 0 0,-4 0 0,4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22.7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348 4 7560,'9'-2'1860,"-3"1"-975,-6 1 101,0 0-706,-5 0 113,1 0-35,-7 0-134,0 3-78,0 1 100,-3 6 23,1 1 56,-4 2 11,2 1-67,-1-1-112,3 2-56,-1-1 44,2 3 23,-2 0-22,-1 4-45,2-1-11,-1 1 11,3 0-23,2-1 12,0 0-23,0-2-22,1 2 56,-1 0 190,-3 10-146,3-7 23,-3 6-22,3-9-112,1-2 10,-2 0-10,2 1-12,1-2 35,0 8-23,4-7-1,-1 7 12,3-10 22,0 1 23,-1-2 11,1 1-45,0-1 44,1 10-55,0-6 34,0 9-79,0-10 11,0 1 22,0-2-33,0 1 0,0-1 0,0 0 0,0-2 0,0 5 34,1-6-34,0 4 22,2-6-22,1-1 12,1 0-12,1 1 0,1-2 0,2 5-12,-1-4-21,4 2 33,-2-4 11,1 0-11,-2-1 22,2 1-22,-4-1 12,9 3-12,-6-4-12,6 4 12,-6-4 0,2 1 0,-3 0-22,4-3-12,0 1 23,-4-2 0,2 1 11,-2-1 0,-3 1 11,3 2-11,-4-2 0,4 1-11,-1-1 11,1 0 0,-3-1-22,-1-2-135,-3 1-751,1-2-134,-2 0-684,2 0-1063,-3 0-1671,3-1 4460,-2-6 0,0 3 0,-1-2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26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35 9420,'-5'0'2454,"2"0"986,3 0-3115,98 0 33,-33 0-257,8 0 0,4 0-3992,16 0 4048,4 0-51,-47 0 1,0 0 264,3 0 0,1 0-304,3 0 0,1 0 11,2 0 1,2 0 5,4-1 0,0 1-6,1-1 1,0 0-453,0-1 1,0-1 429,-3 1 0,0-1 17,-5 0 0,-1 0-87,-2 0 0,-1 1 138,45-2 32,-4 2-66,-6 2 22,-1 0-45,-1 0-11,-3 0-176,-2 0 143,-2 0-1,-4 0 180,-4 0-191,-7 0 912,-6 0-800,-7 0-78,0 0 277,21 0-233,-14 2 12,22 0-78,-20 1 44,9-1 79,6-1-112,14 0 3369,6-1-3398,-24 0 1,1 0 22,-18 0 0,-2 0-23,17 0 1,-3 0 107,21 0 99,3-2-156,-1-1-303,6-1 280,0 1 107,-25 1 0,1 2-129,-17-1 1,1 1-1,19 0 0,0 0-6,-20 0 1,-1 0-6,4 0 0,1 1 6,1 1 0,1 0-282,1 1 0,0-1 276,0 1 0,2 1 5,24 0 1,1 0-6,-23-1 0,0 1-516,18 0 0,-3 0 505,-27 0 0,-4-1-655,48 2 666,-4 0 23,-7-1-12,-1 1 0,-6-1 301,-1 0-301,-29 0 1,-1 0-12,22 2 0,15 1 45,-36-2 424,0-1-458,1 1 1031,-3-2-1020,-3 0 820,-2-1-786,-6-1 112,4 1-146,-2 0 12,4-1 10,0 1-9,-2-2-24,0 1-11,-5-1 11,-1 0 34,-1 1-23,15 0-11,-9 1 113,16 0-57,-11 1-45,5 1 101,4-1-89,5 1 44,6-3-10,7 1-46,9-1 34,-16 0 0,2 1-11,-15-1 0,1 0-12,19 1 1,-1 1-12,-20-1 1,-2 0-12,3 0 0,1 0-224,1 0 0,1 0 218,3 1 1,1 0 11,2-2 0,3 1-1,30 2 1,2 0-6,-23-1 1,1 0-553,23 1 1,-1 1 551,-29-3 1,-2 1-12,0 0 0,1-1 5,1 0 1,1-2 11,0 2 0,1-1-6,3-1 0,0 0-6,1 1 1,-1 1 5,-2-2 1,3 2 10,-8 0 0,4 1 1,-4 0-18,11-1 1,-1 1 5,23 2 0,-3-1 6,-30 0 0,-3-1 5,-2-1 1,0 1-23,-4-1 0,-1 0-6,-1 0 1,-2-2 5,-2 1 0,2-1 0,22 0 0,0 0 11,-17 0 0,0 0-287,17 0 0,-2 0 287,26 0 12,-4 0-12,-6 0 242,-4 0-230,-2 1 22,-12 1 0,1 0-11,21 2 10,-22-1 1,-3-1 11,6 2-22,0 0 0,0-1 22,2 3-12,-2-3-10,-1 3-23,0-3 34,0 0 22,4 0-33,8-2 22,7 0 321,-40-1 0,0 0-349,3 0 0,0 0-17,3 0 1,0 0-7,0 0 1,1 0 10,-3 0 1,0 0 0,-3 0 0,2 0-1504,18 0 1,0 1 1502,-18-1 1,0 0 0,18 1 0,-1 0 180,-18-1 1,-1 0-170,2 0 0,1 1-11,3-1 0,-1 0-85,2 0 0,-1 0 79,-1 0 0,2 0-5,20-1 0,1 1 5,-24 0 0,0 0-6,15-1 1,-2 1 5,14 0 23,-7 0 22,-4 0 231,-5 0-265,-3 0 23,20 0-12,-22 0 1,13 0 22,-29 0 3183,-5 0-3227,-3 0 62,-8 0-63,-7 0 378,-4 0-378,-7 0 22,2 0-10,-4 0 33,1-1 11,-3 1 0,0-2-11,5 1 0,6-2-22,8 0-1,7-3-33,5 0 34,9-1-23,-17 3 12,-2 1-1,-22 3-22,-6-1 0,0 1 11,-2-2 0,3 2 23,1-1 11,8 1-23,0-1 23,6 1-11,-1-1 33,-4 1 0,-1-1-22,-6 0-12,-2 1 1,-3 0-79,-1 0 0,3 0 45,5 0 0,5 0 0,5-1-22,1-1-34,-4 1-202,-5 0-212,-4 1-292,-4 0-3216,-1 0-56,-1-3-4044,0 0 8078,0-5 0,0 4 0,0-1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24.1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52 100 6361,'-2'-4'101,"0"0"-79,2 4-11,-3-2 79,2 1 112,-2-3-23,1 1 11,2 1 113,-2-1-68,2 1-167,0-2-57,0 1 22,-1 0 46,0 0 55,-2 1-33,3-2 78,-2 2 135,2-2 101,0 1-1,-2 0 34,0 0 57,0 1-91,1-1-167,-1 0-46,0 0-89,-2-1 112,1 0-11,1 0-44,-1 1 32,2 0 23,0 1-11,1 0 190,0-1-167,0 1 403,0 0 739,-2 1-1322,1 7 101,0 7-12,1 8-77,0 10-35,8 1-22,2 3-11,8-3 0,-3-2 0,1-5-11,-4-7-45,-1-5-168,-6-6-145,-1-2-327,-4-4-4861,0-1 5557,1-3 0,0 2 0,0-2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24.7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794 6 6406,'0'-3'1804,"0"1"2801,0 2-4033,-6 2-35,-5 6 1,-10 3-78,-6 7-113,-6 3 11,-4 4 68,-6 3-11,-2 4 89,-5 1-101,1 1-89,-2 0 0,4-2-45,2 1-67,-1-2-23,3 2-22,-1-1-34,1 2 45,4-2-79,2-2-10,8-3-79,8-6-23,6-4-33,8-7-78,3-4-348,4-4-5311,0-1 2521,3-5 3272,11-2 0,-8 2 0,7-1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25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12 288 9801,'-6'0'2308,"1"0"-101,5 0-2117,0-4-45,0-2 33,0-6 23,0-2 44,0-1 24,0-4 66,0-3-44,0-3-34,0 0 11,0-1-79,0 3-33,0-1-33,0 5-23,0 2 22,2 4 45,-2 4 23,2 2 11,-1 3-1,0 1-10,0 2-34,1 1 292,-2 0-348,3 0 0,-1 0 0,7 2 56,2 3-45,8 5 23,3 5-34,0 2-34,2 3-11,-4 1 12,1 1-35,0 0 24,1-3 10,0 0-67,-4-2 0,0-3 22,-5-1 23,-2-4-22,-2-1 44,-1-3 1,-1-1-12,-1-1 0,-1 0 0,0 0-33,1 0 0,1-2-12,0 1-22,1-2 22,-1 1 46,-3-1 21,-1 0 23,-3 0 135,2 0-68,0 0 34,2-3-57,1-3 12,2-6 0,3-4-22,1-3-23,-2-2 12,0-3-1,-3 1-11,-1 0 0,-1 2 1,-2 4 10,1 5 56,-3 4 12,2 4-34,-1 3-3134,0 0 1,1 1-1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26.7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1 200 10697,'10'-35'1255,"2"4"-1031,2 18-100,2 0-113,0-3 0,1 0-11,-2 0 11,0 1 34,-2 1 45,-2 3 22,-4 3 78,0 2 79,-5 2 33,0 3 707,-2 0-897,0 7-34,2 3 23,0 7-79,1 1-10,1 1-12,0 1 0,-1 2 0,3-1 0,-2 3-12,1-1 12,0-3-44,2-2-292,1-7-179,1-2-214,-3-6-66,-3-1-270,-1-1-571,0 0 990,-2 0 0,2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27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 11134,'-1'-3'1670,"5"0"-1525,5 3-89,8 0-56,-2 0-56,5 0-201,-5 0-169,1 0-258,-1 0-55,-4 0 21,-1 0-155,-1 0-449,-4 0 1322,1 0 0,-5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31.0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11 9879,'-4'-2'1558,"1"0"-1020,3 0-101,0 1-23,0-1 2107,0 1-2453,0 7-35,0 3-33,0 8 34,0 0-34,0 1 0,-3-1 0,2-1-11,-5-3 11,1-2 33,-2-2-33,1-3-22,1-2-34,3-2-135,1-1 180,1-6-11,0-2-1,3-7 23,6-3-22,3 0 0,4 0 10,2 1-21,-1 4-1,3 0 1,-2 4-35,0 2 46,-1 3 11,-2 1 11,-1 2 0,-1 0 0,1 3 0,-1 5 0,-2 5 0,-3 5-11,-3 0-13,-3-1-20,0-2 21,-2-4 1,0-5-45,0-3-124,1-2 169,0-1-1,2 0 23,-1-3-11,2-3-22,3-5 10,2-4-22,4-1-44,11-3 33,-5 5 33,4 3 23,-9 6 68,-4 4 44,-3 0-12,-2 1 68,-3 0-56,2 1-33,-2 4-158,5 5-402,-1 0-629,1 3-693,-2-4-1122,-3 2 2925,0-2 0,-2-2 0,0-3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31.4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0 13162,'-93'32'538,"17"-3"-538,69-10-22,1-2 11,5-2-56,1-3 67,1-4 0,9-1-12,8-4-32,6-2-24,5-1 35,-5-3-23,0-4-91,-6-5-54,-7-4 44,-4-1-33,-5 1-258,-2-2-415,0 4-1009,-2 1-1198,-3 4 3070,-1 4 0,0 3 0,3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31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1 107 10686,'44'-29'963,"1"-1"1,28-18-281,-71 51-122,0 5-158,2 5-134,-2 9-179,0 3-57,-1 2-33,-1 0-33,0 0-46,0-3-122,0 0-90,0-3 111,0-2 57,0-3-22,0-3-192,0-2-358,0-5-313,0-2-639,0-2 937,0-2 0,0 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33.9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201 10 8142,'-6'-2'1524,"1"1"-1053,5 1 235,0 0-292,0-3 192,0 2-91,4-1-78,1 2 33,6 0-43,1 0-2,3 2 45,-1 2-21,4 4-169,0 0-112,2 5-33,4 2-23,0 0-45,2 2 34,-3 0 11,1 2 0,-4 2 11,2 0-45,-3-1-11,1 0-10,-4-2-23,-1 0 10,-4-1 12,-4-1 68,0 10-80,-3-6 24,0 7-1,-3-8-45,-1-1 12,0 0-12,0 0-22,0 1 23,0 9-23,0-6 22,0 5-22,0-10 11,0 0-11,0-1 0,-3 1 0,-3 1-22,-6 7 22,2-5 0,-2 4-11,6-8 11,1 2 11,-1 0-11,2 1 11,-3-1 0,2 1 0,-3 0-11,-2 7 34,2-7-34,-1 5 0,0-9 11,1-1 56,-3 1-67,0 1 12,2-1 88,-2 7-55,2-7 22,-2 3-22,-1-7 45,0-1-68,0 3 79,1 0-34,1 1-11,0-2-33,4-2-12,-5 6 45,5-7-45,-3 7-11,2-5 0,0 1 0,-2 0 11,1-2 0,-2 0-11,-1 3 12,1-4-12,1 1 0,2-4 0,3-1 22,0 0-22,-1 1 0,1 1 34,-3 2-34,-4 0 0,0 5 12,-2-4 21,4 4-33,-2-5 0,5 0 11,-4 0 1,4 0 44,-3-1 56,3 1-101,1-3 0,0 0-11,-1-3 0,2 1 11,-3 3-11,2-1 0,-4 2 0,3 0-11,-3 0 11,3 0 0,1-1 0,1-1 0,1-3 0,2-2 0,0-1 0,1 2 11,-2 0 0,2 0-11,-2 1 0,0-2-6084,2 0 6084,-5-3 0,4 2 0,-2-2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44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9 13128,'0'8'371,"0"-1"-338,0-1-33,0-1-22,0-1-12,0-2 953,0-2-707,-3 1-111,1 0-101,-4 1-45,4 0 1,1-1 448,1 0-472,0-5 46,3-1-158,3-4-167,1 1 33,2-1 314,-5 2 0,0 3 34,-4 2 739,0 1-829,0 5 56,0-2 0,3 3 0,1-5-34,3 0-11,1 0 0,-1 0-22,2 0 0,-3 0 45,1-2 22,-5 0 56,0 0-3126,-2 1 1269,1 1 1,1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0:58.7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6708,'4'0'11,"0"0"1,-4 0-1,13 0 11,-9 0 1,12 0 156,-14 0 4819,-1 0-4651,1 0 67,3 0 146,3 0 12,6 0-34,1 0-46,5 0-88,2 0-90,2 0-101,2 0 22,-1 0-134,1 0-79,1 0 1,4 0 111,5 0-56,10 0-10,6 1 190,8 1 22,4 0-157,2 1-33,3 0-23,-2-1-34,0 1 35,-3 1-68,-1-1 22,-5 1 0,-1 0-22,-3 1 34,3 0 22,3 0 11,3-1-33,4 0 11,1 0-23,3-2 0,1 1-22,-2 1 0,-1 2 12,-5 0-1,0 2 0,-2 0-11,2 0 0,2-1 0,2 1 0,3-2 0,0-1 0,4 0 39,-22-3 0,2 0-39,30 2 6,-31-1 0,-1-1 5,22 2-11,-3 0 11,2 1-11,-2 0 11,3 2 12,0 0-12,0 1 34,-19-3 0,2 0-22,30 2-7,-30-3 1,-1 0-17,19 1 0,-2 0 0,-2 2 34,1-2 11,3 1-6,-18-3 0,3-1 6,34 2-627,-30-1 1,0-1 670,30 1-77,-3 3-275,-3-1 274,-5 0 12,-3 2-12,-1-3 23,0 1 27,-16-2 1,2 0-34,-15 1 0,0-1-6,19-1 1,0 1-548,27 2 570,-2-3-23,-5 0 926,-3 1-937,-6-2 0,-21 1 0,1 1 0,29-2 0,-29 1 1,0 1 33,23 1-34,0 3 56,2-2-33,0 1-61,5-2 38,4 0 0,4-1-6,-22-1 1,2 0 0,-19-1 0,-1 1-6,23 1 0,-2-1-474,-22 0 0,-2 0 474,1 1 0,1 0 0,0 0 0,1 0 95,1 0 1,0 0-68,0 0 0,3 1 0,34 1 0,3 1-28,-23-3 0,1 1-398,-10 0 1,4 0 0,-5-1 386,5 0 0,-3-1 5,-1 1 0,0-1-128,-1 0 1,0 0 133,-1-1 0,0 1 0,0 0 0,3 0-860,21 1 0,1 0 860,-24 0 0,0 1 0,16 0 0,-3-1 255,19 5-255,-8-1 586,-4 0-598,-4 0 12,1-2 12,-2 0-12,6-3 251,0 0-263,3-2 1,-3 0 11,-5 0-33,-10 0 21,-9 0 3077,-9 0-3065,-9 1 0,-5 0-11,-6 1 636,-2 2-625,0-2 307,-2 1-318,3-2 11,1 0 11,2-1-11,-4 0-11,-3 0 11,-7 0 0,-4 0 0,-2 0 0,-5 0 0,-1 0 0,-6 0 0,-1 0 0,-1 0 0,4 0 0,3 0-11,6 0 11,6 0 11,32 0-11,-7 0 0,26 0 0,-15 0 0,3 0 0,1 1 0,0 0 0,2 1-11,31 2 22,-18-1-348,-25-1 1,0-1 325,27 1 11,4-2-185,-1 1 185,0 1 0,-5-1 0,-5 1 0,-10 1 12,7-1-12,-22 0 0,7-1 670,-21 0-670,1 0 198,1 0-198,3 0 0,-1-1 0,14 0 11,-14 0-11,5 0 0,-18 0 0,-7 0 0,-3 0 0,-5 0 12,2 0-12,-2 0 11,7 0 0,3 0 79,6 0-46,6 0-32,2 0 10,2 0-22,2 0 0,-2 0 45,3 0-45,2 0 0,17 0 0,-11 0 22,10 0-22,-14 0 11,4 0 12,2 0-1,3 0-11,0 0 12,0 0-23,-1 0 12,19 0-1,-17 0-11,15 0-11,-23 0 11,2 0 0,-4 0 0,2 0 11,3 0 11,20 0-22,-12 0 11,14 0-11,-24 0 23,-1 0-23,0 0 0,-4-1 22,4 1-11,0-2 1,3 1 21,29-2-22,-13 1 1,22-1-1,-18 1 0,3-1 11,5 1 12,2-1-12,2 3 0,-22 0 1,2-1-12,32 0-5,-31 1 0,0 0 5,26-2-11,2 0-301,-2 0 301,0 0 0,-2 0 0,-3 1 0,-1 0 0,-7 1 0,-1 0 0,-7 0 0,-4 0 0,-5 0 0,-4 0 0,-5 0 0,-3 0 11,0 0 0,-5 0 290,-3 0-301,-3 0 0,-7 0 0,-1 0-22,-5 0 22,-1 0 0,-3 0 0,-2 0 0,-1 0 0,-2 0 0,-2 0 0,-5 0 0,1 0 0,-4 0 0,2 0 0,1 0 0,3 0-11,2 0 22,10 0-11,-6 0 0,8 0 0,-9 0 0,2 0 0,0 0 0,3 0 11,5 0-11,2 0 11,6 0-11,25 1 11,-12-1-11,17 2 0,-23-1 0,-2 1 0,-4-1 0,-2-1 0,-1 0 0,12 0 0,-11 0 0,13 0-11,-14 0 11,4 0 11,-1 0-11,1 0 0,-3 0 0,-2 0 0,-4 0 0,5 0 12,-12 0-1,3 0-11,-11 0 0,-3 0 0,-1 0-11,-1 0 11,1 0 0,1 0 0,1 0-12,5 0 12,0 0 0,7 0 0,5 0 12,7 0-12,7 0 0,3 0 0,2 0 0,2 0 0,0 0 0,0-1 0,1 1 0,1 0 0,3 0 0,1 0 0,1 0 0,22 0-12,-18 0 12,15 0 0,-23 0 0,-2 0 12,-2 0-12,-4 0-12,-3 0 12,-4 0-11,-7 0 11,-6 0 0,-8 0 0,-3 0 0,-5 0-11,0 0 11,-3 0-11,1 0 0,1 0 11,2 0 0,1 0 0,-1 0 0,3 0 0,-1 0 0,1 0 0,1 0 0,-4 0 11,1 0 0,-5 0 0,2 0-56,-1 0 34,3 0 11,2 0 0,4-1 0,2 0 11,5 0-11,2 1 0,2-2 0,-3 2 0,0-2-11,-5 2 11,5-1 0,-2 1 0,5 0 0,4-1-11,1 1 11,1-2 11,2 2-11,2-2 0,14 2 0,-9-1 0,8 0 0,-15 0 0,0 0 11,2-1-11,-1 0 0,4 1 0,-2-2 0,6 3 0,15-3 0,-9 3-11,11-1 11,-17 1-11,-3-1 11,0 0 0,-1 0 0,1-1 0,21-1 0,-11 1 0,14-2 0,-17 2 0,-2-1 0,-5 2-11,-1 1 11,-6 0 0,-1 0 0,-3 0 0,11 0 0,-10 0 0,10 0 0,-13 0 0,5 0 11,-1 0-11,20 0 0,-11 0 0,11 0 0,-17 0 0,0 0 0,-3 0 0,4 0 0,-2 0 11,5 0 0,-2 0-11,0 0 12,2 0 10,6 0-11,-7 0 0,3 0 12,-8 1-12,-1 0 11,7 0-22,2 0 23,5 0-23,22-1 0,-14 0 0,14 1 0,-20-1 11,-2 2 0,1-2-11,-1 2 11,2-2 1,0 1-12,4-1 0,26 0 0,-14 0 0,25 0 22,-22 0 0,2 0-22,-8 0 12,-3 0 10,-6-1 0,24-1-10,-18-1-12,20 0 11,-23 0 0,4 0-11,-1-1 0,1 1 0,-2 0 0,-3 2-11,-1-1 11,8-1-11,-10 1-1,9 0 24,-13 0-12,2 0 0,1 0 0,0 0-12,-2 1 24,18 1-12,-17-1 0,14 1-12,-20 0 12,5 0 0,-2 0 0,6-1 0,3 1 12,32-1-12,-15 1 0,22 0-12,-24 0 12,0 0 12,3 0-12,1 0 0,2 0 11,-1 0-11,1 0 0,-1 0 0,1 0 0,-1 0 0,4 0 11,2 0-11,7 1 0,4 1-677,6 0 677,0 2 0,1 0-302,-3 1 302,-2-1 11,-1 1 0,-3-1-11,5 1 11,1-2-11,5 0 0,3 1 11,0-2-11,-2 1 17,-30 0 0,0-1-17,32 3-6,-35-2 1,0-1 5,23 1 0,4-1 0,1 0 0,1 0 0,3 0 0,-4 1 0,3-1 0,-29 0 0,0 1 0,35 0 0,-35 0 0,0-1 11,23 1-11,3-1 0,-1 2 0,-25-1 0,2 0 0,-16-1 0,0 1 0,16-1 0,-1 0 11,26 2-11,0 0 11,-3 0-11,-3 0 0,3 0 0,1-1-11,7 0 11,-47-2 0,1 0-6,0-1 1,2 1-1,22-1 1,0 0-1,-18 0 1,0 0 5,15 1 0,-1-1-12,23 1 1,-4-1-11,-4 0 16,-29 0 1,-1 0 5,27 0 5,-31 0 1,-2 0-6,16 0 11,-2 0-11,0 0 11,-3 0-11,1 0 0,-7 0 0,-6 0 0,-3 0 656,-6 0-656,-3 0 335,2-1-335,0 0 0,3 0 0,7 1 11,-1 0-11,5 0 0,-2 0 11,-3 0 0,25 0-11,-17 0 12,21 0-1,-20 0 22,3 0-21,1 0-1,3 0 0,2-1 11,3 0-10,3 0-1,-16 0 0,2 0-11,30 1 0,-29-1 0,0 1-369,22-2 369,-8 2 11,-2-3-11,-7 3 11,-2-1 57,24 1-35,-19 0-33,20 0 11,-28 0-11,-1 0 0,-5 0 0,-2 0 0,-2 0 369,-3 0-369,1 0 45,14 0 11,-15 0 11,9 1 12,-19-1-23,-4 1-11,-1-1-12,-6 0-22,-4 0 57,-2 0-35,-7 0-22,0 0 24,-3 0-24,4 0 11,3 0-11,5 0-11,2-1 0,1-1 23,0 0-1,14-1-22,-10 1-11,9-1 11,-14 1 0,-3 0 0,2 1 0,0 0 11,2 1-11,18 0 11,-12 0-11,13 0 12,-19 0-1,2 0-11,-6 0 11,-2 0 0,-2 0 23,-1 0-1,5 0 102,17 0-68,0 0-45,14 0-10,-8 0 21,-4 0-33,1 1 0,-5 0 11,-2 1 23,13 0-12,-12 1 23,14 0-22,-13 1-23,3 0 112,0 1 0,30-1-90,-14-2-22,20 0 0,-22-1 0,-3 0-22,-5 0 22,1-1 0,-4 0-23,1 0 23,-4 0-22,-4 0-101,-4 0-1312,10-6-963,1-4-2308,15-6 4706,-6-3 0,-20 9 0,-9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46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14 10181,'0'-7'1032,"0"1"-876,0 5 3867,0 1-4000,-1 4 33,0 5 0,0 10 22,1 4-33,0 8 22,0 4-22,0 6 0,0 3 55,0 4-66,3 0 145,1-1-134,3-6 22,1-8-22,-3-7 11,-1-8-34,-2-7 34,-2-5-56,0-4-235,1-1-235,1-1-472,0 0-839,2 0-1435,-4-1 3216,2-4 0,-2 2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47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 9890,'-10'0'2141,"2"0"-1626,8 1 852,0 0-1009,6-1 79,7 0-201,13 0-1,7 0-33,7 0 33,4 1-33,4-1 11,1 1 55,3-1 2,-1 2-136,-3-2 23,-1 2-34,-3-1-11,-2 0 11,3 1-55,1-2 21,4 1-33,3 0-45,0-1 12,0 1-23,-3 0 0,12 1 0,-17 0 11,10-2-11,-15 0 0,-3 0 34,1 0-1,12 0-10,-12 0 44,8 0 22,-15 0-21,-2 0-1,2 0-22,0 0-12,4 0 2,0 0-35,0 0 33,11 0-22,-14 0 34,9 0 0,-16 0 67,1 0-67,1 0 67,2 0-67,1 1-12,16 0 12,-12 1 0,10 0-34,-13 0 0,-1 0-11,-6 0 11,-2 0 1,-6-1-1,-5-1 0,1 0 67,1 0-44,-1 0 22,4 1-22,-3-1-12,1 1-11,1 0 0,3-1-11,2 1 12,17 0-1,-10-1-11,7 1 11,-18 0-11,-4-1 11,-2 1 0,-3-1 1,-2 0-12,-3 0 11,0 0-34,0 0 23,-2 0 0,3 0 0,-2 0 0,0 0-89,1 0-9742,-2 0 9204,-16 2 1,12-2-1,-14 2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48.5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12 9465,'-4'-2'2633,"1"0"-1457,3 2-682,8-1 54,10 0 23,14-1-155,12 1-148,2 0-200,0 0-68,-7 1 0,-7 0 0,-6 0-135,-4 0-246,-4 0-269,-3 0-246,-4 0-292,-4 0-380,0 0-495,-4 0-961,0 0 3024,-3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48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13207,'0'75'123,"0"-12"-123,0-38-22,0-5-258,0-2-404,0-6-391,0-2-942,2-6-1501,-2-1 3518,4-2 0,-4-1 0,2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49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6 11470,'-45'30'639,"9"-5"-594,36-14-11,0-3-34,8-1-12,2-3-10,9-1 0,-3-3-12,1 0-22,-3 0 11,-1-1 12,-2-4-1,-3-3-123,-5-3-202,-1-2-570,-2 0-663,0-1-1063,0 2 2655,-2 3 0,2 4 0,-2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49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6227,'0'0'0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0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46 6014,'0'-4'1568,"0"1"1469,0 3-2141,8-16-291,-6 11-213,6-11-112,-8 14 2499,0 2-2443,0 4 90,0 4-56,0 10-202,0 1-33,0 5-91,0 0-32,0 1-12,0 1 22,0 0-22,0 0 0,-2-4-78,0-2-102,0-6-223,1-4-325,1-4-348,0-4-5009,0 0 3430,0-9 2655,0 0 0,0-1 0,0 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0.8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13667,'2'-3'3036,"6"1"-2330,9 2-202,9 0-167,10 0-203,3 0-123,3 0 0,2 0-11,-5 0-33,1 0-258,-7 0-113,-5 0-190,-10 0-135,-7 0-323,-8 0-876,-1 0 904,-2 0 1,0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1.5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158 16 6988,'4'9'1905,"-1"-2"-1333,-3-7 459,0 0-281,-16-7-32,4 5-360,-12-5 258,10 7-258,0 0-245,0 0 55,-3 6 90,-2 2-68,4 7-78,2-1-112,8 1-11,3-4-56,2 0 33,10-4 34,6-2 0,13-2-11,4-3 11,0 0-45,0-2 0,-5-3-44,-4-4-23,-6-3 67,-4-2 34,-6-1 0,0-6 33,-5 8 101,0-2 45,-3 12 807,0 2-975,0 9 0,0 1-45,0 7-571,0-3-707,0-2-682,2-1-1166,5-2 3171,2-2 0,0-4 0,-3-1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1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9106,'6'-8'1636,"-1"1"-729,-5 7 472,0 0-751,5 8-57,-4 3-112,4 8-190,-5 1-179,0 1-79,0 1-11,0-1 0,0 3-67,0-3-169,0 0-156,0-1-145,0-4-147,0-2-112,0-3 45,0-3-245,0-3-360,0-3 623,0-1 1,0-1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5.4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10 10125,'4'-2'1233,"-1"1"-101,-3 1-807,28-2 56,-13 1 45,21-1 44,-19 1-100,-1 1-124,2 0-100,4 0-11,4 0-1,3 0-22,4 3-33,5 2-23,1 4-23,1 0-21,-5 0 10,-5 0 23,-7 0 56,-6 1 33,-3 1-11,-3 2-33,0 2-12,-2 2-67,-1 0 45,-3 2 0,-3 0-11,0 1 34,-2 10-46,0-6 12,-5 6-23,-3-10 1,-7-1-1,-1-1-11,-1-3 1,-1 0-12,-5 2 11,1-2-11,-3 1 0,4-4 23,0-1-12,-1 1-11,2-2 0,-1 1 22,-11 3-22,9-3 0,-7 2 0,12-4 0,5-2 0,-5 0 0,5-2 0,-2 0 0,1 0 0,-1-1-22,-11 7 33,4-3 0,-5 3 1,10-5-1,8-2 11,2 0 12,4-3-23,1 0 314,0 0-236,7-1 12,7 2-45,9 0-11,8 1 0,3 1-12,1-1-33,-4-1 0,0 2 12,-6-2-12,-5 0 0,-6 0-12,-3-1 12,-5 1-11,0-1 11,-3 1 11,0-2-11,0 1 0,-1 0-11,0 1-11,0 0 11,0 0 11,0 1 0,-3 3 11,-8 3-11,-6 2 11,-10 1 0,-2 1 0,-16 4 12,14-6-1,-4 3-11,19-7-11,7-4 12,3-1 21,5 0-33,1-2-56,0 3 56,0 0 67,16 9-55,4 0 10,15 7-22,0-3 0,-4 2 11,-1-1-22,3 9 0,-6-7-23,4 7 1,-7-8-1,7 10 23,-10-7 11,5 7 0,-13-7-11,-5 0 11,-1 1 0,-5 1-12,-1-2 1,-1 1 0,0-1-23,0 0 12,0 0 11,-6 2 11,-2-1 11,-17 11-11,5-11 0,-9 5-22,8-13-23,-3-2-34,-3-3-44,-5-2-11,-4-3-270,-4-1-570,-3-3-841,-4-7-1749,-2-8 3564,-5-12 0,24 9 0,5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2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6943,'0'-8'1995,"0"1"-1300,0 7 1041,0 0-940,3-3-90,-2 2-45,2-2 740,-3 3-718,2 8-156,-2 4-146,4 10-168,-4 4-180,2 3-21,-2 2-12,0 1-68,0-3-257,0-1-302,0-4-224,0-5-348,0-3-213,0-4-919,-4-4-1154,2-2 3485,-2-4 0,3-2 0,1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3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13285,'0'18'2522,"0"3"-1940,0 5-245,0 3-259,0 0-78,0-1 0,0-2-101,0-2-269,2-4-246,-2-3-281,4-3-335,-2-2-112,0-5-203,-1 0-301,-1-3-763,0-2 2611,0-2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3.5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 13352,'57'-5'810,"-1"1"1,1-1 0,-3 1-318,29 0-134,5-1-213,-3 3-102,-7-1-32,-6 2-1,-9 0-11,-6 1 145,-4 0-122,-9 0-12,-9 0-22,-9 0 11,-13 0-45,-7 0-190,-2 0-247,-4 0-291,3 0-516,-2 0-1180,0 0 0,-1 0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4.0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50 12244,'70'0'2678,"2"0"-1883,-11 0-123,14-4 34,9-1-314,8-3-1648,-2-1 1278,-7 1-10,-15 2 404,-17 1-416,-17 3 132,-14 0-244,-11 2-190,-5 0-3620,-4 0 831,-12 0 3091,-5 1 0,2-1 0,0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16 12647,'0'-8'2644,"0"1"-1938,0 7 347,0 0-694,0 8-34,0 2-56,0 9-157,0 3-11,0 2-56,0-1-34,0 1-11,0-3 0,0-2-168,0-3-169,0-3-167,0-3-246,0-2-270,-1-2-302,0-1-146,0-2-2544,1-2 3142,0 0 0,0-1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5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14922,'45'-1'392,"-4"0"-886,-4-1-738,-6 1-606,-7-1-1210,-6 1 3048,-8 1 0,-5 0 0,-3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5.7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154 16 9745,'-2'-8'2566,"1"1"-1872,1 7 102,0 0-482,-54 10 89,34-2-90,-40 10-110,51-5-136,3-2-67,5-1-11,1-1-23,1-2 1,11-2-57,6-1-34,11-2-55,4-1-68,-1-1-21,0-3 10,-4-3 101,-4-3 157,-6-3 23,-5-1-1,-6 1 34,-3 0 56,-3 1 168,-1 4 101,0 2 45,0 3 750,0 1-1187,0 7-34,0 1-481,0 4-1032,0-1-829,0-1-1187,2-2 3574,5 0 0,-4-4 0,3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6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12400,'24'36'-44,"-4"-5"32,-16-25-10,0-2 0,-4-3-505,0 0 426,5-2 101,1-3 33,3-3 68,3-5 23,0 3-124,1-2 0,1 5-113,-6-1-749,4 5-1402,-6 1 2264,3 1 0,-5 0 0,-1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6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 1 11481,'-71'33'707,"16"-6"-618,53-18-10,4-3 21,6-2-100,7-2 0,7-2-44,2 0 21,-2 0-10,-2-5-1,-3-2-11,-1-4 45,-4 0 0,0 0 34,-4 2 78,-1 2 11,-3 4 45,-3 1 583,-1 2-549,2 8 145,-2 3-134,3 12-12,0 2 236,0 8-145,1 4-169,-1 1 191,1 3-236,-2-5 101,0 1-55,-2-7 10,0-5-78,-5-6-56,-3-6-112,-8-4-896,-16-4-348,1-3-403,-16-5-1973,7-7 3732,-6-9 0,21 7 0,4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7.1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1 125 8378,'0'5'1243,"0"-1"-974,0-4-213,83 1-56,-42-6 0,13 3 0,-1-2 67,-13-8 180,-7-2 168,-9-1 89,-8 1 11,-9 0 46,-3 1-225,-4 2-34,0-1 68,-9 4 56,-6 1-224,-9 5 212,-4 1-67,1 1-268,3 1 89,4 4-11,4 4-78,5 2-1,5 2-78,3 1-235,3-1-292,1-1-549,11-3-683,4-2-1267,13-3 3026,2-3 0,-12-1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6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436 5 12636,'-55'-2'1188,"2"0"-819,15 2 45,-3 1-88,-1 3-136,2 3-111,3 5-46,4 2 12,4 4 11,5 0 11,4 3-67,7-1-33,6 3-68,4 2-213,3 0-291,1 0-370,9-3-537,6-3-987,9-6-930,5-3 3429,3-7 0,-15-1 0,-1-2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7.3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11863,'3'-4'2319,"-2"2"-1266,-1 2-1053,0 43-89,0-20 22,0 33-248,3-31-648,3-4-426,3-3-438,1-3-660,-5-4 2487,-1-4 0,-4-4 0,0-1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7.5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11728,'0'-6'1995,"0"1"-1838,0 5-841,0 0-616,76-1-1557,-45 1 2857,53 2 0,-72-2 0,-7 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8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13 9106,'0'-6'2846,"0"1"-2028,0 5 639,0 0-841,-25-1 135,9 3 22,-22 4-224,16 4-269,-2 5-157,4 1-123,3 1-22,5-1-157,6-1-415,3-2-381,3-2-359,0-1-537,6-1-1031,7-3 2902,8-3 0,-7-1 0,-2-2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8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95 9106,'0'5'1513,"0"-1"-796,0-4-930,52-5 168,-28-1 45,38-6 168,-44 0 135,-7 0 201,-6 0 34,-1 1-12,-4-1-32,0 3-24,-7 2 213,-4 3-402,-10 3 100,-4 1-56,0 0-101,-3 3 67,5 4 34,0 4 11,4 3-157,6 2-179,6-1-89,4-1-270,3-2-380,1-3-505,13-2-807,8-3-1411,14-3 3462,1 0 0,-16-1 0,-6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8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9980,'0'-6'3552,"0"1"-2779,0 5 57,0 0-248,2 8-11,-2 3 23,5 11-202,-3 2-156,2 5-147,-1 2-89,-2 2-22,0-1-124,-1-2-190,0-2-213,0-4-358,0-4-539,0-5-481,2-5-818,3-5-325,5-4 3070,3-1 0,-5 0 0,-2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9.0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11033,'0'-9'3945,"0"2"-3060,0 7-471,0 0-111,0 54-135,0-25-168,0 44-22,0-40-640,0-3-750,0-5-750,0-3-919,0-5 3081,0-5 0,0-5 0,0-4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3:59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0 115 11975,'73'8'175,"0"0"1,-6 0-1,-12-4-85,-27-4 257,-10-5 292,-11-2-79,-6-6-224,-1-2-179,-8-3-68,-5-1 203,-9-2-34,1 3 11,3 4-23,9 7-123,3 2-89,5 5 156,1 0-190,8 0-11,2 0-829,10 1-1782,0 1-2274,0 2 4896,-3-1 0,-7-1 0,-6-1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08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97 11123,'2'-5'2801,"0"2"-683,-2 3-1939,3 0-112,5 1 34,6 3-101,10 3 11,5 3 0,6-2 1,0 0-1,-2-4 45,-3-2 56,-3-1 12,-2-1 32,3-2 46,-1-6-101,4-4-12,-1-6-77,2-2-12,-2 0 44,7-1 1,-12 8-34,-1 1 12,-13 9 10,-5 2 12,0 1 56,2 0-45,4 1 0,5 4-22,5 1-34,10 4-23,-8-3 23,6-1-22,-8-4 22,0-1 0,7-1 33,4 0 46,4 0 66,16-8-99,-16 2-24,3-5-10,-23 6-12,-7 1 0,-1 3-12,-3 0 1,4 0-22,-4 0-103,2 0-894,-1 0-326,-3 0-593,1 1-819,-3 0 2768,0 0 0,-2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10.2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93 8187,'-11'5'2264,"3"-1"-1603,8-4 4740,0 0-5222,0-6-112,8-1-22,4-5-11,10-2 44,2 0-78,2 0 11,-1 1 23,-4 4-34,0 1 22,-7 5 23,-2 2 11,-1 1 11,0 0 56,5 0 1,4 0 21,6 0-22,2 2-67,-1 3-22,-1 3 33,-3 4 45,-1 2-55,2 2-35,-3 2-10,-1-3-12,-6-2 0,-4-2 11,-2-5-11,-4-2-11,0-2-45,-3-1-12,1-1-78,2 0 146,1 0 101,3-3-45,2-2-23,3-5-9,4-2-24,5-2 22,-2 0-22,17-6 0,-12 7 0,8-4 11,-13 10 0,-5 2-11,1 1 12,-4 2-1,2 1 123,12 1-89,-2 3 22,15 4 12,-7 2-79,4 4 0,-3-3-12,-1-1-10,-3-4 0,-7-2 10,0-2 35,4-1-23,-6 0 0,7-4-11,-12 0-281,-1-2-470,-6 1-538,-3 2-1176,-3 0 2476,-2 0 0,0 1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44.7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8 185 6103,'0'-3'471,"0"1"-1,0 2-470,0-10-201,0 6-863,0-7 1041,0 9 46,0-2 324,0 0 224,0-2-123,0 2-100,0-1-23,0 1-45,0-1 0,-2 0 44,2-1 2,-2 0 10,2 1 22,0-1 12,-2 1 672,2-3-504,-2 3 56,2-1-45,0 3-23,0-1-111,0 0-68,0 0-11,0-3 281,0-2-258,0 1 21,0-1-55,0 2-45,0 2 23,0 1-45,0 2 1546,0 0-1737,0 9 0,0 10 12,0 13-46,4 12-10,0 8-23,6 3 0,3 2 11,2-1-11,3-2-11,-3-4 11,2-4 0,-4-6 0,-1-5-12,-3 2-21,-1-14-68,-5 0-78,1-16-135,-4-2-9517,2-3 9801,-2-8 0,0 6 0,0-5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6.8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0 11291,'-74'28'673,"17"-3"-517,53-9-32,4 0-57,0 1-45,0-1-22,9-1-11,5-2-101,12-3 0,3-2-45,2-4-45,1-3-33,-5-1 11,-2 0 56,-8-7 11,-1-1-101,-10-8-336,-1-1-470,-5-2-426,0 1 1490,-5 2 0,4 7 0,-4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45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231 40 6798,'2'-5'2028,"-1"1"661,-1 4-2005,0-8-57,0 6 12,0-7-135,-6 6-78,-4 1-57,-6-1-99,-3 2 10,1-1-90,1 2-55,4 0 66,3 0 34,1 0-111,1 0-57,-4 0-45,2 2-11,-4 4 1,1 5-12,-2 5 22,1 2-11,2 5 45,3 1-45,4 2-11,3 0 0,0 0 0,2-3-134,5 5 78,6-10-67,9 2 44,10-9 12,5-2-22,7-3-57,2-3-33,3-2-68,19-1 113,-19-5-23,9-3 56,-25-4 56,-5-4 22,-6 0 23,-4-2 12,-6-3 10,-2-9 12,-5 4-11,0-6-12,-3 12 56,0 2-56,-5 3-11,-3 2-22,-3 2-80,-3 3-211,2 1-1681,-12-1 55,5 4-918,-11-1 2857,3 5 0,12 0 0,1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50.8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242 12 7123,'0'-4'2006,"0"1"-505,0 3 3149,0-1-4650,-2 0-45,-3 0 12,-6 0 33,-4 2 0,-4 1 11,-1 1-11,0 0 0,-3 1-11,-1 0 11,0 0-11,2-1 22,5 0-11,4 0 11,8-2-11,1 0 22,4-1-22,-1 0 56,-1 2 34,0 1-90,-2 4 0,4 2 0,-3 1-34,1-1 23,0 1 0,0-4-67,2 0-34,0-4-550,0 0 595,2-2 44,6 0-10,7 0 22,6 0-23,3 0-44,-2 0 33,-1 0 11,1 1 34,-1 3 0,-1 3 23,-5 2 10,-1 2 102,-5 0 44,-1 3-11,-5-1-23,-1 5 24,-2-3-23,0 1 78,0-2 0,0-4 78,0-1 236,-11 0-381,3-3-78,-13-1-35,9-3-44,-4 0-123,2-2-1076,-13 1-425,3-1-1088,-6-5-2610,8-2 5322,0-4 0,12 5 0,0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52.2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37 6249,'-6'0'1445,"2"0"-369,4 0-874,-12 0-68,8 0 1,-10 0 77,12 0 5660,1 0-5726,15 0 10,6-2 12,18-1-11,5-2-11,3-1-79,0 0-33,-4 0-12,-2 2-22,-7 2 11,-4 0-11,-7 2 23,-7 0-1,-6 0 0,-6 0 12,-1 0-34,0 0-1905,-2 0-291,3 0-1994,-2 0 4190,0 0 0,-1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52.8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 11930,'-4'0'1983,"1"0"1569,3 0-3328,0 7-34,0 5-77,0 12-46,5 10-44,1 5 10,5 6-22,-2 1-11,2-2-11,-4-3-22,2-4-23,-1-3-102,-3-4-111,-1-5-89,-1-5-157,-1-5-326,0-6-414,2-4-818,-4-4-1031,3-1 3104,-2 0 0,0 0 0,-1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53.4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216 24 12333,'-35'-13'2140,"3"3"-1838,20 10-223,-4 0-22,1 6 77,-5 3 68,2 6-23,-2 4-67,3 1 67,2 3-78,6 4 0,4 0-101,3 2-23,2-3-66,0-1-102,5-4 23,12-2 34,10-3 100,17-2-55,5-6 21,7-3-77,4-4-114,-3-1-54,-4-3 10,-7-5 68,-9-5 123,-7-4 79,-7-3 33,-5 0 45,-11 1 55,-2-1 24,-5-10-124,-8 7-34,-2-8-123,-10 11-67,1 3-337,1 5-1724,-8 1-942,7 5 3227,-7 1 0,16 3 0,2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58.0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2 11885,'-4'-1'1950,"0"0"829,4 1-2645,0 5-44,0 3-57,0 7-33,0 3 0,0 0-22,0 1-68,0-3-156,0-1-124,0 0-123,0-2-213,0 1-515,0-1-404,0-3-1053,0-1-1008,0-3 3686,0-2 0,0-2 0,0-2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4:58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30 7482,'6'-5'1792,"-1"1"-1288,-5 4 707,0 0-651,0-4 56,-1 3-134,-1-3 78,-5 4 1,1 0-147,-5 0-325,2 0-10,-2 1 10,0 2-33,0 4-33,0 1-1,1 3 12,0-1-1,5 3-33,0-1-22,5 1-79,0-4-44,0 1-12,4-4 34,3-1 33,9-2 34,5-2-112,21 0 56,-12-1-45,10-5 56,-18-1-56,-4-4 23,-3-1 55,-4-5 79,-4 5 34,-3-4 33,-3 7-56,-1-1-11,0 2-78,0 0-146,0 1-23,-3 3-425,-1 0-683,-3 0-808,1 1 2163,-3 0 0,7 1 0,-3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4.0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0 378 13432,'5'-12'649,"5"-5"-503,8-6 100,8-6-11,-2-3-32,3-4 77,-1-1-79,-4 1-78,1 1-11,-7 5-89,0 3-1,-5 5-22,-2 5 0,-2 5-22,-1 5 22,-4 3 56,-1 2 347,-1 2-381,0 6-10,0 4-1,2 10 34,1 7-1,5 6-44,1 5 0,5 3 0,-2 3 0,2 1-11,-3-3-56,-1-3-67,-1-5-102,0-8-44,-2-4-404,2-7-234,-3-7-180,-1-3-493,-3-4-3261,2-1 4852,-4 0 0,2 0 0,-2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4.2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48 9689,'-1'-5'1882,"-1"1"-526,2 4-1356,42-9-123,-17 5-561,33-5-615,-29 5-752,-7 1 2051,-2-1 0,-10 1 0,-4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8411,'3'-2'1770,"-2"0"-1130,-1 2-316,10 43-55,-6-15-90,8 39 1,-9-24-79,-1 0-23,0-1-78,-2-4 0,0-5 0,0-5-22,0-8-91,0-6-144,0-7-158,0-5 236,0-2 269,0-5 78,0-5-56,0-8-45,3-4-33,5-2-34,6 2 11,7 1 157,1 5 56,3 4-11,-2 4-11,-1 4 44,-1 3 460,8 5-246,-9 5-46,5 8-156,-14 3-135,-4 3-101,-3-1-11,-3-1-11,-1-4-526,-11 4-180,-2-8-425,-12 1-1167,1-10-1332,0-2 3630,0-1 0,12-1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7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11840,'12'26'773,"-3"1"-594,-3-1-100,0-1-12,0 0 23,-1-5-57,-3-3-33,0-5-45,-2-5-167,0-2-180,1-4-146,0 0 67,2-1 247,1-2 224,3-5 45,4-6 0,5-6 11,3-2 0,5-2 78,8-1-22,-8 8 34,2 1 89,-13 12 146,-6 1 56,-1 2 527,-3 3-572,3 6-213,-2 6-89,1 6-90,0 0-180,-2 1-503,1-2-639,-1-3-5210,-1-1 6532,-1-8 0,-1-1 0,0-6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5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11123,'65'14'-23,"1"-1"1,-7-1 0,-11-3 100,-28-9 225,-5-3 156,-10-3-145,-2-3-168,-3-5-79,0-3-11,-1-1-34,-4-2-22,-5 2 0,-1 2 0,1 3 168,4 3 45,2 4 123,2 2 57,0 2-46,2 0-34,0 1-44,0-1-78,2-1-91,5-1-100,3 1 0,3 1-268,1 1-1760,0 0-785,0 1 2813,-2 0 0,-6 0 0,-3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7.2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17 11414,'-6'0'2174,"1"0"-1009,5 0-470,21-3-68,12 1-335,24-3-236,9 3-56,-3-1 0,-1 2-56,-7 0-504,-7 1-640,-3 0-525,-5 0-616,-3 0-1066,-2 0 3407,-8 0 0,-11 0 0,-7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7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13801,'68'12'-852,"-3"-2"-156,-15-9-1345,1-1-1490,-1 0 3843,-3 0 0,-21 0 0,-6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7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 9980,'-4'0'269,"1"0"695,3 0-953,96 0-11,-41 1 11,10 0 0,1 2 34,-4 2 168,-12 4 135,-10-2 178,-16-1 79,-10 0 0,-9 0-78,-3 2-68,-2 4-122,0 1-1,0 3-202,-5-1-134,-1 1 0,-3-3-179,1 0-550,3-3-806,3-2-1132,0-1 2667,2-3 0,0-1 0,0-3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8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0 523 13857,'21'-25'874,"4"-4"-683,8-4-113,1-6-78,3-5 0,-2-4-11,0-1 11,-4-1 11,0 2 45,-4 5-22,-1 6-12,-4 7 79,-5 9 134,-5 6 68,-3 8-46,-5 3-33,1 3 57,-4 1 189,0 0-403,-1 5 12,0 6 10,2 9-33,5 8 34,-1 6-79,8 5-11,-4 4 0,2 0 0,-1 0 0,-3-2-11,-1-4-34,-5-3-89,0-5-90,-2-6-213,0-6-1176,0-3 223,0-7-167,0 0 78,0-4 795,1 2 359,3-1-90,0-1-392,0-1-369,-3-1 1176,-1-1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 13028,'24'-3'1165,"0"1"-1075,-2 2-90,2 0-146,0 0-807,1 0-671,2 0-1424,-1 0 3048,2-4 0,-14 4 0,-3-4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9.3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14227,'0'33'1087,"0"-2"-1054,0-2-33,0-2-212,0-2-450,0-4-515,0-5-369,0-6-885,3-6-1154,0-2 3585,1-2 0,-3 0 0,-1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9.4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 12501,'55'-3'-860,"-4"0"0,-33 3 0,-3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09.7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0 11481,'-47'45'-201,"18"-9"134,42-27-23,11-5 79,1-2 11,-2-2 78,-6 0 34,-5-5-11,-4-2-67,-5-5-34,-1-1-101,-2 0-224,0 1-505,0 2-749,0 0 1579,0 4 0,0 3 0,0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0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6809,'0'0'0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7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4 130 8333,'-2'3'1076,"0"0"414,2-3-1322,75 17-157,-33-11 23,56 11 33,-58-16 11,-12-1 146,-10 0 315,-11 0-47,-4-3-391,-3-3-90,-8-6-22,-8-4 11,-9-3-56,-9-3 11,2 1-55,-3 0-1,6 2 101,3 5 123,8 4-123,8 5 0,6 3 0,4 0 78,0 1 1,3 0-79,9-1-90,7 2-414,9-1-1053,3 1-819,-2 0 2376,1 0 0,-15 0 0,-3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0.9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 6574,'4'-7'2891,"-1"1"-1759,-3 6 1220,0 0-1209,3-2-179,-2 1-225,2-1 1,-3 10-191,0 6-258,0 8-179,0 5-11,0 2-67,0-1-23,0 0-11,2-2 0,0-1-56,0-3-123,1-4-169,-2-4-313,0-5-358,-1-5-404,0-2-2947,0-2 4370,0-3 0,0 2 0,0-2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1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52 14361,'1'-4'1905,"10"0"-1457,10-1-123,10-1-134,4 0-124,0 0-67,-2 2 11,-4 0-11,-3 1 0,-3 1 11,-4 1-11,-3-1 0,-5 1 0,-2-1 0,-3 2-11,-3-1-213,-1 1-3053,-2 0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6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23 204 10585,'-12'0'762,"2"0"-213,10 0 2891,0 0-3283,6 0 89,2 0-33,10 0-56,1 0-67,6 0 22,3 0-12,6 0 2,3 0-24,7 0-55,2 0 55,5 0-22,1 0 34,1 0-79,-4 0 56,0 0 11,-4 0 23,-2 0-78,-6 0 10,-1 0 12,-4 0 0,15 0-23,-11 0 12,14 0-23,-10 0 67,2 0-10,4 0-1,21-2-34,-16 1-21,11-2-1,-23 2 11,-4-1 12,2 1 11,-1-1-1,4 1 12,24-3-44,-13 1-12,16-2 0,-20 1 0,1 1 0,-1 0 0,-1 3 11,0-1-11,-5 0 0,0-1 22,-4 0-22,1 1 0,17-4 0,-14 3 0,13-1 11,-17 1-11,-1 0 12,4 0-12,17-2 0,-11 4 0,14-3 0,-18 2 0,4-1-12,2 0 1,1-1 11,6-3 0,2 0 0,3-2 23,30-3-12,-23 3-11,20-2 0,-33 6 0,-2 0-23,-3 2 12,-2-1-11,1-1-12,19-2 23,-16-1 0,12 1 11,-22 1-23,-3 2-21,-5 0-12,0 1-12,-6 1 46,0-2 11,-1 2 11,16-2-11,-11 2 11,11 1-23,-17 0 1,-9 0 11,-5 0-34,-6 0-22,-3 0 33,0 0 12,-1-1-12,1 0 12,2 0-90,0 1-180,-1-1-44,-1 1-2095,0 0 403,-2-3-1413,0-1 3441,-5-2 0,4 2 0,-4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8.4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9 11638,'0'-5'2118,"0"1"-1636,-2 4-45,2 0-281,-2 3 24,2 7-101,0 9-46,7 9-33,3 3-33,6 1-259,1-4-313,-1-4-224,-3-4-135,-2-5-257,-3-5-516,-3-6-504,-3-2 2241,-1-2 0,-1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8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12154,'88'-3'-112,"-10"1"-594,-35-1-953,-4 1-884,-4 1 2543,-5-1 0,-13 2 0,-7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9.0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 9756,'-55'26'628,"11"-2"-281,44-8-101,2-1-89,13-1-112,8-2-45,16-2-67,1-3-12,2-3 57,-5-2 11,-2-2 0,-4-2-12,-5-5-178,-5-5-225,-8-4-112,-6-3 45,-5 3-202,-2 0-593,0 4 1288,-7 2 0,6 5 0,-6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9.3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10910,'22'48'-33,"-2"-8"-326,-14-22-470,2-4-337,-3-1-839,-2-4 2005,-1-2 0,-2-4 0,0-1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19.5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9330,'82'15'-566,"-12"-4"0,-54-9 0,-5-1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0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1 7918,'-4'0'2241,"1"0"-874,3 0-1322,-38 6 134,23 3 46,-31 8-46,35 3-67,3 3-112,5-2-34,3-2-100,7-4-45,7-4-79,11-4 67,6-4 12,0-2 89,0-1 34,-3-5 34,-3-2-34,-4-7 0,-7-1 56,-5-2 45,-5 1 22,-3 1 11,-1 2 146,0 4 45,0 3-11,0 4 45,0 1-303,0 9-179,7-1-416,-2 8-682,9-5-527,-1 0-627,2-2 2431,3-3 0,-10-1 0,0-4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0.4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8277,'0'-3'852,"0"1"1803,0 2-2061,0 3-12,4 6-32,-2 7-236,5 6-214,0 4-100,3 0-33,2 1-68,1-1-314,0-3-257,-2-3-168,-2-3-382,-2-5-514,1-3-864,-3-4 2600,1-3 0,-4-1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3.4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19 7952,'0'-6'2521,"0"2"-538,0 4-1624,-62-9 33,37 13-78,-49-3 0,55 20-135,1 5-78,8 4-101,4 1 0,4-5-23,4-1-33,8-7-44,7-4 21,10-5-66,6-3-68,2-3-79,2-3 45,-4-2-301,6-18 212,-16 1-35,1-16 114,-18 10 246,-3 0 11,-3 5 235,0 6 169,0 6 413,-5 4-671,1 3-146,-5 1 45,1 6 212,1 4-66,1 7-168,3 2-23,1 2-45,2-2-202,8 0-2307,19 5-763,0-8 3317,13 1 0,-23-12 0,-4-3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8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96 8652,'73'1'-27,"0"0"1,-6 0 0,-12-4 745,-22-6-719,-9-2 363,-8-3-37,-9 2 250,-3 0-38,-8 1-6,-11 1-139,-10 2-69,-13 3-189,-2 2-46,-1 2 1,7 1 56,-1 1 55,5 5 124,4 3-33,3 6-57,9 1-78,5 1-123,6-1-34,3-1-460,20 4-33,2-8-90,20 3 68,2-10-751,0-2-628,0-2-739,0-1 2633,-9-4 0,-14 3 0,-8-3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1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 6316,'0'-3'1188,"0"0"280,0 3-953,0-8 135,0 5 168,0-6-101,0 8 1166,0 1-1738,0 7-77,1 3 10,3 10 12,2 1-57,1 4-10,0-1-23,1 0-23,-1-1-78,0-2-235,1-3-168,-1-3-191,-1-2-257,-1-4-707,-3-2-436,1-3 2095,-1-1 0,0-2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1.8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8322,'5'-7'1803,"-2"1"-850,-3 6 605,0 0-1066,1 8 92,1 3-159,0 9-223,2 0-191,-2 3-11,1-2-179,1 2-370,1-3-292,-1-3-235,3-2-728,-4-5-470,0-2 2274,-3-2 0,0-3 0,0-1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2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84 9252,'0'-4'1378,"0"0"460,0 4-1592,50-16 45,-13 7-22,46-11-111,-28 11-136,2 1-22,-8 2-34,-5 2-246,-7 2-202,-11 1 68,-5 1-125,-5 0-413,-4 0-359,0 0-369,-6 0 1680,1 0 0,-5 0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2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 8702,'0'8'2287,"0"-3"-1571,0-5 136,0 0-594,12 0-12,7 0-123,17 0-11,7-3-44,5-1-68,-4-3-101,-6 2-370,-7 1-201,-9 2-493,-7 1-617,-6 1-526,-4 0 2308,-3 1 0,0-1 0,-2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3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13432,'0'12'839,"0"2"-839,0 6 0,3 1-347,0-1-538,5-1-505,-2-3-537,2-2-246,-3-2 2173,-3-2 0,0-5 0,-2-2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3.3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 11000,'93'-12'-291,"-14"3"-438,-50 9-234,-4 0-1122,-3 0 2085,-3 0 0,-7 0 0,-6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3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30 8893,'-8'0'975,"2"0"-606,6 0 136,0 0-460,-16 40 11,12-22 56,-10 29-78,23-35-34,5-5-12,6-4-32,0-2 21,4-1-66,-4 0-57,4-5-33,-6-2 56,-1-7-113,-1-2-33,-8-3 146,0-1 100,-4 0 23,-2 1 79,0 2 55,-2 6 236,0 4 213,0 5-23,0 1-560,0 10-34,5 1-100,2 9-370,6 0-763,4-1-660,-2-3 1927,3-3 0,-10-6 0,0-3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4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9039,'0'6'0,"0"-1"56,0-5-168,0 0-67,9 34 179,-5-25 45,7 25 291,-10-33 369,-1-1-649,0-5 135,0-1 89,0-6-78,0 2-79,0-3-56,0 2-55,0 2-12,5-1-157,3 4-426,5 2-414,1 2-717,3 1 1714,-4 1 0,-4 0 0,-4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4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0 8961,'-9'44'134,"7"-9"-123,13-31 0,6-3-11,-1 0 0,3-1 45,-3 0-34,-1-4 45,-4-2-33,-2-4-23,-4 0 0,1 1-23,-4 2 23,-1 4-33,1 1 33,-2 2 33,4 0 292,-4 1-45,2 5 56,1 7-21,3 7 256,5 8-45,3 1-212,5 1 34,-2 1-80,1-2 12,-5 0 213,-6-3-78,-2-2-23,-5-4-168,0-4-145,-6-2-79,-1-6-448,-9-4-415,-2-3-56,-8-2-493,-8-8-436,-4-3 1848,-13-15 0,26 14 0,-3-4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5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0 164 7739,'8'0'1311,"-1"0"-997,-7 0-90,0 0-179,59-13 201,-35 4 56,45-13-32,-51 8-102,-3-1 101,-7 0-56,-4 0-68,-4 0 180,0 1 79,-1 1-281,-8 4 56,-4 3 124,-6 3-68,1 3-90,0 0 35,5 4-80,2 3-55,4 5 34,5 3-79,0 1-12,2 0-178,0 1-471,3-3-1031,8 0-695,4-3 2387,9-4 0,-11-4 0,-2-2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8.6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 8165,'4'-1'1860,"-1"0"-247,-3 1-1456,27 49-78,-16-26-57,19 36-22,-21-39 0,-3-6-79,-2-4-156,-3-4 11,-1-3-134,0-2 347,0-6 11,0-1 145,0-8-66,2-1-46,5-2-33,1 2-89,8 1-214,-3 3-493,5 4-279,-1 1-639,3 4 1714,-2 1 0,-6 1 0,-4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5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9868,'0'-4'1479,"0"1"-414,0 3-1043,5 50-22,2-28-246,6 41-158,2-42-683,-2-3-840,-4-3 1927,-3-6 0,-5-3 0,-1-3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5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 12266,'0'-3'1759,"0"0"-1221,0 3-538,16-6-224,0 3-448,14-4-572,-7 4-1210,-3 2-1266,-7 0 3720,-5 1 0,-4 0 0,-2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7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 27 6764,'0'-4'1479,"0"1"-1311,0 3-168,0-4-33,0 1 33,0-3 156,0 3 461,0 1 1982,0 1-2318,-6 1-46,-4 0-33,-5 2 55,2 1 102,0 2-158,6 4-43,-2 2-57,1 3 22,3 4-11,1 2-45,2 1-67,2-1-56,0-1-157,0-3-202,2-3-335,10-3-752,4-4-773,11-3 2275,-1-1 0,-10-2 0,-5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7.8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8512,'0'6'1098,"0"-1"-403,0-5-684,72 6 1,-39-7-1,55 1 23,-62-10-34,-5-4 0,-9-1-68,-5-1 68,-6 1 23,-1-1 66,-3 4 12,-4 1 22,-8 5 57,-2 2 279,-3 4 56,0 0-134,1 0-313,1 5 44,2 3 78,4 7-22,5 4-22,4 0-102,3 1-44,0-2-22,2-2-191,9-2-414,5-4-1379,15-4 2006,12-3 0,-20-2 0,5-1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8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12154,'2'52'1524,"0"-3"-1266,1-15-202,4 0-56,-2-3-236,3-3-492,-2-5-213,-2-5-549,1-3-651,-3-4 2141,0-5 0,-1-3 0,-1-2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8.3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12277,'17'64'728,"-1"-5"-616,-3-23-112,-3 1-78,2-2-393,-4-4-526,2-7-919,-2-5-728,2-8 2644,0-5 0,-4-3 0,-1-2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28.7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93 8602,'7'-1'863,"-3"0"78,-4 1-829,61 2-33,-40-1-12,46 1 34,-58-2-34,-4 0 56,-3 0 79,-2-4-90,0-2-112,0-5-12,0-2-55,0-1 67,0 1 56,0 2 45,0 3 78,0 3 101,0 4 874,0 1-1075,8-1-79,4 0-67,8 0-852,2-1-1165,0 2-2062,-2-3 4146,-1 3 0,-9-2 0,-4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32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29 8512,'-10'-1'1524,"2"0"-627,8 1 682,0 0-1579,-4 0 0,3 1-33,-3-1 33,3 1-79,0-1-21,-1 0-102,-2 0-101,0 0-22,-3 0 202,3 0 123,1 0 0,-1 0 11,4 0 124,-2 0 10,1 0-78,0 1-67,-4-1-11,3 1-22,-3 0-46,1-1 12,0 1 33,2-1 416,1 0-304,-1 0-78,2 0 0,-4 0-45,1 0 1,-1 0 44,0 0 44,2 1 3441,2-1-3328,0 2 0,0 0-1,7 0 24,3-1-68,5 0-68,3-1 12,-5 0-22,3 0 22,-5 0-45,2 0 34,-1-1-34,1-2 12,2-3-23,0 1 11,-2-1 12,1 2-12,-1-1 23,2 2-23,1 0 22,0 1 12,3 0-11,-3 1-12,6 1 45,11 4-67,-2 0 12,9 5-24,-14-3 12,-4-1-112,-5-3-191,-6 1-189,-4-3-2108,-3 1 135,-3-1-907,1 1 3372,-2 0 0,2 1 0,-2-1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32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8355,'0'6'1255,"0"-1"-1109,0-5-90,0 0 89,3 21 1,2-15 213,5 15 291,2-21 78,1 0-179,4 0-123,-2-4-146,1-1-135,-1-5-77,1-1-46,1 0-22,1 2-22,0 1 22,2 2 79,-1 3 89,1 1 134,-2 1 56,0 1-10,-1 0 67,9 0-303,-9 0-45,9 0-22,-13 0-12,2 0-21,-4 0 10,0 2-11,0-1-22,1 2-202,-2-1-448,-3 0-762,-2 0-807,-1-2-2095,1 1 4325,0-1 0,-2 0 0,-3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34.3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7 7818,'-2'-3'2566,"0"0"-438,2 3 763,-1-1-2331,-1 9-33,-2 4-146,0 13-56,-1 5-56,-1 5-56,-3 4-101,-2 4 0,0 1-68,-2 1 2,4 1-46,0-3 45,3-3-34,1-5 0,1-5 12,2-7-23,-1-4-34,3-8-22,-2-3-68,2-5-4459,0-1 2544,0-9-2028,0-1 4067,0-7 0,0 7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9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11179,'57'67'179,"-9"-11"-168,-32-38-11,-6-5-89,0-5-46,-6-4 91,-1-2 44,-1-2 459,-2 0-224,0-4-111,0-3-68,0-6-11,0-5-45,2-2-56,5 0 11,2 1-314,6 4-246,0 2-415,-2 5-111,-1 3-674,-4 3 1805,-1 1 0,-5 1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35.1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271 37 7078,'0'-8'1983,"0"3"-1154,0 5 718,0 0-808,-14-10-89,5 7-22,-13-6-34,9 8-79,0 1-123,-1 0-56,1 0-33,-4 0-46,1 0 12,-4 3 0,1 1 0,-1 5-78,3-1-57,3 1-55,3-1-23,0 3-23,5-1 12,-4 3 22,6 0-22,-2 11-34,5-5-11,1 5-11,1-5 0,9-2-101,6-1 45,11-1-45,6-4-124,30-1 124,-13-6 23,20-1-69,-24-3 80,0 0-12,-4-6-22,-5-1 0,-4-6-168,0-7 191,-10 3 22,1-4 11,-13 4 44,-4 1 12,-3 1 34,-2 0 11,-2 3 33,0 2-33,0 0-45,-8 1-123,2 3-90,-9 0-325,5 3-582,-3 2-673,1-2-1367,-3 2 3160,-3-2 0,7 1 0,2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37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0 13712,'-6'2'2050,"1"6"-1344,5 8-269,-3 6-224,-3 3-101,-2 2-90,-1-3-22,4-1-67,-2-6-292,3-1-649,-2-6-718,3-1-817,1-3-2623,0-3 5166,2 0 0,0-3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38.4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16 8781,'6'-8'2275,"-1"1"-1782,-5 7 2666,0 0-2844,0 2 9,0 5-122,-2 4-56,-2 4-90,-1 3-12,-3 3-44,3 0 0,1 0-33,2-1-90,2-2-45,0-2-90,0-4-33,0-4 10,5-2 68,6-4-89,5-1-23,5-1-236,0 0-167,4 0 112,-1-5-146,5-3 1,-1-6 200,-1-3 270,-1 0 167,-6-1 35,-5 2 89,-6 4 179,-6 2 415,-1 4-202,-2 3 247,0 1 325,-6 2-696,-6 0-133,-7 0-46,-2 0 57,0 1 44,1 3-66,4 2-124,1 3 0,1 1-12,2 1-312,-2-1-551,3 1-1097,0 0-1557,0-2 3529,4-1 0,1-4 0,3-2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39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8 7885,'0'-4'3148,"0"0"-1848,0 4-919,0 15-123,0-6-146,-1 11-112,0-12-68,-1-3-66,2-2-415,0-3 101,0-5-796,0 2-2386,0-4 3630,0 4 0,0 0 0,0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0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7 441 8523,'-4'1'1872,"1"0"-629,3-1-649,0-3-190,0-3-102,7-5 56,1-3-99,9-3-147,4-4-90,6-5 90,3-3 45,1-5-101,0-1-45,-5-2 23,-2 0-12,-5 3 23,0 3 112,-3 6 78,1 4 67,-6 5-133,0 3-23,-4 2 44,-1 4-22,-1 1-56,-1 2-22,-2 2-46,-1 1 35,1 0 627,-2 1-527,5 5 79,-1 5-157,5 7 11,0 6-45,4 4-56,-2 2 0,0 2 12,-2 0 21,-3 0-32,-1-1-12,-3-2 0,0-1-34,-2-3-78,0-1-67,0 2 67,0-10 33,0-1-33,0-11-22,0-2-3878,0 0 2545,0-7-1021,0 1 2488,0-6 0,0 7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0.9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18 9050,'-6'-1'2510,"1"0"-605,5 1-1759,31-1-68,-9 0-78,26-1-89,-17 0-651,-5 0-784,-3-1-1042,-5 2 2566,-3-1 0,-7 2 0,-3-1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1.7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8 7302,'-12'-4'1905,"2"1"-1390,10 3 3889,0 0-3732,0 4-246,0 3-157,0 4-224,0 1-45,0-2-23,0 0 12,0-2-157,2-1-281,-2-2-424,3 0-360,-2-2 1233,0 0 0,-1-2 0,0-1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2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8456,'0'0'0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2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 21152,'-2'-2'2106,"0"1"-5383,2 1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3.8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 11593,'2'15'449,"0"0"-404,-2 1-23,0-1-22,0-2-11,0-2 11,0-3 0,0-2 0,0-1-22,0-3-191,0-1 213,0-6 11,0-2 11,5-7-22,2-2 23,8-1-23,2 2 11,1 2 11,-3 4 214,-1 2 55,-4 4 22,-2 1 68,-3 1 46,-2 1 21,-3 0-23,1 0 203,3 2-258,0 4-191,3 3-34,-3 2-77,1 0-68,-1-3-56,0-1-236,-2-1-268,1-1-392,-3 0-438,2 0-671,-2 0-998,0 0 3059,0-3 0,0-1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9.5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198 0 11750,'-53'19'297,"0"-1"0,-31 15-297,79-17-33,3-2-46,2-1 1,2-4-124,8-1 23,5-4 22,11-1-22,1-2 44,3-1 57,-3 0 78,-1-4 0,-4-1 33,-5-4 225,-6-2 79,-6-1-24,-4 0 68,-1 2-123,0 2 358,0 2-403,0 4 11,0 0-257,-3 10-12,2 1-101,-2 9-392,3 0-425,0 0-57,0-2-515,7 0-325,9-6-11,12-2 1871,9-5 0,-15-1 0,-4-2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4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7111,'6'-5'1805,"-1"1"-741,-5 4 998,0 0-1177,5 5-100,-2 1-203,2 4-224,-3 0-279,-2-2-79,0 3 22,0-1-22,0 2-67,0 0-79,0 0-100,0-1-12,0 1-111,0 0 77,0-1-772,0-2-169,0-2-582,0-2-684,0-3 2499,0-1 0,0-1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4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11649,'0'-4'3407,"0"2"-12729,0 2 9322,0 4 0,0-3 0,0 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5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6652,'0'-5'1244,"0"1"257,0 4 3911,0-1-5064,0 8-57,0 0-67,0 9-56,0-2-67,0 0-67,0 1-1,0-1-10,0 0-23,0 1 0,0-1-12,0-1 12,0-3-11,0-2-22,0-4-46,0-1-1288,0-2 1367,0-5-291,0-1-359,0-4-482,0 2-761,0-1-1166,0 0 3059,0 1 0,0 2 0,0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6.0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25 15415,'-2'-2'929,"0"0"-873,2 1 113,8 0 10,7-1-45,11 0 34,7 1-33,2-1-79,0-1-23,-3 1-33,-5-1 12,-7 2-12,-4 0 11,-3 1 0,-5 0 0,-1 0 12,-5 0-2982,-1 0 1,1-1 1098,-2 1 0,2-1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48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23 104 9543,'-12'1'2723,"2"0"-2040,10-1 1458,0 0-1514,6 0-112,7 0-133,11 0-91,6 0-22,6 0-23,3 0-22,5 0-34,5 0-66,6 0 11,5-1 22,5 0-12,0 0-78,-2-1 23,-1 2 0,-2-2 33,1 0-34,6-2-83,-15 0 0,1-1 5,35-1-146,-30 1 1,0-1 168,25 1-12,1 0 1,-2 1-7,-23 3 1,1 0-17,29 0 22,-31 0 1,0 0 67,22-3 78,1 0 34,0-2-112,-5 2-34,-2 0-23,-6 1 12,-6 1 134,15 1-134,-25 0 56,11 1-79,-32 0 1,-4 0 44,-2 0 425,1 0-413,3 0-23,4 0 22,5 0-11,3 0-22,3 0 0,0 0-23,-5 0 1,0 0-12,-5 0 22,-3 0-33,-2 0 34,-5 0 78,-1 0-33,-1 0-57,-1 0 12,0 0-23,1 0 56,2 0-22,3 0-22,-2 0-12,-2 0-11,-1-1 11,-7 1 11,-1-1 1,-3 0 22,0 1 11,0 0-23,4 0 12,-4 0-11,6 0-12,-8 0-22,5 0 22,-8 0 1,4 0-12,6 0 146,7 0-90,8-1-67,2 1 11,4-1 12,6 0-12,-12 1-11,-1-1 0,-14 1 0,-6 0 11,-1 0-11,-4 0 0,0 0-11,1 0 11,-1 0 33,8-1-33,-2 1 0,4-1 68,1 1-35,1 0-22,0 0-11,2 0 0,-5 0 34,1 0-23,-6 0 0,-1 0 34,-4 0-11,-2 0-34,1 0-11,-2 0 11,0 0 0,1 0 0,0 0 11,1 0 11,-1 0-2901,0 0 627,-2-3-1311,0 2-2679,-3-3 6242,-13 3 0,9 1 0,-7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56.6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18 6036,'6'0'1098,"-1"0"112,-5 0-728,-13 0-112,8 0-23,-10 0 67,11 0-55,0 0-123,1 0-79,-1 0-23,0 0 34,2 0 2185,1 0-2162,12-2-46,7 1-89,11-1-56,9 0 0,-1 2 0,5-2-67,-3 1-78,-6-1-181,-4-1-77,-10 2 11,-7 0-101,-6 1-460,-5 0-145,-1 0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57.0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8 6451,'-2'-4'1624,"0"0"337,2 4-1188,0 8-134,0 1-67,-3 10-124,-3 3-56,-3 5-12,-4 5-144,0 1-168,0 2-68,4-3 0,2-3 11,5-3-11,1-7 0,1-4-45,0-5-124,0-6-133,0-2-4124,0-2 1715,0-5 2711,3-1 0,-2 0 0,2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57.7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223 10 6003,'-2'-2'1243,"1"0"-391,1 2-393,-41-2-33,21 1-12,-33-1-55,30 5 55,2 3-32,-1 3-192,6 2-111,4-1-23,4 2-12,6 0-44,0-1-33,2 0-34,11-1 22,4-2 45,12-2 0,2-1-23,3-3-66,-1-2 33,-4 0-34,-3 0-11,-6-6 57,-8 0-58,-3-6-77,-7 2-213,0-1 0,0 1-101,0 0-336,0 3-729,-2 2 1558,2 2 0,-2 3 0,2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58.0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 7582,'63'-10'623,"0"1"1,-2-1 0,-22 9-310,-39 9-180,0 5 23,0 3 45,0 0-45,0 1-134,0-1-23,0-1-45,0-1-225,0-2-155,0 0-34,0-3-259,0-1-435,0-2-427,0-1 1580,0-3 0,0-1 0,0-1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58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 7269,'-6'-7'1759,"1"2"-1401,5 5 718,0 0-852,20 0-145,-6 0-79,20 0-56,-12 3-785,1-1-403,-2 3-717,-5-2 1961,-1 1 0,-9-2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9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11045,'2'-6'2532,"0"1"-2106,-2 5-169,0 0-234,2 33-23,1-13-112,4 28-213,3-23-348,-1-2-380,-2-4-627,-3-5-797,-2-4 2477,-2-4 0,0-4 0,0-1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59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180 55 6014,'-2'-5'1815,"0"1"-1110,2 4-222,-19-11-203,9 8-45,-17-8-45,14 11-33,-2 0-11,-3 0 66,1 5 114,-1 2-35,2 4-134,4 1-112,5 1-23,4-3-22,3-1-33,0-1-1,3-2 34,6-3 34,3-1-34,7-1-12,-2-1-66,3 0-236,2-1-34,-5-3-100,4-3-1064,1-13 571,-7 4 380,0-7 561,-10 9 168,-3 4 247,0 2 190,-2 5 393,0 2-192,0 6 102,0 3-292,0 5-314,0 1-290,0-1-12,5 0-280,3-4-628,5 0-302,1-2-717,1 0 1927,-2-4 0,-5-1 0,-3-2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5:59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 8702,'4'-2'1626,"-1"1"66,-3 1-908,0 60-560,0-31-135,0 48 1,0-47-45,0-2 67,0-3-44,0-2-46,0-2-11,0-2-11,0-4-11,0-4-11,0-3-158,0-3-268,0-3-1513,0-1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0.8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7145,'2'-8'919,"-1"1"-134,-1 7 772,0 0-381,0 33-335,0-8-124,0 29-235,0-14-303,0-2-89,0-2-90,0-4-23,0-4-89,0-5-292,0-5-391,0-4-561,0-4-750,0-4-583,0-3 2689,0-1 0,0-2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1.2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7762,'13'-5'2902,"-4"1"-2051,-9 4 639,0 0-358,0 13-347,0 3-113,0 15-157,0 0-235,0 3-179,0 0-67,0-1-34,2-2 0,0-4-11,0-3-203,1-4-301,-2-4-370,0-4-538,-1-4-504,0-2-1009,0-3 2936,0-2 0,0-1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1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6 7280,'-8'0'1692,"1"0"-1222,7 0 875,0 0-751,0-2-101,0 1 45,5-1-12,8 2 1,12 0 89,15 0-146,14 0-279,8 0-135,4 0-45,0 0-11,-3 2 0,-7 0-11,-6 4-12,-10-2-66,-9 0-113,-10-2-223,-9-1-1,-7 0-34,-3 0-6285,-2-1 6745,0 3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2.2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5 6876,'-6'1'2521,"1"-1"382,5 0-2063,21 0-33,2 0-102,24 0-133,1 0-68,6 0-291,7-1-123,0-1-90,-1 1-56,-8 0 33,-7 1-10,-11 0-46,-11 0-111,-9 0 55,-6 0-111,-5 0-382,-1 0-7204,-2 0 7832,0 3 0,0-2 0,0 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3.2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9297,'0'-3'750,"0"0"-44,0 3-403,2-7 493,-2 5-12,2-5-135,-2 7 405,0 0-1054,0 4 224,0 4-45,3 8-78,1 6 67,4 4-123,-3 1 22,1 1-55,-4-1-12,-1-3 0,1-4-202,0-4-336,2-5-235,1-2-146,-1-5-157,1 0-100,-3-3-68,2 0-67,-4-1 1311,2 0 0,-2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3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 8602,'0'-7'2252,"0"1"-1154,0 6-246,0 0-752,59-5-100,-27 4-33,49-4-337,-40 5-616,-4 0-773,-1 0-627,-5 2 2386,-3 1 0,-13 1 0,-5-2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4.0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231 18 6574,'0'-7'2801,"0"1"-2084,0 6 90,0 0-426,-50-5-34,24 6-10,-37 0-147,37 8-67,4 4 68,5 2-46,2-1-33,8 2-56,3-1-45,4-1-11,3-2-22,7-4 22,7-2 34,11-3-34,-2-2-23,5 0-44,-9-1-11,3-1-23,-5-5 0,-1-2-11,-1-5 34,-5-1 78,-2 2 33,-5-1 90,-1 4 113,-5 4 55,2 2 314,-2 3-593,0 4-12,0 2 0,0 4-135,0 2-605,1-2-560,6 1-604,3-1-360,8-2 2264,1 0 0,-7-5 0,-3-1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4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8378,'4'-1'1927,"-1"0"-795,-3 1-1099,8 37-33,-3-22-45,4 29-22,-4-35-11,-4-1-12,0-5-89,-1 0-527,0-3 706,5-4 168,0-2 0,5-4-78,1-1 0,4 2 55,1 0-66,1 2-79,-1 3-45,-1 0-269,0 2-627,-1 1-818,1-1 1759,0 2 0,-7-1 0,-2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09.9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 10473,'0'-4'964,"0"0"-426,0 4-931,63 0-413,-26 0-797,52 0-1019,-46 2 2622,-4 0 0,-17 0 0,-8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5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151 12 8669,'2'-7'1816,"-1"2"-1469,-1 5-22,0 0-281,-26 15-21,20-8-23,-20 11 22,28-13 1,4-3-12,4 0 11,5-2-22,-1 0 0,3 0-157,-2 0-223,1-2 66,-1-2 156,-2-3 125,-1-1 33,-2 3 33,-1 0 2,-5 3 99,-1 1 90,-3 1 392,0 4 124,3 4-146,0 8-12,4 9-88,-2 6-360,3 5-56,-1 1 113,-3 0 133,-1 2 170,-3-4 111,0 4-448,-3-14-68,-3-1-89,-5-16-302,-13-3-202,-2-2-583,-12-2-269,2-6-291,-4-4-606,-1-7 2253,4-3 0,16 7 0,8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5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94 7156,'6'2'1670,"-1"-2"-841,-5 0-762,96-5-22,-57 0-40,17 0 1,-3-1-6,-29-4 56,-8 1 67,-8 0 12,-3 0-34,-5 0 101,0 0 145,-5 1 247,-8 3-180,-8 0-55,-6 4 11,-3 0-23,1 1-78,3 2-56,3 4 23,3 2-12,3 5-56,4 1-168,6 1-45,3-3-134,4 1-416,4-2-435,6-2-617,9-1-595,7-4 2242,5-1 0,-15-2 0,-1-1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5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14 10832,'0'-7'1736,"0"1"-861,0 6-192,0 0-549,0 26-78,0-11-56,0 21 0,0-19-224,0 0-481,0-3-517,0-2-1243,0 0-1154,0-4 3619,-8 0 0,6-5 0,-6-2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5.9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17 10608,'-4'-9'1546,"0"3"-852,4 6-110,0 0-506,15-1-78,-3 3 0,11 0-550,-5 1-682,-3 0-1110,1-1-1310,-1 0 3652,-4-1 0,-3 0 0,-5-1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6:07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216 266 11347,'-57'0'605,"7"3"-358,38 2 44,0 3 0,-1 1 23,2 1 0,-4 2-101,2 0-56,0 0-146,4 1 23,2 0-34,5-2 22,0-2 56,4 0-66,8-1 55,6 0 11,11-3-44,3-1 44,25-2-78,-11-1 0,18-1-67,-19 0-56,0-3 56,-1-2-23,-5-1 12,-1-4-349,3-6 170,-11 1-23,4-5 145,-16 4 57,0 1 78,-3 1 78,-5 0 23,-3 2 157,-5 0-46,0 5-167,0 2-45,-5 5-11,-4 0-23,-9 0 1,-3 0 33,-4 1 67,-1 5 79,0 1 146,-6 16-214,12-6-44,-1 9-23,15-9-11,3-2-56,3-2 0,0-4 11,6-2 67,27-4 102,2-1-113,26-1-11,-11-1-123,-1-1-34,-3-6 112,-7-2-45,-5-6 0,-6-2 34,-3-3-246,5-18 66,-9 7-100,5-15-67,-13 13-213,-1-2 392,-1 2 67,0 3 112,-1 3 79,0 2 100,-5 10 12,1 3-46,-5 9 35,0 3-135,-1 4 78,-6 7 203,-6 10 10,-6 9-101,-1 5-111,1 3-23,8-1-45,3-4-11,6-3-11,1-8-45,0-5-90,0-6-55,0-3 122,5-5 79,4-2 45,9-1-45,1-1 0,5-5-78,-4-5-259,2-8-178,0-2 358,1-3 90,0-1-224,9-16 291,-8 8 33,2-8 1,-6 15 55,-8 7 225,-2 7 100,-5 7 69,-3 3-237,0 2 336,-2 8 237,0 6-282,-2 14-190,0 8-134,0 3-202,1 0 1,1-4-24,5-4 1,2-5-34,10-8-145,1-4 100,6-6 90,3-4 45,6-3 0,6-1-45,3 0-112,0 0 34,-2 0-12,-3 0-447,9 0 469,-13 3 24,7 1 44,-16 3 67,-2 2 269,-6 2 67,-5 0-112,-4 4-45,-5-1 24,0 2 245,-2 1-369,-10-3-1,0-1-89,-12-6-56,0-3-347,-3-2-594,-5-2-908,-1-4 1849,-17-18 0,26 13 0,-7-12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8:56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18 289 6988,'-4'-6'2813,"1"2"-1939,3 4 941,0 0-1513,-5 0 23,4 0-22,-4 0 45,5 0-147,0 3 12,0 3 78,0 6 123,7 2-54,11 2-69,18 1-45,18-3-22,15-2-134,10-4-45,3-4-45,0-3-12,-9-1-100,-5-1-22,-13-6 11,-8-4-45,-10-5 22,-11-2 34,-8 0 67,-11-3-33,-4 0-56,-14-2-259,-39-12 348,-4 7-11,-30-7 45,19 12 22,7 4 11,10 1 34,8 3 0,14 2 0,7 1 56,9 3-55,5-1-46,3 3 12,2-1 10,8 3 12,6-1-45,13 3-112,8 0-269,10 3-2757,33 0-178,-11 0 3316,17 0 0,-49 0 0,-11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8:57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1 12389,'-82'24'874,"15"1"-605,56-5-11,6 3-124,2 0-44,3-1-1,1 2-44,11-4 0,7-1-34,14-4 45,4-2-22,5-6-34,-2-3-90,2-2-89,-3-2-11,-2-6-34,-3-2-79,-6-8-33,-4 0-180,-10-2-77,-6-1 66,-5-2 12,-3 2-225,0 1-22,-7 4-247,-1 2-212,-5 3 1221,1 2 0,6 3 0,1 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8:58.2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 7829,'2'-5'1759,"-1"1"302,-1 4-1702,33 17-135,-17-1-22,25 17-79,-23-6-100,-6 2-23,0-2 0,-8-4-45,-1-3-90,-3-6-33,0-4 90,0-5 0,0-3-326,0-1 348,0-8 33,0-3 12,0-10-11,0-5-45,10-3-124,4-2 79,13 5 23,3 3 66,1 7 12,0 6 11,-7 4 78,-4 3 303,-5 3 12,-6 6-147,1 6 23,-2 8-11,1 4-79,0 1 11,-1-4-111,-1-2-79,-3-6 0,-3-5-135,-1-5-178,2-2 21,0-2 12,2-2 112,4-13 68,0 1 54,7-12 46,-2 9 11,5 2 113,-1 4 11,3 3-23,-2 3 235,5 2-134,-7 2 156,2 1-54,-9 5-125,0 4-100,0 6 22,2 3-112,0 1-819,-3 8 114,-3-8-1302,-3 4-1600,-2-11 3607,-4-2 0,3-5 0,-2-1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8:58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0 149 9330,'65'-16'108,"0"0"1,-6 2-1,-10 1-30,-19-1 146,-10 1 259,-7 0 43,-8 2-44,-3 1-34,-2 0-224,-13 3-33,-5 0 190,-14 4-45,-2 2 101,2 1-123,1 0-202,4 6 33,3 4 135,0 8 67,7 3-10,3 3-135,8 0 11,3 0 167,8 7-279,14-10-78,12 5 55,15-13-56,6-2-22,4-2-212,1-5-382,-2-1-896,-8-2-1390,-3-1 2880,-3 0 0,-19 0 0,-3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0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359 13 7963,'0'-5'2151,"0"1"-492,0 4-1132,-64-3 100,36 3-10,-54 1-58,51 7-10,-2 6-212,0 9-91,2 3-100,5 4-146,8 0-101,9-2-56,5-1 68,24-7-80,9-5-156,26-8-67,6-3-33,2-4 32,-7-9-10,-6-1 112,-13-10 111,-10 0 147,-11 0 33,-9-1 56,-3 2 45,-4 1 425,0 0-189,-2 8-57,2 1 123,-2 8 246,2 1-390,0 5 88,0 6-101,0 8-156,0 6-90,0-1-134,2-1-651,6-3-795,6-6-1322,6-2 2902,4-6 0,-12-3 0,-1-2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0.1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 11549,'6'-3'840,"-1"0"-403,-5 3-437,7 45-123,-2-24-471,5 34-448,-4-40-560,-1-5-527,-3-5 2129,0-4 0,-2-1 0,0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0.5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1 116 9196,'0'6'795,"0"-1"-55,0-5 33,0 0-482,94 18-246,-51-13-45,15 5 0,-2-2 12,-25-11 111,-9-2 336,-13-4-157,-4-3-302,-13-1-22,-12-2 22,-16 0 168,-10-1 78,-2 2 80,4 1 133,13 4-78,9 2-157,13 4-123,6-1-45,3 2 44,1-2-44,13-1-56,9 0-537,12 0-819,5 1-907,-1 1-2275,-4 2 4538,-4 1 0,-15 0 0,-5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0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0 161 10339,'68'6'530,"0"1"1,-6 0-1,-9-3-373,-17-5-45,-8-2 280,-13-2 325,-6-5-347,-7-1-280,-4-3 10,-10-4 113,-5-2-34,-11-1 12,0 1-113,3 2-67,4 4-11,8 4-101,7 5 12,4 0-1,2 2-223,0 0-270,10 2-369,4-1-785,11 2-1031,1 0 2768,1 2 0,-12-1 0,-4 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1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0 12535,'-53'37'78,"1"-1"1,5-4-1,13-1-156,29-1-79,7-4-34,13-7-21,11-8 55,20-6 22,10-4-235,4-9 225,-1-5-135,-6-11-292,-9-2 359,-11-2 213,-11 3 213,-11 2 303,-6 4 88,-5 5 69,0 5-57,0 5-235,0 3-179,-5 1-157,1 4-45,-5 6 78,3 6-78,2 7-896,3 11-471,1-6-617,5 4-839,9-13 2823,10-5 0,-7-6 0,0-4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1.9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348 20 11078,'-4'-11'975,"0"3"-695,4 8-280,-8 51 0,8-29-134,2 37-23,15-45 146,7-7-45,5-3-34,0-3 22,3-5-21,4-5-348,-1-6-224,3-4 235,-6-2 336,-5 4 90,-7 3 67,-5 3 80,-6 7 379,-2 1-55,-2 9-236,1 7-56,3 13-123,2 10 157,4 9 325,3 6-280,2 1-135,-3-1 90,-4-3 146,-8-7-113,-3-2 135,-2-7 358,-5-2-66,-11-5-169,-9-2-168,-14-4 45,-7-4-90,-11-4-291,-4-6-89,-8-3-415,-1-7-225,-3-6-268,1-7-1110,1-8-2341,3 0 4448,1-3 0,30 13 0,8 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2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0 204 9028,'61'1'224,"0"1"0,-5-1 0,-10-5-146,-22-8 113,-10-4 246,-7-2-213,-5 0-78,-18 0 156,-6 1 202,-19 0 79,2 3-112,4-1 33,8 3-67,10 3-235,9 4 33,4 3-11,4 0 112,5-1-23,11-2-155,12-2-158,9 1-22,4 1-450,-6 3-625,-3 2-1133,-4 0 2230,-3 0 0,-11 0 0,-4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3.8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11 10742,'-2'-3'1692,"1"1"179,1 2-1468,0-3-10,0 3-1,0-3-67,3 3 22,4 0-10,9 7-203,8 6-67,9 11-67,1 8-112,4 1-124,-5 3 12,-2-6-89,-3-2 10,-6-7 102,-7-6 66,-3-5-122,-6-7-2,-1-1 203,-3-2 56,1 0 101,4-18-101,3 1 0,6-20 0,-1 7 0,3 0-22,-1 4 22,-1 4-101,2 3-1232,1 6 269,-6 4-449,3 5-975,-9 3 2488,2 1 0,-5 0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4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 0 12714,'-43'34'347,"1"0"1,-26 24-314,67-38-12,2-2 34,11-5-56,9-6 0,12-3-247,6-3 34,1-4-22,-1-4-179,-1-7-34,-6-6 77,-7-3 248,-8-1 123,-10 3 235,-4 3 259,-3 6 133,0 5-157,-1 4 102,-1 2-292,-4 1-257,-1 6-1,-1 6 180,1 8-202,3 4-112,3 3-2118,15 4-78,5-10 179,15-1 2129,-1-13 0,-13-4 0,-5-3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4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14339,'22'77'436,"-3"-12"-447,-4-45 11,-3-4-89,-1-5-102,-4-6-122,0-3 78,-5-2 167,2 0 68,-3-6 0,1-4 0,5-9-33,1-4-202,3 0-595,2 1-246,1 5-840,3 4-1714,1 6 3630,0 3 0,-7 3 0,-3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5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304 0 11280,'-4'66'269,"13"-12"-370,25-44 34,8-4-45,2-4 89,-2-6-100,-3-4-23,-8-4-10,-7-5 10,-7-1 12,-3-1 122,0 1-21,-3 3-79,0 5 112,0 4 213,-4 5 145,6 1 45,-4 6-11,6 8-100,-1 12 100,4 9 314,4 9-482,4 6 12,2 2 189,-2 2 34,-4 0-56,-6-5 147,-8-1 10,-3-4-302,-5-3 56,-9 1 78,-7-3-123,-17-1-79,-10-5-190,-13-6-157,-3-7-224,-10-7-347,-3-7-595,-8-5-2096,-9-13 1503,39 2 0,-1-2 1916,-10-5 0,3-2 0,-7-2 0,5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6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 12624,'0'-3'2039,"0"15"-1411,0 5-213,4 20-68,1 2-112,2 6-100,-1 3-90,-2-1-45,-2-1-11,0-2-225,-2-4-414,0-4-571,0-7-393,0-7-458,0-7-550,0-9 2622,0-2 0,0-4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0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 10025,'0'-4'-336,"0"1"7,0 3 0,0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6.7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23 11045,'-2'-10'1893,"1"3"-1467,1 7 202,0 0-617,40-3-11,-5 3-403,36-3-875,-16 3-1288,-3 0 2566,-3 1 0,-23-1 0,-7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7.2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249 0 13510,'-61'26'306,"0"1"0,6-4 0,12 2-283,25 11-23,11-3-157,4-6 157,12-3-34,12-8-78,13-7 23,8-4-1,3-6-134,-4-10-78,1-3-46,-11-10 79,-5-2 90,-10 1 0,-7 1 179,-5 3 190,-2 5 191,-2 4 101,0 6-56,0 3 78,0 3-504,0 8 11,0 3 0,0 8-11,0 3-202,0 1-941,0 1-582,0 1-1278,8-3 3003,4-4 0,-2-9 0,0-4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7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 10821,'4'-1'1434,"-1"0"-471,-3 1-794,41 54-147,-24-29-22,32 40 23,-38-44-23,-2-7-91,-5-3-77,-3-6-101,-1-3 23,0-2-79,0-10 314,0-2 11,0-12 67,0-1-67,0-1-78,0 2 33,5 3-112,8 3-437,7 5-952,6 5-1424,0 4 2970,-6 3 0,-8 1 0,-6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8.1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1 11302,'-47'66'482,"10"-11"-403,40-35 33,13-6-45,5-5-67,14-4 11,0-3 12,-2-5-23,-1-4-112,-2-5 33,-6-5 46,-2-2-259,-8 0 146,-4 1 146,-5 4 11,-4 6 213,-1 4 371,0 4-383,0 13 192,0 3-1,0 18-145,0 4-157,0 10 33,0 6 146,4 6-168,0 2 0,3-2 191,-3-4 67,-1-8-124,-4-6-122,-11-9-124,-17-5-247,-5-14-403,-14-3 124,1-11-192,-6-10-739,-8-5-4257,-19-29 5714,28 8 0,3 2 0,36 19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8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1 130 12255,'68'5'52,"1"-1"0,-6 1 1,-7-3-53,-2-8-12,-9-3 1,-12-6-34,-7-2 45,-12 0 45,-6-1 112,-5 1 67,-6 2 123,-13 2 113,-7 2-247,-14 6 459,-1 2-549,-1 3-22,1 3 78,3 6-44,5 9 156,7 9 23,11 8-191,6 2-123,6 2-213,11-3-358,13-4-2342,53 0-236,-5-17 3149,-18-6 0,-3-4 0,-6-5 0,-10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8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 12423,'0'-5'1513,"0"1"-830,0 4-358,0 54-291,9-24-34,5 44-124,9-39-291,0-3-447,-6-5-505,-3-6-1042,-8-7-829,-3-7 3238,-3-4 0,0-3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8.9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 11000,'0'-6'3484,"0"2"-2083,0 4-1401,34-9-515,-6 6-1345,32-8-1345,-15 10 3205,-5-2 0,-17 3 0,-8-1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09.8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8 6641,'-7'0'863,"3"0"963,4 0-1322,6 0 113,1-1-35,7 0-212,-1-1-112,5 0-56,-1 1-68,1 0-44,-3 1-23,-4 0-11,-4 0 34,-2 0 33,-1 0 45,-2 0 425,0 0-514,-1 0-12,0 0-67,0 2-426,1 0-806,0 2-1928,3-1 3160,-1-1 0,0-2 0,-3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0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410 9 7862,'6'-4'2667,"-1"2"-1692,-5 2 313,0 0-1153,-23-2 100,1 2 35,-26 3 88,4 6 90,-5 6 22,-3 6-77,3 3-91,3 4-122,9 0-113,8-2-67,16 0-11,4-2-23,9-2-156,15 0-303,8-2-549,23-3-359,7-3-582,10-5-1177,1-4 3160,-3-4 0,-26-1 0,-10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1.3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98 8142,'0'5'1345,"0"-1"45,0-4-1222,68 7-146,-33-12-22,54 3 0,-54-15 0,-6 1 67,-12-1 247,-7 2 370,-8 3-236,-2 1 67,-3 3-33,-9 2-67,-8 3 88,-10 1-435,-4 2 178,-4 2-32,3 6 54,2 4-122,9 6-146,7 3-56,10 10 22,17-6-268,19 4-662,23-12-761,21-7-1726,15-5 3451,6-8 0,-37 3 0,-13-4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0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165 0 7750,'-10'0'2308,"2"0"-1478,8 0 537,0 0-1065,-62 29-44,43-12-124,-44 24-123,60-19-11,3-3-56,2-1 23,10-5 10,8-1 23,10-7 12,5-1 21,-4-3 1,-5-1-34,-4-1 0,-9-4-146,-3-4-201,-6-5-314,0-4-706,-4-1-381,0-2-952,-8 3 2700,-4 3 0,1 7 0,2 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1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 9017,'2'-2'3260,"-1"0"-728,-1 2-1971,0 62-360,0-25-189,0 52-12,0-43-292,7-2-560,0-5-481,4-4-426,-4-6-549,-4-6 2308,-1-8 0,-2-6 0,0-6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1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14316,'37'85'1390,"-6"-7"-1189,-15-32-145,-3 1-56,-2-3-44,-3-4-360,-3-2-716,0-6-942,-1-3-1008,2-6 3070,-1-6 0,-3-9 0,2-3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2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13252,'6'73'78,"-1"-8"-100,0-32-68,-2-8-44,0-4-79,-3-11-34,0-3 1,0-6 201,0-1-156,0-9-91,0-6 124,0-9-135,3-7 203,6-1 44,8-1-90,5 4 124,7 4 279,10 6 90,-11 9 158,2 4 167,-19 6 124,-2 8-102,-3 4-246,1 10-223,-1 4-225,1 1-258,0 0-1030,2-4-1088,1-1-2095,1-5 4471,0-5 0,-5-5 0,-2-5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2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9 11000,'0'-5'1658,"0"1"-716,0 4-942,-9 54 0,6-30-23,-5 43-134,17-47-224,4-2-123,7-8 0,5-4-23,5-4 90,3-4-426,5-9-134,-2-5 22,-5-8 269,-9-3 706,-9 1 728,-8 0 79,-4 8 605,-1 5 79,0 8-685,0 2-122,0 3-662,0 10 79,0 2 34,0 12-135,0-1-135,0 2-739,0-2-504,0-1-606,4-5-839,6-4 2823,4-6 0,-2-3 0,-4-3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3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 11123,'2'-2'2454,"-1"0"-1670,-1 2-515,34 48-213,-15-25-34,25 38-11,-25-39-11,-6-6-224,-6-5-335,-4-5-137,-3-2-1186,0-3 1434,0-12 448,0-1 45,0-11 11,0 2 11,2 2 34,6 4 134,3 4 101,5 6 46,-3 1 155,-1 4 124,1 3-190,-2 5-191,2 3-224,-2 5-56,-2-3-134,-3-1-314,-3-3-46,-1-4-111,0-3-123,2-2 145,1-1 79,9-16 134,3 1 90,10-13 112,3 9 168,-1 3 78,1 4 247,-8 7 326,-6 2 1175,-2 3-1177,-6 7-200,3 3-46,-4 8-134,2 4-179,0 1-90,2 4-157,-1-2-1994,-3 7-79,-3-11-1434,-3 1 3664,-1-13 0,0-5 0,0-2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4.0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14115,'17'81'1434,"-1"-4"-1008,-11-26-90,-3 4-112,1 1-168,-3 0-45,0-3-22,0-5 0,0-8-202,0-10-258,0-8-156,0-13-79,0-4 135,0-5-34,0-6 44,0-8 359,2-10 169,3-8 33,5-1 22,3 2 23,3 7 89,4 7 1,2 5-79,4 5 45,0 4-1,-4 1 12,-2 2 270,-6 3 55,-4 3 11,-2 6 34,-5 2-146,0 2-179,-3-1-68,0-1-77,0 0-12,-2-2-325,-8-2-460,-7 0-470,-11-3-694,-3-2-1883,0-3 3832,5-2 0,11 0 0,7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4.4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1 177 9263,'10'0'493,"-2"0"-381,-8 0-90,96-13-22,-46 3-101,13-1 1,1-1-46,-13-5 45,-7 0 45,-12-3 56,-16 2 347,-8 0 57,-8 3 392,-13 3-158,-8 4-459,-17 4 494,-7 3-214,-1 3-11,3 7-78,4 7-22,4 6 55,9 3-224,6 1-179,11-2-280,4 0-762,5-2-426,15-1-1266,6-3 2734,16-4 0,-14-6 0,-5-4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4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12871,'29'68'661,"-3"-8"-605,-9-35-56,-4-3-67,-4-6-169,-6-7-189,-1-3 201,-2-5 156,0-1-290,0-4-102,0-5 460,0-7 169,0-5 122,0-4 123,6 1-66,6-3 179,6 7-102,3 3-10,-1 7-102,-2 4-302,-1 4-11,-3 1-526,1 1-763,-2 0-2005,1 1 3294,4 2 0,-9-1 0,1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5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 32 13409,'-46'49'538,"11"-6"-527,32-18 90,6-3 55,11-3-21,12-4-12,11-5-123,11-5-134,-2-3-34,3-6-157,-1-6-258,-4-9-168,-1-4 516,-10-5 235,-5 1 224,-16 2 224,-4 2 23,-8 7 560,0 5-651,0 6-32,0 4-325,0 11 22,0 1 33,0 10 0,0-2-44,0-2 0,0-2 10,5-4 80,4-4-57,6-3-56,5-2-11,2-2-22,0 0-124,4-1-33,-6-4-180,2-3-33,-5-5-179,-4-3-23,-3-2 44,-6-2-110,1 0-159,-4 3-222,0 3-438,-1 5-1132,0 5 2611,0 2 0,0 2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6.1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11852,'4'0'2386,"-1"0"-1131,-3 0-1255,15 41-112,-8-21-157,11 31-762,-12-33-885,-2-6-1154,-3-4 3070,-1-5 0,0-2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1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12356,'12'70'201,"-2"-12"-201,-10-44-78,0-4-135,0-3-112,0-4-1120,0-1 1242,0-12 203,3 1 12,5-9-1,5 3 113,5 0 111,2 2-67,1 3 146,-3 4 122,-3 3-21,-3 2-123,-1 1-1,-1 0 45,-3 0 0,-4 2-89,-1 4-90,-2 4-124,0 3-33,0 1-268,0 0-495,0-1-3674,0 1 4437,0-6 0,0-1 0,0-7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6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10103,'19'4'-1124,"-6"-4"0,-8 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6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15157,'0'75'-258,"0"-10"-123,0-32-313,0-7-416,0-4-503,0-7-965,0-6 2578,0-5 0,0-3 0,0-1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6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 7952,'56'-3'0,"0"1"0,33-2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17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15840,'27'51'1031,"-2"4"-784,-17-4-102,1 7-66,-2 2-35,-1-2-44,1-4 0,-4-5-100,0-7-169,-3-9-123,0-11-57,0-9-133,0-7-349,0-5 416,0-12 459,3-3 12,9-15 44,9 1-23,10-3-33,4 2 56,2 5 23,-4 8 178,-4 7 236,-3 6 258,-6 2 33,0 2-358,-4 7 56,-1 4-90,-2 6-157,-2 3-101,-2 1 12,-2 0-90,0 2-403,-3 2-897,0-7-1423,-2 1-2117,-2-13 4840,0-1 0,0-4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29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12 100 6943,'-6'-1'2219,"1"0"-784,5 1-954,0-4 113,0 3 11,0-3 134,0 4-32,5 0-159,2 0-88,8 0-146,5 0-12,2 0-44,9 0-56,4 0-57,7 0-22,6 0-11,0 0-56,4 1-33,0 1 22,7 1 11,1-2-45,7 1 34,28-2-34,-18 1 12,22 1-23,-30 1 11,-1 0-11,3 2 0,-19-2 0,2-1-11,33 2 16,-30-3 1,1 1-551,26-2 556,3 0-11,-2 0-141,3 0 141,-6 0 11,-5 0-11,-5 0 0,-9 0 11,-6 0 0,25 0 0,-19 0 236,27 0 33,-18 0-269,12 1 0,7 1 0,-16 0 1,3 1-244,-16-2 0,0 1 232,21 0 0,-1 0 0,-20 0 0,-2-1 0,1 1 0,1-1 0,1 0 0,2 1 0,0 0 0,1 0 0,1 0 0,0-1-6,0 1 1,0-1 5,-3 0 0,3-1-6,27 2 0,1-1 6,-24-1 0,0 1 0,25 0 0,-2 0-11,-26-1 0,-4 1 5,4-1 1,0 0 5,-1 0 0,-1 0-6,1 0 1,0 0-1,-4 0 0,2-1 0,23-2 1,1 0-1,-24 1 1,0 0 5,18-2 0,-3 1-6,-27 1 1,-3 1-6,47 0-1,-6 0 12,-3 1 0,1 0 12,2 0-12,5 0 5,-25 0 1,2 0-6,-17 0 0,0 0-6,17 0 1,-1 0-7,24 0-32,-6 0 32,-4 0 12,-5 0 489,-1 0-489,-21 0 0,3 0-12,35 0-219,-31 0 1,-1 0 197,30 0 33,1 0 0,-1 0-220,-2 0 153,0 0 5,-30 0 1,0 0 38,32 0 12,-35 1 0,-2 0 488,19 1-477,-1 1 0,1 0 0,0-1 11,2 0-22,-3 1 11,0-1 0,-22-1 0,2-1 0,30 2 0,-29-2 0,0 1-595,27 1 595,2 1 0,2-2 341,3 1-352,3-2 11,1 1-56,2-1 39,-29 0 0,0 0 11,-15 0 1,-1-1 5,16 1 0,0-2-11,30 0 0,1 0 5,-48 1 1,-1 0 5,49 0 0,-2 0-12,-32 1 1,1 0 11,-16 0 0,0 0 0,14 0 0,-1 0 0,27 0 23,-2 0-23,1 0 22,2 0-22,1 0 11,2-1-22,-1 1 11,-7-2 0,1 1 0,-2-1 0,-1 1 11,5 0-11,1 1 0,4 0-6,-45 0 1,2 0 5,-2 0 0,3 0-11,23 0 0,1 0 11,-18 0 0,-1 0 5,17 0 1,-1 0-6,-21 0 0,-2 0-6,2 0 1,1 0 5,3 0 0,1 0-336,1 0 0,1-1 324,4 0 1,0 0 5,1-2 1,1 1-38,0 0 0,5 0 31,27-1 1,1 0 17,-21 1 0,1 0-448,21 0 1,-1 0 441,-28 1 0,-3-1 0,1 2 0,-1-1-6,1 0 1,0 0 5,-1 0 0,0 1-24,-1 0 0,4-1 20,-4 1 0,5 0 0,-2-1 4,13 1 0,0-1-81,-11 1 1,2 0 0,-4 0 74,7-1 1,-4 0-7,-4 0 1,-1 1 11,-2-1 0,0 1-154,-2-1 0,0 1 148,-3 0 1,-1 0 5,1 0 0,0 0 0,-3 0 0,2 0 0,21 0 0,0 0 5,-18 0 1,0 0-6,17 0 0,-1 0 0,-22 0 0,-1 0 0,2 0 0,1 0 6,0 0 0,1-1-6,3 1 0,0-1 0,-2 0 0,2-1-6,22 0 0,0 0 6,-24 0 0,0 0 0,16 0 0,-3-1 0,20 1 34,0 0-23,4 1 0,0 1-11,-46 0 0,-1 0-11,45 0 11,-2-1 11,-6-1 1,-7 1-12,-5 0 11,-7 0 11,-4 0 1,-6 1 1329,-3 0-1340,-4 0 260,-3 0-227,-1 0 1171,-1 0-1160,1 0 449,3 0-493,1 0 32,5 0 1,5 0-45,6 0 0,3 0 11,5 0 1,0 0 10,-19 0 0,1 0 1,32 0-1,-29 0 1,0 0 10,30 0-22,6 0 6,-45 0 0,1 0-188,2 0 1,0 0 170,1 0 0,3 0 22,30 0 1,3 0-23,-19 0 0,1 0-549,25 0 0,0 0 554,-25 0 1,-3 0-6,2 0 0,0-1-11,-2 1 0,-2-1 11,-1 0 0,-1 0 0,-1 0 0,0 0-258,-2 0 0,0 0 258,0 1 0,2-1 0,27 0 0,1 0 0,-23 0 0,1 1 0,21-2 0,-1 1-6,-28 0 1,-4 0 10,1 0 1,0 0-12,-2 0 1,0 0 10,-3 1 1,-1-1-11,-1 1 0,3-1 27,17 1 1,0 0-23,-14 0 0,-1 0-402,17 0 0,-2 0 402,-17 0 0,-2-1 0,1 1 0,0-1 249,3 1 0,1-1-238,-1 1 1,1-1-12,2 0 0,0 1 0,-1-1 0,0 0-6,-1 0 0,2 1 6,16-2 0,-1 1 0,-17 1 0,-2-1 0,13 0 0,-2-1 0,26 0-11,-2 1 11,1 0 0,0 1 11,-1-1-11,-1 1 0,-1 0 0,0 0 23,-4 0-23,-2 0-23,-4 0 423,-6 0-400,-5 0 0,-8 0 11,-5 1-1,-5 1-10,-5 1 1222,-2-2-1222,-4 2 550,2-2-527,-1 0 54,4 1-43,-3-2-1,6 1-22,-1-1 12,26 0-23,-15 0 0,18 0 0,-18 0 11,4 0-11,6-1 0,5-1 11,3-1-11,-3-1-11,-2 1 11,-5 1 0,-2-1 34,26 0 10,-21-1 35,19 1-57,-28 1-11,0 0 1,-1 0-12,31 0 22,-24 1-22,23 0 0,-28 1 0,-1-1 0,0 0 0,-4 0 0,-2 0 22,-6 1-33,-1 0 34,17 0-1,-14 0 0,14 0-10,-17 0-1,-1 0-11,0 0 0,-1-1 11,1 1-11,23-1 0,-14 0 0,19 0 0,-21 1 0,2 0 0,3 0 34,2 0-23,8 0 0,3 0 0,6 0-11,2-1 0,2 0 0,-1 1-11,-3-1 11,0 1 11,-6 0-11,-1 0-22,-4 0 11,-9 0 11,10 0-34,-21 0 34,10 0 11,-19 0 12,-2 0-23,-2 0 0,-6 0 0,-3 0 0,-6 0 0,-7 0 22,-4 0-11,-5 0-11,2 0 0,-4 0 0,2 0 0,-1 0 34,0 0-34,2 0 11,-3 0-2117,2 0-987,0 0-2465,1 0 5558,0-4 0,0 4 0,-3-4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38.3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238 1 9913,'-59'27'455,"0"1"1,5-4 0,12 2 14,29 5-167,6-3-23,3-3 0,4-6-67,7-4-67,4-4 66,8-6 47,5-2-147,1-3 0,4 0-56,4-7-56,-1-4-123,1-8-68,-6-4-22,-3-1 0,-4-1 101,-7 1-325,-2-9 336,-7 9 0,-1-3 101,-3 15 112,0 5 12,0 3-24,-3 3-21,-3 1 380,-10 13-224,4 0-66,-4 12-1,10-1-78,3-1-90,3 2-56,3-2 44,9-2-1848,20 3-247,-2-12-817,10 1 2924,-18-11 0,-8-1 0,-6-1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38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7997,'4'-1'1916,"-1"0"-191,-3 1-1287,5 53 32,-2-22-358,2 46 134,-3-32-145,-2 2-101,0-1 23,0-1-23,0-7 11,0-6-11,0-7-34,0-6-89,0-6-101,0-5 22,0-5-459,0-2 0,0-6 370,0-4 134,0-10 112,10-5-44,3-2 33,13-1 22,2 4 34,1 5 123,-1 6 180,-3 5 78,2 4-101,-3 1-23,4 2 46,-3 0-68,-1 5 79,-2 5-23,-4 6-78,-3 3-67,-4 2 560,-5 11-460,-3-8-78,-6 6-45,-6-12-67,-5-4-22,-4-3-247,-7-3-638,4-4-639,-6-1-1625,3-6 3115,-1-7 0,10 5 0,2-3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39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349 0 13656,'-66'4'455,"1"0"1,5 0 0,9 5-210,18 13-246,2 4-67,10 1-90,7 0-840,9 3-236,3-3-280,15-1-761,10-3-449,16-3 2723,7-2 0,-20-8 0,-5-3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40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2 12053,'-60'-1'302,"1"0"1,-40 5-101,79 18-180,8 0 34,6 1 213,6-3-101,13-1-11,8-3-11,16-3-79,5-6-11,1-2 11,-3-3-67,-5-2-89,-4-4-23,-7-3-135,-4-6-201,-7-4-493,-6-2-1267,-4 0 2208,-3-1 0,0 9 0,0 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40.5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14955,'55'43'18,"-1"0"1,-2-4 0,-17-8-30,-34-21-124,-1-5-145,0-2-67,2-3 0,0 1 67,3-1-1,1 0-44,3-8 213,4-3 34,3-10-12,8 0 68,2 1 22,0 3 33,-4 5 79,-6 4 146,-6 5 90,-2 2 212,-1 1-123,3 2 359,9 8-595,-6-1-145,6 6-22,-11-4 33,-3 1-67,-3 0-224,-2 7-101,0-7-381,0 2-504,-4-7-516,0-4-941,-1 0 2667,-1-2 0,4-1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3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1 136 10451,'62'5'280,"1"0"0,-6 0 0,-12-5-22,-27-10-34,-5-1-123,-7-2-34,-3-1-44,-3-4 44,-8 1 90,-4-1 145,-8 3 101,-1 2 225,3 4-68,7 3-358,2 3-202,7 1-68,0 2-267,2-1 335,4 1-191,10 0-918,7 0-919,10 2-695,2 3 2723,0 2 0,-15-2 0,-3-2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1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93 11448,'64'13'18,"1"1"1,-7-1 0,-12-4 294,-28-9-21,-11-3 89,-2-4-11,-5-5-135,0-6-56,-6-1-33,-7-3-90,-5 2 269,-2 2 145,9 6-89,4 5-10,5 4 278,2 3-537,5 0-112,6 0-33,10 0-662,3 0-1412,1 0-2442,-4 0 4549,-5 0 0,-8 0 0,-3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49:41.2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 4 10597,'-4'-2'1613,"-1"1"-1187,1 1-79,-3 0 11,-6 0 136,-5 0 21,-6 3 79,-4 4 0,-4 6 22,0 4-67,1 5-224,5 1-179,11 1 44,6 0 0,8-4 202,19 2 304,42 3-360,0-6-213,31-1-90,-31-9-33,-8-5-862,-7-1-875,-10-2-2330,-2-1 4067,-7-6 0,-11 4 0,-5-3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0.2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601 4 13263,'-66'-2'392,"0"1"0,5 1 0,7 3 102,12 5 66,-4 9-101,-1 4-67,-1 5 1,-3 6-91,8 4-100,5 3-202,15 0-67,11-1-68,9-3-504,14-2-425,10-6-672,19-2-607,10-5-1298,7-5 3641,-2-6 0,-23-4 0,-9-5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2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362 23 9845,'-8'-10'1894,"2"1"-1557,6 9 43,0 0-256,-65-4 100,37 5 89,-51 2 13,51 7-69,1 8-66,-3 4-23,3 2-124,1 5-44,6 1-55,9 2-46,4-1 78,9 1-10,16-4-1,8-3-134,19-6 23,3-6 44,3-7-124,-1-3 102,-6-3 0,-4-8 11,-5-12 22,-15-2-134,-5-9-146,-14 8-145,-2 1-34,-11 1-897,-15-3 57,-2 10-740,-5-1 2129,13 10 0,11 2 0,1 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2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8961,'51'8'857,"0"0"0,32 12-745,-73 8-67,-2 6-34,-1 0 23,-2 1-34,-2-2-56,-2-4-12,-1-2 46,0-6-79,0-5-112,0-7-34,0-5 113,0-3 179,3-11-45,8-4-45,8-13-11,5 0 56,3-1 0,-1 3 11,-4 4 79,1 6 100,-7 5 80,0 4 21,-9 3 56,2 3 135,-2 0-67,3 0-91,2 5-111,0 4-112,0 6-79,-2 2 12,-1 2-34,-4 0-34,-1-1-268,-3-1-1211,-1 2-235,0-5-1478,0-1 3226,0-9 0,0-2 0,0-2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3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1 196 8030,'0'9'527,"0"-1"-168,0-8 55,0 0-156,73 6 235,-50-6 157,55-2-224,-71-11-202,-3-7-157,-3-5 190,-1 1 147,-8-3-1,-5 2-55,-8 2-192,-2 2 24,4 6 56,3 3-12,5 6-224,5 2-135,3 3-683,3 0 471,13 1-908,6 0-829,13 0-919,2 0 3003,-2 0 0,-14 0 0,-5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3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 9778,'2'-10'841,"-1"1"-259,-1 9-492,5 58-90,5-28-258,3 48-313,2-44-303,-8-3-392,-2-4 1266,-5-5 0,0-10 0,0-5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3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12188,'0'-5'78,"0"0"695,0 5-773,54-1-157,-23 0-190,42 1-236,-38 3-705,-8 1-718,-3 1 2006,-6-1 0,-8-1 0,-4-1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4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351 3 7605,'-6'-1'1882,"1"0"-537,5 1-897,-24 0 146,10 0 11,-22 0-56,14 2-134,-4 3-191,-2 4 22,-2 3-67,0 3 79,-3 5-23,4 6-45,1 3-190,6 3-67,11 0-11,4-3 55,7-4-55,8-2-269,11-6-314,9-2-516,9-4-279,3-2-460,-3-4-773,3-2 2689,-7-2 0,-13-1 0,-7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5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1 245 9095,'0'5'414,"0"0"-257,0-5-157,83-11-78,-35 1 72,10 1 1,0-1-18,-1-5 23,-9 0 0,-10-1 34,-12 0 123,-10-2-34,-7 0 67,-6-1 360,-1 0-46,-2 1 314,-11-1 44,-3 4-302,-14 2-324,-1 5 56,-2 4-69,-2 3-88,1 1 33,2 9-45,2 6-33,6 8 44,9 5-134,6-1-224,33 11-560,2-11-572,23 3-728,-8-15-751,-1-5 2835,-6-5 0,-15-2 0,-8-2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5.4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 9521,'6'-5'2229,"-1"1"-1444,-5 4-315,-5 57-279,-1-18-113,-1 51-78,1-35 0,5 0-190,1-5-281,0-6-470,0-7-550,0-7-268,0-7 1759,0-9 0,0-7 0,0-4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3.3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 11661,'85'26'216,"1"0"1,-6-2 0,-7-7 298,0-17-45,0-4-144,-5-2-91,-7-5-145,-5-2-23,-6-1-45,-1 0-22,-3-1 12,-6 1 21,0 1 57,-7 4-79,3 0 45,1 4 280,3 1 146,2 2-213,5 1 56,3 1 212,5 0-357,2 3-124,23 11 247,-25-1-102,10 11-89,-36-4-11,-7 1-11,-11 1-23,-2-1 45,-7-2 11,-1-3-11,-1-2 22,0-2-122,0-7-12,0 1-23,0-6-548,0 1 537,2-8 34,11-3 0,10-8 0,16-1 0,5 1 23,8 3 78,0 5-12,11 3-22,0 4 180,10 3-202,4 2 22,6 8 180,6 7-191,6 8-182,-44-10 1,1-1 153,1 0 0,3 0 95,28 2 0,1-1-118,-19-5 1,-1-3-259,23 2 1,-2-2 257,-23-5 1,-3-3 10,1-1 1,1-1 11,3-2 0,1-1-11,-1-3 0,0-2 5,1-1 1,0-1-12,0-2 0,0 0 17,-6 0 0,-1 0-11,0 0 0,-3 0-17,-6 1 0,-1 0-28,8-3 0,-3 1-689,15-4 44,-5 0-750,-45 14-1277,-13 3-1860,-10 2 4675,-18 0 0,12 1 1,-11 0-1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5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12938,'0'74'1255,"0"-5"-1109,0-21-146,0 0-23,-3-3-122,1-5-348,-4-4-404,4-6-873,1-6-886,1-5 2656,0-7 0,0-6 0,0-3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6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4 8378,'8'-2'1915,"-1"0"-1197,-7 2-516,0 0-146,6 60-56,-4-30 0,4 47-56,-6-48-101,-5-5-67,-4-7-135,-4-7-11,0-4 90,4-5 202,5-1 10,2-6 68,2-4 101,0-10 34,4-6-1,11-3 0,7-2 69,15 2 166,-2 1 1,2 8-23,-7 4 68,-4 9 56,-5 4 627,2 7-728,-5 6-247,0 7-123,-11 8-336,-3 0-483,-4-1-693,0-3-1088,0-4 2600,3-2 0,-2-8 0,2-1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06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12165,'-12'69'168,"2"-11"-168,14-39-78,3-5-180,4-4-11,4-6 123,-2-1 146,3-3 0,-3 0-22,5-6-68,-1-4 34,1-7 56,-3-4 23,-2-1 66,-4 3 337,-5 3 78,-1 6 79,-3 5-190,0 3-214,0 2-157,0 4 23,0 8 56,-2 9-101,0 7 0,0 3-494,1-3-167,4-2-706,9-5 1367,19-2 0,-14-10 0,8-1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0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10339,'4'-16'2061,"-1"4"-1657,-3 12 133,0 0-537,0 6 169,0 5-68,0 10-101,0 5 0,0 1 22,0-2-22,0-4 23,0-5-12,0-5 11,0-5-22,0-2-22,0-3 22,0-12 0,0-1-45,3-12 45,6 1-11,8-1-12,5 1 12,2 4-45,0 5 0,-7 5 23,-1 6 21,-7 1 12,0 2 23,-1 0 33,-1 8 0,-1 3-23,-1 8 12,-2 1-45,1-3 0,0-2-11,-1-6 11,-1-4-11,2-4 0,-4-1 22,10 0 56,2-5-56,11-5-11,5-7 0,6-1 11,0 0 1,7 0 44,-16 8 89,-3 2-44,-17 7-101,-3 1 45,-2 0 22,0 5-67,0 2-157,0 5-482,0 1-436,0-2-763,0-1-313,0-1-247,0-2 2398,0-3 0,0-1 0,0-3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1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0 11381,'4'28'1232,"0"5"-873,-4 11-57,0 5-189,-2 2-57,-7-3-56,1-4 22,-6-6-22,3-6 0,0-5-22,0-6-34,3-8-124,1-6-134,5-4 45,0-2 225,2-1 44,0-4-45,0-6 11,5-7 12,5-4-1,10-3 1,6 4 11,5 3-23,2 3-11,-3 6 23,-5 2-45,-8 5 67,-7 0 67,-4 2 23,-4 5 33,-1 5-45,-1 7 1,0 2-1,0 7-78,0-8-67,0 1-124,-3-10-223,-7-3-852,-6-4-998,-11 0 2264,1-3 0,8 0 0,5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1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0 136 10373,'79'5'56,"-1"0"0,-6-1 0,-10-1-56,-14-4 0,-7-4-12,-11-4 12,-8-4 34,-9-2 11,-6-1 89,-5 0-134,-2-1 79,0 0 346,-8 3 135,-6 1-212,-10 5-169,-2 3-112,-1 3-44,2 1 10,-3 7 79,2 3-67,2 8-45,6 2-3596,28 23 1422,2-23 2174,23 13 0,-20-29 0,-2-3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2.1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11381,'24'76'-538,"-6"-13"258,-16-40 101,-2-7-91,0-5 91,0-6 112,0-2-706,0-2 739,0-9 34,0-2 168,0-8 45,5-2 0,7 1 22,7 1-33,5 1-34,0 5-123,-4 3-45,-1 4-258,-3 2-515,-2 2-1221,4 0 1994,3 1 0,-9 0 0,0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2.3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 11280,'0'-5'224,"0"1"448,0 4-896,73 2-515,-35 3-1267,58 4-638,-57 0 2644,-6 2 0,-16-5 0,-5-1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2.5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9913,'74'4'-661,"-1"-1"0,-2 1 0,-14-2 0,-31-2 0,-5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3.3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542 44 7291,'2'-2'1614,"-1"0"324,-1 2-1535,-29-7 45,9 3-66,-31-5-293,9 4-66,-8 1 257,-8-1 123,-1 3 11,5 0-10,10 2-135,14-1 123,8 1-23,9 0-166,4 0-91,2 0-11,3 0 100,-4 1 68,0 4 33,-2 4 23,2 6-258,3-1-33,2 4 0,3-6 33,0 4 1,3 0-35,3 2-33,2 2-157,9 4-45,-3-7 1,9 2 44,-1-10 34,4-2 78,0-1 34,1 0-12,-3 1-190,5 5 135,-11 0 78,1 5 0,-10 0 67,-3-2-56,-1 3 23,0-4 0,-2 0-12,0-2 34,-3-4 314,0 0-90,0-3 0,-12 2-123,-5-4-56,-16 0-56,-6-2-68,-19 0-234,16-1-416,-8-3-773,28-4-805,4-3-1403,10-3 3654,3 1 0,5 5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4.6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79 12132,'-12'-23'660,"9"4"-604,14 10 23,10 2-34,4 0 22,6 1 67,2 2-22,2 1 23,-2 2 22,-5 1 22,-4 5 1,-8 1 10,-5 7-33,-6 1-45,-3 0-34,-2 1-78,-13-1-22,-5 0-68,-13-1 23,-5-4-79,0-3 12,-4-3-12,3-3-89,-19-8 146,15-3 66,-15-8 23,19-1 0,1 4 0,3 2 179,8 4 124,7 5 77,11 2-223,4 2 45,3 2 179,0 10 34,0 8-169,0 14-11,-2 6-89,0 3-135,-1-1-11,-3-4-325,2 2-470,-1-15-729,3-2-829,0-16-1557,2-4 3910,0-2 0,0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3.9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341 36 7078,'0'-8'2443,"0"1"-1580,0 7 683,0 0-1053,-18-8-68,4 6-77,-16-7 0,5 8-68,-1 0-23,-5 1 57,-2 6 33,-2 3 1,0 8-57,2 4-33,5 2-90,10 1-90,7 0-22,8-2 0,3-1-22,5-4 10,7-3 12,9-4-33,8-3-23,4-2-23,15-4-55,-11 0-12,5-4-10,-17-4-12,-6-5-34,1-3-369,-1-13-147,-4 8-222,-2-7-36,-9 14-256,-2 3-751,-2 4-886,0 3 2813,-5 2 0,4 1 0,-4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4.5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195 0 7493,'-9'0'1468,"3"0"-1155,6 0 79,0 0 45,-68 29 23,44-12-169,-51 25-156,68-21-79,2 0-34,5-1 56,1-2-44,11-3 11,6-4 100,14-4-66,4-4-46,4-2-21,-3-1-1,-6-3 112,-7-3 34,-8-5-67,-5-3-68,-4-3-22,-2 0-347,-3-7-1,0 7-436,-2-2-392,0 10 189,0 2-10,-10 4 997,-4 2 0,2 1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6:15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224 21 7549,'0'-11'2296,"0"1"-1971,0 10 382,0 0-136,-43 0-123,20 5-156,-34 3-68,30 7 22,4 3 34,2 1-56,6 2-179,5 1-12,5 0 1,5 0-34,10-1 56,9-3 23,14-4-23,13-3 11,5-6 90,34-2-134,-20-4 10,18-4-33,-32-4 0,-10-6 34,-10-1 134,-14-13-168,-9 10-56,-8-9-90,-13 13-190,-8 0-572,-16 3-952,-5 1-2409,-6 3 4269,-3-1 0,22 5 0,5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49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436 0 12975,'-61'1'418,"-1"0"1,7 0-1,8 2 19,16 5-46,3 3-190,1 0 0,4 2-10,0 1 10,5 3-134,-1 3 11,3 2-78,3 2-34,5-1-44,3-2-23,5-2-190,0-2-348,8-2-503,6-5-4181,28-3 5323,-10-4 0,2-2 0,-21-1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0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1 8882,'-10'0'1165,"2"0"-515,8 0-280,0 0-292,-33 0 202,20 4 135,-25 3-123,28 5-91,5 4-44,1 1-23,4 2-66,4 0-46,6 0-22,11-1-22,7-2-79,6-4-56,3-4-11,0-4 0,-1-2 45,-3-2-57,-3 0-33,-8-6 12,-3-1-1055,-9-12 372,-3 5-450,-5-7-839,-2 7 2173,-2 0 0,2 6 0,-2 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0.5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8131,'2'9'1961,"0"-2"-1557,-2-7-348,0 53-56,0-31 33,0 42-33,0-48-22,0-2-12,0-6-78,0-4-45,0-2 157,3-2 0,1 0 0,8-6 0,2-3-90,9-7 1,0-2 66,6 1 23,-2 1 101,-1 4 124,-2 4 167,-6 4 78,-3 2 12,-3 1 638,-1 5-784,-3 3-100,-3 7-112,-3 3-68,-2 2-34,0 1-22,0-5-179,0-1-1233,0-2-224,0-6-863,-3 0 2499,-1-5 0,0-1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1.0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81 7896,'0'6'1154,"0"-1"-807,0-5-67,0 0-179,36 24 112,-15-18 89,25 17 13,-27-23-46,-7 0-34,-3 0-67,-3 0-23,-1-5-100,-3-1-45,0-9-112,-2 0 11,0-2-22,0-1 45,0 2 11,-3 0 44,-2 3 23,0 3-56,-1 3-257,4 4-327,1 0-507,1 3 1,0-1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1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11437,'4'46'224,"-1"-5"-370,-3-15-414,0 0-482,0-2 67,0 0-1468,0-5 2443,-2-3 0,2-8 0,-2-4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1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8 10821,'-4'-2'806,"1"0"-907,3 2-571,39-1-583,-21 0-795,29 0 2050,-32 1 0,-7 0 0,-3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16 6787,'-2'-2'2062,"1"0"-270,1 2-1288,0-5 12,0 4-79,0-4-123,0 5 694,0 0-817,1 1-46,9 6-21,7 3-35,8 5-66,4 1 21,-5 2-32,1-1-12,-1-1 0,-3-1 0,0-1 0,-4-2-34,-1-3-22,-5-1-22,0-4-23,-5-1 0,-1-2 79,-3 0 22,1-1 44,-1 0 57,4 0 56,9-11-146,-2 2 45,8-12 0,-6 5-56,-2-1-22,-2 3 22,-2 1 0,-2 6-370,-1 0-157,-1 5-369,-3 0-829,0 1-1066,-2-1 2791,0 0 0,0 1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5.4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150 21 9364,'4'-5'2633,"0"0"-2084,-4 4-269,0-1 90,-4-1-45,-5 1 213,-7 0 10,-3 2-335,-4 0-111,2 0-13,3 0 35,0 0 10,6 3 112,2 4-33,6 4-146,0 3-67,4 1-78,0 0-168,8-3-79,6-2-46,12-6-233,21-1 324,-8-7 45,11-3-69,-23-5 136,-7 0 45,-7 0 179,-7-2 101,-3 5 191,-3-1 55,0 8 303,0 1-751,0 5 22,0 3 23,0 4-268,0 2-516,0-1-527,3-2-819,4-1-817,6-3 2947,6-4 0,-9-1 0,0-1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4.7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21 6943,'2'-6'2208,"0"1"-1659,-2 5 516,0 0-550,0-4-67,0 3-89,0-3 190,-5 4-1,-4 0-345,-7 0-147,-2 1 112,-2 1 11,2 3-22,-2 3-56,1 3-23,3 1-33,1 3-34,4 0-11,4 1-34,3-1-78,2-2-156,2-1-46,4-2 33,8-3-44,9-2-548,21-3 559,-7-1-11,7-1-90,-16-1 23,-4-5-45,-2-3 157,-4-4 134,-1-3 1,-1-3 178,-6 4 236,-1 0 168,-5 8 124,-2 5 2285,0 0-2577,0 12-1,0-2-257,0 10-11,0-6-291,0-2-493,3-1-482,1-4-852,5-1-773,2-1 2891,-1-2 0,-3 0 0,-4-1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5:5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13499,'37'43'929,"-5"-7"-750,-26-21-111,-1-1-57,-3-1 67,0 0-78,-2-2-33,0-5-91,0-1-167,0-4 157,1 0 134,1-1 78,4-3 1,1-4-68,4-4-11,5-5-11,3 0-12,3-2 23,2 1 0,-2 2-11,1 3 11,1 2 0,-2 2 78,2 4 12,-2 0 123,-3 3 34,-1 0 22,-5 1-56,-1 0-1,1 1-212,-5 0 0,0 1-190,-4-1-325,-2 0-1939,0-1 0,-2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3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76 12479,'-6'0'1916,"1"0"-964,5 0 0,0-1-918,0-1 0,0 0 67,0-1 22,1-1 23,9-2-12,4 0 34,11-2-45,1 1 12,4 0-90,-1 1 22,2 0 45,13-1-90,-8 2 12,7 1-34,-16 3 45,-3 1-23,-2 0 45,-2 0-33,0 0-1,-2 0-10,-3 2 89,8 5-55,-9-1-13,8 4 1,-6-2-22,-1 1-1,-1 1 0,-1 0 1,-4 0 78,4 8-57,-5-2 24,1 7 21,-6-4-66,1 3 44,-4 0-22,2 0 11,-2 2 11,0-2-11,0 2-23,0-2 1,0-1 0,-2 6-23,-2-8 11,-1 6 12,-6-10-23,1 1 34,-4-1-23,-5 6-11,1-6-11,-4 4 0,6-6 12,1 0-12,1 1 0,-6 1 0,1 1 22,-5 0-22,4-1 0,0-1 0,0-2 22,2 0-10,-4 0-12,2-2 11,-1 0-11,1-2 22,4-1-22,1-1 0,-6 1-45,5-1-11,-9 1 34,7-2 0,-4-1 10,5 1-32,1-3 10,3 1 23,5-3-34,2 1 0,4-1 34,-2 0-45,4 0-11,-3 0-23,2 0 12,0 0 33,-1-2 23,0-2-34,-3-3-34,2 0 34,0-2-11,3 1 56,0-1-1,0-2 1,0 0 0,3-1-11,5 0 10,3 0-10,2 2-23,1 1-68,-2 3 102,-2 4-22,1 1 33,-2 0-12,6 0-21,-2 0 22,11 0 22,-5 1 34,4 0-34,-5 0 0,-2 0-11,1 0 22,7 3-10,-5 0-1,6 2-11,-7 0 11,0 0 0,-1 1 24,1 0-13,-3 0-11,1 1 0,0 0 1,1 0-1,1 1 11,1-1 1,0 2 33,7 4-45,-6-4 45,2 3-45,-7-7 34,1-1 44,1-2-21,1 1-1,0-1 11,1 0-33,-3 0-11,7 1-23,-8 0 0,4 0-11,-10-2 11,0 0-11,-1-1-11,1 1-45,-2-1-190,-1 1-214,-3 0-560,-1-1-1232,-2 1-1188,7-1 3440,-4-7 0,2 5 0,-4-4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4.8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480 4 12076,'2'-2'2162,"0"0"-1647,-2 2-257,-3 0-123,-10 0 44,-4 0-89,-12 0-68,-1 0 12,-1 3 78,-1 1 112,2 4-68,-3 2-44,4 2 45,-2 2 11,0 3-55,1 3 66,-2 1-33,4 2-68,2-2 135,0 8-146,11-8 11,1 9 23,11-6 45,3 1-68,0 2 12,2-3-34,6 0 0,35 7-56,-7-13-34,25 5-212,-21-18-404,-1-1-459,-1-3-818,-3-1-1087,-2 0 3014,-5-4 0,-13 3 0,-5-2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5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99 239 9578,'68'-26'56,"1"0"0,-7 2 0,-12 2 415,-26 4 120,-6 0-255,-7 1 266,-5 0-53,-3 2-159,-3 0-54,-10 2 86,-8 1 3,-16 4-156,-8 3-146,-7 3 157,0 1 158,-1 2-113,7 4-157,6 2 11,8 6 0,9 0-112,6 2-44,5 3 21,5 1 46,2 6-23,2 4 12,0 2-12,0 5-56,5-3-11,6-1-22,9-4-90,6-5-112,10-4-976,26-8-592,-7-4-998,19-7 2790,-22-9 0,-22 5 0,-9-5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5.9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 9330,'0'-10'1087,"0"2"11,0 8 191,0 0-661,0 7-46,0 8-101,0 14 47,0 12-148,0 12-55,0 7-101,0 8-145,0 5-79,0 4-12,0 3-312,0 0 100,0-6 56,0-11-281,0-15-122,0-16-157,0-12-247,0-11-381,1-6-594,3-2-885,3-10 1987,3-6 0,-4 3 0,-1-1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6.5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50 6507,'0'-7'1176,"0"1"-806,0 6-225,0 0 247,5-15 259,-3 10-2,2-10-66,-4 14 2555,0 1-2780,0 12 79,0 9 112,0 19-22,4 13-46,1 9-145,8 7-145,4 0-34,1 2-11,4-2-57,-5-1 23,-2 0-22,-7-3-34,-2-3 34,-3-5 55,1-8 23,0-7-67,-2-8-23,-1-7-55,-1-6-12,0-5 0,0-6-11,0-2-22,0-3 22,0-1-34,0-2-7899,0-1 7933,0-10 0,0 7 0,0-6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12 410 8781,'-6'0'1916,"1"0"-515,5 0-1121,5 14 0,10-5 45,10 11 44,13-8-99,6-3-35,6-3 11,3-3-111,4-2-57,-5-1-11,-3 0-22,-7-3-34,-9-3 34,-1-4-45,-11-5 0,-1-2-45,-12-4-89,-4-5-90,-7-4 90,-14-6 134,-11-4 45,-43-24-23,14 16 146,-19-12 302,31 28-66,9 7-180,14 9-22,6 5-34,9 7-146,3-1-78,2 4-22,2-2-45,0 2 55,0-2-167,12 0-662,5 1-436,18 0-3451,41 2 4784,-8 0 0,-3 0 0,-30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8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329 27 11045,'-2'-14'1266,"-1"2"-1042,3 12-112,-2 0-45,1 0 23,-2 2-68,-2 4 0,-2 5-10,-1 10 21,-1 5-33,4 6 34,1 2-12,2 0 1,2-3-23,0-3-45,7-6-22,3-5-12,8-7-55,1-3 100,4-5 34,-1-1 34,18-6-90,-10-2-56,10-8 33,-18 0 57,-2-5-79,-4 3 101,-4 0 0,-2 3 157,-2 3-23,-4 5-66,-1 1-12,-3 5 280,0 0-247,3 1 181,3 7 144,5 6-78,3 11-11,1 7 67,3 8-145,-3 6-135,0 5 11,-4 6 68,-4 1 77,-3 1-66,-2-3-68,-2-3 1,0-3-46,-5-4-44,-8-4-11,-8-2-11,-10-4-23,-3-5-79,-5-4 56,-3-5-21,-18-7-292,10-7-56,-16-9-292,12-12-380,-3-11-292,-2-8-953,1-9-1780,11 0 4089,9-5 0,19 20 0,9 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09.4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10 7370,'-4'-5'1288,"1"1"-1030,3 4 2341,0 0-2117,0 9-135,2 6-33,8 14-79,0 6 45,8 6-112,-6 1-100,-2 0-23,-4-3 0,-1-3-23,-3-5 1,0-4 10,-2-8-33,0-4-22,0-7-57,0-3-33,0-4-370,0 0 415,0-12 56,0-3-1,0-14-111,0-5 22,0-4 79,0-2-23,3 1 34,6 5 11,6 6 0,5 5 0,2 5 56,-1 5 22,-5 4 12,-2 5 44,-1 1 57,0 2 100,3 6-21,4 6 222,14 22-301,-5-4-68,6 12-56,-15-14-45,-2-2-22,-7-2-11,-2-3-190,-3-4-281,-4-4-314,-1-4-3080,-1-1 3876,-6-5 0,4-1 0,-4-2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5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13924,'10'62'34,"-3"-11"-101,-6-40-213,-1-4-79,0-1-112,0-4-504,0 0 953,0-7 22,0-2 213,0-7-22,0 0 100,0 1-78,3 2-45,0 3-168,5 4-12,0 0-402,5 2-539,0 0-1108,3 1-1468,-1 1 3529,1 0 0,-8 0 0,-1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0.1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253 42 11806,'-52'-23'1098,"6"5"-1042,25 18 45,-2 1 146,1 8 112,-4 5 10,2 11-111,4 15-202,8-10-56,6 7 0,7-16 0,10-3-34,6-4-11,7-3 12,5-2 10,0-5-10,1-2-12,1-2-44,-4-2-12,2-4-168,-3-5-538,8-17 370,-13 2 135,1-11 201,-16 10 101,-3 2 145,-3 5 225,0 8 257,0 5 80,0 5 144,0 2-695,0 3 13,0 7 178,-1 7-22,0 7-157,-1 4-168,2 1 0,0-2-201,0-1-583,2-4-695,2-2-539,3-4-906,2-4 2924,2-6 0,-4-3 0,-3-3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0.8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41 113 8456,'-2'-6'874,"0"1"-403,2 5 201,0 0-369,36-40 66,-13 28 57,31-30 112,-19 38-135,2 1-145,1 2 11,1 1 101,-1 2 101,-3 6-214,-4 3-11,-3 6-22,-11 0 23,-5-1-56,-9 0 44,-1-1-78,-8 1-67,-12-1-90,-12 0 0,-14-2-146,-4-4-100,-5-4-282,-18-3 327,18-5-1,-7-7 124,29-3 78,9-6 11,8 1 0,5 2 45,5 4 560,2 4-301,2 5 54,0 2-134,0 11 303,0 5-123,0 16-113,0 4 12,2 4-213,2 1-79,1-1-22,1 1 0,-1-4-22,-3-1-157,0-4-314,-2-4-493,0-5-662,0-5-727,0-6 2375,0-5 0,0-4 0,0-2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1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1 196 7414,'0'5'896,"0"-1"315,0-4-696,96 9 236,-58-6-426,18 1 0,-2-2 168,-29-6 11,-10-3-67,-4-3-168,-8 1-146,-1-3-112,-2-3-11,-5-2-90,-9-4-55,-14 0 122,-9-2 23,-7 0 12,3 5 739,5 1-538,16 8-79,7 2-22,13 5-45,0 2-33,5-2 33,12 1-67,10-2-23,17 2-413,-1 0-1043,4 1-1939,-6 0 3418,-6 0 0,-16 0 0,-8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2.1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5 119 8120,'64'-5'407,"0"0"0,-5 1 0,-12-2 131,-27-5-33,-4 1-113,-10-2 257,-1-1 170,-5 1-349,0 0-11,-3 1 1,-8 3 22,-4 2-292,-9 3-190,-1 3 0,-3 0 0,-1 0 146,0 0 78,1 6 23,2 2 212,4 6 459,1 9-615,9-5-112,2 6-23,8-8-34,7-1-78,14-1-67,39 5-146,5-7-446,33 1-417,-14-9-2117,10-2-3440,-3-2 6577,-5-8 0,-39 6 0,-12-5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3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8983,'0'-12'2442,"0"3"-1467,0 9-45,0 0-548,0-5 43,0 4 1,0-4 67,0 5-258,2 8 90,8 5-157,2 13-101,12 4-33,-7 5-12,-1-1-22,-3-2-89,-9-4 10,1-5-66,-5-6-23,0-6-11,0-4 55,0-4-246,0-1 79,0-8 134,0-16 112,0-1 45,0-14 0,0 7-33,6-2-23,9 1 56,8 4 0,4 5 56,-1 7 235,-2 6-168,-7 6 67,-1 2 13,-2 5-46,4 7-23,3 7-33,2 6 0,-1 5-23,-1-1-44,0-1-1,3 6-33,-8-13 0,1 1-101,-13-16-179,1-3-22,-3-2-147,0 0-88,3 0 313,9-15 112,4-1-11,12-16 111,1 5-21,3 0 10,-1 5 23,-6 6 0,-3 5 191,-7 4 167,-3 5 325,-2 0-380,0 2-34,0 4 0,1 2-23,2 7-111,0 3-68,1 2-45,-5 1-134,-2 6-246,-5-7-427,-2 3-716,-2-11-1154,0-3-2219,-7-2 4874,-3-2 0,2-2 0,0-1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4.0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268 1 13218,'-56'13'230,"1"0"0,-38 12-140,69-3-23,4-1-45,9 0 12,4-3-34,6 0 0,1-4 56,11-2 45,6-1-12,13-5 12,6-1 11,0-5-23,2 0-89,-5 0 12,-2-1-24,-7-4 1,-4-3-11,-7-3-68,-2-2-111,-7-2-797,-1-10 113,-3 6-459,0-3-359,-5 10-236,-1 5 1939,-5 3 0,5 3 0,1 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4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191 322 12165,'-89'32'739,"15"0"-559,59-7-68,6 2-56,6-3-56,3-2 0,3-5 22,11-4 34,5-3-11,11-4 12,1-2 10,0-4-45,2 0-22,0 0-11,-2-7-56,-2-2 67,-5-8 22,-2-5 90,-2-19-112,-6 3 56,-4-15-33,-7 8-23,-3-1 11,0-2 11,0 2 12,0 4 33,0 7 79,0 6 873,0 3-694,0 13-67,0 1-124,0 9 157,0 2-279,0 6 133,0 8 102,0 12 22,0 10 22,0 8-56,5 6-167,1 2-57,5 1-11,0-2 0,-1-3-45,0-4-280,-2-5-191,3-6-368,-4-8-495,1-6-559,-1-7-1514,-3-6 3452,1-3 0,-3-2 0,-1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15.7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0 657 9778,'68'-1'355,"-1"-1"0,-5 1 0,-8-3-299,-6-4-34,-6-4 90,-11 1-22,-9-2 168,-11 2 325,-6-2-68,-5 2-146,0 0 135,-10 1-10,0 1-192,-13 4 101,0 1-335,-4 4-1,-2 0 112,-2 0 46,-2 6 10,1 3-22,3 8 145,-1 15-190,13-7 0,2 10-112,13-12-33,2 0-1,8-1 23,9-3 0,11-1 0,28 0-11,-11-7-23,19-2 45,-17-7-56,1-4-79,1-6 12,-1-4-23,-4-8-11,-2-4-33,6-21 44,-14 6-11,5-18-44,-19 9-146,-2-6-157,-5-5-12,-2-2 79,-4 0 34,-1 2 22,-4 4 156,-1 4 124,-1 5 45,0 9 68,0 9 33,0 11-11,0 6 22,0 7-56,0 2 246,0 2-235,-3 8 112,-1 3 68,-3 11 55,-1 5 13,3 5-80,-1 6-34,3 4 68,-1 4 0,0 4-45,2 2 12,1 2-23,1 0 44,0-2-10,0-5-113,8-3-22,5-6 157,32 11-247,-7-14 23,19 7-45,-19-21-202,-1-3-268,-2-7-258,-4-2-561,-2-5-1254,-3-3-1671,-9-1 4214,-7-1 0,-6 1 0,-4-1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4:22.7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7672,'-6'0'997,"1"0"2589,5 0-2623,0 1-413,8 0-136,6 2-33,8-2-22,7 2-12,4-1-78,2 0-68,5 2-55,-1 1 22,1-2-22,0 1-57,2-2 34,2 0-10,4-1 33,4-1 22,4 0-79,7 0 1,2 0-1,3 0-55,1-1 78,23 0-112,-23 0 22,15 0-22,-32 0 23,-3 1-23,-7 0 0,3 0 0,-4 0 33,3 0 12,1 0 11,19 0-45,-17 0 12,11 0-23,-22-1 11,-4 0-11,2 1-11,-3 0 11,0 0 11,15 0 23,-11 0-34,14 0 11,-11 0 22,6 0 12,6 0-22,1 0-23,2 0 0,0 0 0,-3 0 0,-1 0 44,-1 0 1,17 0 0,-16 0-34,14 0 23,-21 0 22,5 1 0,3 3 1,32 3-1,-16 0-23,20 1-22,-24-1 12,-3-1-12,1 1-11,-1-1 0,-2 1 0,15-1 34,-17-1 22,6 1-56,-21-2 11,-7 1 11,0-1-22,-5 1 11,-3-2-11,-3 2 0,-2-2 12,3 5 10,-5-4 0,5 3 102,-5-5-102,2 1-11,2-1 12,-1 2-12,-1-2 45,-2 2 22,0-2-67,15 4 12,-4-2 10,15 2 68,-7-3-101,3 2 11,5-2 23,2 1-23,6-1 12,18 2-1,-19-3-22,13 3-11,-26-3 11,1-1 11,-3 2-11,1-1 11,-2 2 12,-1-2-23,-2 1 11,8-1-11,-13 0 11,7 1 11,-11-2 23,2 1-45,3-2 0,0 1 0,4-1 11,10 1-11,-12-1 0,7 1 12,-18 0-12,-3-1 0,-1 2 11,-5-1-11,3 0 22,-1 0 1,3-1 33,4 1-23,4 0-33,6-1 11,1 1-11,0 0 0,3-1 45,-2 2-34,4-2-11,-1 2 12,2-2-12,-2 2 0,-1 0 0,-1 0 0,-3 0 11,-1 0 0,-5 0 11,-1 0-22,-1 0 12,0-1-1,-3 1 0,4-1-11,-7 1 22,3-1-22,-4 0 0,-1-1 0,-1 2 12,2-1-12,-2 0 56,14 2-56,-4-3 11,12 2 11,-5-2-11,3 0 12,3 0 0,1 0-23,3 0 22,-5 0-22,1 0 23,12 0-12,-11 0-11,12 0 0,-14 0 11,5 0-11,0 0 0,7 0 11,3 0 12,26 0-23,-15-1 0,13-1 0,-22 1 0,-4-2 0,-2 3 0,-1-2 11,-2 2 0,-1-1-11,1 1 0,18-1-3403,26-2 3403,-15 1 0,11-2 0,-41 0 11,0 3 0,14-3-11,-15 2-11,10-2 3403,-20 1-3392,-2 0-11,2 1 0,0 0 22,1-1-11,-5 1 0,-1 0 22,2-1-22,-9 1 0,3-1 0,-11 1-11,3 0 11,5 1-11,3-2 22,7 1-11,17-3 0,-8 1 0,12 0 0,-14 2 11,1-1-11,3 1 0,2-1 23,4 1-23,1-1 0,5 0 0,23-1 22,-17-1-11,17 1 0,-25 2-11,-2 0-11,0 1 11,-3-1 0,0 1 11,20 0-11,-14 0 12,18 0-12,-18 0 0,2-1 22,2 0 0,0 0-10,0-1 10,-5 1-22,-1-1-11,6 0 11,-13 2 0,7-2 11,-13 2 11,-1-1-22,7 0 56,21 1-44,-10-2-12,18 1 11,-21 0-11,-1 2 11,-3 0-11,-1 0 0,-3 0 0,2-1-11,-3 0 11,1 0 0,-2 0-11,0 1 11,0 0 0,-3 0 0,1 0 0,-1 0-12,1 0 24,4 0-12,2 0 0,5 0 11,30 0-11,-17 0-11,21 0 11,-32 0-12,-1 0 12,-7 0 12,-1 0-1,-1 0-22,-1 1 11,2 0 0,-3 2-12,1-1 12,9 2 0,-12-1 0,8 1 0,-17-2 23,-3 0-12,-3-2 0,3 3-11,-9-1 0,5 0 11,-5-1-11,3 0 0,5-1 0,-2 2 0,3-1 0,1 0 0,5 1 12,27-2-1,-8 2-11,20-2-11,-16 1 11,1 1 0,2-1 11,2 0-22,-1 0 11,27 3 0,-23 0 0,16 0 0,-28 0 0,-5-2 0,1 1 0,-2-2 0,-2 1 0,0-1 0,-2 0 0,-1 0 0,-1 0-12,8 0 24,-13-1-1,2 0 0,-17 0-11,-5 0 11,-2 0 0,3 0 1,-6 0-12,1 0 11,-6 0 0,-1 0-11,-2 0-22,4 0 22,1 0-12,1 0 12,6 0 0,3 0 0,7 0-11,23 0 11,-7 0 0,13-2-11,-20 1 11,-2-1 0,-3 0 0,9 2 0,-10-2 0,9 2 11,-11-1-11,1 1 0,1 0 11,-6 0-11,1 0 12,-7 0-12,-1 0 0,-2-1-12,-1 1 24,6-2-12,-2 1 11,8-1 0,-8 0-11,1-1 56,-4 1 45,-3 1-34,-2 0 0,-3 0-22,0 1 22,0-1 0,-2 1-11,3 0-44,-2 0 10,2 0-22,-3 0-224,2-1-785,-2-1-1433,5-3-2544,1-6 4986,3-8 0,-3 8 0,-3-2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14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285 43 8658,'13'0'2611,"-3"0"-2320,-10 0 393,0 0-292,33-4-68,-23 4-21,23-3-134,-30 3 1892,-3 0-1971,-5 0-79,-8 1 0,-10 2 79,-12 3-46,-4 4-44,-1 1 0,2 3 23,1 3-23,0 2 0,2 1 0,5 1 0,7 0-23,7 0 12,7-2 0,5 1-11,2-2 22,2-2 56,4 0-45,9-4-11,8-2 0,12-5 22,1-2 1,3-2-1,2 0 0,-2-3-22,2-7 0,-4-4 0,5-22-67,-13 6 0,0-15-23,-18 11-22,-5-2 45,-4 1 56,0 5 11,0 5 45,0 5-45,0 10-11,0 3 11,0 6 33,0 0-22,0 4-11,0 8 0,0 9 56,0 11 101,0 4-101,0 0-56,0-4 0,8-7-45,5-6-78,6-5-146,3-6-437,-3-1-481,-1-4-3362,10 1 4549,-9-3 0,2 0 0,-13-1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6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1 12580,'-88'29'1109,"16"-2"-918,63-8-57,4-2-134,3-2-56,2-4-22,10-2-23,5-5-56,13-2 45,5-2-34,-1-3-34,-2-5-66,-4-3 100,-4-3 102,-4-1 32,-5-1 12,-4 0 56,-5 3 101,-3 1 134,-1 6 102,0 3 794,0 2-1029,0 5-136,0 4-22,0 5-426,0 3-526,0 0-550,4 0-1030,1-3-964,6 0 3496,6-3 0,-8-4 0,0-3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15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1 137 11661,'50'8'168,"0"0"0,32 5-56,-50-13-45,-13 0 12,-6 0 223,-9-5-145,-1 1-101,-3-7-56,-7 0-34,-10-5-44,-14-1 56,-9-2 22,-1 2 246,8 2 90,8 4-111,13 4-46,6 4-89,6 2-202,0 1 112,4-4 0,14 1-135,8-5-930,15 2-1042,3 2-716,-2 1 2823,-3 2 0,-19 1 0,-6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15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0 149 9185,'0'10'560,"0"-3"-146,0-7-403,0 0 0,115 0 68,-79-4 55,28 3 1,-9-5 347,-47-5-68,-5-3-33,-3-2 1,-13-2-80,-4-2-56,-15-1 1,-1 3 100,3 3 46,7 4-124,11 6-113,6 1-77,6 4-4371,0-1 4292,16 1 0,-11 0 0,11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16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5 7885,'-5'-3'2734,"1"1"-1401,4 2-1277,-23 14 370,13 2 78,-13 14-202,19 0-133,4 0-79,6-4-90,14-4-45,9-6-22,12-6 10,5-5-111,-2-3-22,4-2 89,-4-8 101,-9-5 0,-6-11-23,-12-2-44,-8-12 67,-5 12 67,-4-5 45,-4 18 191,1 5 45,-4 5 167,5 2 0,0 1-77,2 6-360,0 3-44,0 8-34,0 2-101,0-2-1031,2 0-862,8-4-1155,7-1 3149,7-3 0,-9-4 0,-5-2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17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 9610,'10'-2'2129,"-2"1"-1277,-8 1-707,0 0-133,49 54 10,-28-29-22,38 40 0,-45-44-45,-5-6-44,-4-3-68,-5-5-11,0-4-191,0-2 259,0-11 88,0-4-33,0-12-22,4-3 0,7 2 67,6 3 11,4 6 123,-5 8 169,-1 5 100,-5 3-33,7 4-146,0 9-90,8 5-33,-1 10-55,-3-1-137,-6 5-77,-7-12-156,-4 2-24,-4-15-302,0-2-89,2-3 381,0-5 201,3-6 45,1-15 112,2 6 11,-1-2 0,1 14 0,-2 4 57,0 3 178,1 1-100,0 0-90,4 0-56,5 4 11,15 5 22,-1 1-21,15 2 144,-6-3 158,9-4-56,7-1-135,7-3 90,7-1-62,-19 1 1,0-2-152,21-5-12,16-4-44,-45-8-33,-6-2-68,-10-1 90,-8 1-79,-9 1 45,-5 1 101,-4 3 482,-30 0-135,4 8-11,-32 2-101,14 5 102,-2 5 78,4 5-35,8 6 158,6 6 235,12 13-470,7-8-113,7 8 23,16-16-89,12-3-68,23-4 11,13-4-67,12 0 22,6-3-22,4 2-134,-4-2-639,-8 1-953,-17-3-1624,-12-1 3350,-19-2 0,-11 0 0,-9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1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1 603 8736,'3'9'1042,"-1"-1"-89,-2-8 122,0 0-727,0-3-68,0-1 34,0-6-90,0-1-12,4-4-32,1-3 67,4-3-34,2-3-45,1-4-23,2-4-44,2-4 0,2-5-45,3-3-12,4-2 1,0-1 34,1 2 100,7-13-78,-10 17-45,4-5 34,-14 23-34,-3 9-22,-6 6 10,-2 5 550,-2 2-572,2 2 1,-1 4-1,3 4 1,0 6-23,4 2 11,3 5 11,1 0 1,1 5 10,3 0-10,3 1-23,-1 4 11,5-2-11,-4 0-11,3-2 11,-1-4-12,2-1 1,0-3 0,4 7 11,-9-6-34,3 3 34,-11-6-11,1-5-78,-1-1-23,-5-3 22,1-2 68,0 4 22,2 0 0,3 2 0,-3-4 0,-4-2 0,0-1 11,-3-1 0,1-3-11,-2 0-67,0-2-9424,2 0 9491,-12 0 0,10 0 0,-11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3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6775,'0'-7'1255,"0"2"-762,0 5 3082,0 0-3441,0-3-55,0 2-12,0-2 56,0 2 1927,0 1-1915,6-1-68,4 1 23,6 0 45,2 0-79,3 0 11,0 0-56,0 0 0,1 0 1,-3 0 44,1 0-45,1 0 11,-4 0-22,1 0 11,-5 0 23,5 0 0,-5 0-12,2 0 23,-6 0-12,-1 0-33,0 0 23,-3 0-1,2 0 12,0 0-23,-4 0 0,5 0-11,-5 0 0,4 0 0,-3 0 0,1 0 0,-1 0 0,1 0 11,0 0 1,1 0-12,1 0 0,3 0 0,-3 0 0,-3 0 0,-2 0-5984,-2 0 5984,-10 0 0,8 0 0,-9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4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239 3 6551,'-2'4'785,"0"-1"918,2-3-1143,0-4-45,0 3 57,0-3 100,0 4-369,-2 0-79,-9 0-78,-4 0-23,-12 0 56,1 0 23,-4 0-146,5 0-11,2 1-12,5 0 1,2 2-12,6-1 1,1 0-23,5 2 0,-1-1-34,3 3 12,-2 1 22,1 3-23,0 2 1,1 3 11,2 1-34,0 1 11,0 0 12,0-1-12,2 0 23,7-1 0,1-3-34,6-1 0,-2-3-22,2-3-45,0-2 22,0-2 68,2-1 11,1 0 22,0 0 11,1-4-22,-2-1 0,1-5 0,-3 1-22,0-1-56,-4 0-57,-1-1 0,-4-2-22,0 0-134,-5-1 34,0 0 167,-2 1 90,0 1 11,0 2 79,0 2-1,-4 2-89,-1-1-11,-2 3-22,0-1-180,5 3-538,0 0-448,2 2 605,-2 0 0,-1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5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20 6697,'-13'-1'594,"3"-1"-594,10 2 101,0 0-23,-10-2 12,7 2 190,-9-3-78,10 2-124,-1 0-224,1 1 348,0 0 1344,1 0-1031,-1-1-379,2 0 76,0 0 158,-2-1-56,0 0-79,-3 1 11,3 0 505,0 1-672,2 2 10,0 3 12,0 6-56,0 5 11,0 5-23,0 2-33,0-2 23,2 12-23,4-8 11,4 9-11,4-11 0,-2-4-11,-1-7-12,-4-5 23,0-5 101,-5-1-291,0-1-583,-2-4-807,0-1-1232,0-6 2812,0-1 0,0 6 0,0-1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6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19 7044,'2'-4'1636,"0"1"-448,-2 3-819,5-5-133,-4 3 22,3-3-12,-4 5 617,0 0-784,-11 3-1,1 1-55,-11 3 10,5 1 1,0 2 11,0 3-12,2 3 1,0 6 111,3 5 147,4 4-35,2 4-111,3 2 33,2-2-112,0 0-67,2-4 0,9-3 0,6-1-33,8-7-214,3-1-290,-3-7-573,0-4-839,-4-5-180,0-2 2129,-1-1 0,-9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248 5 7123,'-7'-2'2756,"1"0"-2319,6 2 236,0 0-360,-41 3-22,22 1-89,-32 3 0,33 0 134,2 1-33,0 0-91,2 2-44,0-1-67,3 2-78,-1 0-23,5 1 0,-2 3 22,6 1 12,-1 3 157,4 18-169,4-14 34,8 12 56,19-19-67,-1-6-34,17-2-11,-10-6 23,2-2-12,2-1-11,-3-7 11,0-5 23,-7-7-34,-4-2-34,-9-8-44,-8 7-68,-4-5 44,-6 12-122,-2 3-112,-7 3-145,-3 2-528,-6-1-627,-1 2-33,5 1 1669,-1 0 0,9 4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6.8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13140,'0'32'404,"0"-2"-404,0-12-12,0-3-66,0-3-505,0-7 146,0-2-1154,0-3 1490,0-15 135,0 4 11,7-14 111,1 8 158,10 3-56,-1 1-57,4 4 147,-2 4 33,-2 2 11,-3 2 146,-6 1 101,-1 0-292,-4 6-213,-1 2-100,0 11-158,-2-6-122,0 3-101,0-11-23,0-1-22,2-3 33,1-1 359,3 0 471,9-5-359,1-1-79,9-6 80,4 0 55,3 0-90,3 4 449,9 2-259,-15 4-10,4 1 90,-17 1 44,-3 1 56,0 5 68,-2 3-124,0 4-202,0 0-179,-2-1-11,-2-2-246,-1-4-2936,-4-3-975,-1-2 4157,1 0 0,-2-1 0,2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7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7571,'0'-5'818,"0"0"-22,0 5-460,37-4 246,-13 3-44,32-3-246,-21 6-46,4 3-44,0 5-23,2 4 56,-3 4 57,-2 1-180,-6 4 0,0-1-23,-7 2 68,-1 1-45,-7-1 123,-4 1 34,-6 1 12,-3 2-147,-2 0-44,0 14-79,0-10 0,0 8-11,0-17 0,0-5-78,-2-5-617,-3-4-1008,-6-4-2365,-6 0 4068,-10-4 0,13 0 0,-2-1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29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40 7111,'-10'-2'875,"2"0"-259,8 2 3126,0 0-3473,0-3 123,6 1-179,10-4 1,12 3 10,7-2-135,6 0 12,-4 0-79,2 2 23,-2 0-34,-2 2-11,-3 1 23,-5 0-23,-6 0 22,-5 0 23,-7 0-11,-2 0 55,-4 0 258,-1 0-291,0 0-2727,-2 0 1,2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30.2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39 6227,'-5'0'2229,"0"0"1626,5 0-1211,-2 0-2588,18 0-33,3 0-23,22-3 22,0 1-3391,9-4 3425,1 1-45,5-1 34,-3 2-23,-7 0-11,-7 0 12,-9 3-23,-12 0 3392,-4 1-3336,-8 0-45,-3 0 22,-1 0 23,0 0 146,-1 0-8785,1-1 8583,-7 1 0,4-1 0,-3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4:23:32.0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313 0 10406,'-47'0'1378,"7"0"-952,28 2-168,-1 1-102,1 3 91,-2 0 10,3 1-77,-1 0 22,3 0 0,-2 0 10,-1 1-10,-4 1 11,4-1 78,-3 0-123,5-1-67,1 1 0,0 1 45,4 0-45,-3 2 22,0 0 22,-1-1 57,2 3-79,0 2-44,5-1-35,0 1 24,2-3-24,0-3 12,0 3-11,0-2 34,0 1 156,8 4-123,0-3-56,8 3 23,-2-6 22,2 2-34,2-2 11,3 2-44,4-3 11,0 1-23,1-1 23,9 3-23,-9-3 12,11 1 22,-11-2-34,6-2-11,-4 0-22,1-2 22,-1-2-11,14 0 12,-11-1-12,11 0 11,-15 0 34,1-3 11,-1-2-23,1-4 1,0-2 67,7-5-101,-7 4 11,3-3 0,-13 6 11,-2 0 1,-2 0-12,-4 2 45,-4 1-34,-2 2 1,-3-2 10,5-8-33,-1 2 0,2-6 0,2 3 0,-4 0 0,0 1 56,-3 3-33,-2 2 33,0 3-45,0-1 11,0-3-22,0 2 0,0-3 12,-4 4 0,-4 1 32,-1 0-21,-7 1-12,6 0 34,-11-1-45,6 1 0,-6-2 0,3 4 0,4-3 0,-4 4 0,4-2 0,-4 2 0,2-1 22,-3 1-22,3 0 0,2 0 11,1-1-11,3 3 0,-1-3 0,2 2-11,4 0 0,-4 1 11,4-1 22,-6 1-22,3-1 0,0 1 0,3 0 0,1 0 12,-1 0-1,-2 0-11,0 0 22,-2 0 1,-2 0-1,-3 0-22,2 0 0,0 0 22,4 0 1,1 0 33,-3 0 11,3 0 0,1 0-56,-1 0 12,0 0-12,2 0 0,-3 0 68,5 0-1,-2 0 23,1 0-34,1 0 45,1 0-34,-2 0 124,3 0-146,-1 0 0,0 0 34,2 0-57,-7 0-22,4 0-11,-3 0 0,3 0-11,1 0 11,0 0-392,2 0-437,-4 0-1490,-5 0-2791,-5 0 5110,-13 0 0,12 0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42 684 11694,'0'10'874,"0"-2"1,0-8 4245,0 0-4873,0-10-46,0-5-66,0-16 21,0-9 58,-2-11-46,0-6-67,-2-4 223,-2-26-290,3 21-23,-5-18-11,4 31 23,-1 6-23,2 9 44,1 10-32,1 9-12,0 10 0,1 5-56,0 3-280,0 1 336,1 3 0,8 9 11,4 7 22,10 10-33,3 3-56,2 7-89,1 3-1,1 9 78,3 7 24,3 5-24,2 3 35,2-2-23,1-6-101,-2-8-56,-4-10-89,-5-9 55,-5-12-66,-7-6-35,-2-7 269,-7-3 79,-1-2 112,-3-11 34,0-7-56,0-16-22,1-32-57,-2 9 11,0-22-22,-3 22 0,0 1 0,-1 3 34,0 6-34,0 5 22,0 9-22,0 5 0,0 6-56,0 8-113,0 3-402,0 7-1053,0 1-6455,0 2 8079,0 6 0,0-5 0,0 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163 0 14025,'-75'55'1569,"13"-3"-1043,49-15-235,6 2-44,2-1-34,4-2-168,5-4-45,6-4-34,9-6-10,7-6 44,4-8 11,5-4 0,-2-4 45,-2-8 0,-7-2 22,-7-9 281,-7-12-326,-6 6-33,-3-10-33,-7 11-258,-1 2-561,-6 5-795,0 5-863,3 4-2073,2 5 4583,3 2 0,2 1 0,3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13207,'13'55'118,"-1"-1"0,11 42-96,-12-47 12,-2-10-34,-3-6-45,-3-12-34,-2-8-89,-1-7-269,0-6 370,0-17 56,2-5 11,3-19 0,6-2 11,6-1 11,3 5 101,2 8 12,1 10 89,-3 11 225,-1 5 189,-2 12 225,2 11 33,0 11-291,1 11-269,0 3-33,2 15-303,-7-17 0,0 8-370,-9-24-1187,-4-5-1301,-1-5-1736,-1-4 4594,0-5 0,0-3 0,0-3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387 443 7392,'3'-12'2341,"-1"3"-1612,-2 9 290,0 0-324,-35-15-101,13 12 135,-33-12-427,20 15 23,-5 7 156,-1 6-43,-2 11-136,6 8-10,3 6-46,11 6-11,6 4-56,11 5-179,3-5-33,14-4 33,7-8 11,13-9 79,8-7 56,2-11-57,4-3-55,-1-9-34,-2-11 0,-1-10-134,-3-14-80,-4-11-117,-13 3 1,-3-4-140,6-33 160,-12 24 0,-2-1 97,-5-29 79,-4 4 134,-2 8 11,-4 14 235,-1 18 528,-2 15-113,2 15-224,3 9-213,1 5 205,0 1-317,1 8 45,0 10 134,1 18 34,0 13-100,3 12-203,4 7-22,4 5-191,4 0-862,2-1-1121,2-8-481,1-6 2655,9-4 0,-15-27 0,3-2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10675,'9'0'1882,"-3"0"-660,17 61-1043,-10-21-4397,19 53 4218,-17-39 358,0-3-1199,-4-4-694,-3-9-1345,-3-7 2880,-4-11 0,0-9 0,-1-7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31 12703,'-3'-17'-1367,"2"4"-1995,1 13 3362,0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8.2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220 22 8310,'33'-11'3922,"-7"3"-2678,-26 6 22,0 2-1097,-8 0 155,-4 0-32,-12 0-281,0 0-11,0 0 67,4 3 168,7 4-67,6 4-134,3 3-34,4 2-45,12-1-101,5 0-66,15-5-1,1-1-11,1-5-91,-2-2-54,-5-1 55,-1-3-10,-4-4-12,-2-4 201,-2-4 135,-3 0 0,-3 1 0,-4 2 67,2 4 314,-5 3-56,0 2-191,-2 2 23,-1 5 303,4 5-113,-1 10-224,4 8 90,1 8 56,-1 3 22,3 20-190,-7-13 0,1 11 23,-6-22 66,-3-2-44,-7-5 55,-24 5-111,0-12-68,-16 4-22,5-15-145,-2-4-348,-4-4-169,-2-6-481,2-7-941,-2-7-549,10-9-1344,8 1 3977,17-2 0,9 14 0,8 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10181,'4'-6'2466,"13"60"-1749,-9-11-459,12 48-213,-8-33-45,-2-8-11,-3-4-180,-4-9-67,-2-11-11,-1-7-33,0-11-584,0-4 886,-2-27 56,2-3-56,-2-28-22,2 1 22,4-5 0,8 1 22,7 7 259,7 11 66,1 13-78,-1 13 302,-2 10 158,-2 21 77,0 10-268,-1 22-78,-3 3-68,-3 2-280,-5-8-68,-4-7-44,-3-10-179,-2-7-90,-1-12-212,0-3 134,0-11-158,0-23 482,0-1-122,0-18 145,0 9 89,3 6 124,1 7 57,3 10-1,0 7 123,-1 4 11,-1 2-11,4 7 12,1 5 32,10 24-436,-5-7-44,6 13-550,-9-17-795,-1-1-1066,-1-5 2455,3 1 0,-8-11 0,2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0 329 13341,'0'4'718,"0"0"-248,0-4-414,58-4 34,-5-18-90,31 0-90,-29-17-224,-26 7 191,-11-4 123,-8-1 67,-6 1 57,-11 0 122,-10 6 214,-12 7 246,-12 10 112,-3 7 78,-2 12-291,6 8-213,7 8-179,9 8-56,10 3-79,7 3-78,5 0-11,9 0-101,9-3-325,11-5-303,9-4-1713,28-1-147,-13-11-1322,18-1 3922,-21-12 0,-22 0 0,-6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11 9980,'-7'-2'3003,"1"0"-2062,6 2-246,7 50-11,-2-17-91,6 42-223,-4-33-303,-1-4-67,-1-7-90,0-8-134,-2-7-179,0-8-90,-1-4 45,1-3 448,-1-8 11,2-11-11,2-14-45,7-13-33,3-7 78,6 1 89,2 5 158,3 9 448,1 12-57,5 12-167,-9 11 145,3 18-67,-10 8-100,-4 14-169,-1 2-213,-4-1-67,-1-5-403,-3-4-102,0-6-1299,1-4-1210,2-8-1311,4-6 4325,3-4 0,-5-2 0,-1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1 309 16199,'85'36'392,"-9"-7"-291,-35-36-11,-7-3 33,-9-9 134,-11-3-89,-7-4-156,-5-7-12,-4-4-112,-7-5 100,-5-2 12,-5 2 0,1 6 34,6 8 112,3 12-34,6 8-112,2 5-852,1 3 381,5 1-537,6 5-336,11 5 313,6 6-1400,8 3-1491,0 0 3922,0-5 0,-16-6 0,-5-4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 15011,'-21'92'1692,"4"-9"-1871,16-42-706,1-5-964,4-8-885,2-8-2174,1-10 4908,-1-6 0,-4-4 0,-1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13095,'27'50'0,"-6"-11"0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242 132 11593,'-13'-65'2443,"-3"13"-1456,-13 42-114,-2 5-503,-1 9 168,2 13 123,1 13 90,4 16-101,5 8-303,10 3-269,4-1-33,10-7-90,9-8 23,11-10-169,13-10-66,7-10-270,6-10-515,1-17 717,-5-6-527,-11-13 259,-14-3 44,-10-3-1300,-15-16 202,-8 18-281,-9-4 304,-3 30 1624,6 7 0,7 6 0,6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11649,'4'-6'1289,"-1"1"-112,-3 5-247,0 0-392,27 52-169,-15-12-66,21 43-158,-26-26-145,-3-5-168,-3-4-437,-2-9 202,-5-7 22,-3-12-269,-4-9-123,3-8 235,3-16 359,3-8 123,2-20 45,2-9 22,8-3 45,3 4 358,8 10 349,1 11 984,9 12-1075,-6 10-55,6 17-236,-8 8-336,1 12-45,-5 2-572,1 1-996,-5-2-808,-2-3-1646,-3-6 4022,0-5 0,-5-9 0,0-4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0 18384,'-24'45'-39,"0"0"0,-12 34-118,48-43-146,7-5-851,13-7 851,2-9-694,3-8-1031,13-29 661,-14-2 415,6-24 873,-24 3 79,-8 2 807,-5 3 280,-5 11 324,0 11-133,0 9-483,0 8-570,-2 11 32,1 8 393,-2 16-236,1 7-414,1 1-89,1 0-348,8-8-796,5-5-694,9-9-257,4-10-987,3-4 3171,-1-16 0,-10 7 0,-5-8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17745,'0'96'2196,"0"-3"-1568,2-24-259,1 7-302,3 1-67,2-1-212,0-4-1088,0-5-616,0-6-11,0-7-1726,0-10-1916,1-9 5569,1-10 0,-4-13 0,-1-5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8.7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 11975,'0'20'1265,"0"-1"-1164,2-3-78,-2-1-23,2-2-12,-2-2-66,0-2-90,0-3-123,0-1-12,0-2 102,0 0-214,0-2 415,0-12 101,-2-1 22,2-11-44,-2 2-12,2 2-22,0 1-3437,0 5 3347,5 2-145,4 4-259,5 3-503,5 1-359,-2 2-627,7 0 1938,-4 1 0,-6 0 0,-4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 17274,'0'14'1144,"-7"52"-506,5-31-638,-4 44-45,6-34-515,0-7-337,2-5-436,0-11-1031,2-6-1031,-1-9-1109,-1-6 4504,-2-16 0,0 10 0,0-10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18496,'0'-3'-190,"0"0"-2922,0 3 1,0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135 15 7089,'-9'-1'2924,"1"0"-2094,8 1 974,0 0-773,-6-1 55,5 0-66,-5 0-168,6 0 1658,0 1-2555,-2-1-22,2 0-1,-2-1-21,2-1-12,0 2 112,5 0 34,7 1-34,7 0-11,7 1-45,2 1-55,-1 2 10,-3 0-44,-5 0 44,-5 0 56,-7 0 12,-3-1 22,-3 4 56,-1 2-56,0 5-11,-7 9 11,-5 2 0,-11 8 22,-3 0-22,-4 3 0,-3 2 0,-1 2 11,3-1 1,1-3-1,3 5-11,11-15-56,2 1-67,12-17 123,1-3 112,3 0 380,18 0-212,2-1 0,18-1-167,-4-3-79,2-2-34,0 0-12,-2 0-179,-6 0-223,-4 0-314,-10 0-2432,0-2-202,-8-1-1007,-1-5 4369,-4-3 0,-2 3 0,-1 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12 10485,'-3'-3'2307,"0"1"-816,3 2-651,-3-3 12,10 3-561,2-3-291,14 3 0,6 0-661,1 0-1367,4 0-2779,1 0 4807,-1 0 0,-14 0 0,-6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1 246 10563,'7'12'1871,"-1"-3"-1602,60-11-146,-30-8-123,53-5 0,-47-6-258,-7-4-234,-6 0 32,-10-2 415,-9-1 0,-8 0-67,-17 1 112,-9 2 359,-14 7 347,-5 7-90,2 6 213,4 5-224,6 6-179,8 5 67,7 11 11,5 7-67,6 4-190,2 3-247,3-2-45,9-3-504,5-3-818,12-6-437,6-3-112,7-6-785,7-2 2701,4-7 0,-21-1 0,-5-3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84 508 16299,'-48'79'68,"12"-11"-1,50-48-67,9-3 0,13-5-79,5-7-3447,-1-2 3324,-5-4-33,-5-8 123,-7-6 112,-5-12 23,-5-9-23,-2-12-146,-2-13-22,-1-12-22,-3-9 22,-2-7-57,-2 4 191,-1 11 34,0 18 628,0 22 3537,0 18-3705,0 10-68,0 6-101,0 7 863,0 40-44,0 8-46,0 38-571,5-9-414,3-3-79,6-6-180,4-10-862,-1-12-4549,5-4-505,-11-22 6096,0-5 0,-11-18 0,0-4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24 7201,'-6'1'1356,"1"0"5065,5-1-6220,9 0-44,2-1 78,7-3-156,0-1-23,-3-1-23,-5 1-10,-3 2 22,-4 1-34,-2 2-11,0 0-34,1 0-33,0 0-538,1 0-1042,-2 0 552,0 0 1,-1 0-1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246 14 8445,'1'-4'1736,"0"1"-43,-1 3-831,-30-5 349,12 4 189,-24 0-548,18 10-505,1 8-134,-1 9 34,0 9 44,2 8 34,3 4-79,7 0-156,4-4-90,6-6-12,7-7-133,6-6-337,8-3-739,6-7-1076,3 0-1042,3-7 3339,-1-2 0,-12-4 0,-4-1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0 14316,'-21'46'257,"-1"1"1,-12 32-55,33-44-203,5-7-11,6-6-203,5-8-10,7-7-123,0-4 45,0-3 44,-4-6 23,-3-3-102,-4-8 1,-5-2-358,-3-2-539,-3-1-840,0 2 2073,0 3 0,0 8 0,0 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12781,'26'53'213,"0"-1"0,-2-2 0,-4-7-190,-3-2-23,-5-5-11,-5-9-125,-4-9-356,-2-7 279,-1-7-56,0-5 146,0-8 78,0-6-112,0-11-90,0-3-89,0-5 191,7-2 145,4 2 11,10 2 78,1 6 12,0 9 11,-5 9 247,-3 5 11,-3 6-247,0 8-67,-1 8 34,1 9-90,-1 4-202,-1-2-930,0-1-1848,-3-7 2980,0-4 0,-3-9 0,-1-4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9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151 0 12624,'-83'42'280,"19"-6"-280,61-19-78,3-1 33,6-5-11,7-2-11,7-4 45,5-2 22,-5-2 56,4-1 0,-2 0-56,-2-4-12,3-2-21,-7-4-102,-2-2 1,-7 0-23,-3 0-280,-2 1-594,-2-1-627,-5 3-382,-4 1 2040,-5 5 0,4 2 0,4 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11784,'82'21'-515,"-17"-5"380,-48-16 135,-9-4 975,-4-2-370,-4-5-347,-4-2 10,-5-3-121,-6-1-35,-5-2-11,-1 1-45,2 3 33,4 3-89,5 5-112,5 4 11,3 1 101,2 1 12,3 0-12,7-3-101,6 2-1020,8 0-5467,19 1 6588,-10 1 0,-1 0 0,-19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0 180 9173,'0'8'1233,"0"-3"-639,0-5-381,58 9-124,-27-15 79,45 3-257,-36-30-46,-16 7 135,-2-8 79,-16 13 10,-5 1 337,-1 2 246,-1 2-89,-6 4-45,-4 4 268,-3 4-133,-3 3-393,2 1 146,0 6-90,4 3-135,3 7 35,4 3-79,3 1 11,1 0-168,4 0-179,6-3-427,5-3-1041,6-2-829,2-4-964,0-4 3440,0-2 0,-10-2 0,-4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12389,'19'47'129,"-1"0"0,15 31-129,-16-52 0,-5-8 0,-5-8-56,-3-5 0,-3-4 56,-1-1 201,0-4 247,0-6-133,0-9-114,0-7-77,0-5-124,0 2-34,0 2-11,1 6-156,4 7-573,3 6-660,5 4 1434,10 6 0,-13-2 0,6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12322,'0'-9'448,"0"3"258,0 6-258,28 55-425,-7-23 145,24 44-4397,-18-40 4229,-2-8 859,-6-7-870,-5-10-67,-5-5-169,-5-4 158,-2-2 89,-1-12 3448,0-7-3448,2-17-303,-1-5-358,0-2-4938,-1 0 3817,-1 18-650,0 6 2432,0 16 0,0 3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0 12490,'-31'48'341,"1"-1"1,-19 36-151,48-41-112,21 0-226,-2-14 13,17-6 56,-9-16-102,-4-5 57,-2-8 56,-4-8-11,0-9-102,-4-8-380,-1 2 549,-4 2 22,-3 7 45,-2 7 314,-2 6-135,0 6 460,0 1-595,3 4-32,-1 5-34,2 7-34,1 5-191,0 3-817,3 0-1480,1-3-1545,2-6 4033,3-6 0,-6-5 0,-1-3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14137,'0'-6'1020,"0"1"-314,11 65-706,1-29-23,11 48-593,-3-48-381,0-4-538,-4-4-920,-4-3-1600,-7-4 4055,-3-2 0,-2-7 0,0-2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68 12512,'-4'-9'504,"1"1"-313,3 8-191,0 0-515,53-11-1222,-18 5-1848,43-10 3585,-38 8 0,-17 3 0,-9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15549,'23'86'-751,"-2"-17"-1109,-11-51-582,-2-10-842,-4-5 3284,-2-4 0,-1 1 0,-1-1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6036,'0'0'0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0 14686,'-21'50'678,"0"0"0,-13 34-566,35-50-112,8-10-79,6-7-33,11-9-100,5-6-102,1-2 202,-1-7-527,-5-6 538,-7-9-45,-7-4-111,-6 0 22,-3-1-168,-5 2-192,-5 1-424,-5 4-527,-5 7-819,0 6 2365,3 5 0,6 2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4.0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11582,'4'0'1950,"0"0"-1177,-4 0-773,19 49-313,-11-30-472,18 38-559,-20-45-1144,-1-4 2488,-3-4 0,-2-2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19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1 13140,'-10'20'1210,"2"0"-1042,8-5-112,0 1-56,0-4-45,2-2-89,4-2-57,4-4-100,7-1-67,-2-2 21,2-1 1,-2 0 123,2-4 124,-6-3 21,0-5 68,-4-3 34,-1 1 56,-1 0 78,-1 3 291,-2 3 236,-1 4 33,-1 3-179,0 1-504,0 8-45,0 3 0,0 8-157,-1 0-527,-1-2-593,0-4-930,0 0-2253,2-3 4460,0-1 0,0-4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13924,'28'77'683,"-6"-12"-839,-11-38 100,-4-5-79,-3-4-77,-2-5 55,-2-7-426,0-2-246,0-4 504,0-10 179,0-8-280,0-14-89,0-6-23,3-1 538,3 5 348,4 9-46,0 11 494,-3 8-68,-3 5-168,0 2-145,1 6-146,0 3-269,2 7-157,-2-2-997,2 1-941,-3-1-1223,2 1 3318,-1 0 0,-2-8 0,-1-1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0 295 12199,'0'16'-347,"0"-4"447,0-12-268,0 0-415,47-18 572,-32 4 11,34-15 336,-46 9 57,-2 2-236,-6-2 78,-4 1 336,-8 1 124,-3 2 22,2 4 124,4 3-113,8 5-123,2 2 33,4 2 1,11-1-67,6-3-102,13-3-470,1-3-22,-3 0-505,-3 1-683,-4 2-146,2-1 123,6-2 181,10-4-3016,5-2 4068,-1 2 0,-18 5 0,-9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120 476 8355,'0'5'1042,"0"-2"818,0-3-1479,-5 46 236,3-28 10,-4 37-291,6-39-10,0 2 189,0 2 33,0 3-301,0 4 112,0 4 67,0 6-113,0 5-44,0 3-123,0 5 56,0-1-23,0 3 0,0 0 56,0 1-55,-1 2 21,1-2-10,-2-2-57,2-1 57,-2-3 11,1 0-101,0 0 22,0 2 67,0 0 157,-3 24-123,0-18-56,-3 17 12,2-27-68,0-1-67,0-3 168,2 1-146,1-2 202,0 22-224,2-13-1,-2 18 57,1-17 11,0 2-45,-1 0 101,1 24-67,0-18-34,1 19 12,0-23 0,0 0-46,0 0 46,0-3 10,0-2-21,0-2-24,2-2 24,-1 0-57,4-2 78,0 18-55,0-14-12,2 11-10,-2-18-12,0 0 11,-2 0 67,-1 20-44,-1-14 67,-1 12-79,0-17 0,1-3 68,1 0-79,1-1-11,0 1 56,-1 2-11,0 1-34,0 1 45,-1-2 23,0 1-46,0-2 34,-1 2 91,1 1-91,0-1 0,1 0 34,0 0-101,0-3 0,2-2 11,-1 10-11,-1-13 0,0 7 0,-2-13 23,0-3-23,0 2 0,0-2 0,0 0 11,0-1-11,0-1-11,0 11 11,0-8 0,0 7 0,0-6 0,0 0 0,0 3 11,0-1 0,0 2-11,0 1 0,0 2-22,0 15 22,0-10 0,0 11 0,0-16 0,0 3 0,0 0 11,0 3-11,0 0 22,0 3-33,0 0 11,0-1-22,0-1 22,1-1 0,0-2 11,2-1-22,-1-1 11,1-4-23,-1-2 1,2-5 22,-1-6-34,1-2 12,-3-4-23,2-3 0,-2-2 12,-1 0-1,0-3 23,0 3-23,0-4-56,0-1-280,0-1 247,4 0 78,2 1 1,8 4 21,3-1 12,7 4 0,5-1 0,2-2 11,8 1-34,4-4 34,10 1 22,5-1-22,4 1 0,0-1-11,-4 1-90,21 0 101,-21-2-33,19-1-12,-20-1 0,3 0 45,5 0 0,-2-1-11,3-2-34,-4-3 45,-3-2-56,23-3 11,-20 3 34,18 1-146,-24 5 146,-2 2 11,-2 0-11,-1-1 22,-2-1-22,21-1-11,-18-1 44,14 2-44,-24 1 22,-4 1-34,-1-1 12,-2-1-12,0-1 34,1-2 0,1 1 0,0 0 0,0-1 11,1 2 0,-1-1 1,2 2-1,1 1-11,3 1 0,3 0 11,3 0-11,14 1 11,-14 1 0,7 0 12,-20 2-12,-4-2 112,1 0-56,-2-2-55,-1 1 10,12 0 23,-12 0 22,9-1-67,-12 3 34,0-2 33,3 2-67,3 0 11,1-2 0,1 1 0,0-2 1,16 4-1,-14-2-11,10 3 33,-18-1-33,-2 0 12,0 3-46,-2-2 34,0 0-11,8-2 11,-7-2 33,7 0-21,-8 0-12,2 2 0,-3 0-34,-2-1 34,-1 0-56,5-2 56,-4 1-11,6-1-12,-5 0 1,-3 0-68,-1 0-44,-4 0 22,-5 0 112,-4 0 0,-2 0-56,-2 0-269,-1 0 291,1-6 34,1-3-134,4-9-102,-1-6-32,2-4 100,-3-3 89,0-2 57,-2-2 22,-2-4 0,0-5 45,-1-5-45,0-5 11,0-5 22,0-6 1,0 0-23,1-30 34,0 24 45,1-15 66,0 32 57,2 4-78,-2 1 33,2 2 34,-1 0-45,-1 1-12,-1-3 90,-1-23-156,0 15 44,0-18-11,0 23-56,0 0 34,0 1-23,0-1 11,0 3-11,0 0-11,0 4 12,2-12-57,-1 13 34,1-12-23,-1 15 35,-1-3-12,0-2 11,0-3 0,0-2 78,0-22-134,0 13 22,0-13 68,0 21-90,1 1 11,0 2-11,2-2 0,-1 1 11,1 1 1,0 1 10,3-11-11,-1 17 23,1-7-12,-3 19 1,0 0-23,0-2 11,2-1 0,-2-4 0,1 0 12,-2-2-1,0-1 0,0 1 1,-1-1 22,1 1-12,-2 0 1,1-2-12,-1 2 12,0 0-1,0 2 23,0 2-56,0 2 23,0 0-12,0 0 11,0-2-22,0-2 0,0-1 34,0-1-12,0-1 57,-2-17-12,1 12-11,-2-9-34,1 18 1,1 0-12,-1 1 0,0-3 0,0-1-11,-1-15 34,-1 11 0,2-11 22,0 16 11,2-2-44,0 1-23,0 1 11,0 1-11,0 0 0,0-3 34,0-14 190,0 11-224,0-6 0,0 17 0,0 2 0,0 0 22,-1 1-22,1 1 11,-1-9-11,1 9 11,0-7-11,0 15 12,-1 2-1,0 3 0,1 2 11,-1 2-10,0 1-12,0-2-34,1-13 0,0 1 23,0-10-22,0 6 33,0 2 44,0 3-32,0 5 10,0 5-11,0 2-11,0-1 0,0-1-11,0-2 0,0-3-12,0 0-21,0-3 44,0 1-23,0 0 46,0 2-23,0 5 67,0 5-45,0 2 1,0 3-23,0 2-12,0-1-10,0 1-34,0 0 11,0-1-22,0 1-23,0-1 79,-2 1-22,0 1-12,-3-1 22,-2-2 12,0 0-12,-1-4 1,1 2 22,-1-2 0,0 0 0,-1 0-11,1 1-12,-2 0 23,0 1-45,-5-1 34,5 1 11,-4 0-11,6 3 11,1 0 22,0 0-22,1-2 0,-3 1 12,-2-1-12,-7 0 33,-19-2-33,2 1 0,-15-1 11,9 2-11,1 0 34,2 1 11,4-4-33,8 3 32,3-1-10,6 2 0,2 1-34,1-1 0,0 0 0,0-2 0,-4 1 0,-1 0 11,-3-1-34,-2 3 23,1 0 0,2 2 34,3 0-23,3 0 23,1 0-23,2 0 23,-1 0-23,0 0-11,-2-1 33,-5-1-33,-5 0 0,-4 0 12,-17 2 21,12 0 12,-10 0-11,20 0 44,2 0-33,6-1 0,2 1 33,1-2-78,-14 2-11,1-1 11,-12 1 11,7 0 0,3 0 0,4 0 34,3 0-22,4 0 77,2 0-77,5 0-12,2 0 34,1 0-34,1 0-11,-3 0 0,-3 0 0,-2 0 0,-3 0 0,-1 0-11,-6 0 11,7 0 11,-4 0-11,6 0-11,-3 0 11,-6 0 0,-5 0 0,-5 0-11,-4 0 11,0 0 11,-19 0-11,18 0 11,-9 0 11,23-1-22,3-1 12,1-1-12,3-1-12,-2 1 1,-9 2 11,3 0-11,-11 1-11,7 0 10,-2 0-32,3 0 44,4 0 0,5-1 11,4 0-11,8-1 0,2 0 11,5 1-11,1 1 0,-5 0 0,-2 0-11,-8 0 11,-4 0 0,-7 0 0,-2 0 0,0 0 11,2 0-11,6 0 11,5 0 0,2 0-11,0 0 0,-1 0 0,-6 0 12,-5 1-12,-27 3-12,7 1-391,-18 1 403,14-3 157,-1-2-157,1-1-34,-2 1 23,5 1-45,-19 2 11,16 2-55,-12-1 55,19 3 34,7-3-45,3 2-23,6-2-22,2 2 12,-2 2 66,10-2 12,0-1-12,10-3 23,2-2-22,-3 0-12,0 3-11,-6-1-11,-3 3 56,-6 0-22,-13 3 11,7-1 0,-8 0-34,12-3 34,1-2 11,2 0 0,4-1 11,2-1-11,1 0-45,-1 0 0,-3-1-33,-5 0 33,-4 0 34,-1 1 11,3-1 22,1 2-22,3-2-45,2 1 12,0 0 22,-4 3-1,8-1 1,-2 2-11,10-4-23,3 0 0,2-1-224,2 1 113,-2-1 133,1 2 1,-1-1-247,1 0 235,0 0-10,0 0-2,-2 4 12,-2 2 34,0 4 0,-2 3-11,2 1 0,0 0 0,1-1 0,2 1 11,-2 0 11,1 0-11,-1 0 11,1-3-11,-2-2 0,2-1 0,0 2-11,1-1 11,-1 4 11,0-1-11,-1 1 11,2-1-11,-2 0 11,2-4-11,0 0 12,1-4-12,-1 2 0,2 1 0,-2 4 22,1 0-22,-1 1 11,1-3-11,1-3 0,0-4 11,0-1-403,-1-2-470,0 1-1099,-4-1-2353,-5 0 4314,-13 0 0,10 0 0,-3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125 201 13039,'-27'-45'2152,"7"9"-1861,19 31-235,1-1-56,0-1 0,0-2-23,0-2 1,4-2 11,4 0 11,9-2 33,4 2-33,3 1 0,0 3-11,-1 5 11,-1 2 11,-4 2 12,-1 0 33,-2 7-11,-1 5 67,0 11-12,-3 2-10,-3 3 11,-4-1 33,-3-3-33,-1-1-45,-18 7-78,0-9 22,-18 3-135,3-13-78,-1-5 68,-2-5-258,-13-9 470,16 0-22,-6-5-45,27 5 44,5 4-44,6 3-33,0 0 111,-1 11 90,2 8 56,-2 15 123,2 11-88,0 8-114,0 4-134,4 0-11,2 0-201,6-7-651,0-6-549,-2-6-302,-2-8-874,-3-7-1143,2-8 3720,-3-7 0,0-6 0,-2-1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215 40 9868,'-26'-20'3104,"2"4"-2196,16 14-35,-1 2-279,0-1-325,1 1-179,0 0 100,-1 0-134,0 0 0,-4 1 45,-1 7 89,-2 5 136,-1 13 77,3 7-112,0 6-190,5 1-101,3-2-56,4-9-67,6-5 44,7-9-55,5-6-56,6-5-517,11-9 427,-9-7-78,7-10-101,-14-6-225,0-20 516,-6 11 157,-3-8 11,-6 19 100,-2 9 214,0 6 672,0 6-381,0 3-313,0 13 100,0 6-112,2 15-269,2 4-11,5 3-481,2-4-886,3-2-1592,1-8-1691,1-8 4650,0-7 0,-8-6 0,-1-4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14585,'11'91'168,"-1"-11"-190,-6-38-34,-2-6-124,-1-8-189,-1-7-68,0-10 157,0-5-124,0-4 404,0-17 34,0-5 212,2-18-10,1-3 100,2-2 34,1 2-191,3 7-179,1 7-67,1 8-34,1 10-593,-1 4-696,1 4-997,-1 5 2387,2 4 0,-5-1 0,-1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154 1 10473,'-8'0'2420,"1"0"-1803,7 0 357,0 0-357,-55 48 10,37-19-201,-40 41-381,52-34-45,4-4-101,6-7-112,9-7-336,9-7 157,10-4-370,7-7 90,0-13 44,1-6 46,-5-13 88,-7 0 393,-12 1 101,-8 2 371,-6 5 256,-2 3 191,-3 8 0,1 5-11,-4 5-191,4 2-202,0 1 673,2 12-404,0 4 1,0 13-404,0 1-280,0-2-123,1-1-694,3-5-685,4-5-5121,9 2 6623,-3-11 0,-1 1 0,-7-9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29 12098,'5'-10'2644,"-1"3"-1423,-4 7-716,0 0-483,28 52 1,-16-28-23,20 42 0,-26-44-113,-2-5-279,-4-5-78,0-6-45,0-3-920,0-3 1054,1-10 258,3-4 55,2-14-44,5-5 56,3-2 56,3 1 0,1 8 0,-1 6 437,-1 12 214,-2 3 166,-1 6 69,1 12-259,2 10 101,1 16-504,3 6-224,-2 0-56,-4 4-44,-6-20-136,-4-4-212,-2-19-123,0-5 67,0-8 448,0-8 22,2-14 0,10-28 46,0 15-12,8-13 0,-5 30 280,-3 6 11,-2 9 90,-4 6 190,-3 2 538,1 6-738,-1 4-125,3 8-134,-1 2-78,0 3-34,-1-1-68,0-2-515,-3 0-649,2 1-864,-3 2-772,1 3-1109,1 0 3977,-1-1 0,-2-10 0,1-4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289 54 6943,'10'-12'2824,"-2"3"-1401,-8 9 448,0 0-717,-14-15 1,-1 12-741,-13-12-145,3 15-23,2 5-190,5 8 79,5 10 89,5 9-112,5 2-89,2-2-23,8-5-23,2-7-55,7-7 0,1-6 22,-1-4 56,2-3-23,-1-6 1,-1-5-90,1-7 22,-3-5-146,-2 1 24,-1 2 55,-4 1 112,0 6 0,-3 4-33,-2 5-79,0 3 157,0 1 56,3 0 190,3 10 79,2 7 45,4 15-56,-1 11-168,-2 6 66,-2 6-32,-3 2 436,-2 29-481,-3-20-34,0 16 33,-3-34-11,-4-10-11,-5-8 0,-7-7-22,-3-6-90,-7-8-45,-4-3-661,-26-13-190,9-7-371,-16-11-1141,21-5-842,5-2-896,10-1 4146,9 1 0,11 13 0,6 6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 9599,'3'-9'4337,"-1"3"-3262,-2 6 303,0 0-1131,6 5-101,0 6-90,5 9-12,-2 5-44,-1 2 23,-2-1-23,-3-3-45,-2-4-145,-1-5-293,0-3-200,0-7 112,0-1-102,0-3 136,0-6 615,0-7 224,0-8-201,0-5 34,2 1-12,2 0-123,4 3 0,2 4-11,1 3 11,1 4-157,1 4-762,-1 4-571,-1 2-1793,-1 1 3283,0 0 0,-4 0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20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27 8142,'0'-5'987,"0"2"738,0 3-963,72-8-123,-46 6-46,51-7 58,-68 9-136,-6 4-314,-3 3-133,0 2-68,-12 1 0,-3-1-112,-11-1 22,-2-1-44,3-1 67,-1-3 67,1-2 33,-3-1 23,1-5-56,-1-1-11,2-6 11,3 0 280,2 0 11,8 5 483,5 2-427,6 4-90,2 1 169,0 8-33,0 3-113,0 13-247,0 1-33,0 3-280,0-4-807,0-3-896,0-4-941,2-4-1984,4-5 4908,6-4 0,-4-3 0,1-1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0 15616,'-29'49'426,"1"0"0,-17 33-426,48-54-57,9-8-122,7-8-246,6-6 21,0-4 270,-3-8 89,-4-6 12,-5-8-68,-6-8-56,-3-2-247,-3-1-447,-1 1-35,-1 6-469,-6 6-561,-2 9-168,-4 4 2084,2 5 0,4 0 0,3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18 10630,'-12'-6'3048,"3"1"-2320,9 5-471,0 0-257,-9 54-56,7-36-828,4 41 289,9-53 35,11-2 12,1-4 312,1-5-391,0-5-259,-1-7 796,-7-6 90,-5-1 203,-5 0 592,-4 4 337,-1 6-11,-1 6-58,0 5 159,0 3-841,0 6-90,0 4-190,0 8-101,3 4-583,1 0-1467,5-1-807,1-2 2857,0-3 0,-4-8 0,-3-2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15 13162,'68'-11'1221,"-13"8"-974,-49 24-124,-3 0-33,-2-1 123,-1-2-56,-12-1-146,0-6 45,-13-3-56,1-6-101,-1-2 101,0-4 191,3-2 78,4-3 67,5 1 202,5 5-146,4 1-202,2 2 12,1 2 145,1 10 236,0 9-213,0 17-157,0 8-169,0 6-44,0 2-33,0-2-236,3-4-897,2-5-828,5-6-1121,2-7-1389,0-8 4504,2-6 0,-7-9 0,-1-3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14775,'0'71'281,"0"-12"-573,0-43-783,0-4-841,0-2-1558,0-4 3474,0-2 0,0-3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 16882,'0'-5'-1956,"2"14"1,-1-4 0,1 10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9 12456,'0'-4'2118,"0"0"-1669,0 4-449,9 52-12,-4-30-66,6 39-180,-9-45-34,-1-5-167,-1-3-11,0-4-348,0-2 34,1-2 604,2-8 157,4-6-10,3-10-1,6-3 34,1-1 56,1 4 281,-2 8 436,-4 7 135,-1 5 43,-3 4-54,1 0-236,0 4-257,0 4 66,2 7-470,0 1-45,1 1-706,-4 3-672,-2-3-929,-3 5-2534,-2-4 4886,-1-1 0,0-8 0,0-3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127 2 12535,'-5'-1'2566,"1"0"-2051,4 1-436,-6 26-79,5-12-56,0 17-68,9-20-212,4-6-124,3-1 236,-3-4 135,2 0 78,-4-7-90,0-2 22,-3-5 68,0 0 11,-1 2-56,0 3 0,-1 5 56,0 2 426,-2 2 303,2 8-91,2 10 1110,10 34-1344,-1-3-57,6 19-89,-9-15-68,-3-2 56,-6-3-10,-2-4 55,-4-8-11,-8-4-190,-6-9-90,-7-3 0,-7-6-370,-2-4-392,-7-5-213,-1-2-582,0-5-1255,5-12-1290,8-9 4102,8-15 0,11 16 0,4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1 196 13095,'10'47'1490,"4"-9"-1030,10-33 10,4-3-313,0-1-123,-2-1 111,-7-2 23,-4-4 0,-7-4 45,-2-2 34,-1-2-135,-4-1 11,1-3-78,-2-3-45,-2-4 34,-6-2-1,-4-4 12,-8 2 325,1 1 111,3 7-9,4 7 43,5 6-168,4 6-201,2 1 45,1 1 44,9-1-67,4 0-168,10 0-11,1 0-752,0 1-1119,-3 0-1423,-3 0-2701,-4 0 6006,-6 0 0,-3 0 0,-5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0 389 13039,'1'-15'1848,"0"3"-1343,-1 11 1299,0 1-1681,2 7 68,0 5 178,3 30-166,-4-4 65,2 21-21,-3-14-102,1 4 1,-1-1-56,2 0 44,0-1-67,2-1 68,1-1-35,0 2 2,0-1-35,-1 1 56,0 0 0,0 1-11,-2-1-44,2-2 21,-1-2 1,0-5-34,-1-5-34,-1-4 12,0-1-1,0 0 1,0 13 11,0-9-23,-1 12-11,0-14 1,0 3-1,0-1 11,0 0-11,0 0 90,-1 14-56,-2-8-11,1 9-12,-1-14-11,1-1-11,-1 0 45,1 0 22,0 1 0,0 0-11,1 1-22,-1-4 0,2 2-23,-1-2 23,1 1-12,0 3 12,0 1-23,0 2 12,0 1 10,0-2-10,0-1-1,0-4 0,0-1 1,0-3 10,0-1 23,0-1-44,0-2 10,0 2 12,0 0-12,1-1 0,0 2 12,1-1-12,0 0 12,-1 0 0,1 0-34,-1 0 33,2 3 1,-1-1-23,1 3 11,-1 0 57,3 13-57,-2-10 12,1 10-12,-2-12-11,1-2 23,1 0-12,2 11 1,0-9-12,1 11-11,-1-10 11,-1 3 0,0 4-11,0 5 0,0 3 12,-1 0-1,-1 0-11,-1-4 0,0-1 11,0-4-11,1 0 0,-1-1 0,0 1 0,0 1 0,1 0 11,1 3-11,-1-3 0,0 0-11,0-2 11,0-2 11,1 12-11,-2-13-11,1 9 11,0-17 11,-1 0-11,0-4 11,-2-1 1,0-1-1,0 7-22,0-6-1,0 5 12,0-9 0,0 0 0,0 0 12,0 1-1,0-1-11,0 4 0,0 1 11,0 8-22,0-6 11,0 4-11,-1-11-1,1-2 1,-1-3 11,1 3 11,0 1-11,0 19-11,0-5 11,0 11 11,0-13-11,0-3-11,0-2 11,0-4-11,0-1 11,0-2 0,0-1-34,1-1 23,-1-5 0,2-1-11,-1-3 22,1-1-12,-1 1-88,1-2-1,-1 0 45,1-3 0,0 2 0,6 1 11,0 0 45,6 0 22,-1 1-10,2-2-1,2 4 0,0-1-11,0 0 11,2 1-11,-1-1 0,2 2 0,0-2 0,2 1 0,2-2 0,1-1 11,2 1-11,0-3 0,1 0 12,-1-1-24,0 1 24,2-1-12,1 2 0,3-2 0,0 2 11,1 0 0,2 2 0,2 1-11,1-1 0,27 2-11,-16-2-11,19-1 22,-21 2 0,0-3-12,0 0 1,2 0 11,-1-2-11,2 1 11,3-1-34,26-1 34,-17-3-22,16-1 22,-27-1-11,-4 2 0,-4 0-1,-2 2 12,-3 1 12,13-2-1,-15 1-22,10-2 22,-18 2-11,1 1 0,-2 1 0,0 0 0,0-1 22,16 0-22,-10 0 0,11 0 11,-14 1 1,-2 0-12,0 0 22,14-2 23,-7 0 0,17-4-34,-8 1 34,6-2-34,4 2-11,3 0 0,0 3 0,-6 1-23,-5 1 23,-8 0 12,-4 0-1,-2 0 56,-1 0-33,2 0 10,0 0-32,-1 0 10,1 0 12,-5 0-12,-1-3-22,-2 0 11,-2-3 0,-1 2 57,6 1-12,-7 0 0,5 1 11,-6 0-22,-1 0-12,0 0-22,0 0 1,-1-1-1,9 2 0,-4 0 11,7 1-10,-7 0-12,1 0 44,3 0-44,-2 0 0,1-1 0,-3 0 12,1 0-1,7-1 0,-6 2 0,8-1 12,-9 1-12,-1 0 22,1 0-21,-2 0-12,0 0 0,11-3 0,-8-1 12,10-2-1,-10 0-11,0 0 11,2 0 56,-1 1-56,2 0 1,-1 1-1,-2 2 0,8-4-11,-11 2 0,6-1 0,-11 3 22,3 1-22,1 1 0,2 0 23,3 0-23,11 0-11,-12 0-1,4 0-21,-18 0-1,-4 0 12,-4-1-45,-2-5 67,-1-2 22,-1-7-22,2-4-11,0-8 11,2-7-23,0-6-33,-3-4-34,1-1 34,-2-2-11,0 1-12,0 0 46,0-14 55,0 14 1,-1-9-23,1 18 0,-2-2 11,2 1 11,-1-1 1,1 2-1,-1 0 34,0 3 90,-2-16-56,0 15 11,-2-16-23,1 15 12,-3-4 134,1-3-213,0 0-11,0-2 22,-8-21 34,4 16-56,-4-15 0,5 24-11,1-1 22,1 2-11,0-2 45,3 1-34,0 2-11,2-3 45,0-21-22,-2 16 10,-1-13 46,1 24-23,1 2 11,2 0-22,0 3-12,1 0 1,0 2 11,0 0-34,0 0 78,0 1-55,0 1 0,0-1-12,0 0 12,0-4-23,0 3 0,0-2 23,0 2-23,0 2 0,0 1 11,0 3-10,0 0 21,0 2-10,0-2 0,0 1 21,0 0-32,0 1 44,0 2 11,0 1-56,0 1 34,0 0 0,0 1 11,0-2-34,0 0-22,0-1 22,0 0-10,0 2-1,0 1 22,0-4-21,0 4-1,0-4 11,0 6 12,0 2-23,0 0-11,0 1 22,0 0 34,0-4-56,0 1 23,0-5-23,0 1 11,0-1 0,0-2 12,0-1-23,0 1 22,0-1-11,0 0 23,0-11-23,0 9 34,0-8-45,0 14 33,0-3-10,0 0-1,-1-4 12,0-5-1,-2-12-21,1 10-1,-1-8-11,1 15 11,-1 2-11,-1 0 0,3-1-22,-1 0 22,2-1 0,0 3 22,-1-8 12,0 7-12,-1-6 0,0 7-22,-1-3-11,0 0 11,1-5-11,-2 1 11,2-1-11,-1 4 11,2-1 0,-1 2 11,0 0-11,-1 0 0,-1 3 0,0 1 22,0 5-10,0 2-1,0 2-34,2-2 12,-1 2-11,1-2-1,0 2 1,2 1 22,-1-1 0,0 0 11,1 2 12,-2-5-12,1 4 0,0-3 0,0 5-11,1 0-33,-1-2-1,1 1 23,-1 0 0,1-2 11,0 1 33,0-8-33,0 7 11,-1-7 1,-1 6-12,1 0 0,0-2-12,1-1-21,0-1-1,0-3 23,0-1 22,0-8-11,-1 11 11,1-4 1,-1 12-12,0 0-12,1 1 1,-2-2-34,2 0 23,-1-2 11,1-1-12,0 0 23,-1 1-33,-1 1-12,0-1-33,0 1 55,0-2 1,1 3 22,-1 0 0,2 4 11,-2-1-11,1 2 11,1 0-11,0 0 0,0 1-56,-1-7-11,-1 2-34,1-9-11,0 3 0,1-4 0,0 3 112,0 1 11,0 6 12,0 2-1,0 4 23,0 1-34,0 1 34,0 1-90,0-1-44,0-2-35,0-1-22,0-5 57,0-1 89,0 1 0,-1 1 33,1 5-22,-1 2 146,0 1-123,1 0 0,-2 1-12,0-3-22,-1 1-22,-1-1 22,2 1-34,-2 1 34,0 0-56,-1 1 45,-1 0-1,-1 0-21,-3 0 22,-1 0-34,-2-1-11,-2 1 11,-1-1 11,-5 1-78,-17 0 90,5 0 22,-13 0-11,12 2 11,1-1 0,1 2 0,0-1 0,1 1 0,-13 0 0,13-1 11,-9 1-11,16-2 11,2 0 12,3 0-23,0 0 0,1 1 33,-8-2-22,8 1-11,-6-1 0,8 0 23,-1 0-23,-1 0 11,-1 0-11,0 0 0,-3 0 11,-1 0 12,-12 0-23,7 0-34,-7 0 34,12 0 67,0 0-56,-1 0-22,0 0 22,1 0 1,0 0-12,3 0-34,-13 0 45,8 0 23,-9 0-34,12 0 0,1 0-23,0 0 23,-2 0 0,-2 1 23,-16 1-34,9 0 11,-10 1 11,13-1 11,2-1-11,3 0 1,4-1 32,2 1-32,2-1 44,0 0-56,-1 1 0,-2-1 0,-2 2 0,-1-2-146,-3 1 146,0-1 78,-3 0-66,0 0-12,0 0 0,3 0 0,3 0 0,4 0 0,1 0 0,1 0 0,0 0 0,2 0-12,0 0 12,1 0-33,-3 0 33,-1 0-11,-4 0-12,-1 0 1,-3 0 11,1 0 11,-1 0 0,3 0 11,2 0-11,2 0 0,4 0 11,-7 0-11,6 0 0,-9 0 0,7 0-11,-2 0 11,0 0-11,1 0-12,-1 0-22,-2 0 12,4 0-1,-3 0-22,4 0 45,-1-2 0,1 0-23,-2-3 1,0 1 33,-2 1-12,-2 0 24,-8-1-1,7 3-11,-6-2 0,9 2 0,-2 0 0,-1-1 0,-1 1 11,1 1 0,-7 0 0,8 0 1,-4 0-12,10-1-101,0-2-101,-4 0 202,-4-2 34,-4 0-34,2 1 0,1 2-23,-1 1 12,6 1 0,-5 0 11,6 0-11,-1 0 11,4 0 11,1 0-11,2 0 0,-7 0-11,4 0 11,-8 0 0,5 0-34,-3 0 34,0 0-11,-1 2 22,2-1-22,0 2 11,3-1 0,1 1 11,2 0-11,2 0-11,2-1 11,2-1 0,-1 0 11,1 0-11,-2 0 0,3 0 0,-5-1 0,4 0 0,-6 0-11,2 2 11,-1 0-11,-4 0-12,3 0 12,-3 1 11,1 0 0,3 0 11,-4-1 1,7-1-12,-3 1 0,4-2-12,0 2 12,-1 0 0,3 0 0,-1 0 0,2-1 0,2 1-11,1-2 0,-2 2 0,-4 0 0,0 1 11,-5 0 0,2 0 11,-2 0-11,1 1-11,-10 0 11,6 0 0,-6 0-12,9-2 12,3-1 0,1 0 0,1 0-11,1-1 11,-1 2 0,-1-2 0,2 1 0,-2 0-45,2 0 45,0 1 0,0-2 0,2 1 0,1-1 0,2 0 12,-1 0-1,-2 0-11,-2 1-34,-5 0-44,-3 2 78,-2 0 0,0 1 0,1-1 0,4-1 11,1-1-11,6 0 0,2-1 0,3 0 11,2 0-11,-2 0 23,1 0-35,-2 0 12,0 0 0,-1 0-11,2 0 11,0 0 0,1 0-11,0 0 11,-1 1 0,0-1-11,0 1 0,-1-1 11,0 0-12,-1 0 12,0 0-11,2 0 0,-1 0-11,1 0 10,1 0 24,-1 0-12,0 0-12,-2 0-21,0 0-12,-1 0 23,1 0-1,-1 0-22,2 0 23,1 0-79,1 0 168,0 0-55,-1 0-12,-2 0-23,-1 0 12,-1 1-11,1 0 10,0 0 12,1-1 0,2 0 0,1 0 0,0 0-67,0 0 56,-1 0-886,1 0 830,0 2 33,1 0 34,0 4 23,0 12-12,0-5 0,0 12 34,0-12-45,0 0 11,0 0 0,0-1 1,0 0-1,-1 0 22,0-2-21,-1 0 10,2-2-22,-1 0 11,1-1-11,0-1 11,0-1 1,0 0-1,0-2-11,0 1 11,0-2 23,0 1-12,0-1 23,0 2-23,0-1 1,0 1-1,0 0 12,0-1-1,0-1 1,0-1 100,-1 1-134,0-2 0,0 3 0,0 0 0,1 1 11,0 1 34,0 4-22,0-3-23,-1 2 11,1-3-11,-1-1 11,0 0 0,1 0-11,-1-2 45,1-1-2828,-1 0 1,-1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599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7 246 8445,'-3'2'1736,"0"0"237,3-2-1592,26 29-180,-7-17-55,23 22-146,-17-28 0,-2-3-22,-7-2 22,-3-1 33,-2 0 12,-2-6 33,1-5-78,0-9-145,0-6 66,-2-1-133,-4-3 122,-2 1 23,-6 0 22,-6 2-11,-7 1 56,-7 4 0,-3 4 112,0 3 22,3 3 12,3 2 78,3 3 314,4 0-459,7 3-57,2 1 57,5 2 111,0 0 56,0 0-212,2 0-23,5 0-11,3 1-56,6 0-280,2 0-841,2 0-1310,3 0-1043,-2 2 3530,0 1 0,-9 0 0,-3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20.7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15023,'0'58'-494,"0"-11"-256,0-33-472,0-6-604,0-2-1076,0-4 2902,0-1 0,0-1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0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233 35 7683,'0'-12'1412,"0"2"-1177,0 10 213,0 0 964,-19-6-874,6 5 0,-17-5-79,10 6 146,-2 5-268,-2 1-281,1 6 134,2 2 112,2 1-111,5 5-34,1 0 11,5 4-12,4 3-54,2 1-102,2 2-11,5-2-203,5 0-491,7-1-1805,19 2-359,-6-9 2869,10-4 0,-23-11 0,-5-5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154 44 6977,'6'-15'2723,"-1"2"-2118,-5 13 605,0 0-672,-14-6-168,5 5-12,-13-6 68,7 7-78,-2-1-35,2 1-66,-2 0-57,4 7-44,0 4-34,3 12 0,1 3-34,2 6-78,4-3-34,2-1-66,2-6-24,8-5-100,16-7 101,2-5 11,10-5 12,-12-5-35,-3-3 57,-5-4-180,-4 2 0,-4-2 23,-4 2-12,-3-3 57,-1 0 111,-1-1 57,0-2 22,0 1 56,0 2 101,0 5 145,0 3 45,-1 3 505,1 2-695,-3 3 67,2 7 56,-1 5-44,1 8-191,1 2-45,0 0-203,1-1-827,4-1-1032,3-4-1658,4-3 3720,1-7 0,-6-4 0,-1-4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 15 8781,'-2'-8'1782,"1"1"-942,1 7 381,0 0-257,0 6-236,1 7-157,4 11-223,2 8-180,4 6-100,0 0-68,-1 2 0,1-1-56,-3 0-280,0 1-550,-2-1-425,-2-2-862,0-3-853,-1-5 3026,2-6 0,-3-11 0,0-4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3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24 9733,'0'-13'2275,"0"2"-1345,0 11-572,0 0-358,4 61 0,-1-30-134,5 49-493,-1-49-460,0-5-1232,-1-7 2319,-2-7 0,-3-7 0,0-3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16 10686,'0'-8'2375,"0"1"-2375,0 7-1715,0 0 1,0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5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34 10293,'3'39'259,"0"-1"-248,2-9-11,-3 0 0,0-1-67,-2-5-158,0-5-66,0-4-23,-3-4 202,1-5 0,-2-2-313,2-3 425,2-5 100,0-4 102,0-10-45,0-6 179,0-4-112,1 0-11,4-1 157,4 2-112,5 2-169,2 5-44,1 3-11,2 5 100,-1 4 34,1 4 0,-5 3 180,-1 1-35,-3 1-167,1 0-112,1 4-34,0 3 0,0 4 0,-2 3 67,-2 2 0,-2 4 67,-1 5 146,0 6-67,1 1-213,-1 1 0,-1-4-11,-1-2-527,-1-8-1041,-1-1-920,0-6 2499,0-3 0,-1-4 0,0-2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6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122 15 8523,'-6'-8'2174,"1"1"-1513,5 7 90,0 0-348,-38 17-11,25-2-123,-27 15-146,35-6-123,3-3-112,2-4 23,1-3-236,6-4-22,4-2-56,8-5-57,2-1 381,7-2-133,-1-1-158,4-5-67,-5-2 168,-5-5 56,-6 1 213,-6 1 11,-4 0 112,-3 4 158,-1 0 21,-1 4-111,0 2-169,2 1 113,0 1 290,2 6-21,1 6-90,-1 10-34,4 7 44,1 7 225,2 5-447,3 5-1,0 4 22,0 2-45,-4 3 1,-2 0-23,-3-2 67,-3-2-78,-1-6-1,-1-6 35,-3-6-35,-6-5 35,-7-5 22,-8-4-101,-3-4 44,-4-3-44,0-5-44,-2-4-136,2-3-379,-1-8-629,3-7-987,3-10-1533,2-8 3708,6-3 0,8 15 0,4 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6:54.607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0 287 11750,'6'26'807,"2"-3"-740,7-14-33,2 0 89,10-6-100,-5-1-1,8-2 0,-8-4 1,-4-3 33,-1-3-34,-4-3-22,-3 2 0,-2 0 0,-3 0 67,-2 1 34,-2-4 0,-1 0-34,0-5 12,-11-14-34,0 4-22,-13-8-12,2 9 0,-2 2 79,2 3 156,0 2 359,5 6 79,2 2-382,9 8-145,0 1-79,6 4 415,0 0-303,9 0 46,2 0 67,10 1 33,0 1 11,1 2-67,0 1-191,-2 0-89,-5-2-11,-5-1-482,-4-1-1590,-3 0-2814,-2 1 4897,0 0 0,-1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7:10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6921,'2'-3'1781,"-1"2"192,-1 1-1603,7-3 111,-2 3 24,9-3-147,0 3-78,6-1-56,4 1-101,2-1-78,1 1 112,1 0 68,4 0-1,5 0 78,9 0-145,8 0-68,12 0 57,11 0-12,8 1-66,3 1-68,-2 2 0,-9 0 0,-9 1 0,0 2 22,-24 0 34,2 0 11,-20 0-22,3-1 56,2 0 23,6 0-46,1 0 1,19 1-12,-15-1-67,11 0 0,-18-3 0,-5 0 11,-2 0-11,0 1 11,1 0-11,4 0 23,5 0 10,21 3-33,-8-3 0,12 2 0,-13-1 0,-2 0 0,5 1 11,2 1-11,3-2 0,27 4 12,-16-2 32,17 2-21,-20-3-23,2 2 11,3-1-22,2 0 22,2 0-11,-1 0 0,2 1-6,-22-3 1,0 1 5,29 3 5,-30-4 1,-2 1-6,15 2-11,-4-1 11,-7 0-23,-2-1 46,-4 1-12,20 2-11,-13-2 0,17 0 0,-15-2 0,2-1 0,3-2 0,-1 2 11,-5-2-11,-2 2 11,-6-1-11,21 0 0,-20-1 12,16 0-12,-25-1 0,-1 0 0,2 0 0,-3 1 0,3-1 0,19 1 0,-11-1 0,23-1 0,-14 1 0,5 0 0,2 0-12,0 1 24,1-2-12,-1 1 0,0 0 0,26-1 22,-23 3 12,19-2-34,-25 3 11,3-2 0,4 2-11,7-2 11,1 1-6,-17-3 1,0 1 6,33 1-401,-33-1 1,-2 0 388,19 0-490,-5-1 490,-6 0 0,-6 0 0,-6 0 11,0 0-11,-2 0 11,30 0-11,-22 0 0,22 0 0,-30 0 736,-3 0-736,-6 0 531,5 0-531,-16 0 0,3 0 0,-19 0 0,-1 0 22,-5 0 1,3 0 10,3 0 35,1 0 21,6-1-44,0 0-45,0 0 11,-2 1-11,-2 0 11,1-1-11,3 0 12,9 0-12,4-1 0,5 1-12,5-1 12,3 0 0,5 0 0,3 1 0,27 1-11,-18 0 11,16 0 0,-25 0-11,0 0 11,1-1 0,5 0-11,-5-1 11,29-1 0,-26 1 0,17-1-11,-32 1 11,-1-1 0,-6 1 0,-1 0 11,-5 0-11,12-2 0,-6 2 0,8-2 0,-8 1 0,-5 0 0,1-1 0,-6 2 0,-1-2 11,-5 1-11,-1-1 22,19-1-22,-4 1 0,19-3 0,-5 2 12,1 1-12,0 0 22,-2 0-22,0 0 0,-1 1 11,3-3-11,23-4 0,-16 0 0,19-5 0,-22 4 0,2-2 11,-4 1 12,-5 2-12,-10 1 23,-3 2-34,-15 3 0,-3 0-90,-12 2-571,-3 0-1300,1-2-2453,-2-1 4414,0-3 0,-3 4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35 113 9812,'-7'-1'4101,"1"0"-9504,16-35 5773,-1 23 1420,11-28-1465,-1 32 714,3 4-826,3 1-57,6 2-32,1 1 3391,5 1-3426,0 7-33,-4 3-22,-3 10 11,-5 4 112,-6 7 22,-5 5-67,-7 4 45,-3 1 34,-4-1-57,-7 0-100,-4-3 33,-11 0-34,-4-3-21,-7-2 21,-2 1 12,-4-2-45,-1 1 0,0-1-22,2-1 10,4-4 24,6-2-35,8-4-10,7-2-12,6-5 11,5-3-111,2-3 133,8 0 12,7-2 538,31 3-415,-7-3 68,19 2-23,-14-1-33,4-3-113,-1 1-11,-1-2-11,-6-1 0,-7-1-33,-8 0-225,-7 0-336,-8 0-616,-4 0-841,-3 1-840,-8 3 2891,-9 1 0,6-1 0,-4-1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21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8310,'0'-7'4281,"0"1"-2780,0 6-2345,0 0 0,0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361 18 10103,'0'-9'2365,"0"1"-1458,0 8-111,0 0-45,-61 4-191,30 10-34,-51 11 214,42 12-102,2 8-78,2 4-189,6 5-46,8-1-146,9 3-146,7-3-33,5 0-22,9-7-45,5-3 0,10-7-23,4-8-291,4-5-460,3-9-940,6-6-1267,3-4 3048,12-16 0,-27 9 0,2-8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0 408 10328,'44'-25'1036,"0"1"0,36-24-980,-38 14-44,-3-3-12,-9 4 0,-8 1 67,-10 3 22,-5 3 1,-5 2 44,-3 3 124,-8 0 0,-6 3-22,-9 2-68,-4 4 156,-2 7 158,1 2-78,1 6-147,3 8 23,1 8 23,5 13-79,2 4 101,5 5 157,4 2-146,4-1-247,3-1-77,4 0-24,6-2-44,23 14-100,-1-18-270,20 6-583,-8-28-570,8-5-337,4-13-1670,0-13 3586,-1-16 0,-25 13 0,-8-2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18 9633,'-2'-10'2420,"1"2"-1692,7 68-145,0-12-174,0 3 0,-1 3 465,6 29-179,-2 7-838,1 6 333,1 1-178,2-2-24,2-8-55,1-14-236,-1-17-481,-2-16-762,-1-18-404,-2-11-829,1-14 146,-2-16 2736,1-19 0,-4 13 0,-2-2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15303,'14'59'825,"1"1"0,-2-2 0,-1-2 16,1 23-314,-1 9-112,2 6 21,-2 4-645,-4-48 0,-1 0 523,6 45-31,1-13-283,-1-15-34,1-17-89,0-14-426,-1-12-717,-1-10-650,-1-8-1064,1-5-2018,0-15 4998,-4-8 0,-3 4 0,-4-1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1 812 13555,'50'12'1137,"1"-1"0,43 8-991,-33-19-79,0-8-67,-2-4-34,-7-8 1,-8-4 33,-10-1 33,-9-4-10,-10-2 21,-6-6 80,-6-7 10,-3-8-78,-10-8-45,-4-6-11,-14-3-56,-5 1 23,-6 6-91,-3 8 35,-4 11 22,-1 9 89,-12 4 224,20 15 102,0 3 190,27 10-303,8 2-179,3 0-11,10 0-12,9-3 79,17-1-78,13-5-34,13 0-34,7-3-862,3 2-1199,-3 4-1289,-7 3-1770,-14 9 5154,-12 10 0,-18-5 0,-8 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101 12 13162,'-27'41'862,"0"1"1,-16 33-537,39-37-136,6-2-10,12-2-12,7-8-68,13-4-100,6-12 12,3-4-24,0-11-21,-2-8-68,-7-10 23,-8-8 55,-7-6-78,-10-1 68,-4-2-57,-4 0-156,-5 2-1054,-14 1 179,5 17-649,-10 3 112,15 15 1658,3 8 0,4-5 0,1 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13 11190,'-2'-7'1849,"0"1"-1087,2 6-292,0 0 34,15 77 449,-6-23-522,1 5 1,1 4-3185,0 19 3167,-3 7-112,0 4-251,-4 0 61,0-1-79,-4-9-11,0-30 1,0-1-23,-6 19 0,-1 12-11,-2-45 11,1-12-34,2-14 3015,2-7-3654,2-13 307,1-13 243,1-18-135,5-17-258,8-7-223,8-2 425,8 6 224,19-9 90,-9 25 23,13-2-12,-16 28 67,1 9-11,-3 5 46,-3 9 100,-2 8 11,-5 9-22,-5 10 44,-4 1 0,-6 1 46,-5-1-135,-2 0 33,-2-4-78,-6-1 45,-4-4-134,-20 4-247,3-14-371,-13 0-457,8-13-1022,-3-5-525,1-6-1569,6-4 4168,5-6 0,12 9 0,5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169 0 10787,'-13'0'1770,"3"0"-1154,10 0-10,0 0 43,-51 58-133,32-23-225,-11 6 1,2 2 413,18 2-290,4-3-236,4-2-33,4-7-34,7-1-22,6-7-68,9-6-22,5-8-90,4-6 12,3-7-23,1-9 0,-4-7-55,-5-10-1,-8-2-23,-8-18-44,-5 11-213,-5-10-348,-4 19-178,-6 6-404,-2 8-930,-5 7 135,1 5 2162,2 5 0,5-3 0,3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8490,'0'-4'3630,"0"0"-1669,0 4-1267,8 21 371,-1 8 11,7 30-135,-5 7-179,2 10-123,-2 7-213,0 6-202,-2 6-118,-4-45 1,0 1-68,-1 0 0,0 0 331,2 46-214,-1-11-133,2-11 10,0 6-33,0-30 12,-1 2-24,-3-35-21,-1-7-46,0-7-290,0-3-6432,0-1 1836,-7 0 4965,-2-2 0,0 2 0,1-2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29 402 7829,'-16'10'739,"4"-3"-246,12-7-168,0 0-202,53 16-89,-24-10 358,46 10-157,-37-14-89,5-2-56,-2-5-79,0-3-22,-4-8-79,-5 0-213,-8-1 68,-9 2 179,-7 1 56,-6-1 224,-8-1-33,-9-2 11,-10-4-56,-10-5-1,-3-2-100,-3-3 56,-15-9 156,18 12 281,-6-3 213,25 18 279,6 3-794,8 5-56,2 1-91,3 3-55,0-3 33,6-3-67,5-2-11,9 0 11,10 1 0,6 1-179,7 2-1021,4 0 1200,19 3 0,-34 0 0,7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22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 15751,'-2'16'1042,"2"2"-964,-2 1-67,2-1-11,0-3 0,0-3-44,0-4-102,0-2-11,0-2 33,0-1 1,0 0-1871,0-2 1826,0-7 123,0-3 23,0-6 11,10 0-1,1 3 12,9 1 23,-2 3 21,-3 2 24,-1 0-12,-3 3 123,0 2 0,0 0-56,0 1 0,0 0 57,0 0 11,0 0-1,-2 0 1,-3 0-68,0 5-22,-1 9-101,2 0 0,-1 5-23,0-6-89,-1 0-22,0-2-561,0 0-425,-3-4-247,3-3-247,-1-4 1614,7-2 0,-6 2 0,3-2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3 329 10899,'-1'8'829,"0"-1"90,1-7-258,0 0-269,65 23-56,-26-17-67,56 13-135,-45-29-111,-2-8-23,-5-5 0,-8-2-112,-8-1-11,-8-1 78,-6-2 45,-6-4 0,-3-5-67,-4-1-90,-11-2 146,-2 6 11,-14 8 156,0 13 382,-5 7-89,1 9-236,-1 10 201,4 10 651,-5 27-550,15-9-202,-1 14-178,15-18-102,3 0 12,8 0 11,18 15-112,4-13-403,16 9-448,-1-22-539,3-6-1467,3-8-3216,-1-5 6129,-4-10 0,-20 2 0,-7-4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9543,'20'81'1804,"-4"-8"-1288,-4-32-225,-5-3-101,0-5-66,-4-7-80,-1-7 12,-2-7 23,0-4 22,0-5-113,0-1-223,0-16 213,0-6 22,0-19 0,5-4-45,4-3-45,6 4 90,5 6 280,1 8 157,2 10 79,1 8-157,3 5-102,-2 4 113,-1 10 202,-1 7-91,-3 13 202,2 24-469,-11-12-91,1 11-123,-11-21-11,-1-5-359,0-4-840,0-4-1121,0-5-1490,0-4 3821,0-5 0,0-3 0,0-1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0 385 9554,'91'26'1401,"-12"-4"-1143,-45-26-57,-7-4 12,-7-6-135,-8-6 192,-5-5-46,-5-4 0,-13-22 45,-2 9 369,-14-13-200,0 16 65,1 6 226,3 5-1,8 8-89,5 8-292,6 6-134,3 4-179,1 1-34,0-1-34,4-1 12,8-5 22,8 0-303,10-1-492,7 2-1065,5 3-393,3 2-963,0 2 3216,-5 2 0,-17-2 0,-8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14731,'0'14'773,"0"48"-157,0-33-470,2 40-146,3-37-415,0-3-525,2-7-607,-4-3-672,-1-8-1534,-2-5 3753,0-4 0,0-2 0,0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10 15997,'-3'0'224,"0"0"-3697,3 0 503,7-4 2970,0 3 0,2-3 0,-4 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8691,'0'-5'2813,"0"2"-79,0 3-1210,0-1-942,2 13-144,-1 3-2,2 19 24,-1 2-23,-1 6-112,0 3-157,1-1-123,-1-1-34,0-4-11,0-3-45,-1-8-257,0-6-472,0-8-615,2-7-941,-1-4-382,2-3-997,-3-7 3709,1-6 0,-1 4 0,0-2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16221,'100'-1'393,"-16"0"-517,-45 1-571,-10 0-873,-5 2-315,-5 4-1198,-5 2 3081,-2 2 0,-7-4 0,-1-1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14922,'21'81'974,"-4"-13"-6634,-11-46 5660,0-4 1241,-4-5-1734,0-3 131,-2-6-1711,0-1 896,0-3 1,0 0-1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9 14798,'-5'-4'393,"1"0"32,4 4-3178,0 0 1,0 0-1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11 140 7078,'0'-10'2118,"0"3"-1345,0 7 1031,0 0-1121,-4-14-212,2 8-68,-2-9 46,4 10 43,0 3 2713,0 0-3171,0 7-34,0 4 0,0 10 100,2 8-21,5 7-46,4 5-3402,3-2 3380,0-1 0,0-4-11,-2-4-22,-3-6-45,-2-8-146,-3-5-22,-1-6 3414,-1-2-3414,2-2 246,12-24 78,-1-2-89,9-24 34,-6 5 11,0-2-12,-3 3-21,0 4 10,-2 7 12,-2 6-12,-3 8 12,-3 6 10,-2 5-44,0 7 0,-2 0-863,0 2-829,1 0-1210,0 9-1445,1 2 4347,1 11 0,-2-10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22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 10 6294,'2'-2'1613,"-1"0"135,-1 2-661,-29 0-191,17 0-380,-22 2-34,24 1-146,2 0-101,-1 3-22,3-1-123,2 0-79,3 1-11,1-1 56,0-1 0,0 0 0,6 0 11,3-2 12,5 0 22,2-2-45,1 0-34,-2 0-22,1-3-11,-5-1 0,0-2 11,-3-2 22,-3 1 56,-1 1 45,-1-1 191,1 1-112,0 1 202,-1 1 178,1 3-112,-2 1-111,1 0-45,-1 0 89,2 4-44,3 4-147,2 9 506,15 21-382,-4-2-101,8 16-44,-13-10 11,-4 1 67,-4 1 55,-5-1-55,-1-3 78,-4 11-212,-6-18-34,-8 6-101,-7-22-191,-7-5-279,-3-6-561,-8-4-560,-6-2-348,-5-10-1612,-1-4 3551,-2-28 0,27 23 0,5-11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 13218,'1'-15'1333,"0"4"-604,-1 11-281,0 0 67,17 53-21,-6-21-125,13 43-301,-12-35-68,-3-8-45,-4-2-426,-2-7-694,-2-2-583,-1-7-796,0-5-1635,0-5 4179,0-4 0,0-1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25 13633,'-5'-4'79,"1"1"-4461,4 3 4382,27-7 0,-20 5 0,20-6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14854,'5'52'498,"1"0"1,4 41-420,-4-48-68,-1 0-11,0-4-22,-2-1-662,-1-5-459,-1 0-325,-1-14-515,0-5-1165,0-13 3148,0-6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 13263,'90'-17'-1299,"-14"3"-1749,-46 14 3048,-3 4 0,-11-3 0,-5 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 14955,'-4'24'471,"-2"6"33,-4 5-67,1 4-347,4-1-90,2-1-46,3-7-413,4-4 392,6-9-123,6-5-79,4-7 67,4-3 90,0-6-78,0-5-237,0-8 35,-5-5 12,-3-4 44,-4 0 301,-3-12 47,-2 14 44,-1-3 56,-1 20 157,-1 3 201,-1 4-33,7 6-122,3 8 54,9 11 214,7 12-438,2 11 12,3 8 68,-1 14-80,-2 4-89,-1 7 90,-6 1-1,-6-3-44,-6-3 224,-7 16-179,-8-26 134,-9 7-89,-11-33 44,-12-8-235,-9-5-45,-11-5-381,-7-9-1468,-37-8-122,23-15-1738,-21-6 3754,36-9 0,28 12 0,8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354 39 7885,'0'-11'1893,"0"3"-1209,0 8 526,0 0-784,-21-7 537,2 5-604,-13-4-11,8 6 447,5 1-527,-2 6 2,-2 5-136,-3 4-122,-2 8 77,-1 0 146,1 6-100,3 1 10,3 3-89,6 0-11,4 2 45,6 0-90,3-2-90,9 8 68,4-15 22,9 3-112,4-20-135,3-5 68,2-4-22,3-8 33,-2-7-270,11-30 91,-14 2-23,5-19-202,-18 10-100,-3-1 23,-6 3 200,-2 6 371,-2 10 78,0 9 302,0 12 1155,0 6-952,0 5-225,0 1-135,0 4 124,0 9 0,2 8 101,3 9-146,5 4-213,11 13-56,-2-12-381,6 8-470,-5-18-404,-1-4-862,0-7-807,-2-5 2969,0-6 0,-9-2 0,-1-1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13633,'22'63'1042,"-2"-3"-908,-12-19-56,0-1-66,-1-4 0,-2-4-3393,-2-8 3403,-2-7-22,-1-5-113,0-8-144,0-1-639,0-3 851,0-11 23,2-7 3414,2-15-3426,5-5-89,4 0-1,2 3 79,3 8 45,-1 9 23,-1 7 123,0 8 246,3 5-179,-3 10 134,4 10 90,-5 6-201,0 5-68,-2-1-90,-4 1-11,-1-2-67,-3-3-157,-1-2-672,-2-8-807,-1-1-4650,1-11 6286,1-1 0,0-5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237 7 9095,'-12'-4'3865,"3"1"-2968,9 3-471,-58 17-102,30 5 13,-44 20 234,47 3-67,8 3-179,7-3-246,6-5-79,3-5-12,9-8 12,4-4 23,12-7-23,4-5-23,5-6-55,-1-3-68,-2-8 1,-2-7 22,-4-10-57,-2-9-55,-3-6-67,-4-5-69,-2 0 2,-5 2 10,-3 6 304,-2 8 55,-3 10 33,0 8 247,0 6 751,0 3-840,0 11 55,0 9-33,0 17 179,3 9-67,1 4-168,6-3-157,2-4-325,12 3-616,-5-16-471,11-1-347,-5-20-998,2-6-604,0-4 3361,0-11 0,-12 8 0,-4-7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15157,'4'54'579,"-1"0"0,1 0 0,0-4-199,6 20-77,1 6-191,-2 3-112,2-6 0,-2-4-90,0-8-235,-2-8-492,-1-7-539,0-8-1009,-1-11-1097,3-8 3462,0-11 0,-3-5 0,0-3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404 1 12658,'6'50'745,"1"0"0,9 37-689,-2-55-56,5-7-22,-2-8-68,1-7-44,0-5 22,-1-3-11,0-5 67,-1-7-34,-3-6 90,0-7 23,-3-1 10,-2 3 12,-1 3-11,-2 8 78,-1 4 167,-2 4-77,1 2 11,0 6 202,5 10 145,2 13-168,4 16 157,-1 11-134,-1 12-124,-5 6-246,-2 7 145,-3-2-33,-2-2-112,-4-7 22,-4-9 179,-8-6 2,-6-8 20,-7-4-100,-5-5-89,-6-4 10,-6-6-89,-6-6-134,-5-9-325,-7-6-68,-3-7-347,0-13-303,4-9-4481,-1-35 5658,26 10 0,7 2 0,25 25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1:23.6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26 155 6451,'-4'1'0,"1"0"694,3-1 371,-8 11 89,6-9 90,-6 10 44,8-11-179,0 1 1,0 0-202,0-1-393,5 1-224,1-1-45,8 1-33,3 1-67,6 1-45,5-2 56,5 1 11,3-3 22,1 1 1,0-1-46,-6 0 68,-8-2-34,-6-1-33,-8-2 0,-3-2-67,-3-1-79,-3-2 0,0-2 0,0-2 0,-4-3 0,-11-1 45,-6-1-1,-8 2 1,3 1 146,2 4 133,8 1 136,5 6-124,5 1-45,5 3 695,1 1-537,9-1-80,9-1-78,13 0-22,6 0-90,0 1-100,-3 0-57,-6 1-11,-6 0-11,-6 0-11,-5 0 11,-3 0-22,-3 0-135,-3 0-3070,-1 0-605,-1-4 3832,0 0 0,0 0 0,0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2 198 7571,'-1'11'2062,"0"-2"-953,1-9-190,50 10-258,-22-7-314,40 8-168,-40-14-100,-5-1-34,-9-2 123,-6-1 202,-5 0 33,-3-3-201,0-2-146,-6-6-56,-4-3-23,-10-5 1,-17-14 33,8 14 45,-8-8 280,19 21 68,6 5 190,6 4-236,4 3 953,1 0-1210,5 1-101,3 0-11,6 0-247,3 0-471,1 0-929,4 0-863,1 0-1681,4 0 4202,3 0 0,-13 0 0,-3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14563,'5'50'745,"-1"0"0,5 37-745,-5-53-874,-1 5-470,-1-15-516,-1 0-1625,-1-17 3485,0-3 0,0-4 0,0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16580,'6'-5'-1328,"-1"1"0,1 4 0,-3 0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22 239 9901,'-12'5'2533,"3"-1"-1883,9-4 291,0 0-571,3 33-124,6-19-112,6 26 24,6-29-35,3-2 12,2-4-1,1-3-33,0-1 0,-3-1-23,-1-3 45,-4-3-56,-1-6-55,-4-4-12,-4-2-45,-2-1 22,-5-4 23,-1-3-67,-3-6 34,-7-4-1,-11-9 157,1 13 180,-3-1-23,12 18 23,4 5-12,1 3-101,3 1-100,0 2-1,1 0 1,0-1-23,3 1-33,2 1-34,2 0-34,0 2-268,1 1-427,-1 0-346,3 0-875,1 0-1826,-1 1 3776,0 1 0,-5-1 0,-1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20 7762,'-9'0'3092,"1"0"-2285,8 0 3428,0 0-3843,4 0 46,5 0-170,5 0-111,6 0 157,17 0-180,-7 0-11,13 0-55,-10 0 77,2 0-54,1 0-2,2 0-66,-3 0 33,-2 0-23,-5 0 1,0 0-12,0 0 68,1 0 22,4 0-11,1 0-45,5 0 44,-1 1 1,2 1-45,-1 2-22,-2 1-34,-2-1 45,-4-1-23,-2 0-22,-1 1 0,-2 0 22,1 0 79,16 3-45,-9-4 45,16 1-11,-12-3-1,6 0-66,4-1 11,5 0 11,6 0 11,32-4 56,-20 1-79,22-4 1,-30 1 44,0-1-44,-1-1 89,1 0-89,-1 2-23,-1 0 34,-2 3 11,22 1-34,-20 1-11,16 1 34,-27 0-34,0 0 56,1 2-44,0 2 33,2 2 11,-2 1-67,-1 0 45,15 0-45,-17-1 0,10 1 0,-19-2 11,-2 1-11,1-1 11,0 0 0,0-1 1,17 2-12,-12-3 0,9 1-12,-17-1 12,-3-2 0,0 1 0,-1-2 12,-1 1-12,2 0 0,0 0 0,3 0 0,2 1 22,2 0 12,2-1-34,2 1 78,2-1-78,1 1 0,2 0 11,1 0 23,24 1-34,-17 1 0,18-1 0,-26 0 0,-1 0 0,1-2 0,0 0 0,3-1 33,1 0-33,-1 0 0,18 0-22,-22 0 0,10 0 22,-29 0 0,-3 0 0,-9 0 0,-4 0 0,-5 0 11,0 0-11,-3 0 11,3 0 0,-2 0 12,4 0 10,2 0 1,5-1-12,5 0 90,24-4 79,-6 1-180,21-2 1,-12 0 44,4 1-56,3-1 11,2 2 34,1-3-34,0 2 0,-2-2 11,24 0-22,-20 1 0,17 1 0,-24 2 12,-4-1-1,-1 2 11,-1-1-11,-4 0-11,0 1 12,-5 0-12,9 2 0,-14 0 11,5 0 0,-15 0-11,-5 0 11,1 0-11,-5 0 11,-1 0 1,6 0 21,-5 0-33,7 0 11,-6-1 1,3 0-1,7-1 34,6-1 22,9 0 0,33-4-33,-11 2-34,26-1 11,-19 2 0,5 0-11,4 1-22,7 2 10,3 0-195,5 1 207,1 0 0,-24 0 0,1 0 0,-16 0 0,0 0 5,17 0 1,-1 0-17,29 0-101,0 0 90,-2 1 33,0 2-22,-6 2-1,-29-1 1,-1 0-22,27 3 27,-32-3 1,-3-1-18,12 0 23,-2-2 0,-5-1 0,-1 0-11,-5 0 0,-4 0 0,-5 0 11,9 0-12,-14 0 12,5 0 0,-18-1 208,-2 0-208,-4-1 0,0-1 0,-2 2 0,1 0 11,1 0-22,10 1 11,-5-2 11,8 2-11,-10-2-11,3 1 11,1-1 0,2 1 0,2-1 22,3 1-44,3 0 22,0 1 0,1 0 11,-1 0-11,-1 0-11,-1 0 11,1 0 0,-1 0 0,0 0 0,-2 0 11,-1 1-22,-1 0 22,1 1 0,-2-2-11,1 1 0,-2 0-11,-4 0-12,-1 0 23,-5-1 0,5 2 0,-6-2 12,4 1-12,-6-1 0,1 0 0,0 0 22,1 0 12,-1 0-34,9 0 22,-6 0-11,8 0-11,-9 0 11,2 0 1,0 0-12,2 0 11,2 0-11,3-1 0,1 0 11,15-2-11,-8 0 0,12 1 34,-12 1-34,2 1 11,1 0-22,0 0 22,2 0-11,-2 0 0,2 0 22,19 0-22,-12 0 0,15 0 0,-18 0 0,1 0 11,1 0-11,-1 0 12,0 0-1,19 4-11,-19-2 0,15 5 0,-21-3 0,0 1 11,-2-1-11,-1 0 0,-3-1 0,-1-2 0,-2 1 0,-2-2 0,-2 2 0,-5-2 0,-3 1-22,-5 0 10,-2-1 1,-3 2 11,-2-1 11,-2 0-11,0-1 12,-4 0-1,1 0-11,-1 0 0,2 0 11,1 0-11,3 0 0,2 0 22,4 0-10,2 0 32,3 0-10,4 0-23,1 0 12,5 0-12,1 0 0,2 0-11,1 0 22,18 0-22,-12 0-22,13 0 22,-17 0 0,-1 0 22,1 4-22,-1-1 0,1 3 12,-1-3-12,-1 1 11,17 1 11,-12 0-22,15 1 11,-16-1 1,3-2-12,-1 0 0,2 0 0,-1-1 11,20 1-11,-15-2 11,16 1-11,-18-2 11,1 0-11,-1 0 11,0 0 1,0 0-12,1 0 0,1 0 33,22 2-33,-13 0 11,16 0 12,-20-1-23,1-1 0,0 0-23,-1 0 23,0 0-11,-3 0 11,0 0 0,0 0 0,1 0 0,2 0 11,1 0-11,0 0 0,-1 0-11,0-1 0,-2-1 11,0 0 0,-1 0 0,-2 1 0,-1 0 22,-1 1-22,-2 0 0,-1 0 0,-1 0 0,0 0 0,0 0 12,22 0-1,-13 0-11,15 0-11,-19 0 11,-1 0 11,2 0 0,1 0 0,2 0-11,2 0 11,2 0 1,27-1-24,-18 1 12,19-2-11,-26 2-11,-3-1 22,0 1 0,-2 0 0,-2 0-11,20 0 22,-15 0-11,14 0 0,-19 0 0,-1 0 0,1 0 0,-3 0-11,0 0 11,-1 0 0,0 0 0,21 0 11,-13 0 0,17 0-11,-18 0 0,2 0 11,-1 0-11,2 0 0,-2 0 0,20 0 11,-17 0-11,14 0 0,-20 0 0,3 0 12,2 0-1,4 0-11,-1 0 0,1 0-11,-2 0 11,-2 0-12,-2 0 1,-2 0 0,-3 0 11,0 0 0,-3 0 11,0 0-11,1 0 0,-2 0 0,20 0 45,-15 0 0,15 0-12,-18 0-33,-2 0 0,-1 0 23,-2 0-1,1-1-11,15-2 1,-12 0-12,12-1 11,-20 2-11,0-1 0,-2 1 11,-1 0 0,0 0 0,-1 0-11,1 1 23,15-2-23,-9 2 22,11-1 1,-16 2-12,4 0-11,-1 0 0,0 0 0,0 0 11,-3 0 0,-1 0-11,14 0 0,-13 0 11,12 0-11,-18 0 0,-1 0-11,-3 0 0,-1 0 22,-2 0-33,8 0 22,-11 0 0,5 0-11,-11 0 11,-4 0 0,1 0 11,-1 0 0,1 0-11,1 0 11,1 0 56,4 0-32,1 0-24,3 0 56,4 0 0,2-1-33,5 0 112,2-2-46,6 0 12,3-3 0,4 2 0,2-3 0,1 3-89,0-1-12,-4 0 0,-2 2 0,-2 1-11,-3 0 0,-2 2 12,12-1-1,-12 1 11,11 0-22,-16 0 11,1 0-11,-1 0 23,-4 0-23,-1 0 0,-2 0 0,-1 0 11,4 0 0,-10 0-11,2 0 0,-11 0 0,-1 0 0,-1 0 11,-2 0-11,1 0 12,0 0-1,1 0-22,1 0 11,0 0 0,0 0 11,1 0-11,-1 0 0,0 0 0,1 0 0,-1 0 11,4 0-22,-1 0 11,4 0 11,-3 0-11,-1 0 0,-1 0 0,-1 0 0,-1 0 22,0 0-10,-3 0-3788,1 0 627,-17-2-4515,-10 1 7664,-25-1 0,20 2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20 258 8546,'-11'0'1939,"3"1"-393,8 13-941,0 1-157,4 13-314,7-3-56,8-2-10,9-4 33,4-9-101,7-5-22,1-6-169,3-11 123,-3-7-234,8-25 78,-18 7-34,3-13 202,-22 15 12,-5 1 10,-4 1 34,-2 3 0,0 3 56,0 2 0,0 5 146,-1 5 156,-1 5 124,-1 6 11,-2 2 639,1 2-807,1 0-45,0 0-179,-3 11 33,-2 10 348,-4 19 145,0 16-100,2 13-236,7-11 1,1 3-124,0 35-146,2-32 1,0 0-536,0 23 513,2-7-23,1-8 1,2-11-135,0-12-1299,1-1 100,-2-19-684,0 0-862,-1-19-607,-2-4 3509,-1-3 0,0-3 0,0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39 11795,'-2'-11'1782,"0"3"-1020,2 8 0,0 0-728,60-9-34,-28 7-12,47-7-167,-45 10-773,-7 2-796,-1 2-1166,-6 0 2914,-2 1 0,-9-4 0,-2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202 0 15045,'-80'50'1535,"11"4"-729,49-3-246,4 6-245,5-1-192,6-5-123,4-7-11,6-10-34,6-11-134,9-10 89,9-8-34,6-11-89,4-10-167,0-11 144,-6-6 180,-10-3 56,-9 3-44,-7-2-136,-5 0-212,-2 4-34,-3 3-145,-3 10-561,-2 6-638,-1 7 1770,-1 8 0,5-2 0,0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11179,'10'-4'2421,"-2"1"-1548,-8 3-391,16 72-157,-3-5-325,-2-15 0,0 0-11,2 16-101,-7-34-202,-2-13 22,-2-9 35,-2-7 22,0-4 201,0-6 34,0-11 23,0-13 10,5-11 68,3-4 67,6 1 257,4 4-110,3 6 32,4 7-78,2 6-269,3 6-90,2 5-4022,12 5-941,-10 4 5053,7 5 0,-25-3 0,-3 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9633,'0'-9'3316,"0"3"-2397,0 6 583,0 0-830,0 3 280,0 12-156,1 13-157,2 22-225,0 13-223,1 10-158,-2 4-33,0 2 0,0 1-266,0-2 154,0-6-493,-1-6-314,-1-13-672,0-13-1602,0-16-1356,2-13 4549,2-17 0,-1 4 0,1-8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36.4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 6316,'0'-11'112,"0"3"-806,0 8 694,0 0 0,0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11414,'12'-6'3911,"-2"2"-3015,-10 4-235,18 49 135,-7-6-112,14 51-225,-12-17 45,0 6-224,-1-4-235,0-7-22,-2-11-23,-1-8-12,-3-9-88,-2-4-315,0-5-134,-3-2-303,0-7-2062,-1-1 786,0-12-450,0-3 1693,0-9 0,0-1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9 159 10541,'-5'-7'2655,"1"1"-1322,4 6-391,0 0-2,67-4 293,-14 1-594,6-1 0,3-1-603,37-4 104,-45 3 0,1-1-101,0 0 0,0-2-39,-2 1 0,-2-1 0,41-11-78,-15 3 22,-16 2-415,-18 5-100,-14 4 335,-14 2-44,-9 3-404,-4 0-3766,-2 1 80,0 4 4370,-5 1 0,4 1 0,-4-2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55 14529,'56'-5'1255,"1"-1"0,0 1 0,-1 1-728,33-1-315,-38 3 1,0-1-146,0 1 1,0-1-35,48-1-33,-13 0-11,-16 1-11,-20 2-79,-18 0-45,-14 1-10,-11 0-259,-4 0-560,-3 0-4504,1-1 5479,0-1 0,0 0 0,0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0 384 12266,'96'3'3149,"-4"-1"-2668,-25-2-268,2-5-5795,-3-6 5638,-9-7 1353,-10-6-1398,-14 0 905,-11-3-793,-8 0-89,-8-5-34,-2-3 3302,-4-3-3381,0 0 79,-7 4 34,-3 3 202,-3 10 89,1 6 145,3 9 112,3 3-166,1 3 110,0 2-358,1 7 56,-1 9 191,-1 14-135,0 11-90,-1 13 102,2 8 32,1 10-122,2 4-112,1 0-67,0-3-12,1-4 0,0-4-11,0-4-22,0-7 22,0-6-45,1-7-90,-1-12-89,1-5-605,-1-9 33,0-8-21,0-3-159,0-5-1915,0 0 852,0 2-885,0-2-762,-4 0 3686,-2-1 0,1 0 0,1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48 12479,'0'-8'2846,"0"1"-2073,0 7 146,0 0-594,65-14-213,-34 10-3471,50-10 3359,-51 17-89,-4 1-572,-1 4-572,-2 0-986,0-2-974,-2-1 3193,-3-2 0,-7-1 0,-5-2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3 14944,'-11'-1'2566,"-2"0"-1972,-5 1-135,-1 7-190,-8 6 269,-3 11 11,-2 9-280,0 3-157,5 5-23,6-1-44,7 1-34,7-4-11,13 6-22,10-13-23,10 0-67,8-16-56,-1-6-157,2-2-526,-4-4-214,-2-1-4235,4-1-1288,-13-5 6588,-1-1 0,-14 0 0,-4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05.1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13801,'-3'0'2095,"0"0"-347,3 0-1355,4 3 21,5-1-190,8 4-112,5-2 11,4 1 45,1 1-22,-1 0 56,2 1 0,0-1 134,1-1-157,2-2 34,2 1 33,3-2-44,1 2-79,1-2-45,0 1 80,0 1-35,-1-2 0,1-1 23,0 0-45,2-1 11,-2 0-23,3 0 57,-3 0-45,1 0-68,-2 0 12,-3 0-11,-3 0 10,-3 0 12,0 1 56,1 0 0,1 1-55,3 1-12,0 0-11,4-1 10,0-1-32,2-1 10,2 0 12,0 0 10,0 0-10,-1 0 33,-1 0 23,-2 0-1,0 0 23,-3 0-22,0 0-12,0 0-33,1 0 22,1 0 12,3 0-1,2 0-11,1 0 23,0 0-12,-1 0 57,-3 0-34,-1 1 11,-1 0-45,-3 2 45,1 1-22,-1 0 112,19 3-135,-9-2 0,16 2-11,-15-5-11,2-1-45,-2-1 67,15 1-45,-16 0 12,10 1-34,-20 1 11,-3 1-22,0 0 11,-3-1 0,1 0 0,14-1 0,-9-1 0,11-1 11,-13 0-11,-3 0-11,-1 0 11,-1 1 22,1 0-22,0 2 12,3-1-12,-1 0 0,2 0 11,15-1-11,-9 0 11,10-1-11,-16 0 11,1 0 12,-1 0-12,1 0 0,1 0 101,22 0-78,-9 0-1,16 0 12,-15 0 22,-3 0 12,-1 0 0,0 0 10,-3 0 102,5-2-12,1-1 359,31-2-337,-17 1-122,20 1-68,-29 2 34,-5 1-45,-3 0 11,-3-1 0,-1 1 11,0-2-22,0 1 90,1 0-45,-2-1 0,1 1 34,-4 0 10,-1 1 12,-3 0-11,-2 0-23,-3 0-22,-2 0-45,-2 0 33,-2 0-22,0 0 1,0 0-1,1 0 11,1-2-11,0 0 1,8 0 10,-6 0-11,6 1 34,-9 0-45,-1 1 22,-2 0 12,-2 0-23,0 0 12,1 0-12,-2 0 22,2 0-21,-1 0 44,10 0-45,-5 0-11,8 0 22,-10 0-22,0 0 0,-4 0 0,5 0 11,-6 0 1,5 0-1,-3 0 0,3 0-11,2 0 22,5 0-10,2 0 44,2 0-56,0 0 22,-1-1-11,-3 0-11,1 0 0,-10 0 11,2 0 1,-12 0-12,1 1 0,-1-1 22,2 0 0,3 1 1,2-2-23,2 2 0,1-2 22,-2 1-44,-2 0 44,-2-1-11,-3 1-11,-1 0-11,-1 1 11,0 0 23,3-1-1,2 0-11,2 0-11,-1-1 0,-3 1 0,-1 0 0,-3 0 0,-1 1 0,-1 0 0,-1 0 0,2 0 0,1 0 0,2-1 0,3-1 0,2 0 0,1 1-11,-1 0 11,-1 1 0,-4 0-11,1-1 22,0 1-11,-3-1 0,0 1 0,-3 0 22,0 0-22,-1 0-11,1 0 22,-1 0-11,1 0 0,-1 0 12,1 0-12,-1 0 22,1 0-22,0 0 0,-1 0 11,2 0 0,1 0 1,4 0-12,1 0 11,0 0 0,1 0-11,-3 0-11,-2 0 11,-1 0 33,1 0-44,-2 0 0,3 0 11,-2 0-11,2 0 11,-1 0 0,-1 0 22,-1 0-22,-2 0-6723,0 0 449,-5 0 6274,-7-2 0,4 2 0,-3-2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51 571 9991,'-6'9'1580,"1"0"-1042,5-4-112,-1 3-135,-1 1 315,-3 1-2,0 3-245,-2 1-135,2-1 22,-1-1 12,3-2-45,0-3 45,2-2 11,0-2 2476,1-2-2487,0-6 22,0-3-112,0-7-56,2-6-22,2-3-12,3-4-11,3-3-44,1-1-12,1-1-11,0-2 11,1 0 0,1-3-11,0 0-11,-1-1 11,-2 1 23,-2 4-23,1 2 0,-3 4-12,-1 2 12,-1 1 0,0 1 0,2-6 0,-2 7 0,2-1 0,-3 11 0,-1 5 0,-1 2 0,0 4 0,0 0 0,-1 1 124,0 1-124,1 1 168,2 6-45,3 5-45,4 9 23,1 3-23,3 5 1,-1 3-34,5 20-12,-5-11-33,4 9 0,-9-16 45,0-4-45,-1 0 11,-3-2 12,1-1-12,0-2 0,1 0 23,0-1 10,1 0-32,-3-1-1,0-5-22,0 1 11,-3-11 0,2 2 0,-2-7 0,0 1 0,1 1 0,-2 3 0,3 2 11,-1 0-22,1-2 11,-1 1-12,0-5 1,0 0-4404,-2-4 1693,-1-5-1805,0-2 4527,-7-5 0,5 4 0,-5 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36 6910,'-10'-3'896,"1"1"-504,9 2 8539,0 0-8774,8-3-12,1 2-33,8-2-45,1 2 1,-2 1-35,3 0-10,-1 0-1,0 0 12,1-1 22,0-1-12,0 0 1,7-1-34,-6 0-11,2 0 24,-11 0-2,-3 3-11,-3-1 34,-1 1-11,-1 0 10,0-1 1,2 1 22,0-2-11,-1 2 45,3-1-67,-4 1-23,1 0 0,-2 0-2723,-1 0 0,-1 0 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9297,'1'-7'2655,"0"1"-2173,-1 6 100,2-3 147,-1 2 100,0-3 2802,-1 4-3508,0 6 45,2 3 11,1 9-78,2 4-45,0 5-45,0 1 23,-2 3-12,1-1 23,-1 3 45,-2 0-12,2 0 0,-3 1 12,1-5-45,0-2-34,-1-2-11,2-12-22,-1-2 22,0-10-4291,-1-1 906,0-7 3385,0 1 0,0-2 0,0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47.9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223 17 7526,'0'-3'1883,"0"0"-225,0 3-1456,0-4 167,0 2 35,0-2-23,0 3 1210,0 1-1423,0 9 56,0 3 145,0 14-9,0 1-148,-3 8 46,-3 2-79,-3 1-56,0 1 1,-2-1 21,2 1 23,-5 0 1,0 0-113,-4 2-11,5-2 55,-1 1 12,3-3-33,0-1-1,-2-2-11,2-3 12,-4-3-23,6-4-45,-2-4-11,4-3 0,3-6 0,0-2 22,3-5-22,0 0 0,0-1-44,1 0-1,0-1-8852,0-1 8897,-2-10 0,2 7 0,-2-8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35 8613,'8'-14'1760,"-1"3"-1178,-7 11 280,0 0-413,-2-4 212,1 3 168,-5-3-112,3 4-257,-3 0-191,1 0-23,-2 3 101,0 3-89,-1 4-45,0 3-11,1 2-79,1 2 0,0 2-11,3 5-44,1 1 32,1 4-32,1 1 10,0-2-44,0-1-12,6-5-22,3-2-11,19-4-23,-4-7 1,11-2-57,-8-6-22,-1-6-67,-1-5-23,-2-6 22,-5-6 80,-1-12 100,-8 6 11,-3-11-11,-5 12 0,-1-1 22,0 5 1,0 2 33,-2 7-12,-1 1 13,0 6-57,0 3-180,0 2-1837,-4 2-1176,0 0 3193,-3 0 0,6 0 0,0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16109,'26'-3'1804,"1"0"-1355,1 1-315,0 1-56,2 1 102,2 0-113,3 0-56,3 0-11,1-2-78,-1 0-426,-6-3-628,-7 2-706,-10-1-1288,-8 1 3126,-4 0 0,-3 2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1 635 12020,'2'9'1927,"0"-1"-1255,-2-8-426,0 0-55,42-60 78,-20 24-185,8-7 0,0-2 28,-2-5 90,2-2 44,-4 0-44,-3 2 11,-5-1-67,-3 3-34,-4 2 0,-3 9 515,2-1-291,-4 17-100,0 4-1,-3 13-33,-1 3 122,-2 1-200,2 0 32,2 0 35,1 0-46,5 4 58,-2 2 9,5 7-21,-2 7-34,1 6 33,-1 8 45,-1 5-67,1 3-11,-2 4-67,1-2-56,-1 0 22,0-2-34,0-1 12,-1-3-34,0-3 0,0-2-11,0-6 11,-2-2-23,-1-8-89,-2-4-146,-1-5-11,-1-3-44,-1-1-46,1-2-56,1-1-9416,-2 0 9678,0-7 0,0 5 0,-1-5 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 13768,'5'-3'2363,"3"0"-1847,12 3-202,1 0-146,2 0-56,-1 0-112,-2 0 0,-4 0-11,-2 0-191,-1 0-549,-1 0-706,1 0-1153,1-2-1581,-1 0 4191,1-3 0,-7 3 0,-1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 8478,'0'-11'2959,"0"3"-2320,0 8 537,0 0-470,0-3 78,0 1-134,0-1 1568,0 2-1836,4 11-124,1 1-90,3 10-79,0 0-78,-1 3-11,0-2 0,-2 1-156,1-3-316,-3-3-188,0-3-338,-1-5-627,1-4-604,-2-2-908,1-3 3137,-2 0 0,1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9778,'5'-4'3462,"-1"1"-122,-4 3-2343,3 9-56,2 5-89,3 11-236,0 6-179,-1 2-213,1 3-101,-2-3-67,1-3-33,-1-3-23,0-5 0,-1-3-45,-1-5 11,1-3-167,-2-4-348,-1-4-370,0-2-3552,-2-1 2827,2 0 1,0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22 6831,'-3'-4'2376,"0"0"-146,3 4-1491,-2-6 45,1 5 113,0-5-124,1 6 2880,0 0-3642,4 5 1,6 2-12,6 5 0,4 1-34,-1 0 0,0 0-291,3 7 202,-11-10 11,2 5 44,-10-11 46,-3-1 22,1 0 0,-1-1 34,0 3 10,0 2 147,-2 14-78,-3-1 10,-3 14 78,-2-3 1,0 4-68,0 4 12,0 1 11,-1 1-23,2-2-67,0-3-55,-2 0-68,5-14-336,-1-4-483,5-13-660,1-4-1366,-3 1-2321,-1 0 5222,-5 3 0,5-3 0,-1 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33 9297,'-1'-18'2700,"0"3"-1882,1 15 2947,0 0-3485,0 8 112,0 3-123,0 11-56,0 5-68,0 6-21,0 4-23,1 6-11,0 2-46,1 3 12,1-2-22,-2-4-3392,0-5 3380,-1-7-11,0-9-11,0-5 0,0-5 0,0-4 0,0-2 11,0-4 2945,0 0-3047,0-7 80,0-1-67,0-9 66,1-1-66,1-6 78,2-2-56,2-1 22,1 0 23,1 1-11,1 1-68,-1 1 12,1 3-12,0 3 23,-2 6 33,2 1 12,-1 6 22,0 0-11,3 3 56,6 0 11,-1 1-12,4 1 1,-4 3-34,-3 1 23,-3 3 22,-3 3-22,-4 0-34,-1 3-45,-2 1-78,-7-1-79,-4 1-56,-7-1 135,0-4-11,-2 1 134,7-4 33,0-2 23,10-2 12,2-3 44,1 2-23,0 1 68,0 3 89,0 5-33,0 1-11,7 9-180,-2-6-22,7 2-67,-5-7-247,0-3-223,-2-2-416,0-2-951,-1-1-1379,1 0 3283,-1-2 0,-2 0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9 10608,'12'-5'2263,"-3"1"-1793,-9 4 147,0 0-360,-10 27 191,1-10-111,-8 23-90,4-19-68,0 0 34,2-3-113,3-3-88,4-3 21,2-4 1,1-2-12,1-2 23,0 1-11,4-1 55,5-1 12,9 1-56,3-3-34,3 0-11,1-1-34,-2 0-134,1 0-492,11 0-159,-9 0-245,9 0-572,-12-2-751,-3-2-313,-2-2 2700,-5-2 0,-7 3 0,-3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9 8804,'-14'-5'3126,"2"2"-2163,12 3 292,0 0-829,-3 55-11,2-27-135,-2 44-179,1-43-101,0-4-56,1-4-516,-1-5-738,0-3-338,0-2-1254,-1-1 2902,0-5 0,1 0 0,0-4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49.5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0 9061,'-9'6'482,"1"-1"-482,6-1-11,-1 0-12,1-1-234,-2 0-449,4 1-358,-2 1 133,2 0 483,0-1 381,-1 0 67,0 0 34,0-1 212,1-1 6298,0-1-6444,9-3-21,2 1-34,9-1-1,1 1-44,0 1 45,8 0 0,-1 0-23,5 0-22,1 0 23,-2 1-12,2 1 0,-3 3 12,-1 4 10,-1 1-22,-8 3 57,-2 1-34,-6 1 44,3 7-66,-4-6-12,-1 6 0,-6-8 33,-3-1-10,-2-1 10,0 1 46,-7-2-35,-9 0-10,-11 1 22,-11 1-56,-2-1 34,-4-2-23,1 0-11,5-5 22,3 1-11,8-2-11,3-1-11,6-1-22,-5-1 10,8 0 12,-2-1-11,8 1-1,2-1 12,1 2-123,1-2 10,3 1-212,0-1 392,12 0-45,4 0-11,9 1 11,5 0 0,-1 1 0,3 0 1,-1 0-12,0 3 22,-3-1-22,-2 2-56,-6 1 45,-2 1 11,-4-1 11,2 7 23,-8-3-1,4 7-22,-6-5-11,0 1 0,-2-1 12,-2-1-12,0 0 11,0-1-11,-4 0 0,-16 3 0,0-3-34,-17 2 23,11-6 11,-6-1 0,6-2-22,-2-1 10,5-1-268,-4-1-414,5-1-438,-6 0-582,8 0-12,-6-2 1726,4-2 0,8 1 0,4-1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31 389 9521,'0'13'1255,"0"-2"-886,0-11 349,0 0-416,-8 28 90,5-19 79,-6 25-45,7-28-45,0 2-90,1-2 11,-1-2 68,0 0-179,1-2 515,0-1-662,1-8 180,0-6-89,0-13-34,5-7-79,2-9 12,5-1-34,2-4 0,-1 3 11,1 4 11,-2 4-11,-1 7 34,0 3-45,-3 5 0,0 2 0,-1 4-11,-2 1-11,2 3 10,-2 3-10,1 1 11,0 1 11,0 0-11,0-1 11,1 2-12,-2-1-44,0 4 45,-3 0-22,-1 2-12,0 0 45,1 0 22,3 6 23,4 6-11,3 9-12,4 8-11,1 3 0,11 21-11,-10-11 23,7 13-23,-11-16 0,-2-3 0,-1-2 11,-1-2-22,-2-4 0,2 8 11,-4-13-12,2 2-66,-3-14-45,-2-4-12,0-2-10,-1 0-68,0-3-22,-1 0-2724,-1-1 1,0-1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7 8736,'-10'-3'1961,"2"0"-1367,8 3 1804,0 0-1625,8 0-212,3 0-248,8 0-167,2 0-124,-1 0-22,-1 1-67,-3-1-370,0 2-527,-4-2-324,-1 1-527,0-1-1681,0 0 3496,0 0 0,-5 0 0,-2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8781,'0'-4'2118,"0"1"324,0 3-1769,0 13-147,3 1-32,0 16-214,2 3-168,0 4-45,0 0-67,0 1-45,-2-6 34,-1-4-101,0-6-415,-2-7-795,2-5-337,-2-6-1220,2-2 2879,-1-2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1 13028,'-42'25'2062,"4"13"-1513,32-11-157,0 13-247,5-14-44,1 3-90,6-4-11,4-1 0,7-5-45,4-7-67,1-5 23,3-5-34,-1-1 44,-1-4-122,-3-6-35,-4-5 113,-4-4-78,-5 0-24,-4 0-246,-1-7 113,-2 8 11,-1-5-214,-2 12-357,-1 3-528,-3 4 1446,0 2 0,3 1 0,0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7 9117,'-6'0'3115,"1"0"-1490,5 0-1211,-4 0 23,2 0 12,-2 0 1008,4 0-909,5 0-10,10 0-314,13 0 23,12 0-90,8 0-56,7 0-45,4 0 22,4 0-78,0 0 23,-4 0-12,-6 0 0,-11 0-11,-11 0 11,-5 0-11,-7 0 0,5 0 0,-6 0 0,7 0-11,-9-2-202,-3 1-482,-3-1-403,-5 1-986,-3 1 2084,-1 0 0,-1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31 13622,'0'-15'1893,"0"2"-1209,0 13-404,0 0-269,-1-1 12,0 1 750,-1-1-695,12 1-33,1 2 11,10 4 33,3 4-44,1 5-11,3 3-23,0-1 45,-3 3 0,-2-2 56,-6 1 146,-3-1 56,-4 0 11,-6-2 11,-1 0 45,-3 0-101,0-1-112,0 0-157,0-2-11,-2-3-302,-1 1-561,-5-2-3294,-7 9-639,1-5 4796,-3 4 0,11-10 0,2-3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5 650 10114,'-3'8'1939,"1"-1"-1032,2-7-323,0 0-114,19-50 0,-4 15-156,17-46-123,-5 23-34,2-3-34,0 0-45,0 3 23,-1 3 67,-2 7 67,-3 5-11,-4 8-33,-3 6 45,-4 7 10,-2 8 56,-4 5-22,-2 5-67,-3 2 202,1 2-179,-1 0 44,3 1 33,1 5-89,3 6 56,2 9 113,1 6-68,3 5-191,-2 5-22,1 1-22,0 5-68,-2 4-22,0-1 22,-1 3-22,-3-6-11,-1-4-34,-2-6-179,-3-10-257,1-6-248,-1-7-235,2-5-212,-1-3-258,-1-1-2477,0-1 1323,0 1-235,-1 0 2823,1 2 0,-1-2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20 10563,'-11'-1'2319,"2"0"-1377,9 1 167,0 0-179,4-3-460,6 2-279,7-3-124,5 3-67,1 0-157,0-2-896,0 1-1592,0 0-2520,0 1 5165,-1 1 0,-8 0 0,-5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54 12557,'45'-30'1916,"-4"7"-1400,-20 22-90,1 1-1,-3 0-167,0 5-57,-4 3 136,-4 6-124,-3 6-45,-4 4 33,-2 5-100,-2 0-78,-7-1 55,-1-4-11,-6-4-33,1-2-23,1-4-11,1-4 0,2-2-11,2-4-56,4-2 33,2-1-257,1-1 324,7 0-21,1 0-12,7 0-336,1-1-953,-1-1-885,0-3-448,3-2-1188,1-3 3810,5 0 0,-12 4 0,0 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 15975,'-37'25'1031,"6"-1"-763,24-1-66,1-1-34,2 3 45,3-1-67,0 0-146,1-1-11,0-4-57,5 0-66,2-8-23,9-2-67,1-5-34,2-2 90,-2-2 45,-1 0 33,-3-4 46,-2-3-35,-1-18 79,-3 1-11,0-10 0,-2 6-124,-1 5-56,-2 2-369,0 6-381,-2 3-1423,-8 4-1838,-8 1 4202,-13 3 0,12 2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4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8411,'22'-5'0,"-4"2"0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1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454 0 9028,'-64'0'1681,"9"0"-1133,29 1-256,4 1 22,-3 3-90,-1 0-56,-1 2-23,-1-1-66,2 0 22,6 0 67,2 0-56,5 1-23,1 2-10,-1 2 66,0 2-44,0 3-11,-1 2 22,2 2 79,1 1-90,2 0 55,5 1 1,1-3 33,3 1 359,28 6-223,3-6-102,30 5-112,0-11-112,2-1-45,0-4-280,-4-4-213,-1-2-123,-6-3-12,-3 0-1802,2-7-461,-19 2 2936,-6-7 0,-20 7 0,-6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22 9554,'-2'-12'2039,"0"2"-1232,2 10 2644,0 0-2868,-1 9 33,1 6-268,-1 13-180,1 7-112,0 6-12,0 5-21,0 3 10,0 3 35,0-1-1,0 0-34,0-7-33,0-5 0,0-12-11,0-4-22,0-14-135,0-2-101,0-7-11,0 0 33,0-5 247,0-6 79,0-10-79,0-24 0,2 6-67,2-14-45,4 17-79,2 2 57,2 3 55,0 4 45,1 2-11,1 4 34,-1 5-45,4 4 11,-6 6 45,1 4 12,-4 2 21,1 0 1,2 1-34,2 6 22,0 3 23,-1 16-11,-5-5 22,-2 11 45,-5-9-56,-3 1-45,-6-2-23,-5-4-21,-4-2-69,-1-5-44,2-3-78,-4-2 235,5-3 67,2 0-11,8-2-22,4 1 11,2 0 33,0 1 56,0 3 606,5 9-594,3 0-101,5 7-45,1-6 0,-2-1-56,-2-4-538,0-3-515,-3-2-796,-1-1-919,-1 0 2824,2 4 0,-3-4 0,-1 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54 9050,'-1'-4'997,"0"0"908,1 4-1322,24-20 246,-11 15-56,20-15-112,-19 19-257,-1 1-79,-1 0-101,-3 4-68,0 3-55,-3 3-11,0 3 11,-3-1 123,-2 1-33,-1 0-57,0 1-11,-1 1-89,-6 1-12,-4 2 12,-3-1-23,-2-1-11,3-2-45,3-5 12,4-3-35,2-3-21,4-3 100,0 1 34,6 1 67,5-1 112,10 1-11,6-2-146,2 0-67,0 0 0,-5 0-45,-7 1-134,-5 2-258,-4-2-616,-4 2-1031,0-3-2074,-4 2 4158,1 1 0,-1-1 0,0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0 445 7806,'0'16'1558,"0"-3"-505,0-13 538,0 0-728,0 16-22,0-11 54,0 12-132,0-16 2542,0-1-3294,1-5 157,4-5-56,3-11-67,6-10-34,4-8 12,9-27-23,-3 14 0,4-15-11,-8 24 22,-3 4-11,-1 5 11,-3 5-11,-3 4 0,-2 7 22,-4 3-22,1 6 0,-3 2 0,-1 5 0,1 1-33,-1 1-1,1 0-33,0 0 112,0 0-12,0 0 91,1 2 21,1 6-66,6 8-35,-1 8 1,4 8-34,1 6 1,0 6 11,3 4-12,0 1 11,-2 0 23,0-2-34,-2-5 23,-2-5 11,-1-6-23,-3-7-22,-1-5 0,-1-6 0,-2-5 0,1-1 0,-3-2 0,1-1 0,-2 1 0,2-2-11,-2 0 11,1-1-11,0 1-315,-1-1-2951,1-1 0,-1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14 9117,'-12'-6'2802,"2"1"-1985,10 5 4551,0 0-4987,8-1-180,6 1-66,9-1-124,4 1-11,-2 0-11,-2 0-101,-7 0-213,-4 0-348,-5 0-301,-3 0-684,-3 0-5727,0 0 7385,2 0 0,-2 0 0,2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8478,'0'-3'1771,"0"0"448,0 3-1211,0-16 179,0 12-144,0-11 357,0 15-873,1 17-134,2 3-181,2 20-122,2-1 33,0 3-89,0-3-34,-1-5-11,-2-7-1,-1-10-178,-1-4-460,0-8-549,-1-2-1031,-1-2-5602,1-1 7832,2-4 0,-2 2 0,2-2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9868,'1'-4'3003,"0"1"-325,-1 3-2028,10 24-67,-5-7-135,8 20-258,-5-10-56,0-1-89,1 1-45,1-3-22,-2-4-45,-2-4-482,-1-6-863,-1-3-4672,1-4 6084,0-1 0,-1-1 0,0-1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15 547 7134,'-4'8'1479,"0"-3"-762,4-5 998,0 0-718,-2 2-191,1 0 91,-1 0-57,1-1 1749,1-1-2477,-1-10 123,1-6-123,7-18-67,4-10-12,9-13-10,5-8-12,2-2-11,2 0 11,-1 8-11,-3 10 22,-5 11 1,-4 10 44,-7 10 79,-2 8 78,-4 6 23,0 3 10,-1 1 270,-1 0-269,2 0-79,1 4 34,2 4-45,2 6-22,1 7 44,3 6-11,0 6-11,1 10-22,-1 4-45,-1 3-45,-1 4-33,-1-4-23,1 3 0,-1-7-12,-1-5 1,0-9-11,-1-9-68,-3-9-213,-1-7-178,-1-3-1,-1-3 56,1 0-145,-1 1-237,0 0-289,1 1-696,1-1-885,0-1-739,2 0 3417,-2-1 0,-1 0 0,-1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16 11549,'-3'0'2599,"0"0"315,3 0-2634,30-7-224,-10 5-56,23-5-493,-21 7-1569,-1 0-2588,-4 0 4650,1 0 0,-9 0 0,-2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 8826,'0'-6'2924,"0"1"-436,0 5-1984,51-13-89,-31 11-57,37-3 90,-46 18-123,-6 9 1,-3 5-147,-7 2 0,-6 5 90,-6-2-68,-4-3 23,1-6-100,3-7-35,6-6-33,4-5 46,4-3-1,2-1 33,1-1 0,8 0-66,1 1-68,11 0-12,-2 0-167,4-1-695,-3 0-952,1 0-1043,-2 0-1893,0 0 4762,-3 0 0,-5 0 0,-5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11437,'3'-1'5188,"0"0"-3418,-3 1-1557,4 49-146,0-24-56,4 39-22,1-38 11,0-3-112,0-3-403,-3-1-8976,3-1 9491,-5-8 0,1-2 0,-5-8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2.0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312 20 6719,'4'-2'1390,"-1"0"-102,-3 2-929,-11-6 66,0 4 24,-11-4 78,4 5-102,1 1-66,1 0-112,0 0-135,1 0-68,-5 4 24,0 4-1,-7 8 101,-1 4-11,-3 4 78,3 3-22,7 0-135,9 0 24,7 1 10,5-3 22,13-1-67,8-4-33,14-5 22,7-8-56,0-3-56,2-4-168,2-5 21,-2-6-43,-3-7-34,3-15 90,-19 7-135,1-8 34,-19 11 223,-2 3 68,-3 1 146,0 5 100,-2 5-100,0 4-146,0 4 56,0 1 101,0 12 179,-2 2-67,2 13-22,-2 1-146,2 1-101,3 2 0,8-1-135,6-5-493,5-2 12,2-7-583,-2-4-762,3-5-638,-1-4 2599,4-2 0,-14-1 0,-3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91 9733,'-5'0'2656,"1"0"-594,4 0 717,-1 0-2432,7 0-101,4 0-66,10-1-34,6-1 33,4-2 34,6 0-56,5-2 33,6-2 23,3-1-12,3-1-89,-1 1-56,-2 4-56,-8 1 12,0 2 11,-13 1-1,4 0 168,-9 0-55,6-2-46,-1-1-89,2 0 12,-7 0-24,-7 2 1,-5 1-101,-7-1-22,-1 1 100,-3-1-3243,0 2 0,0-1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28 6283,'-2'-6'1635,"0"2"-1153,2 4 415,0 0-449,-2-7-12,1 5-144,-1-4-124,2 6 1031,0 0-1031,-3-1-11,3 0 3417,-3 0-3372,10 1-135,4 2-11,9 2 45,1 4-23,2 2 23,0 4-56,0 0 23,-4 0-1,-3 0 34,-4 0-34,-3 1-22,0 0 11,-1 1 112,2 7-101,-5-4 56,1 5 45,-5-8 79,-1-1 33,-1 0-191,-6 1-89,-3 1 35,-7-1-35,0 0-24,-5 1-88,10-6-380,-3-2-775,11-7-1825,2-2-3452,0 0 6544,2-5 0,-1 3 0,1-4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50 8277,'0'-15'1624,"0"4"-850,0 11 559,0 0-481,0-10 179,0 7 123,0-7-68,0 9 1884,0 1-2836,0 7-11,0 6 46,1 13-35,1 11-44,1 6 22,-1 6 11,2 0-56,0 0-55,-2-1-1,1-3-11,-3-4 0,1-7-11,-1-8-34,0-8-67,0-8-79,0-5-436,0-4-437,0-1 1064,0-8-12,0-1-78,0-11-44,0 0 10,1-5-21,3-4-158,3-4 46,6-3 78,1 2 123,5 4 33,-1 5 23,2 7 0,-1 4 11,1 4 12,-2 4 78,1 3-23,-4 2 56,-1 1-22,-2 1-33,-3 5-12,-2 4 45,-2 6 11,-3 1-22,-1 1 0,-1-3-45,0-1 0,-4-3-34,-5-1 12,-5 0-1,-6-1 13,-1 2-46,1-4 45,0 1 156,4-1-33,3-2-33,3 2-79,5 0 22,3 4 79,2 1 56,0 5-12,5 0-44,4 3-67,7-2-90,1-2 0,2-2-11,4 0-236,-6-5-346,1 0-472,-8-5-705,-2-3-1480,-2 0-1803,-1-1 5053,-3 0 0,-1 0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23 12232,'-11'-5'3104,"2"1"-2577,9 4-169,0 0 79,2-2 56,7 1-269,6-1-89,10 1-12,5 0-67,5-1-56,2 0 0,-1 1-45,-5 0-67,-8 1 0,-8 0 112,-9 0 90,-3 0 526,-3 0-179,0 3-302,0 6-46,-2 8 34,-5 9 34,-4 3-78,-7 4-57,0-1 56,-2-2-22,2-4-56,3-4-11,4-6-90,4-5-403,2-2-381,1 0-370,0 1-762,2 0-773,-1 0-2823,0-5 5613,2-1 0,0-3 0,1-1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18:15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26 9812,'-15'-12'3305,"4"3"-2251,11 9 212,0 0-784,21-1 145,-5 1-257,19-1-12,-9 1-246,0-1-100,-3 0-12,-5 0 0,-6 1-124,-4 0-391,-3 0-393,-2 0-683,0 0-817,1 0-1761,1 0 4169,0 0 0,-2 0 0,-1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2 954 6910,'0'3'2028,"0"0"538,0-3-683,-1 1-1245,0-5-22,5-6-437,7-11 136,8-8-181,6-7 90,2-6 45,1-3-236,2-5-33,-2-3 0,1-3 23,-1 1-23,2 0 0,-3 2-23,-1 4-21,-2 3-1,-3 6 45,-4 9 45,-1 3 223,-10 14-178,1 1-45,-7 9-23,1 1-358,-1 1 303,0 7 66,0 8-33,0 12 11,-3 11-11,1 8 0,-1 1-44,2-2-147,1-6 113,1-5-169,3-10 57,3-5 168,3-9-192,1-4 214,0-3 46,3-4-24,3-8 68,6-9-90,5-11-158,2-5 158,-2-4-202,-2-3 169,-5-3-23,-3 1 56,-2 1-11,-3 8 22,-2 4-11,-4 11 145,-3 7-111,-3 6 22,0 5-22,-1 2-34,0 10 56,0 7 180,0 14-169,0 11-56,3 5 191,1 7-146,3 1 190,3 2 0,2 4-212,4 1 123,3 1-157,2-4 22,2-7-89,11 1 22,-11-22 0,5-3-156,-14-20 145,-3-4-79,-1-2-89,-1-3 202,2-8-516,9-23 347,-4 0-246,6-15 191,-7 11 56,-1 3-169,-1 3 280,-2 7-100,-1 8 145,-3 4 1,2 7-124,1 2 157,-2 2 0,0 1 90,-2 0-1,0 0 1,1 0-23,1 0 11,2 0-10,2 0-45,-4 0 234,1 0-33,-6 0 538,-1 0-773,-12 0 11,0 0-56,-11 3 112,4 0 224,0 3 34,5-1-303,2 0 202,2 2-213,2 3 0,-3 6-11,2 4-45,-1 3 56,3 5 0,2-1 11,2 3 45,3-2-56,7-1 0,5-5-22,8-4-79,10-6 56,-6-5-33,4-5-34,-12-2-23,-5-3-90,-3-5 203,-2-5-415,-3-6 169,-2-12 268,-1 6-45,-2-7 45,0 13 0,0 2-34,0 5-78,0 1 90,0 4-12,0 1 34,1 0-11,11-2 11,0 1 0,12 0 11,-3 5-11,2 1 67,4 1 168,17 0-223,-5 0-12,13 0 0,-18 0-12,-5 0 12,-9 0 45,-8 0-11,-6-1 279,-4 1-89,-2-1-224,-2-1-67,-4 0 67,-5 0 0,-3 1 191,1 1-147,-1 0-44,4 0 0,-3 0 124,1 3-124,-1 6 124,-2 7-35,0 8 314,1 6-358,2 2 45,5 0-90,3-2-67,3-4 22,11-4 45,4-4 0,13-7-146,20-5 146,-12-9-22,14-11-124,-18-8 135,-3-12-179,-5-5-102,-5-5 224,-5-9-648,-2-34 693,-5 17-122,-2-22 145,-3 37 212,-1 8 24,0 12 234,0 11-392,0 10 35,0 6-90,0 6-192,0 0 180,-3 12 158,-2 5-169,-1 15 246,-4 4-123,3 6 90,2 4-179,2 1-34,3 3 0,3-2 89,6 1-89,6-1 0,8-2 0,3-2 0,15 11-33,-8-19-1,10 4-246,-12-25 269,1-7-101,1-3-123,2-5 201,0-9-739,13-23 437,-15-2 67,4-17 269,-23 12 78,-6 1-33,-5 3 336,-2 5-325,-2 6 257,-5 7-55,-1 5-191,-3 7-134,2 3 22,2 4 45,-2 0 23,0 8 66,-6 6 125,0 13-113,-1 6 11,-1 3 33,7 1-145,3-1 79,4-5-113,2-2 34,8-7 0,2-4-34,13-6 135,3-5-101,9-4 0,5-6 90,7-10-146,24-29-112,-18-3 145,12-22-402,-30 9 256,-7-2 46,-8-3 123,-8 2-45,-7 0 90,-3-25-45,-2 23 112,0-16-112,-1 37 169,0 9-46,-1 12 280,-1 11-403,2 6 0,0 3 0,1 1-258,-2 0 281,0 7 223,-3 9 348,-1 17-213,0 16 258,0 17 66,3 12-402,1 10-34,9-23 0,3 0-202,11 32-484,-3-36 1,4-4 416,18 9-347,1-12 168,-1-11-930,-6-10 10,-4-6-66,-5-5-505,0-4-75,2-3-3208,1-6 5029,-1-3 0,-12-4 0,-4-2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42 7111,'4'-12'2578,"-1"2"-2377,-3 10-55,0 0 818,4-8 67,-3 5-516,3-5 191,-4 8 1781,0 0-2117,0 6-101,0 10 56,0 15-56,0 17-146,0 12 157,0 9-134,0 3-101,0 2 55,0-4-66,0-4-34,0-7 11,0-6 12,-2-8 66,-3-10-78,1-8-67,-1-15-134,3-4-56,2-8-4326,0 0 852,0-6 3720,0-4 0,0 2 0,0-1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29 12613,'-11'-15'1300,"2"4"-650,16 11 22,10 0-67,18 0-112,15 0-3604,14-1 3357,35 1-235,-25-1-22,17 1-67,-43 0-180,1 0-23,-21 0 13,0 0-528,-18 0 3180,-6 0-6463,-2 0 4079,-13 4 0,8-2 0,-9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 6966,'-7'5'157,"1"-2"930,6-3 1288,0 0-1041,35 0-349,-13 0-110,31 0-416,-23 0-45,-2 0-155,-3 1 21,-3 2 56,2 2-247,2 1 1,4 1-90,5 0-101,0-1 90,0-1-1435,1 0-33,-14-4-1289,-1 3-615,-16-1 3383,-2 2 0,-3-3 0,0 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0 8826,'-1'5'3026,"0"-1"-528,1-4-1949,56 5-168,-27-2 67,44 4-269,-38-2-78,-4-2-101,-2 1-33,-5-2-214,-6 2-156,-3-3-651,-2 2-794,1-3-1951,0 3 3799,-1-3 0,-6 1 0,-3-1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2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11470,'0'67'1804,"0"-1"-1490,2-16-190,2 2-12,1-1-112,1-3-23,1-2 23,-2 0-11,1-1-23,1-2-201,-1-2-426,-1-8-606,1-8-716,-3-9-437,-1-7 2420,0-6 0,-2-2 0,0-1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18 9185,'-6'-9'1882,"1"1"-795,5 8 11,0 0-291,6 11-315,9 6-144,9 13-157,9 4-191,4 1 45,-1 0-45,1-3-23,-2 0-190,-3-3-806,-2-2-405,-7-2-907,-6-3-1243,-9-4 3574,-3-5 0,-4-7 0,-1-3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302 1 13352,'-55'43'1648,"6"-2"-1648,17-7 146,2-1-146,-1 0-135,4-1-157,3 0-917,4-1-506,4-2-806,5-4 2521,6-5 0,3-10 0,2-4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10249,'0'-4'2084,"0"0"-157,0 4-1041,0 14-337,1 9 213,0 18-247,2 6-347,-1 4 56,0 1-202,0 0-22,0-4 0,0-4-548,-1-10-528,-1-8-885,0-11-639,0-7 1554,0-5 0,0-3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12983,'9'-5'101,"6"1"-258,13 4-683,2 1-706,-1 3 1546,7 5 0,-19-4 0,3 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0 298 9801,'0'6'1759,"0"-2"-1670,0-4 147,56-15-169,-28 2-55,46-18 200,-45 6-88,2-4 77,-6 0 102,-4 0-247,-6 2 324,-9 1-144,-2 1-157,-4 5 44,-10 2-56,-7 7-11,-14 4 269,-7 4-23,-1 3 169,3 9-146,4 6-34,7 10 269,3 5-492,9 20-68,5-12 22,7 13-67,9-20-112,8-5-302,10-4-34,9-7-515,3-3-382,5-7-1635,0-2 3025,-3-7 0,-17 4 0,-8-4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13768,'29'95'459,"-5"-8"-392,-17-38 157,-3-2-224,-1-7-90,-2-8 68,-1-10-325,0-9-236,0-7-112,0-4 695,0-20 34,0-1-34,0-21 89,5 0-89,6-3 0,6 3 56,4 6-44,0 10 122,-3 11 12,-1 7 258,-3 6 335,-2 11 180,4 20-628,-4 0-201,3 11-180,-7-18-112,0-6-773,-3-7-448,-2-2-1625,-2-4-1175,-1 1 4223,0-2 0,0-1 0,0-2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111 396 12736,'-61'79'875,"13"-9"-808,46-33-33,2-6-34,7-8-416,15-9 226,3-8-124,13-18 1,-5-11-236,0-16-101,-3-8 403,-2-5 124,-9-5 123,-3-5 45,-6-5-45,-3-2 112,-3 2-22,-2 7 335,-1 12 225,0 18-78,-1 14 156,0 10-481,0 6-113,0 9 415,0 10-89,0 16 10,1 15-33,0 6-269,0 4 22,1-1-190,0-6 56,1-2-123,0-6-45,1-3-313,1-4-495,2-2-458,1-4 68,7-1-1100,1-6-637,5-6 3047,1-4 0,-10-8 0,-3-3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1 181 10552,'54'2'650,"1"0"0,42-3-337,-50-7-5895,-3-5 5582,-7-6 1241,-8 1-1297,-12-3 916,-7 1-827,-7 0 225,-3 0 246,-10 4 3448,-5 2-3089,-11 6-179,-5 3-214,2 4 213,-1 4-447,1 10 111,4 8 113,1 15-404,7 4 89,4 2-145,6-2-89,4-3 55,3-5-660,8-5-606,5-6-639,11-6-1221,4-7 3160,5-5 0,-15-3 0,-3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161 484 11806,'-13'0'1390,"3"0"-561,10 0-728,0 0-4207,-55 49 4666,37-17-313,-39 42 736,52-34-983,3-4-45,5-10 11,9-5-111,7-11 78,12-4-1,5-7-246,4-12 3303,1-10-3347,-3-14-293,-4-9 226,-6-7 33,-8-5 100,-5-8 292,-5-6-832,-6-10 440,-1-6 291,-1 6 101,-1 9 403,3 26 505,-3 20-303,0 17-168,-1 16-190,0 14 324,0 20 90,0 17-213,0 11 112,1 2-212,4-1-180,5-4 247,5-4-415,7-4-90,21 17-190,-4-21-381,15 8-774,-13-24-794,-2-5-1783,-4-4 4116,-8-3 1,-12-14-1,-7-3 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13 9028,'-4'-5'1457,"2"2"-293,2 3-771,-5-2-23,3 1 66,-2-1-268,4 12 168,0 9 91,0 17-214,0 16 201,0 15-179,0 14-101,0 12 102,0 5-419,0-47 0,0 0 172,0 49 11,0-9-270,0-8 102,0-15-213,0-13-1534,-2-14-416,0-20-1311,-1-15 3642,-1-23 0,2 7 0,-1-5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3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366 1 10025,'-68'4'373,"0"1"1,6-1-1,11 5 154,20 13-11,4 3-158,4 4-100,3 4-158,11 2 57,2 3-78,7 0-12,7 2-67,11-2-23,12-4-77,14-4-393,4-8-437,4-5-718,5-6-536,-1-7 2184,0-2 0,-26-2 0,-7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15 194 7549,'-4'-6'1994,"0"1"-1378,4 5 124,0 0 134,-6-61-336,10 38-303,-3-46 157,12 56 124,-1 3-202,3 6 145,3 2-224,6 2 45,4 9 1,5 9-225,0 13 11,-1 11 101,-3 2-135,-6 4 91,-8-3-68,-8-3 0,-4-5 145,-6-6-201,-23 3-33,-1-13 33,-21-1-135,11-14 135,4-4 0,6-5-67,8-4 112,7-2-45,4-3-101,4 6 56,2 1-112,0 5 157,1 1 0,0 8 45,1 6 112,0 10 78,6 4-201,4 2 246,19 16-224,-4-9-79,9 12 23,-9-11-168,-2 1-235,-1-2-1894,5 6 123,-10-17-549,1 0 2723,-11-21 0,-3-3 0,-3-3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7 190 7291,'-3'3'1367,"0"0"268,3-3-895,56-2-202,-27-2-157,46-3-302,-44-2-12,-4 1-67,-5-1 11,-6-3 124,-6-2-35,-5-4-55,-3-4 101,-2 0-90,-8 0 11,-6 5 258,-11 2-101,-6 7 45,-2 3 23,-2 4-24,1 4 158,4 4-325,8 4-57,5 13-44,10-3 12,3 9-12,9-5-90,7 3 12,10 1-460,9-1-280,2-1 146,2-2-538,-4-3-964,-1-7-930,-5-6 3104,-3-5 0,-10-4 0,-3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239 19 8411,'0'-7'3093,"0"1"-2409,0 6 55,0 0-257,-61-6-23,33 13 584,-48-1-58,45 28-750,13-6-235,0 13 0,13-6-67,3 1-134,9 1-35,7-4-447,15-4-650,11-6-326,9-10-1658,7-5 3317,-2-7 0,-22-1 0,-9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0 11739,'-16'96'729,"9"-16"-696,20-48-33,9-11-22,10-9 22,2-7-224,4-13 134,0-10-325,-4-10-134,-3-10 236,-11 1 313,-7 5 89,-7 8 382,-5 11-191,0 6-280,-1 5 45,2 2-45,2 7 728,5 10-571,6 16 537,12 43-469,-6-11 201,2 24-46,-14-28 1,-5-6 90,-3-4-179,-8-6 178,-7-4-100,-11-7-235,-9-5-214,-29-4-851,8-13-258,-23-4-246,19-22-280,3-7-393,10-15 2107,12-17 0,18 27 0,8-7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255 32 13263,'-88'-20'1624,"12"9"-772,45 20-616,6 5-180,7 7-23,8 4 23,5 8 67,4 6-123,1 6-78,7 0-12,7-4-761,13-7-673,8-10-583,9-12-1164,7-7 3271,4-18 0,-23 10 0,-6-11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 8411,'3'-3'2275,"-1"1"-1020,-2 2-964,7 56-664,-3-16 1001,5 50-221,-4-28-351,1 0-22,2 4-34,1 2-23,-1 6-291,-2 4-437,-3 2 191,-3-3-247,0-8-683,0-14-146,0-15 1636,1-19 0,-1-11 0,1-9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10597,'0'-6'2307,"0"1"-1634,0 5-505,0 58-123,0-23-56,0 46 11,3-41-639,-1-5-448,3-8-1221,-4-9-662,1-9 2970,-2-6 0,0-3 0,0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8187,'12'5'0,"-2"-1"0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11000,'0'84'1076,"0"-8"-1065,0-31-11,0-3 0,0-6-90,0-10 23,0-9-270,0-9-402,0-5 616,1-24-23,5-3-280,5-23-347,8 0 236,3 1 469,3 4 68,-3 13 527,-2 9 134,-5 12 11,-3 5 280,-3 6-447,-2 8-23,0 8-135,-2 11-146,-2 2 203,-2 1-404,-1-2-33,0-4-326,0-5-907,0-6-1513,0-7 2779,2-4 0,-2-4 0,2-1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 12960,'-47'11'1099,"8"3"-808,28 9-123,5 4 22,2 1-190,9-1 0,8-4-56,8-5-336,7-8 213,-1-4-213,-2-4 90,-7-5 211,-1-9-278,-5-6 178,-1-10 102,-2-1 89,-3 2 56,-1 5 11,-1 8-22,-2 6 112,2 5-113,1 2 136,9 4 11,-1 6 201,8 10 134,-5 10 270,-1 11-202,-1 10-258,2 40-34,-7-17-268,-1 23 213,-7-32-57,-1-9 124,-1-8 358,-8-11-504,-7-10-460,-36-9-1142,-2-13-1355,-29-14-2456,5-15 5245,-7-10 0,37 12 0,7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4.0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40 7414,'0'-11'2006,"0"3"-1312,0 8 416,0 0-707,0-9-246,0 6-157,0-6 0,0 11 168,0 6 112,0 5-22,-2 11-90,2 4-112,-2 7-56,2 2 0,7 3-11,9-2 11,7-2-34,10-6-67,-2-4-55,2-8-24,0-7-156,-2-5 78,0-4 124,-3-2-23,-1-8-269,-3-5-89,0-9 10,-6-5 147,-1-2 302,-8-3 56,-4 4 67,-3 1 180,-2 4 178,0 5-43,0 5-57,0 4 44,0 5-89,0 1-224,0 3 56,0 4 270,0 7-158,0 8-101,0 8-56,0 7-67,0 0-67,0 2-314,6-5-236,6-4-627,5-6 158,4-8-707,1-4 1793,2-7 0,-9-1 0,-4-1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1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7706,'4'-4'-370,"-1"0"2431,-3 4-1870,3-4-102,-3 3 147,3-4 246,-2 4-247,0-1 146,3-1-191,0 2-44,3-1 11,4 2-90,3-1 0,5-1 214,3 0-180,7-5 257,5-1-235,6-4-78,3 2 201,3-1-234,1 4 156,3 2 44,0 3-133,2 0-1,3 1-55,0-2 78,3-2 269,26-5-169,-19 3 169,19-1-348,-29 6 404,18 2-426,-18 3 169,12 3-136,-21 3-33,1-1 101,2-3-34,5-4 34,3-1 56,4 1-90,4 4 482,28 10-415,-23 0-11,18 7-78,-32-7 247,-3-3-1,0-3-11,0-4 135,1-1-203,21 3-178,-18 0 101,14 2-124,-26 0 45,0-2-33,-1-2 257,1-3-280,0-1 89,2-1-89,-2-2 224,14-1-134,-15 0-23,8 0 224,-17 3-291,1 0 56,3 0-56,2 0 68,-1 0-68,15 0 11,-16 0 22,11 0-10,-21 0-23,3 0 0,0 0 89,5 1-21,6 0-1,3 0-44,5-1 10,23 0-33,-20 1-22,15 1 56,-26 1-34,-2 1 0,1 1 22,22 1-22,-11 0 0,20 1 0,-20 0-11,0 0 11,-3 2 0,-3 0 11,-7 3 23,-3-3-34,-5 2 0,-1-3-12,-1 2 113,20-2-78,-8 0-1,17 0 45,-12-2-67,-5 0 0,1-1 0,-4 0 67,0-1 34,1-1-56,2-1-45,4-1 123,5 1-112,3-2-11,2 2 0,0 1 56,-3-1 0,-2 2-56,-4-2 34,-3 3 11,14 1-45,-15 0 0,12 1 11,-17-2-11,3-3 0,0 0 11,2-2-22,-2 2-34,8 3 45,-15 0-22,2 5 22,-16-3 0,0 2 11,1 0 0,2-1-11,2 2-67,2-1 67,2 1-34,9-1 34,-10-1 12,6 0 21,-13-3-22,0-1-11,0 0 0,3-1 45,3-2-34,19 2 1,-6-2 32,15 2-44,-13 0 0,2-1-22,1 0 56,0 0-34,-1 1 0,0 1 11,1 1-22,19 2 11,-14-1 0,15 3-23,-18-5 23,0 2 0,-4-2 11,-4-1-55,-4-1-192,10-1-10,-11-1 78,12 0 134,-12 0 34,0 0 0,0 0 168,-3 0-89,0 1 122,-1 1-100,1-1 56,16 1-157,-7-2 11,10 1 12,-12-1-12,-1 1-11,0-1 0,2 2 0,0-2 123,19 2-78,-15-1 100,12-1-77,-22 0-68,-4 2 0,-1 2 89,-5 0-89,0 4 0,-2-4 0,-1 4 11,1-3-11,2 1 0,7 0-11,4-1 34,8 0-23,2 0 0,3 0 0,-1 1-45,-2 0-22,-3 0 33,-4 1 23,-4-2-12,-2 0 23,-4 0 0,0-1 0,0 0 12,4 1-12,5-2-23,5-1-134,4-1-212,16-1 369,-18 1 0,5 1 0,-24-1 22,-5 1-22,0-2 0,0 1 11,1-1-11,3 0 0,-2 0 23,13 0 44,-10-1-67,8 0 0,-9 0 11,1 0 12,3 1-23,2 0 0,7 0-12,3 0 12,8 0 0,3 0-11,5 0 22,1 0-33,0 0 22,-1 0-11,-4 0-56,-3 0-101,-6 0 123,-4 1 34,-3 0-12,-2 2 1,1-1 22,-1 0 0,2-1 22,3-1-22,2 0-22,2 0-34,2 0-11,-3 0 55,-2 0 12,14-2 12,-15 1-1,12-2-11,-15 1 0,3-1-11,1 1-1,3-1 12,4 3-44,17-1 44,-15 1 0,12 0 0,-24 0-12,-3 0 12,-4 0 0,-6 0 0,-5 1-89,5-1-135,-5 1 134,8-1 67,-6 0 1,2 1 22,0 0 0,0 1 112,-1 0 23,13 0 44,-10-1-134,11 1 78,-11-2-101,2 0 12,1 0-45,-1 0 11,0 0 0,-2 0 0,0 0 11,14 0 0,-9 0 0,10 0 169,-13 0-124,1 0-56,1 0 0,2 0 44,4 0-55,18 0 11,-9 0 90,11 0-45,-16 0-45,-2 0 190,-3 0-168,-3 0 247,-5-1-201,-1-1-46,-2-3 169,13-4-180,-7 1-11,11-1 22,-8 4-22,-1 1 0,0-1 0,-1 2-22,-4 0 56,12 0-34,-11-1 11,10 1-56,-13-1 45,0 0 0,1 0-22,0 1 22,4 0 0,1 0 0,2 2-45,13 0 45,-12 1 0,6 0-11,-15 0 11,-4 0 0,-2-1-12,-1 0 35,-2-1-23,11-2 11,-5 1 45,11-1-34,-7 1-22,2-1 0,0-1 12,-1 0-24,1 0 12,-2 1 0,0 1 12,4-1-12,-9 1-34,1 1-89,-13 0 78,-1 1-740,-3-1-682,2-3-774,1 1-1816,0-7 4057,-2-3 0,-1 4 0,-3 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18 793 8198,'-3'4'2141,"1"-1"1803,2-3-2600,-2 3-391,2-3 638,-2 3-1378,1-12 145,0-8-223,-2-14-79,1-6 123,0-5-168,2 0-11,0-2 0,0 1-11,0-2 11,0-2 0,0-1 0,0 1 123,0 6-100,0 5 10,0 9 1,0 5 55,0 0-89,0 7 0,0 0-100,0 7 55,0 1 11,0 1-11,0 1-11,0 2-403,0 2 291,5 1 135,3 5-113,8 6 112,7 9-55,5 8-79,5 5 66,4 3-245,-1 1 123,3-1 11,-2 2-235,-2 0 258,-4 3 44,-4-2-34,-4-1 169,0-3-235,8 3 235,-5-12-281,8 2 214,-9-15 0,-2-2-79,-2-5 134,-5-2-77,-2-2 111,0-2 11,-2-4 124,2-2-45,-4-3-68,-4 0 202,1 5-235,-4 1 0,0 3-11,-2 0 0,1-1 11,-1-1 34,2-2-34,0-2 257,0-3-201,2-5 34,-1-5-57,0-8 46,0-6-34,-2-6-12,-1-5-10,-1-5-46,0-6 12,0 1 11,-3 1 0,-1 6-56,-2 7 22,0 4 34,1 5-190,1 4 179,1 5-695,1 1 348,1 7-281,0 1-67,0 5-527,1 5-1254,-3 1 2487,1 2 0,-1 0 0,1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67 7616,'5'-1'1266,"-1"0"1255,-4 1-1647,-2-25-258,-4 17-235,-4-20 113,-6 26-226,-4 0-21,-3 2 100,-3 0-134,0 4 79,2 5-124,5 5-90,3 7 56,4 3-100,3 6-45,4 4 11,4 3-3515,2-1 3515,9-3-112,18-2 56,-2-14 44,12-3 12,-15-12 0,-4-2 12,-3-3 3324,-3-5-3426,-1-7-1255,3-17 247,-5 7 134,-1-9-346,-6 14-596,-3 2-625,0 5 2531,-2 2 0,2 6 0,-2 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10271,'62'-25'729,"-12"17"-404,-49 38-225,3 9 24,1 1-124,3-2 11,0-6-90,0-4-44,-2-13-179,-2-3 212,-1-11 90,1-4 34,5-9-23,4-10-22,5-10 0,4-3 11,2 2 0,-2 9 11,-2 6 134,-6 10 35,-3 4 369,-3 6 33,0 10-268,0 7-124,1 11-111,-2 2-23,0-3-247,0 5-537,-1-11-661,-1 4-1480,-4-12 2869,-1-3 0,0-5 0,0-4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355 359 12176,'-92'-19'964,"12"3"-426,49 20-45,-1 5-113,-6 17-346,10 0 89,-2 13-123,16-6-45,8 1 12,3-3-79,13-3 78,8-6-89,14-5-190,5-10 189,5-3-133,-3-8 178,10-22-66,-14-1 77,4-24 1,-20 4 33,-3-7-22,-6-5 56,1-3 0,-4 1-22,-1 3 22,-2 7 247,0 2-23,-3 22 134,0 5-302,-1 18 0,0 3-11,0 18 224,0 8-79,0 24-156,0 9 89,0 8-123,5 0-135,4-2-581,5-5-965,1-7-1199,1-5-772,0-11 3652,1-10 0,-8-13 0,-2-7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12132,'6'49'-275,"1"1"0,3 36-934,-8-50-719,-2-9 1928,1-9 0,-1-9 0,0-6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13544,'0'-4'302,"0"1"-2050,0 3 202,6-3-651,-2 2 2197,5 6 0,-6-3 0,-1 6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8400,'7'-12'751,"-1"3"-292,-6 9-302,0 0-112,6 56 134,-4-20-123,6 47-22,-6-36 44,0-3-56,-2-9-22,0-8 112,0-10-100,0-6-12,-1-7-168,-1-2-348,-3-20 416,2-4 100,1-20-45,2-1-235,9-1 134,5 1-89,9 4 10,2 7 237,10 9 302,-11 11 33,4 10-78,-15 18 190,-3 12 46,-4 12-124,-2 6 67,-2-2-202,-2-7-44,0-6-34,0-7-213,0-11-336,0-4 235,0-9 113,0-10 33,5-6-67,2-13 55,8-3 113,9-11 112,-2 14 79,5 0 268,-7 18-213,0 5 45,0 3-179,2 2-89,0 1-12,6 15-112,-10-2-23,1 16-313,-14-5 44,-3 6-178,-2 0-975,-6 1-427,0-3-1074,-2-8 2946,3-7 0,3-8 0,2-4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0 194 10159,'7'4'482,"-1"0"-112,-6-4-45,0 0-68,63 5 24,-25-12-191,50 0-12,-43-15 56,-9 0-134,-9-1 213,-14 1-179,-6-2 11,-16 0-45,-9 1 257,-12 5 135,-5 8 180,1 5-348,3 6 224,3 11 225,4 6-360,5 12 102,4 6-202,7 0-180,4 3 57,3-3-281,24 9-537,-2-12-560,25 1 44,-6-19-1457,7-7-1455,2-5 4156,2-7 0,-22 3 0,-7-3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14 10170,'1'-8'1726,"0"3"-852,-3 54-235,-1-11-180,0 44-67,-1-25-347,3-6-34,1-6-22,0-12-179,0-7-247,0-13-359,0-6-122,0-5 547,0-9-110,3-11 279,5-13 113,12-27 89,-3 13 22,9-9 112,-9 28 292,1 8-56,-2 8 22,-1 5 146,-3 4 179,-2 11 56,1 6-415,-3 13-246,0 6-100,-1 1-12,0-1-404,2-3-772,2-2-718,2-2-817,1-2 2711,2-2 0,-7-11 0,-1-4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4.3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21 6831,'-2'-7'2051,"0"1"-1569,2 6-337,0 0-55,-2-3-90,2 2-78,-2-3-146,1 4-56,-1 0-169,0 0 225,0 0 56,0 0-235,0 0-807,0 0 1210,-3 0 0,5 0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0 187 12792,'47'26'56,"0"0"0,32 12-67,-46-49 11,-9-7 482,-12-7-89,-6-3-3550,-7-3 3358,-10-1-148,-3 0 452,-8 5-214,3 5-246,6 6-90,6 6-33,4 4 2880,2 4-3485,1 1 154,4 1-76,8 0-762,11-1-1591,13-1 2958,4-4 0,-15 3 0,-7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 13028,'-1'96'1087,"0"-12"-1602,1-45-192,2-6-267,0-8-1077,0-8-616,-1-9 2667,-1-4 0,0-4 0,0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8232,'3'-12'-449,"-1"2"1,-2 10 0,0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223 1 9533,'-83'34'2039,"9"6"-1153,44 6 142,7 6-726,10 21-47,17-21-389,15 6-191,15-33 146,8-11-370,2-8 253,-4-8 217,-7-11 346,-8-6-301,-11-14-33,-7-3-79,-5-1-33,-12-2-101,-4 7 55,-9 4 102,1 9-235,6 9-875,5 5-795,7 4 2028,2 2 0,2-1 0,0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12669,'3'52'622,"0"1"0,1 41-342,-3-41-246,1-6 22,1-6-56,0-10-23,1-10-10,-2-8-236,0-8 90,0-3-45,0-5 78,1-11 45,3-10 0,5-17-179,6-3 235,4-1-22,3 7 67,-2 10 280,-3 11-101,-6 9 650,-2 7-369,-3 14-12,2 9-313,-1 13 134,2 2-269,1 1-135,3-4-560,1-4-1422,2-4-1649,-2-5 3766,-2-7 0,-7-6 0,-4-5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67 15146,'-43'28'201,"-1"0"1,-27 25-202,55-16 0,7-2-325,5-6 213,11-4-605,25-7 179,1-8-347,21-13 179,-11-16-291,-4-13-225,-5-11 707,-8-8 212,-9-1 303,-8 4 504,-5 9 606,-4 14-68,0 12-504,0 8-370,0 9 403,-1 9 35,-4 13-91,0 12-347,0 7-168,3 1-23,3-3-380,10-4-426,6-7-101,14-7-1043,4-10-626,4-7 2599,0-8 0,-16-1 0,-6-2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9946,'0'-13'90,"0"2"459,0 11 650,0 0-515,8 4 212,-6 18 45,7 16 124,-9 23-472,0 10-514,0 3-57,1-1-22,4-3-616,2-9-751,6-5-750,1-12-909,3-8 3026,3-12 0,-9-12 0,-1-6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24 8355,'0'-13'4460,"0"3"-3597,0 10 33,0 0-481,0 61 11,0-25-359,-1 50-67,-2-44-45,-2-4-740,2-8-515,0-6-716,3-9-842,0-7 2858,1-5 0,-1-3 0,1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46 15504,'-3'-2'2162,"1"0"-1858,2 2-1302,0-2-1926,0-2-2881,0-5 5805,0-3 0,0 4 0,0 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0 352 11638,'82'16'370,"-9"-9"-370,-36-20 34,-2-10-34,-4-6 168,-9-3-45,-9-2 213,-7-1-67,-5-3 67,-10 2 281,-3 1-113,-9 6 124,3 5-180,3 6-437,7 6-22,5 5-68,2 3 1,1 3-135,0 0 45,0 0-471,8 0 57,4 0-494,12 1-784,4 0-774,5 1 2634,3 7 0,-16-6 0,-3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4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 13600,'-21'64'250,"-1"0"0,2-3 0,6-5-172,14 9-55,0-1-1,0-1 0,3-1-22,0-5 23,4-2-23,-3-9 0,1-7-45,-1-10-134,-2-10-202,1-10-325,-1-6-470,2-3-618,3-1-1701,-1-10 3495,1-5 0,-3 3 0,-3 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1 275 10373,'0'3'817,"0"0"-526,61-12-78,-24 0-202,51-10 57,-44 0 33,-3-1 0,-10-2 257,-8 0-44,-8-3-157,-8-1 246,-5-3 79,-3 4 280,-8 3 336,-1 6-885,-7 6-34,2 5-89,4 3-12,-1 4 146,-1 9 68,-3 8-79,0 13-90,3 3-123,5 4-179,4-4-315,6 0-503,10-7-2241,26-1 123,4-13 3115,18-3 0,-32-10 0,-6-1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109 638 13779,'-30'42'-101,"0"-1"0,-18 31-168,61-44-179,8-6 168,17-10-146,6-6 202,3-10 213,-1-9 11,-5-12 45,-6-12 111,-8-7-100,-8-11 34,-4-10-79,-4-10 34,-2-11-269,0-8 370,0 0 89,2 6 650,1 2 67,-5 37-200,-1 10-159,-5 33-178,-1 5 268,0 22-100,0 14 101,-1 33 279,-1 17-616,0 13-347,1-46 0,0 0-34,2 47-783,8-6-427,4-11-795,9-10-1031,1-12 3070,4-6 0,-13-28 0,-1-4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 9834,'-3'12'1412,"3"-1"-784,2-8 89,2 1-191,-1 0-55,3 0 56,0-1-281,4 1 34,3 2 68,4-2-146,7 1 257,6-3-157,8-1-78,8-1 34,5 0-190,5 0-1,-2-1-11,-2 0-45,-7-1 235,-7 1-234,-7 1-1,-5 0 45,-1 0 33,0 1 46,5 2 111,28 1-78,-8 1-168,21 3 0,-21 0-11,-1 0 67,-2 2-67,-1 0 11,-2-1 45,18 2-23,-12-5-22,17 2 67,-13-4 79,5-1-124,6 3-22,1 1 11,2 3-11,-1 0 0,-2 2 0,0-1-44,4 0 21,4 0-10,7 2 33,6 0 0,3 3-12,-2 1 12,-6-1 0,-6 0-11,-7 0-11,-4-1 22,0-2 0,3-1 45,7-6 55,6-2-76,4-4-24,-3 0 0,-6 1 67,-9 0-67,-8 3 45,20 5 190,-19 0-202,24 3 113,-19-6-146,6-1 90,1-2-90,-2-1 0,1-2 22,22 1-11,-23 1-11,15 1 0,-30 2 123,-3 0-123,1-2 56,1 2-33,4-3 89,2 1-79,6-2-33,32 3 68,-22-3-68,19 1 44,-34-2-44,-5 0 146,-3 0-112,-2 0-34,-2 0 145,23 4 35,-11 0-79,18 4-68,-16-4 68,1 3-101,-2-2 0,-1 1 0,-6 0-22,-6 0 22,-5 0 0,-7 0 22,-2-1 124,14-1-23,-7 0 90,16-1-168,-8-2 100,7 1-145,5-2 11,25 1 12,-25 0-23,12 1 0,-38 2 78,-6 0-55,-2 0 21,1 0 1,6-1 281,8-2-259,8 0 34,38-1 22,-19 0-78,24 1-12,-30 2 12,0 0 11,0 2-56,2-2 0,1 1-34,28 0 34,-25-3 0,17 1 23,-31-2-46,-2 0 23,-4 0 0,-6 0 0,-4 0 12,-5 0-12,-1 0 0,-2 0 33,3 0-33,15 0 0,-9 0-11,11 0 22,-13 0-11,2 0 0,3 0 0,21 0 11,-15 0-11,13 0 0,-28 0-11,-5 0 11,-6 0 0,-2 0 34,-1 0-45,9 0 11,-9 0-23,9 0 34,-9 0-11,4 0 0,2 0 0,2 0-78,2 0 67,-3 0-23,-4 0 23,-6 0 0,-5 0-12,-4 0 23,-4 0-246,-2 0-8203,-1 0 8449,-11-6 0,8 5 0,-8-5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616 0 13184,'-84'0'2488,"13"0"-1289,44 0-941,8 0-157,-4 0-1,5 0-100,-8 0 12,-34 0 480,10 2-76,-18 0 43,29 0-190,12 0-202,12-2 134,7 1-111,6-1 549,2 0-639,-1 0 34,-1 0-158,0 0 91,1 9 33,-1 10-34,0 18 34,-2 16 0,2 8-22,0 4 33,2 2-11,-3-2 0,1-1 0,-3-5-34,1-2 34,-2-5 0,-1-5-11,-1-10-134,0-10 55,2-11 56,1-9-112,1-5 57,3-2-1704,-1 0 1737,7 0 179,5 0-89,9 0-34,5 0 22,4 0 12,-3 0-34,3 0 0,-5 2-12,-1 1-357,-5 1 44,-4 0-348,-2 0-705,-3-2-560,-1-1-1412,0-1 3350,1 0 0,-4 0 0,1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11 10888,'3'-5'2173,"0"2"-234,-3 3-1726,4-1-34,-3 0 280,3 0 45,-4 8-89,0 8 11,0 12-280,-1 11 44,-4 3-134,-2 4 22,-3-1-66,1-4-12,4-4-34,1-5-11,4-5-67,0-4 67,0-2-22,2-1-90,5-1 124,4 3-57,11 3-22,-3-6-460,13 3-212,-12-15-448,5-1-46,-9-5-324,-1-3-650,2-8-874,0-5 3126,-1-6 0,-7 9 0,-3 4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13801,'61'-6'2274,"-5"1"-2218,-19 5-11,-3 0-426,1 0-605,-12 0-1165,1 0-2197,-11 0 4348,-2 0 0,-5 0 0,-2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24 11213,'-9'0'2005,"2"0"-1399,7 0-606,0 0 627,6-5 113,11 2-46,12-5-571,11 4-89,3 1-34,-3 2 11,-4 1-56,-5 0 45,-6 0 0,-5 1-45,-6 2 57,-4 2-12,-4 2 44,-2 3-21,1 5 178,-1 5-178,3 9 179,1 6 224,4 30-426,-2-12 0,0 19 22,-5-22-11,-1-1 34,-1-2-45,0-2 0,0-2 78,0-4-78,-1-3 0,0-7 0,-1-5 0,0 0 0,-1-10 0,0 0 90,0-10-90,0-1 78,0-1 505,0 0-583,-5 0 67,-5-1 91,-7 0-91,-5 0-11,0-1-56,1 0-146,7 0 146,2 0-908,6 0-1209,1 0-2388,0-2 4505,3-1 0,0 0 0,2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13 13308,'-5'-2'1614,"1"0"447,4 2-1557,32-4-369,10 3-169,11-3-112,-6 4-649,-24 0-303,-8 0-1110,-6 0-447,-4 5-2040,-4 3 4695,0 5 0,-1-4 0,0-2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 12501,'-3'1'1356,"0"0"190,3-1-1456,41 0-168,-19 0 78,33 1-303,-32 0-291,1 1-1042,0 0-907,1-2-1480,3 0 4023,-1 0 0,-11 0 0,-4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7 11414,'1'-3'3765,"0"0"-1927,-1 3-1558,1 46 89,0-9-43,1 43-259,1-18 135,-2 3-202,0-1 22,-1-3-55,0-5-203,0-6-369,-3-6-695,0-10-1535,-1-8-1501,2-9 4336,1-9 0,1-5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5.9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359 27 6159,'0'-10'2140,"0"3"-1804,0 7 124,0 0-303,-50-6 112,21 4 89,-43 1 23,33 8 45,0 8-67,5 4 122,1 5-43,7 3-58,6 3-111,9 1-101,6-1-78,5-3 44,6-1-44,9-5 22,8-2-101,6-4 158,2-2-46,0-3-45,7-3-66,-2-3-12,5-2-124,-2-2-156,-2-6-112,-1-4-12,-5-8-44,-5-5 78,-4-2 191,-9-3 56,-6-2 123,-4 3 313,-3-6-133,0 15-1,0-2-33,0 15-168,0 1-79,0 3-493,0 0 594,-1 4 168,-3 7 146,0 7 55,0 10-100,3 4-202,1 0-67,5-1-33,9-3-90,9-6-404,10-4-515,2-5-717,1-6-841,1-3 2600,-2-2 0,-15-1 0,-6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686 1 15303,'-47'59'672,"1"0"0,6-8 0,4-3-157,-17 29-66,11-12 66,-3 3-414,-1 3-78,1-2-46,2-4-89,4-5-269,3-5 12,1-7-338,1-8-166,2-8-472,6-9-549,7-8-1333,6-7 3227,7-5 0,3-3 0,3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40 12893,'0'-22'2734,"0"5"-1859,0 17-663,0 21 57,0 5 78,0 24-335,0 0 111,0 7-123,0 0 56,-1 3 45,-6 1-57,-1-3-44,-5-4 0,2-8 79,1-8-79,3-12 0,2-9-34,3-8-67,1-6-492,1-2 593,1-17 0,7-4-11,6-20-79,8-2-134,3-5 146,2 3 10,-2 4-89,1 8 135,-2 7 22,-2 8 0,-1 4 11,0 6-11,-1 3 0,0 3-11,-1 1-1,-2 4 1,-2 5 11,-2 4 0,-3 4-89,-3-1 100,-4-2 67,-2 4 35,-1-5-113,-6 2 0,-4-7 11,-8-1 11,-3-4-22,1-1 0,0-2 12,-2 0-12,9 0 0,-2 0 0,11 0 67,2 1-56,1 0-11,1 3 56,0 2 168,0 12-190,0 1-12,0 8 157,6-5-179,2 0 0,7-1-11,0 0-79,2-2-425,-1 0-717,-6-9-1077,0-1-1971,-6-8 4280,-2-1 0,-1 0 0,-1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13084,'-4'0'1602,"2"0"-1097,8 0 200,3 0 136,21 0-438,-7 0-358,13 0 33,-12 0 45,5 0-22,-7 0 22,2 0 1,-8 0 336,-2 1-371,0 0 12,-1 1 0,-4-1-90,-2-1-11,-5 0-4090,-2 0-1636,-8 1 5726,-6-1 0,4 1 0,-2-1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6596,'12'0'1233,"-3"0"-1233,-9 0-1132,0 0 1132,0-3 0,-1 2 0,0-2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430 69 7784,'2'4'3037,"-2"-1"2632,0-3-5053,-18-37-347,12 31-269,-23-26-67,10 42-11,-12 3 78,-8 1 56,-3 1 0,1-2-56,3-3 201,1-3 102,17-4-247,2-2-23,15-1 2,2 0-13,0 0-22,-1 0 0,-1 0 0,1 0 0,0 0 11,1 0-112,1 2 67,-1 5 34,-2 10-11,1 14 11,-1 13-11,1 13 11,1 8 0,-1 4-79,0 1 79,0-6-56,0-6 45,-1-12-157,-1-8 146,-1-10-23,-1-5-101,-1-4 124,0-1-135,-2-2 157,1-2-22,3-5-202,1-5 168,4-2 11,0-2 235,10 0-55,4 0-57,14 0-22,4 0-56,2 1 22,2 0-55,-3 1 33,-1 0-56,-5-1-112,-6-1-392,-6 0-281,-7 0-974,-1 0-661,-3 0 2476,10-9 0,-8 7 0,5-7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13095,'2'99'1042,"2"-9"-997,3-29 44,2-7-89,-2-8 0,-3-8-4262,-2-9 4228,-2-6 815,0-9-1005,0-5-224,0-6 112,0-2 156,0-10 180,0-7 3404,0-12-3404,0-7 156,0-3 68,0 1 102,6 4 88,1 8-313,6 8 0,0 6 33,-1 6-134,2 2 157,0 1-135,3 1-22,4-1-268,1 0-1066,1-2-660,0-1-897,-2 0 2891,-1 0 0,-10 3 0,-3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3 12311,'-10'0'2487,"1"0"-1792,9 0-381,0 0-102,3-1 24,14 1 22,10-1-247,18 1-11,3 0 0,2 0 0,-5 0-22,-4 1-91,-8 0-111,-9 1 213,-7 1-12,-10 0 23,-3 0 124,-3 1-91,-1 2-22,1 7-11,2 6 34,1 8 0,0 8-34,3 9 11,-2 6 0,1 31-11,-3-18 0,-1 20 11,-2-30 23,0-5-34,0-7 23,0-10-57,0-8 0,1-9-44,-1-7 22,1-5 1322,-1-2-1244,-8 0 101,-5 0-123,-9 0-123,-2 0 101,-2 0-404,1 0-246,-2 0-415,2 0-1468,3 0-1187,6-7 3742,8-1 0,5 1 0,3 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 12591,'-11'0'2465,"3"0"-1558,8 0 248,0 0-5060,35 0 3961,-10 0 804,29 0-1879,-14 0-596,-12 0-4850,15 0 6465,-22 0 0,0 0 0,-13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10451,'-3'8'1893,"0"-3"-1064,3-5-167,0 0-662,52 1 0,-31 0 0,38 2-224,-43-2-449,-1 0-1366,2-1-3126,0 0 5165,3 0 0,-9 0 0,-3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417 14 8064,'12'-5'5726,"-2"1"-4124,-10 4-728,0 0-314,-6-2-246,-6 1-23,-9 0 236,-6 2-527,-6 0-191,-4 2-44,-8-2 33,-4 1 202,-1 0 0,1 2 0,8 0 79,10 1-34,11 0-45,9-2 0,6-1-34,3-1-11,2-1 45,0 2 0,0 1-11,0 3 22,0 2-11,0 3 45,2 22-45,1 2 0,2 22 11,1-1-11,0 6 0,0 1 0,-1 26-112,-3-23 101,0 15 11,-2-32 0,-2-8 67,-3-7-67,-1-9 0,1-8-11,2-9-56,1-4 44,1-3 23,1-1 101,0 2-90,6 1 45,3 2-56,8-1 68,1 0-158,2-2 68,-1 0-337,-1-1-111,-2 0-875,0-1-1187,-1 0-1289,-1 0 3821,-2 0 0,-5 0 0,-2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6.3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8030,'2'-9'1883,"0"3"-1188,-2 6 627,0 0-616,3 19-169,-1 1-54,5 20-338,-1-2-22,1 3-123,2 1 0,-1 0-56,-1-1-268,0-3-360,-3-3-257,0-7-707,-2-5-313,-2-6-570,0-7 2531,0-6 0,0-2 0,0-2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0 576 12120,'35'-53'545,"0"0"1,-3 3-1,-1 5-175,5-7 167,-3 0-117,-6-3 1,-3 0-421,0 4 23,10-35-68,-30 74 67,-2 4-22,0 5 112,0 2 235,0 1-235,-1 0 90,0 0-191,2 3 45,1 5 57,2 8-80,1 9 169,0 10-45,-2 7-79,1 5 135,-2 4-213,-1-3 0,3-1 0,-3-6-22,2-5-12,0-5 34,-2-4-358,0-2-203,-1-9-100,-1-1-269,-1-8-112,0 2 90,0 3-2735,0 7 1984,0-6 1703,0 2 0,0-11 0,0-3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11 7896,'-6'-3'885,"1"2"135,5 1-56,0 0-136,-7-3 91,6 2 12,-6-2-159,7 3 450,0 0-841,9 0-191,2 0-190,11 0 0,-1 0-123,-2 0-370,-6 1-168,-3-1-538,-3 1-414,3 0-1256,0 0 2869,1 3 0,-4-3 0,-3 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9364,'5'1'2891,"-1"0"89,-4-1-2296,1 36-427,-1-15-22,1 29-235,-1-26-56,0-7-369,0-6-674,0-5-1040,0-5 1037,0 0 0,0-1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 11112,'0'-5'4157,"0"1"-2420,0 4-5480,0-1 258,0-2 3485,1-1 0,-1 0 0,1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27 9084,'-9'-15'3328,"2"4"-2399,7 11 786,0 0-1009,0 23-180,-1-9-436,0 20 34,1-15-124,0-2-214,0-1-167,0-1-593,0-1-438,0 2-370,0-1-1400,0-2 3182,1-6 0,0-4 0,-1-3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36 13420,'-2'-12'762,"1"2"-762,1 10-3249,0 0-337,2-5 3586,1 3 0,-1-3 0,0 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11616,'67'-4'303,"-4"1"-258,-19 6-5672,-3 0 5627,-7 2 1386,-10-1-1442,-9 0 916,-9-1-759,-3 0 156,-3 1-212,0 5 3448,0 3-3224,-1 6-236,-1 5 113,-1 4 100,-2 4 24,1 0 111,-1 3-180,-1 2 45,-1 4 382,-4 30-292,3-11-44,-3 20-124,5-23 123,0-2-34,2-3-10,1 0 101,1-4-12,1 12-213,1-21-112,0 4 123,0-25-78,0-5-44,0-4 44,0-2-12,0 0-44,0 0 0,0 1 0,0-2-33,0-1 33,0-1 112,0-2 11,2-1-33,-1 1-34,1 0-23,-1 2-22,-1 0-11,1 2 24,0 0 9,0-1-33,1 1 0,-1-1 23,0-2 167,-1 1-89,0-2 22,0 1 90,0 0-191,0 0 1,0 0-23,0-1 0,-2 1-45,-4-2-123,-13 1 101,1-1-135,-8 0 34,8 0-404,2 0-672,2 0-5221,-11 0 6465,8 0 0,-3 0 0,13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13723,'73'2'101,"-9"1"-101,-41 3-684,-1 1-593,-5 1-1424,-3 1 2701,-6 3 0,-4-5 0,-3-1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0 12232,'-2'3'2802,"0"-2"-1637,2-1-1109,56 0-90,-33 0 34,44 1-269,-47 1-280,-1 0-907,-1 0-460,2-1-1435,3 0 3351,3-1 0,-10 0 0,-3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413 38 11560,'10'-1'1905,"-2"0"-1155,-8 1-526,0 0-168,-62-8-33,30 3-1,-48-5 281,48 4 11,6 3 112,9 1-90,5 1-314,7 1 157,1 0-156,2 0 10,-1 0-44,0 0 33,-2 4-22,-1 1 90,-1 6-68,2 3 102,-1 5-68,0 6-45,0 10 101,-2 9-112,-4 35-11,1-14-51,1-7 1,-1 1 16,-1 9 22,-5 15-44,7-36 67,2-10 0,1-11-22,4-11-191,1-8 134,2-5 12,0-2 280,4 3-34,4 0-100,6 3 190,5 0-67,4 0-90,2 0 0,4-2-112,-1 0 0,-3-2 0,-5 1-404,-7-1 90,-5 0-257,-5-1-774,0-1-705,-2 0-1726,4 0 3776,1 0 0,-2 0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6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14 8815,'-4'-5'2756,"1"2"-1053,3 3-1422,84-2-225,-38 1-56,9 0 0,0-1-112,-9 2-583,-8 0-1008,-4 3-875,-2 2 2578,2 2 0,-17-2 0,-1-2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0 647 11056,'3'-7'1255,"-1"1"-684,18-43-66,-6 18-315,18-43 68,-13 29-3269,0-1 3290,-2-2-66,0 0 12,0 2-135,0 3 100,2 4-89,-1 5-23,1 4 3437,-2 3-3492,0 3-23,0 2 89,-4 7 23,-4 6 325,-4 5 1,-4 4 54,0 0-469,-1 6 78,2 3-57,2 9 1,2 4 56,3 6-56,1 6-45,1 6 112,0 9-101,-2 5-11,-4 5 0,-3 2 0,-2-2-11,0-4 11,0-5 0,0-8-34,0-10-67,0-9-67,0-10-145,0-6-349,0-5-4525,0-1 3036,0-7 2151,1-2 0,0 0 0,0 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18 11201,'-5'-3'2555,"1"0"100,4 3-1948,25-2-528,-4 0-157,22-1-22,-13 1-448,-5 1-280,-6 0-460,-5 1-975,-1 0-1265,-1 0 3428,3 0 0,-7 0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 11280,'5'-3'3383,"-1"1"-6902,-4 2 3608,2 54 1455,-1-28-1544,1 43 915,-1-46-1005,-1-4-122,0-8-663,0-6 2452,1-3-4916,0-2 3339,-1-3 0,0 2 0,0-2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5 19157,'-4'-3'-3182,"0"1"1927,4 2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3 9823,'-5'-1'3126,"1"0"-1311,4 1-1748,-8 0-55,6 0 246,-5 0-23,22 0 180,6 0-415,21 1 246,7 2-123,9 2-112,3 2 90,0 2-101,-5 0-33,-12 0 10,-10-2-156,-14-2 179,-9 0 67,-7-1 45,-3 2 225,-1 3-281,0 1 78,0 8 146,2 20-157,1 2-100,1 23-23,-1-5 134,1 6-134,-1 1 0,-1-2-11,-1-3 33,-1 18-22,0-19 0,0 16-11,0-26 11,0-5-22,0-6 11,0-8-258,0-10-190,0-8 100,0-7 359,0-3-303,0-2 303,0-4 23,0 1 66,0-3 247,0 5-224,0-1 79,0-1 44,-2-2-167,-6-2 234,-7 0-179,-7 0-22,-3 1-101,0 2-11,3 0-404,2 1-1288,0-3-4258,-3 1 5961,-8-6 0,14 6 0,0-1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2 15717,'-21'0'1199,"5"-1"-829,16 0-12,0 1 113,9 0-191,5 0 34,16 0-314,4 0 0,7 0-11,0 0-79,1 0 56,-2 0-324,-7 0-236,-6 0 336,-9 0-560,-7 0-257,-6 0-427,-3 0-4481,-2 0 5983,-10 6 0,8-4 0,-8 3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13061,'12'16'1950,"3"0"-1390,5-8-100,6 1-427,1-2 169,4 0-202,-3-2 11,-2 0-101,-4-2-134,-5-2-201,0 0-304,-2-1-1187,1 0-1389,1 0 3305,-2-4 0,-5 3 0,-4-3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16 10485,'-1'-4'2106,"0"1"-470,1 3-1233,-2-3 281,2 3-259,-2-4-10,2 3 1131,0 0-1546,0 10 0,0 7 34,0 15-34,0 9-460,6 41 304,-3-34-1,4 21 123,-5-52-55,-1-5 89,-1-8-56,0-1-202,0-2 247,0 2 11,0-1 325,0 1-337,1-8-32,2-6 44,0-10 0,2-9 0,3-4 44,0-3 1,1 2-45,0 5 179,0 9-167,0 6 178,1 6-100,4 1-46,1 4 102,6-1-146,1 3 0,2 0 0,-2 2-157,-3 0-716,3 1 155,-7 0-1175,3 1-2063,-8 3 3956,-2 2 0,-4-2 0,-3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11269,'2'-10'2454,"0"3"-1177,-2 7-706,0 0-4699,4 62 4128,-2-34 748,2 48-1152,-3-53-638,-1-4-359,0-5-1445,1-4 2846,-1-1 0,1-6 0,-1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15079,'80'-3'-763,"-13"0"-917,-41 3-819,-6 0-1490,-6 1 3989,-5 2 0,-4-2 0,-2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4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 14933,'-39'36'358,"0"0"1,-20 27-90,54-33-90,5-3-45,10-2-100,8-5-12,17-2-11,13-4-11,5-1-224,6-4-638,-1-3-1379,1-3-1714,-2-2 3955,-4-3 0,-23 2 0,-9-2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6.9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9845,'4'4'1804,"-1"-1"-448,-3-3-1233,0 59-44,0-29-1,5 47-78,0-46 0,4-4-11,-5-5-224,-1-4-348,-3-4-403,0-2-347,0-1-68,0-1-571,0-2 1972,0-4 0,0-1 0,0-3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1 10249,'-12'0'3194,"2"0"-2175,10 0-391,0 0-4723,-41 49 4095,31-26 658,-30 37-883,45-39-21,7-6-124,7-5 225,6-5-90,1-4 3481,-2-1-3268,-6-3 44,-4-3 45,-4-4-67,-5-5-56,-1-2-134,-3-2-651,-1-2-537,0 1-1031,-3 2 2409,-1 5 0,0 6 0,2 4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5 12557,'-4'-3'2958,"2"1"-2050,2 2-874,4 57-23,2-22-11,5 44-135,-2-40-78,-2-6-436,-3-9-360,-3-5-560,0-7-1378,-1-3-940,-2-3 3887,1-4 0,-2 0 0,2-2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35:58.8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12 11201,'-10'-5'3182,"2"1"-2262,8 4-215,51-1-425,-27 1-190,38-1 146,-41 1-236,-5 0-68,-5 1-447,-3 0-1334,-4 0-919,1 0-1310,3-1 4078,3 0 0,-4 0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150 24 10989,'0'-4'1714,"0"2"-157,0 2-1254,2-8-46,-1 6 35,1-6-191,-2 8 257,0 0-290,0 7 368,1 8-346,0 16 123,0 11 56,0 13-258,-1 7 113,0 5-113,0 4 34,0 0-1,-2 0-44,-3-4 0,-3-4-44,-3-9 32,1-5 12,-3-1-78,4-17 56,-2 2-191,4-18 78,-1-1 90,-1 1-33,-2 1 78,0 0 0,1-2 11,1-3 22,3-4-33,1-4-33,3-2 44,0-1-22,1 0 11,-1 0-23,1-2-44,-1-3 45,1-5 22,-1-5-191,2-18 147,0 1-124,5-14 0,5 7 112,9-2 22,4 3 34,1 3-45,2 1-212,7-5 66,-8 12-45,4 2 236,-12 18-56,1 5 56,-1 5 0,3 7 67,-1 7-11,9 25-56,-8-8 192,3 15-192,-13-13 112,-5-1 78,-3 0-145,-2-5 168,-4-2-79,-6-4-100,-6-3 190,-7-6-224,-3-3-79,-1-6-89,-1-3-425,3-3-528,3 0-952,3-2-2218,5-7 4291,5-1 0,5 0 0,3 4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 10260,'0'9'1771,"0"-1"-1155,0-8-616,-1 52-11,0-29-68,0 39-302,1-46-784,0-5-684,0-6 1849,-3-7 0,2 2 0,-3-4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11280,'2'-4'1692,"0"2"-1255,-2 2-1154,3-2-874,0 5-2611,4 2 4202,-1 7 0,-3-5 0,-1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12927,'7'93'269,"-3"-14"-269,2-55-258,-5-6-179,1-7 146,-2-5-404,0-4-223,0-1 806,0-7 112,0-6 0,1-8 11,9-3 112,4-3 11,11 2 270,-1 3 111,0 3-437,-4 6 57,-4 5 11,-4 4 201,-3 2 213,-1 6-224,0 8 23,1 10 0,-1 17-382,-3-9-190,-2 7-1064,-2-15-1189,-1-2 2466,0-4 0,0-7 0,0-6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107 444 12300,'-30'43'89,"1"0"1,-19 34-90,48-35-123,2-7-45,5-6-45,6-10 157,4-10-68,5-5-33,0-8 157,3-12-134,1-11-124,1-16 79,0-7-157,-2-5 67,-2-4-90,-6-5 157,-4-3 169,-5-1-68,-4 1 101,-2 4 34,-2 9 100,0 9 1681,0 10-1142,0 18-169,0 7-79,0 10 69,0 16-125,0 8 158,0 23-179,0 9-326,1 7 45,1 5-67,3 0-359,-1 0-828,3-3-1177,-3-1-931,1-6 3295,-2-7 0,-2-23 0,0-10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10910,'10'82'1737,"-3"-7"-1905,-7-33-538,0-3-1311,0-9-2005,0-9 4022,-5-12 0,3-5 0,-4-4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14305,'2'-9'684,"-1"2"-370,-1 7-1905,0 0-5339,14-3 6930,-5 2 0,6-3 0,-10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7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11067,'0'-5'2701,"0"1"-1761,0 4-1063,0-3-157,0 3-964,0-3-1120,5 3-1244,1 0 3608,5 1 0,-5-1 0,-1 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9487,'0'82'549,"1"-14"-986,-1-46-224,2-10-90,-2-6-437,1-6 1188,-1-11 0,0 8 0,0-8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77 9745,'50'-23'1299,"0"0"1,31-7-583,-68 52-223,-4 4-46,-1 5-415,-2 1-33,0-1-67,-1-1-1110,-2-3-974,0-2-2756,-2-3 4907,-1-8 0,0-5 0,0-6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0 10552,'-41'31'689,"0"-1"0,-25 26-689,56-23-34,6 5-246,14-16 45,3-1-146,11-17-22,0-6 212,2-10-235,-2-5 247,-1-10 179,-5-1 33,-4 0 337,-6 5-56,-1 6 56,-3 6 33,-1 5-347,1 4 45,3 1 179,1 1 45,6 8 22,4 9-89,3 12-12,4 14 225,-1 5 34,2 8-192,-3 2-67,-3 2-167,-3 0 201,-6-1-134,-6-3-79,-3-2 348,-6-6-113,-9-4 90,-10-7 225,-11-5-505,-8-6-112,-8-9-561,-4-8-693,-9-6-1890,16-16 1,-1-5 3143,-26-11 0,5-7 0,41 15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73 6495,'-4'-4'897,"1"1"627,3 3-1043,-20-24-55,10 16 370,-14-17-90,14 23-23,4 1-22,1 0 0,2 0-55,2 0 1097,0 0 190,1-1-1792,5 2-12,5 1-21,11 7-12,8 5-23,4 6-33,4 2 0,0 2-11,-2 1 11,-3 1 0,-4 2 0,-4-1-22,-5 0-23,-4-2 34,-5-3-23,-4-4-56,-2-4 90,-3-4 23,0-4-12,-1-3 79,0-1-90,0 0 0,0 0 11,-4 3-45,-2-1 34,-8 2-11,-1 2-34,-5 0 34,-3 2 11,-3-1 0,-5-1 0,4-1-11,-2-1-124,4 0-145,-5-1-257,12-1-293,-3 0-1186,14 0-1850,-2 0 3866,1 0 0,2 0 0,2-2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9610,'0'-3'2891,"0"0"-1815,0 3-382,13 50-503,-6-27-113,8 41 68,-10-41-68,-2-1-78,-2-1-123,-1 0-549,0-4-180,0-1-111,0-5-135,0-1-236,0-6 57,0 0-460,0-4 1737,-2-5 0,1 3 0,-1-3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10013,'0'-6'3283,"0"2"-2128,0 4-1301,1-5-615,-1 4-1055,2-4 512,-2 5 1,1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10541,'8'53'470,"0"1"0,4 40-470,-12-47-33,0-5 22,0-7-124,0-8 23,0-10-224,0-8-213,-1-6-381,0-19 168,1-9-157,1-20-593,7-8 1512,6-2 0,-4 23 0,1 9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18,'49'12'1686,"0"0"0,32 14 1507,-67-11-2700,0 11 1364,-3 8-1655,-1 3 826,-2-1-1028,-1-1 3145,-2-1-4344,-3-3-2106,0-2 3305,-2-4 0,0-11 0,0-4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11638,'11'5'2678,"-2"-1"-2319,4 62-359,-6-29-56,11 54-370,-12-48-1031,-1-3-1198,-3-4 2655,-1-6 0,-1-13 0,0-6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43 13633,'3'-6'605,"0"2"-605,-3 4-515,0 0-2130,53-15 2645,-24 11 0,28-10 0,-42 14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7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308 0 10137,'-58'14'478,"-1"-1"0,6 0 0,8 4-108,16 16-45,2 3-112,8 4-180,6-2-33,8-2 0,9-2-11,9-7-22,12-4 33,13-9 0,10-4 89,4-7-89,4-2-78,-4-4-101,-4-7-34,-8-4-124,-11-8 113,-7-1 56,-11-2 23,-6-1-113,-5-2-156,-5 1-472,-6 1-246,-4 3 1132,-10-2 0,14 14 0,-2-1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0 341 14911,'89'4'2005,"-10"-5"-1994,-37-12 34,-2-5-45,-2-12-123,-6-1-124,-5-3-100,-7-2 33,-7 1 101,-7 0-112,-3 4-22,-7 3-90,-9 7 213,-8 4 224,-7 9 56,0 3-34,4 4 247,3 8-168,3 7 101,3 12 100,3 9-145,5 7-45,2 7-112,3-1-201,7-1-741,9-6-985,9-7-370,10-8-2218,2-11 4515,2-7 0,-17-7 0,-4-1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12479,'5'-12'1031,"-2"2"-852,8 68-179,-6-22-67,9 46 56,-9-39-23,1-7-303,-1-9 181,-2-9-80,0-9-55,-3-5 213,0-4-281,0-7 359,0-8 157,0-12-78,0-9 201,0-3 11,3-1-34,2 4 159,4 3-271,2 9-33,0 6-112,0 5-280,1 6-762,0 3-1233,1 3-2251,0 5 4526,-1 5 0,-5-3 0,-2 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13 9913,'-5'-7'2599,"2"1"-1994,3 6-459,-1 60 179,0-19-157,0 51-156,1-39-24,0-5 12,0-10-224,0-10-45,0-11-437,0-9 236,0-7 111,0-15-33,0-9-11,3-18-595,5-5 449,6 0 549,4 6 90,3 12 391,-3 11 394,1 10 88,-3 5-111,6 19-539,-8 1-290,4 16-23,-7-3-269,-2-4-1064,0 1-2096,-3-5 3429,0-1 0,-5-11 0,1-3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91 39 15224,'-25'49'61,"0"-1"1,-16 33-230,49-52 0,3-10-258,9-9 157,4-5-582,16-25 358,-10-2 134,8-21 359,-18 3 79,-7 0-46,-5 4 57,-5 5 291,-1 8 224,-2 8-23,0 8-492,0 4 56,0 4 246,-1 12-134,-1 10-45,1 17-213,-1 8-897,2 1-1153,2-4-1592,4-6 3642,4-12 0,-2-11 0,-2-8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13689,'0'55'463,"0"1"0,0-4 1,0-3-72,0 22-269,0-4-90,0-5-33,0-2-257,1-8-763,-1-3-1008,1-6-1065,-1-5 3093,0-8 0,0-13 0,0-8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12400,'7'10'1748,"-1"-1"-851,-4 46-897,0-24 0,1 46 0,0-40-3572,-1-4 2631,-2-6-706,1-9-1591,0-7 3238,-1-6 0,1-4 0,-1-1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9442,'0'0'0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 11 10193,'-7'0'3092,"1"0"-2184,6 0-538,0 0 224,-2-5-23,4 4 68,9-4-157,10 5-482,9 0 157,3 0-157,-3 0 0,-3 1-34,-5 4-11,-4 2-89,-6 6 100,-2 0-111,-7 1 111,-1 0 34,-3 2-146,-21 13 67,-1-3-100,-23 11 146,6-7-1,-1 1 34,4-1 11,9-2 23,5-2 67,9 5-101,5-9-23,5 0 57,3-12 78,3-2 124,7-2-1,5 1 202,10-1-180,15 1-257,-8-3 23,11 1-79,-15-4-124,-2 0-604,-2-1-437,-3 0-1827,-5-1-2846,-6-2 5894,-4-1 0,-5 1 0,0 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48 10047,'-1'-14'3305,"0"2"-2912,1 12-292,0 0-538,49-9-852,-27 6-1557,38-6 2846,-40 9 0,-9 0 0,-4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167 1 12647,'-74'14'1132,"13"6"-516,48 11-56,3 6-313,4 4-247,3-1-23,5-4-44,8-4 67,4-9-258,10-8 11,0-8-156,2-4 90,0-8 111,-1-8-303,-1-11 293,-3-6-35,-6-3 247,-4-3 56,-7 3-11,-2 1 313,-2 5 91,0 7 44,0 8 246,0 7-413,0 4-214,0 1 235,-2 9-90,1 6 169,-2 31-605,1-7-661,1 14-1122,4-19-905,7-8-887,5-6 3754,8-9 0,-9-5 0,-3-5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6:58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7482,'8'-8'2106,"-2"2"-1209,-6 6-248,0 0-78,23 43-223,-12-14-202,21 36-135,-19-27-11,3-4 0,-3-7-56,0-5-45,-5-5-89,-3-6-57,-3-4 135,-2-4 33,0-1 23,1-2 34,1 0-258,4-6 179,1-4-11,6-10-78,3-2 111,6-4 180,15-7 112,-10 9 89,12-4-78,-17 15 45,1 3 135,-1 4-68,0 3 11,4 2 281,14 1-348,-7 4-89,11 5-102,-16 8-10,-1 8 111,-3 3 0,-2 3-33,-2-1 11,-5-3-123,1-3-45,-5-4-34,2-4-235,-4-2-705,0-4-931,-3-3-1938,-1-3 3843,-3-2 0,0-2 0,-2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0 13454,'-4'0'2353,"1"0"-1872,1 61-481,3-24 0,3 50-369,4-41-303,6-5-539,-3-5-593,0-10-963,-6-7 2767,-2-9 0,-3-5 0,0-4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24 11649,'-1'-5'2690,"0"1"-2713,1 4-1489,25-7-2197,-6 6 3709,20-6 0,-23 7 0,-5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15706,'0'80'-2589,"0"-12"886,0-46-2880,0-8 4583,0-6 0,0-5 0,0-3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14 7437,'-10'-7'381,"3"1"-2465,7 6 2084,0 0 0,0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1 16546,'-56'19'896,"8"4"-873,37 9-12,2 1-11,5 2-90,2-4 79,2-5-302,5-6 212,6-6-123,8-5-11,6-5 212,3-3-201,-1-10 78,0-4-67,-6-11-145,-4-1 302,-9-1-224,-3 2-516,-5 0-661,-6 2-3327,-15-2 4784,1 11 0,-2 2 0,13 9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12109,'10'-3'2756,"-1"0"-1725,-9 3-695,10 55-302,-6-18-34,8 45 0,-7-37-79,0-4 46,1-10-180,-2-8-213,0-10 236,-3-8-135,3-3 156,2-4 169,5-9-492,6-8 66,5-11 225,3-4 10,2 0 146,1 2 45,-1 5 34,0 5 291,0 9 268,12 5-212,-8 6-55,9 10 346,-13 6-437,-1 10 112,-3 4 169,-2 3-415,-5-1 89,1 11-582,-8-12-673,-1 5-1669,-7-18-2386,-1-4 5120,0-7 0,0-2 0,0-3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0 13443,'-7'0'3742,"1"0"-2453,6 0 526,0 0-1244,-11 0-55,8 0-427,-9 0-10,12 0-415,0 0 336,3 0-90,9 0 90,9 6-45,15 5-23,5 9-380,5 4 68,-3 2-192,-2-2 1,-10-3 235,-6-3 112,-11-5 224,-6-1-23,-5-1 57,-3 3-34,-2 3 11,-7 4 34,-6 4 22,-9 1-45,-20 14-22,10-14 45,-10 6-78,19-19 33,5-5-448,7-4-785,4-3-1333,2-1 2566,-4-5 0,6 4 0,-3-4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389 466 11347,'0'-11'3137,"0"3"-2106,0 8-571,0 0-382,-53-7 202,23 5 90,-44-5-359,36 7 124,0 8-68,2 5 45,2 11 56,4 5-134,6 5-34,6 3 0,9 2-112,4-2 78,9-1 12,9-8-34,11-6 44,11-9-335,28-9 269,-15-15-315,19-10 68,-27-15-55,-4-8-91,-8-8 314,-8-6-336,-8-9 135,-6-6 22,-4-6 134,-1 1 202,-1 5 67,0 11 124,0 14 402,0 17 483,0 15-886,0 10-66,-1 10-124,1 12 89,-1 12 46,1 16 324,0 10-291,3 7 79,3 6-79,3 1-101,3 5-134,-1-4-1132,5 17-874,-5-30-1019,4 5-1771,-6-40 4863,1-10 0,-4-8 0,-1-3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15247,'-10'84'-606,"2"-11"-750,2-44-940,3-5-1357,0-5 3653,1-8 0,1-4 0,0-7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14171,'2'-12'-146,"0"3"-492,-2 9-711,0 0 1,0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01.0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1 317 7078,'4'0'1445,"-1"0"-503,-3 0-394,67 0-166,-39 0-35,51 0-123,-55 0 11,-1 0-67,0 0 90,2 0-68,2 0-43,1 0-24,5 0 0,1 0 135,3 0-169,7 0 23,0 0 23,4 0-57,1 0 135,2 0 79,4 0-91,3-1-89,0 1 34,28-1-34,-25 1-11,23 0 22,-25 0-45,3 0-22,1 0 90,1 0-68,-1 0 1,3 0 66,2 0-10,-18 0 0,1 0-68,23 0-33,17 0 33,-38 0-56,-11 0 67,-6 0 23,-5 0-22,-3 0 66,-1 0 46,2 0-46,2 0 46,7 0 55,6-1-89,4-2-123,5 0-12,0-1-22,2 1 12,-3 1-1,-3-2-11,-7 2 11,-2-1 11,-3 2 34,-1 0-44,1 1 32,0 0-10,-1 0 22,1 0-11,3 0 22,20-1-56,-10 0 12,16-1-23,-17 1 11,0-1 0,4 0 0,-1 1-11,-1-1 0,0 2 0,-3-2 11,21 1-11,-20 0 0,14 0 0,-25 0 0,4 0 12,-3 0-12,6-2 22,1 0-44,26-1 22,-13 0 0,15 1 22,-23 1-22,0 1 0,-3-1-22,1 1 22,-1 0-12,-2-1 12,3 0 0,-3-1 12,5 0 10,20-3-11,-17 2 0,13-1-11,-23 1 12,-4 1-12,-1 0 11,2 2 11,0-1 23,26-1-23,-16 2 1,21-2 44,-24 2 23,5-2-79,-4 2 11,2-2-22,-1 2 23,-2-1-1,-5 2 45,17-3-33,-13 2-1,11-3 57,-13 2-34,-1-1 78,4 1 2,26-4 32,-19 4-168,22-3 11,-25 4 0,-1 0-11,0 0 11,-3 1 0,1 0 1,-3 0 21,0-1-33,-2 0 11,-2 0 1,14-1-1,-13 1 0,11-1-11,-14-1 112,4 1-90,4 0-22,26-2 0,-15 1 0,15 0 0,-23 1 12,-8 1-12,-2 1 0,-6-1 11,1 0-11,-1-1 0,3-1 0,1 0 0,5 0 0,26-3 0,-13 3-11,23-3-1,-24 3 12,0 2 0,0-1 12,13 0-12,-15-1 0,8 1-12,-20-1 12,-2 1 23,5 0-12,5 0 0,3-1-11,4 0 0,0 2-11,21-1 11,-21 2 0,13 0 11,-30 0-11,2 0 0,-5 0 0,-2 0 0,-5 0 34,6 0-34,-9 0-23,6 0 23,-10-1-11,-1 1 11,-2-1 11,2 1-11,2 0 34,2 0-34,4 0 0,5 0 0,2 0 0,29 0-11,-16 0 11,19 0-23,-28 0 23,-7 0 23,-8 0-12,-8 0-11,-5 0 0,-8 0 11,-1 0 0,-3 0-11,0 0 12,3 0 21,-1 0-22,1 0-11,-1 0 0,-3 0 0,2 0 0,0 0-22,0 0-34,1 0-269,-1 0-717,3-1-1692,-2-7-5782,0-5 8516,-1-9 0,-2 10 0,0 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1 259 12512,'87'37'605,"-13"-8"-594,-43-36 101,-9-4-3993,-7-8 4060,-8-3 1019,-4-1-772,-5-3-168,-8-1 224,-5 0-348,-9-1-22,1 2 3500,2 2-3444,6 4 203,5 6-371,6 3-11,2 4-11,2 0-169,5 0-985,13-2-1524,2 4-2376,11 0 5076,-7 7 0,-10-1 0,-5 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1 252 12557,'48'17'78,"0"1"1,31 9 167,-53-35 315,-10-6-292,-5-9-135,-7-5-22,-2-2 34,-2-2 212,-8 2-33,-2 0-67,-7 4 90,2 3-348,5 5-34,5 5-67,3 3-100,2 2 145,3 2-112,5 0-3082,17 1-1848,-1 3 5098,6 1 0,-17 1 0,-6 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0 14439,'-72'53'1939,"14"-2"-1591,48-12-337,5 1 235,4-4-246,13-7 0,6-7-67,16-9-79,6-7-22,3-4 23,1-10-91,-7-6 202,-5-11 23,-9-5-22,-10-3-35,-6 2-357,-6-3-830,-10 5-1244,-7 1-1445,-10 8 3944,-2 7 0,13 6 0,3 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22 8523,'2'-3'2152,"-1"0"-1782,-1 3-34,4-7-45,-1 5 1,3-4 212,-5 6 2767,0 0-3080,-5 0-102,-4 0 46,-5 0-135,-6 0 22,-3 1 34,-4 5 23,-2 4 179,3 5 22,4 4-235,6 0-45,8 5 134,3 3-112,3 5 68,2-1-90,7 1-414,17 1-976,1-13-1333,12-2-2991,-7-14 5714,0-5 0,-13 0 0,-3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9 10731,'-5'-4'2577,"1"0"-1535,4 4-706,0 0 113,0 28-158,-1-4 11,0 26-279,1-11 10,3-3-33,1-2-437,1-7-527,0-5-324,-3-4-191,0-6-616,-1-5-942,2-4 3037,0-2 0,-1-1 0,-1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 13465,'1'-13'1815,"0"2"-1815,-1 11-1322,0 0 347,10-3-1591,-3 3 2566,9-3 0,-9 3 0,-1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31 7627,'0'-4'3720,"0"1"-852,0 3-2252,-37-12-167,16 9-90,-31-6-57,27 21 157,2 7-212,4 8-124,6 4-55,7 0-68,3 1 0,5-5-191,8-4-112,6-6 292,11-5-191,2-7-122,4-2 66,-3-7-291,7-19 291,-13 1-101,2-16 326,-15 9 33,-5 0 89,-3 3 91,-3 3 112,0 5 704,0 8-660,0 5 12,0 4-292,0 13-33,0 4-23,0 16-101,3 0-673,4 1-526,7-2-638,9-6-874,5-5-639,7-9 3451,2-6 0,-15-5 0,-5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 16703,'-3'96'202,"1"-12"-605,5-45-729,2-5-571,1-6-785,-2-4-1949,-2-6 4437,-2-5 0,0-7 0,0-3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13 12501,'-5'-7'1882,"1"1"-1119,4 6-674,0 0-324,35 15-1491,-10-8-1938,31 11 3664,-17-13 0,-17-3 0,-3-1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13689,'0'-6'1558,"0"1"-886,0 5-471,2 25-33,0-9-157,0 22 124,-1-15-135,-1-2-90,0-2-470,0-6-2286,0 2 1412,2-8-885,1 2-729,3-7 3048,0-1 0,-2-1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12.7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297 37 12792,'12'-20'1927,"-4"5"-1355,-6 14 1131,-2 1-1680,0 3 55,0 7 79,0 7-67,-5 9 55,-3 5 1,-5 4-45,-1 5-45,-1-1 0,2 3 11,1 3 34,2-1-67,0 1 44,2-1-66,-4-4 21,2-2 12,-3-4-45,1-2 11,0-2-11,-2-1 11,3-1 1,-2 2-1,4 2 78,-7 13-44,6-13-22,-8 5-23,10-18 0,-2-6 11,6-2-11,0-4-11,3-1 11,-1-1 0,2-1 0,-2-1 0,2-1 0,0-2-4729,-2 2 2107,0-6-2644,-5-3 5266,0-6 0,1 4 0,1 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11526,'1'-12'1244,"0"2"-1244,-1 10-3025,0 0-785,3 1 3810,3 4 0,-2-3 0,1 3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184 1 9700,'-12'0'3182,"3"0"-2308,9 0-179,-59 32-4241,36-8 4274,-42 28 118,55-15-779,5-1-67,7-3 90,10-5-180,7-5 90,12-8 3062,2-5-3074,0-6 234,-1-3-301,-5-10 46,-4-3-169,-7-8 113,-5-2 66,-6-2-538,-3 0-256,-4-4-315,-7 1 202,-3-1-269,-6 7-213,5 5-986,5 9 2398,5 4 0,3 3 0,0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 10092,'9'-5'3564,"-3"1"-2276,-6 4-817,0 0-169,6 62-11,-2-31-280,3 50 12,-2-52-46,-1-5-357,1-9-35,-2-7-179,0-4 157,2-4 347,1-5 79,5-8-45,5-10 23,5-9 44,6-3-11,2 2 101,2 3 145,-3 9 236,-4 8-190,-4 8 212,-7 4 280,-2 10-280,0 8 314,2 11-325,3 9-179,-1 1 67,2-1-381,-2-5 11,-1-6-22,-3-4-538,-3-8-236,-3-4-795,-1-4-1960,-2-2 3540,-1-1 0,-1-1 0,0-2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1 11033,'4'0'3283,"-1"0"-2476,-2 0 1333,-1 0-1692,3 0-89,-2 4 157,1 5-102,-1 11-179,-1 7 169,-2 12-348,-8 4 11,-6 8-67,-7 0-67,-3 0 45,-1-4-718,3-8-1031,0-7-1646,6-12-2488,0-10 5905,4-6 0,6-4 0,3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52 8983,'0'-8'2241,"0"1"-1109,0 7 257,0 0-773,0-14-146,-1 10-54,1-11-159,-1 15 102,1 0 133,-2 0-245,1 0-112,-1 0-113,0 7-22,0 7 0,0 13 0,1 11-33,0 4-35,1 6 35,0-2-113,-1-3 78,-1-8-122,-1-6 11,-1-10-101,1-6-34,1-6-145,1-4 145,0-2 314,1-6 11,0-7 101,0-12-112,0-11 33,0-9 1,0-2 0,1 1 11,3 5 34,11-5-91,0 16-44,8 1-90,-5 15 23,-3 7-605,0 2-90,-1 4-673,2 0-1388,5 6 2879,0 2 0,-7 0 0,-4-2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0 233 10910,'0'3'1367,"0"0"101,0-3-1277,66 1-35,-26-9-156,54-4 0,-44-10 45,-7-3-45,-6-1-78,-8 0-281,-7 0 359,-8 3 168,-7 1-168,-5 6 45,-14 1 649,-4 5-615,-15 4 190,0 4 56,0 2-134,-5 9-158,13 3-33,-3 14 224,12 1-190,3 6 89,6 2-123,2-1-101,3-1-829,14 9-459,2-15-494,13 6-682,-2-21 2565,-1-3 0,-11-6 0,-3-2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196 0 14540,'-77'23'785,"12"4"-516,45 6-45,4 5-224,5-1-11,6-2-953,3 6-616,12-15-235,6 0-1076,14-17 2891,6-6 0,-14-3 0,-3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0 9297,'-3'11'1288,"1"-2"-123,2-9-895,0 0-181,8 51-78,0-26 68,8 38-146,-2-42 67,3-9-236,2-6 236,0-4-146,3-5-22,-3-7 34,-3-4-57,-3-9 191,-5 1-44,-2-1 44,-3 7 235,0 3-90,-1 7 192,-2 3 189,1 3-436,1 0 89,1 3 236,2 8 302,3 9-280,2 12-79,1 11 270,-1 6-426,-1 5 179,-2 1-45,-4 0 515,-2 17-683,-5-22 90,-4 8-68,-6-28-190,-5-8 0,-5-5-492,-6-10-719,-4-4-2833,-18-45-696,19 1 4740,-1-40 0,26 45 0,7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242 17 8232,'0'-5'3743,"0"1"-909,0 4-2161,-35-7 10,14 7-481,-31 2 22,22 11-11,0 9-146,2 5-22,6 5-45,8 5-123,7 1-45,5 2-538,12-4-157,6-3-571,15-9-617,4-11-470,4-6 2521,1-11 0,-17 3 0,-5-3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24 10451,'-8'-13'3216,"3"2"-1760,5 11-582,0 0-134,-2 3-102,1 10-55,-1 11-191,2 15-156,0 14 144,0 10-380,0 9 56,0 2-56,0 0-11,-1-6-90,-2-6-100,0-8-337,-4-8-112,4-9-840,0-13-1098,1-11 2588,1-10 0,0-3 0,1-1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13.9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21 7470,'-6'0'1659,"1"0"-775,5 0-637,-7-3 56,6 2-12,-6-2-100,7 3 458,0 0-211,5-4-80,9 2-78,9-3-22,10 3-23,2 1-123,2 1 23,3 0-45,-1 0-1,1 0-10,-2 4-1,-5 0-11,-3 4 23,-5 1-12,-7 0 12,-3 2-57,-4-1-22,-7 1 79,-1 1 11,-3 0-12,0 0-10,-8 3-46,-10-1 35,-11 1-68,-6-2-90,-3-2 90,14-4-11,2-4 0,16-2-34,3-1-336,3 0 415,7 0-23,2 0 11,10 2 1,-1 1 10,2 1-10,0 3-1,-1 0-22,-1 0 0,-2 1 45,-3 1 11,-2 1-11,-3 1 22,-3 1-22,-3-1 44,0 1 57,-2-1 11,0-2 0,0 0-56,0-2 0,-4 0 78,-1 0-22,-6-1-68,-2 0-44,-2-2-45,-3-3 0,-1 0-145,-6-1 21,-1 0-55,-5 0-67,2 0-158,-1 0-246,5 0-616,4-2-1087,8-6 2353,7-6 0,4 4 0,2 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9700,'6'-11'3664,"-1"3"-2387,-5 8-884,0 56-1433,1-29 1040,0 44 303,1-46-303,-1-5-404,0-1-380,1-5-505,-2-3-951,1-6 2483,-1-2 0,0-3 0,0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10854,'4'-5'0,"0"1"0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15191,'11'90'134,"-1"-11"-112,-8-42-22,-1-6-156,-1-6-181,0-8-391,0-8 146,0-5-13,0-3-301,0-12 470,4-9 0,3-14 1,7-4 425,2 0 56,0 5 661,1 7 482,7 3-729,-6 11-100,2 2 168,-9 8 111,-3 2-189,0 9-112,-2 2-136,-1 14-212,-1 15 0,-2-6-795,0 8-505,-1-16-1837,0-5 3137,-1-4 0,0-8 0,0-4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357 1 11817,'-68'47'1110,"15"-3"-897,45-18-180,5 2-33,2-4-280,1-5 123,7-5 135,11-7-34,3-3 56,7-7-11,-8-7-56,-2-3 33,-2-7-11,-3 1 12,-4 2 66,-1 2 236,-4 5-157,-1 4-11,-1 2 212,2 3-189,-1 1 123,2 0 122,2 7-44,2 9 0,2 13-56,3 17-190,1 10 358,0 12-124,0 5-66,0 0 336,1 25-270,-8-28 46,-1 15-68,-9-38 146,-7-5-190,-6-8-102,-9-6-145,-4-8-436,-6-10-282,-9-4-649,-12-18-1266,-14-13-2723,-13-19 5356,38 15 0,2 0 0,-8-5 0,13 3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18 9677,'-5'-4'2880,"1"1"-1334,4 3-1187,-7-5-146,5 4-68,-6-4 80,8 5-23,0 0 44,3 0-156,4 0-57,6 4 46,6 3-79,3 6 0,5 3 0,1 3-56,2 1 22,-3 0 34,-3 0 0,-5-3-56,-5-2 101,-6-3-45,-2-1 246,-4-1-11,-1-1 169,-1 4-113,-9 2-33,-6 1 33,-10 1-145,-23 7-146,13-7-79,-12 1 1,23-9-527,5-5-314,8-1-5501,4-2 6420,5-1 0,1 0 0,1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 17185,'-5'86'325,"1"-9"-527,4-38-1187,0-5-1906,0-9-2632,0-9 5927,0-8 0,0-5 0,0-3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23 15191,'-2'-10'515,"0"2"-515,2 8-3070,0 0-875,11-2 3945,-5 2 0,6-2 0,-9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9364,'0'-4'3876,"0"1"-1914,0 3-1626,5 37-291,-4-9-79,4 33 34,-5-20-325,0-6-101,0-6-347,0-10-79,0-7 1,0-7-1413,0-3 1570,0-19 302,4-5 178,6-20 80,9 0 134,6-2 325,2 6 258,2 7 269,-4 11 201,-4 9-112,-5 6-67,-5 4 67,-3 8-33,-3 8-258,-1 13-572,-3 11 45,0 4-123,-1 2-257,0-4-303,0-3-1031,0-6-1065,0-6-2498,2-9 5154,4-7 0,-3-6 0,3-4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16737,'1'85'313,"1"-6"-380,0-27-684,2 0-862,0-6-471,-1-5-639,0-10-1131,-2-9 3854,-1-10 0,0-7 0,0-4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16411,'89'-9'-7081,"-9"2"7081,-45 7 0,-15 0 0,-5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14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12344,'27'0'717,"4"0"-717,2 1 34,5 2-12,1 0 1,1 1-1,0-2-22,-3-2-78,-5 0-102,-9 0-88,-10 0-192,-4 0-571,-7 0-773,-1 0 1,-1 0-1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11964,'0'9'1501,"0"-1"-672,66 7-516,-23-11-313,55 11-33,-42-24-270,-7-4 1,-11-9 280,-11-1-12,-10-1 34,-9 0 135,-4-1-135,-5 1-23,-11 0-279,-5 2 302,-14 2 369,-2 6-346,0 5 77,2 5 292,4 3-224,6 6 169,3 7-34,5 8-1,1 7-100,3 4-202,5 0-415,1 2-605,3-2-694,6-1-1121,6-5 2835,8-5 0,-7-9 0,-1-4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16 12736,'-2'-3'1759,"0"1"-929,2 2-830,1 60-224,1-26 146,2 45-181,2-42-211,-2-8 0,0-7-248,-1-8 80,-2-6 145,0-5 190,-1-2 45,0-14 258,0-3 79,0-17-57,2-2 326,1-2 44,4-1-112,1 4 67,4 3-201,0 7 10,2 7-77,-2 5-79,0 7-168,1 3-459,0 2-1020,2 0-1905,0 0 3552,1 3 0,-8-2 0,-1 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15 11964,'0'-8'2621,"0"1"-1691,-7 57-862,5-17-1,-4 43-134,6-33 67,0-3-247,0-9-55,0-9-416,0-9 181,0-8-35,0-3 269,0-2 169,0-6 0,24-70 290,-10 36 1,19-49 415,-14 65-34,-1 8 167,1 8-133,-2 4-404,-2 4 381,-3 2-11,-1 10-224,-4 9-113,-2 11-201,-3 6-302,-1-1-505,-1-4-1254,0-4-1032,0-7 3093,0-6 0,0-8 0,0-4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 2 12960,'-4'-1'2656,"1"0"-2443,3 1 0,-34 27 145,13-6-234,-26 23 66,26-14-190,7-3-78,7-4-23,4-6-90,7-3 146,8-2-100,10-3 111,10-3-123,5-3-78,-1-5-718,0-8 226,-4-7 144,-3-12 370,-6-1 213,-5-3 157,-6 4 381,-6 5 290,-4 6-166,-2 8 189,0 6-156,0 3 325,0 1-1009,0 3 12,0 6 22,0 6-45,0 10-112,0 4-808,0 2-951,0 0-303,8-3-335,6-5-1828,11-5 4337,4-9 0,-12-4 0,-3-5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27 16726,'0'-15'2442,"0"4"-1501,0 11-885,0 0 79,-3 60 111,2-22-156,-2 52-313,3-37 223,0 4-403,1 2 11,0 1-494,1 2-481,-1 1-291,0-4-1121,1-5-560,1-13 3400,1-12 0,-1-14 1,-1-9-1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14316,'5'5'2544,"-1"-1"-1469,-4 49-1018,0-21-1,0 45-56,0-37-158,0-4-323,1-5-1077,-1-10-918,2-7-1636,-1-6 4112,0-5 0,0-3 0,-1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15594,'0'-10'-683,"0"2"683,0 8-6242,0 0 6242,28-2 0,-21 2 0,21-2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0 9084,'-12'0'2431,"3"0"-1467,9 0-415,0 0 202,5 0-438,5 0-10,9 0 145,3 0-190,3 1 224,-1 3-90,0 2-224,-2 5 146,-4-1-247,-5 1 146,-3 1 100,-6 2-245,-2 2 256,-1 4-156,-1 3-156,-9 4 200,-8 5-212,-14-1 0,-7 2 56,-15 7-78,14-14 22,0 3-45,24-17-56,8-6 101,6-2 0,1-3-56,2 3 157,8 1-34,5 0-55,7 1 21,2-2 1,4-2-34,2 1-146,3-2-78,3-1-694,0 0-1133,12 0 605,-16 0-649,4-4-2443,-22-1 4538,-7-6 0,-5 6 0,-2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18 12535,'-9'-1'1826,"3"0"-918,6 1 325,0 0-629,28-7-133,-10 5 302,25-4-246,-17 6-471,1 0-56,0 0-157,0 0-673,-3 0-469,-2 0-1256,-8 0-1501,-3 0 4056,-7 0 0,-2 0 0,-2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233 0 7750,'-78'5'3507,"11"4"-2061,43 10-303,3 6-314,3 3-392,4 0-258,7 0 34,3-5-213,5-3-56,10-4 45,6-4-247,14-3 113,2-5-181,2-2 80,-2-2 179,-1-7-202,-6-4-67,1-22 269,-13 6 67,-1-9 224,-12 15 212,-1 6 405,0 5-258,-1 6 33,-1 3 90,-4 3-404,1 7-89,-3 7-213,2 8 0,0 3-818,3 0-1177,1-2-1993,5-4 3988,7-2 0,-5-10 0,5-3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15.3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6798,'0'6'2286,"0"-1"1165,0-5-3261,0 1-33,0 2 67,13 1-112,8 1-67,16 1 0,11 0-23,3-1-22,3-1-22,-5 1 10,-8-3 12,-12-1 0,-9 1 0,-8-2 12,-4 1 10,-5-1 0,1 0 1,-4 0-1678,2 0 1,-2 0-1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30 14809,'-1'-16'930,"0"2"236,1 14-920,0 0-4497,-4 67 4251,3-32 565,-3 52-598,4-50-426,0-7-494,0-7-817,0-9-1233,0-7 3825,-2-3 1,2-4 0,-2 0-1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18518,'12'0'-414,"5"3"-729,7 1-1076,3 2-358,0 0-269,-3-1-448,-3 1 3294,-6-2 0,-7-2 0,-3-1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10036,'0'12'4101,"0"-3"-2667,0-9-235,0 0-5226,0 46 4206,2-27 949,1 37-1094,0-38 179,1 1-168,-1-1-23,0-3-44,-2-3 3156,0-5-3896,-1-2-739,0-3-1670,0-1-1445,1-5 4616,1-8 0,-1 6 0,1-5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 12938,'10'-1'-1024,"-6"1"1,2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244 0 10832,'4'2'-796,"-1"0"-145,-3-2 1019,-8 0 482,5 0-56,-5 0 584,7 1 1590,0 0-2152,0 0-156,-1-1-224,-1 0-146,-1 0-45,1 0 34,-2 0 22,-1 0 68,-1 0 133,-4 3 46,-1 2 246,-2 4-100,-4 5 111,0 5-78,-5 8-213,-1 6 89,0 7-166,2 2-102,6 1 33,6-3-78,5-6-157,4-6 124,7-5-114,6-6 102,10-4 34,6-7-78,4-3 33,1-3-101,-1-9-56,6-12 101,-15-3 78,-1-10-10,-17 7-12,-4-2 11,-2-2 67,-6 3-33,-1 4-303,-9 3-918,7 8-2040,0 0-3204,7 8 6476,2 2 0,1 1 0,0 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16064,'13'64'1995,"-1"-3"-1536,-8-19-425,-1 1-23,0-3-11,-1-3-549,0-11 78,-1-6-78,-1-9 79,0-5 425,0-5-493,0-1 292,1-6 33,1-6 213,6-10-403,4-6-125,9-4 293,6-3-201,4 1 55,3 2 381,-1 7 56,-4 7 604,-5 8 36,-5 4-2,-2 5-11,-1 0-447,1 1 167,15 13-201,-8 3 268,12 16-66,-12 2-124,1 6 224,-4 3-280,-2 2-67,-6 0-482,-3 11-639,-6-19-1064,-2 3-2622,-2-26 4650,0-7 0,0-4 0,0-3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15 8445,'0'-5'2118,"0"1"-169,0 4-1501,0-1 315,0-1 1209,0 0-1972,0 14 67,0 5-67,0 17 0,0 1 22,0 4-89,0 2 56,0 0-168,0 1-23,0-4-258,0-6 281,0-8-23,0-8-111,0-8 145,0-5-146,-1-2 258,1-8 146,-1-7-68,1-11-22,0-7 0,0-2 45,0 0 22,0 4-67,1 5 246,4 4-234,3 3 88,5 3-100,1 4 0,1 1-89,2 5-169,-1 0-750,2 1-796,1 2-1121,0 1 2925,0 1 0,-8 0 0,-4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1 224 9386,'0'5'751,"0"-2"291,0-3-1020,64-1 23,-29-9-22,49-3-23,-50-9 0,-6-1-90,-7-3 90,-5 2 34,-5-3 10,-5 4 203,-4 0-225,-2 7 45,-6 3-33,-6 6 213,-9 4 335,-6 2-178,-1 6 32,-2 5 215,1 7-315,2 6 0,3 2-180,5 1-111,9-2-90,4-1-44,12 0-426,8-1-516,11-2-885,8-2-1457,5-4 3373,0-6 0,-17-4 0,-4-3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1 14574,'-65'46'-90,"15"0"57,46-7-673,4 3-661,0 1-751,8-4-1232,3-6 3350,11-11 0,-9-10 0,-2-8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 13330,'1'72'-78,"6"-14"33,3-50-123,8-4-45,0-3 191,3-4-146,-1-8 100,-2-5 46,-3-8 44,-3 1 1,-2-2-23,-1 3-23,0 4 23,0 4-212,3 7 212,0 3 190,2 13-22,5 11 695,3 16-269,4 14-359,4 4 370,-2 2-414,-2-3 279,-7 14-291,-9-19 281,-6 7-146,-14-24-303,-5-6-11,-11-7-852,-5-9-1086,-3-4-583,-4-7-1872,1-11 4393,4-7 0,14 5 0,6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18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1 476 8344,'0'6'3272,"0"-1"-2342,0-5 1064,0 0-1882,0-3-45,3-4 34,3-7-10,5-4 43,3-4 90,3-3-11,3-5-168,0-2-34,2-3 34,-1-2-1,0 0-32,-2 0-12,1 0 0,-2 5 0,-1 6 0,-3 3 0,-3 7 0,0 2-45,-2-1 34,-1 6-1,-3-1-10,-1 8 22,-2 0 0,0 0-22,1 1 22,-3 0 112,2 1-101,-1 0-56,0 0 45,2 0 45,2 2 22,2 4-45,5 6 34,-1 7-22,5 6-12,1 4 12,0 4-34,-1 2 0,-3 2 34,1-2-23,-2-1 0,0-2 0,-2-3-11,-2-3 0,0-3 11,-3-4-11,-1-2 0,-1-5 0,-2-2-33,0-4 33,1 1-11,-2-1-12,4 5 23,-2-2 0,1 2-11,1-5-56,-2-2 11,0 0-34,-2-1-11,0-1-44,1 0 111,0-1-44,0 0 67,1-1-6982,-2 0 6993,2-5 0,-2 4 0,0-4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102 1 10910,'-14'0'2891,"3"0"-2600,11 0-246,0 0-45,-34 37-34,25-7-55,-25 33-90,37-20-1569,19 6 269,-1-19-617,18-3 2096,-8-21 0,-13-5 0,-4-1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15370,'5'54'773,"1"3"-695,0-3-78,3 4-437,0-2-1109,3 0-1099,0-2-4097,-1-1 6742,1-5 0,-7-21 0,1-8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12927,'0'74'-515,"3"-11"-1065,1-45-740,3-5 2320,-1-6 0,-2-4 0,-2-3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13476,'0'-6'829,"0"1"-4459,0 5-1311,4 19 4941,3-3 0,-2 5 0,1-9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9442,'1'-16'3518,"0"4"-2878,-1 12 255,0 0-401,10 53-460,-6-23-34,7 39 0,-7-40-214,-1-10-21,-1-7-303,0-7-302,-2-3 302,3-5 213,0-9 23,6-9-281,3-11-100,3-1 683,4 3 0,-2 9 604,0 9 192,-4 6-258,0 5 123,-2 4-11,1 8-314,-2 7-79,-1 7-257,-2 0-414,-2 1-998,-2-4-1748,-2 0 3160,-1-6 0,0-6 0,0-4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 11649,'-11'0'2063,"3"0"-1582,8 0-481,-22 61-90,17-35-145,-12 45-246,26-56 155,6-5-77,4-7 336,0-2 22,-2-9 45,-1-5 0,-2-7-11,-4-2 33,-1 3-78,-2 4 56,-2 4 0,2 6 11,0 3 101,4 2 12,4 3-46,5 8 23,2 10 246,4 10-167,1 11 212,-1 8 145,0 7-279,-2 6-12,-4 4 170,-5-3-148,-7-3 281,-3-8-156,-4-9-113,-8-10-280,-8-12-123,-12-10-1166,-13-7-1524,-11-16-4021,-14-12 6834,-14-19 0,33 14 0,4 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63 9442,'4'81'616,"-2"-10"-616,-1-34-5671,0-7 5637,-1-10 1309,1-10-1701,-1-5 770,0-7-344,0-10 45,0-8 89,0-13 3270,2-8-3270,2-3-134,4-2 0,4 4 179,4 9 112,3 8 281,2 13 246,0 6-11,2 11-225,2 14-234,-3 11 212,5 32-459,-12-17 34,3 7-113,-14-29-22,0-9 0,-3-7-594,1-5 493,0-8 101,1-10 134,2-10-134,4-9 0,3 0-56,3 2 23,0 10 33,-1 8 302,-3 9-88,-2 4 334,0 7-245,6 21-751,-5-1-1267,8 16-2039,-7-15 3754,3-4 0,-7-11 0,0-4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1 15224,'-29'87'224,"9"-15"-179,29-53-235,17-6 89,-1-7 78,7-4 1,-11-11-23,-6-3 45,-4-9-370,-5 0-257,-3-2-841,-2 0-1434,-3 2 2902,-6 6 0,5 6 0,-4 5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141 214 12949,'-74'39'718,"15"1"-539,53-5-157,4 9-66,9-16 10,5 1 12,9-21 22,6-6 22,3-7 12,-1-9 78,0-12-79,-5-8-44,-5-7 11,-7-4 0,-5-5 0,-3-5 0,-3 3 0,-1 6 134,0 10-100,0 15 526,0 11 325,0 7-459,0 20 101,0 6-68,0 20-324,0 1-135,1 1-359,5-6-896,3-3-1345,6-4-1007,3-1 3607,4-1 0,-9-14 0,-2-3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2 195 11672,'-1'8'1109,"0"-3"-627,1-5-393,60-6 24,-26-7 559,48-8-672,-44-4-11,-6-2-56,-8 2 67,-9 1 201,-7 2 393,-6 6-213,-9 2 426,-7 4-56,-10 6-79,-18 6-560,10 12 56,-7 11-168,19 8-34,7 2-223,7-1-1099,5-2-941,13-7-583,9-7-840,15-10 3720,5-5 0,-16-3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5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341 240 10305,'-64'-26'877,"-1"0"1,8 3 0,6 3-317,9 5-57,11 2-224,12 3-247,11-1-33,4-1-11,4-2-23,4-1-66,6 0-46,4 1 12,3 3-393,-5 4-537,-4 2-2040,-3 3 3104,-3 2 0,-1 0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19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10 6798,'-8'-4'2073,"1"1"-1367,7 3 2375,0 0-2611,4-1-54,8 1-92,7-1 12,12 1-145,2 0-35,4 0 12,1 0 35,-1 1-102,1-1-79,-1 1 34,-4-1-22,-2 1-12,-7 0 12,-3 1-1,-5-2 12,-2 2-45,-5-2 22,-2 1-22,-3-1 0,-2 0-11,-2 0 11,1 1-33,1-1 33,7 1-12,-4-1-21,3 0-90,-6 0-281,0 0-671,0 0-730,0 0-1568,1 0 3373,1 0 0,-2 0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13454,'0'-5'2599,"0"1"-1490,0 59-806,0-15-303,1 48 67,8-27-67,6 1 0,8 0-90,2 0-346,-3-4-819,-6-2-527,-8-7-1221,-5-6 3003,-3-12 0,0-14 0,0-9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11224,'0'52'61,"0"0"1,1 43-51,0-44 224,0-3 12,0-6-135,-1-10 68,0-8-102,0-10 45,0-8-123,0-3-11,0-3 11,0-4 56,0-9-34,0-10 202,0-12-212,1-6 88,3 1-66,4 2-12,3 7 68,2 7-34,-1 10-45,-2 6 79,0 5 123,-2 2 112,3 2-67,3 7-68,8 14-190,-6 0-1468,6 20-156,-16-17-741,0 8 2365,-6-12 0,0-9 0,0-3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137 0 11784,'-14'0'2454,"2"0"-1861,12 0-446,0 0-24,-49 38-78,36-9 22,-36 33-134,54-20 33,10-3-258,9-8 292,10-10-190,2-10 190,-3-6 0,-5-5 11,-6-8 179,-8-4 35,-5-12-225,-6-6-11,-2-6-494,-1-3-312,-3 3-259,-3 5-1008,-1 9-527,0 8 2611,3 8 0,1 4 0,2 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10417,'0'-17'2409,"0"3"-2387,13 81-22,-2-26-56,10 54-246,-4-50-56,-5-8-102,-1-12 359,-5-10-56,-3-8-302,-1-12 235,-2-15 224,0-14 459,0-15-22,0-6 12,0 0 55,1 5 44,4 7 69,3 11 122,6 7-459,1 8-224,2 6-56,1 3-78,-1 3 78,1 3-874,1 1-896,2 1-1054,2 2 2824,0 1 0,-9 0 0,-4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0 151 12389,'0'8'101,"0"-1"841,0-7-326,0 0-605,70-14 56,-32-1-134,54-14 56,-53 4-12,-8 0 23,-10 6 437,-10 3 583,-7 8-595,-7 1-44,-11 3 157,-8 3-190,-11-1-68,-3 2 22,0 6-123,2 4 203,-4 16-382,16-4 0,2 9-224,16-9-315,9 2-278,9 0-774,13-3-897,13-2 2488,33 0 0,-38-10 0,14 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25 15482,'-80'-14'1255,"13"4"-1244,48 16 45,3 7-56,3 9-90,2 10-3358,4 3 3078,4 4-526,2-2-616,11-5-999,10-9-1164,18-10 3675,14-7 0,-21-6 0,-2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 10697,'-6'0'2118,"1"0"-1423,5 53-538,2-27-4185,6 41 4219,4-43 713,7-7-882,2-5-22,1-7-179,3-3 168,-1-5-157,0-6 3549,-2-5-3404,-1-4-10,-3 0-1,0 5 34,-3 3 0,-2 5 247,-2 3-124,-2 1 168,1 2 78,2 10 24,1 6 111,2 12-168,0 6 11,-1 1 214,-4 1-438,-5-3 168,-3-5-89,-3-2-202,-10-5-448,-6-4-605,-16-7-572,-5-5-2476,-6-10 4101,2-13 0,17 7 0,8-5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1 14753,'-73'67'471,"15"-4"-784,51-25-629,4 2-470,9-4-986,8-5-717,10-9 3115,11-11 0,-15-7 0,-2-4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15 14081,'0'-8'1826,"0"1"-951,0 7-808,0 0-4050,-3 58 4375,0-14 457,-2 53-849,3-31-123,2-1-381,0-3-1211,1-4-1097,4-4-729,2-6 3541,3-10 0,-4-16 0,-2-11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12748,'8'0'672,"-3"0"-672,-5 0-1535,0 0-605,0 42-1244,0-31 3384,1 31 0,0-42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19.7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46 6619,'0'-7'1243,"0"2"-974,0 5 280,0 0-112,0-10-11,0 6 89,0-8-32,0 10-69,0 0-11,-2 0-67,0 1-66,-1 1-69,1 0 281,0 0-415,2 3 45,0 4 67,0 6-78,0 4-45,0 0-45,0 1 0,0 0-11,0-1-11,0 1 0,0-1 11,0 0-22,0-1-34,0-3-157,0-2-157,0-4-156,0-3-270,0-2-467,0-1 1,0-1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13712,'9'-5'-1297,"-4"1"1,-2 4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0 11582,'12'0'1031,"-2"0"68,-19 58-976,5-29-78,-5 43-79,7-47 34,2-8-414,0-9-371,0-4-269,0-4 1021,0-8-169,15-21-33,0 0 157,16-15-1,-6 14-55,3 7 134,-7 5 593,-3 10-88,-5 4 44,-5 4-292,-2 5-100,-1 4-11,0 5-124,0 2-44,2-1-236,-2-3-717,-1-1-1131,-2-2-1860,-2-2 3966,0-2 0,0-3 0,0-1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0 16221,'-29'57'-784,"6"-13"122,25-37 158,5-4 236,5-3-158,6-1 157,2-5 145,-2-2 57,-1-3 45,-4 1 22,-4 5 0,-1 2 0,-2 3 22,2 0-22,-1 0 11,3 7 23,2 5 213,0 8 358,4 8-56,1 5 101,-1 6-213,0 4-90,-4 0 79,-3 19 11,-5-21 45,-2 8-113,-6-27-234,-3-7-135,-8-6-437,-7-5-504,-7-3-1211,-7-12-3954,-8-10 6106,-4-16 0,20 14 0,5 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86 8893,'0'-7'930,"0"1"213,0 6-840,0 0-102,0-3 124,0 3 2073,0-3-2163,0 7 79,0 8-145,0 9-91,0 11-156,0 3 32,0 0-424,0-4 67,0-5-157,0-9 234,0-7 102,0-6-146,0-3 516,0-15 123,4-4 78,3-16-347,7-4 90,4-3-22,3-1 32,4 5-55,1 4 392,2 10 672,9 10-851,-11 12 190,5 18-157,-15 16-257,-4 17 111,-6 6-145,-3-1-22,-3-10 11,0-11-303,0-13-324,0-12 133,0-5 595,4-25-90,4-1 56,5-21-56,4 7 0,3 3 34,0 6 11,1 10 268,-2 5-77,-3 8-35,-2 2 270,-1 2-247,1 6-56,-1 6-168,1 8-213,1 15-851,-4-10-1144,-2 6-1187,-6-13 3395,0-4 0,-2-6 0,1-3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20 13555,'-9'0'2207,"3"0"-1793,6 0-100,0 0-291,-27 55-23,20-29-214,-13 42 58,31-46-91,9-6 57,4-7 179,2-4-236,-2-5 236,0-5-45,-8-6 22,-3-10-22,-7-6-560,-3-4-819,-3-2-32,-8 3-696,-2 3 292,-5 8 1871,2 8 0,6 6 0,3 4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170 313 13420,'0'-12'1883,"0"2"-1189,0 10-548,0 0-12,-56 1-33,33 11-79,-42 7 124,51 13-146,6 4-89,4 0 43,4-4-234,6-5 191,6-8-34,8-8-90,6-4 179,2-9-67,1-13 68,-2-8-23,2-15-157,-4-7 123,-2-5 90,-6-3 0,-4-3 90,-7-1 526,-2-15-112,-2 25-100,1-1 436,-2 36-100,0 7-79,-1 5-617,0 11 91,0 8 122,0 17-200,0 9-91,0 4 34,0 1-952,0-3-438,0-3-4795,12 10 1950,4-18 4235,13 5 0,-13-29 0,-2-4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26 155 10619,'-9'-9'594,"1"2"-191,8 7-145,0 0-180,57 19-66,-34-15 44,44 15-56,-52-26-45,-3-4-45,-4-10-146,-5-14 450,-7 7 55,-8-4 582,-10 12-111,-4 7 649,-1 5-907,6 3-348,3 5 236,3 1 11,3 10-101,-3 5 56,6 14-336,1 5-89,5 2-259,2 1-727,4-6-539,9-6-403,10-9-1669,12-8 3686,7-5 0,-16-4 0,-4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0:40:21.9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 9532,'0'-9'3249,"0"1"-1927,0 8 964,0 0-1591,17 42 89,-11 2-134,13 42-347,-17-8-102,-1 0-201,-1-2 0,0-5-33,0-4-247,0-5 246,0-5-246,0-6-359,0-9-347,0-11-1513,0-9-2240,0-10 4739,0-6 0,0-4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0.1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4 8187,'-10'0'1535,"2"0"-1053,8 0 79,0 0-125,-2-2 12,2 2 35,1-2 21,10 2-34,8 0-167,10 0-56,6 0-57,3 0-67,4 0-67,1 0-45,-4 0 1,-5 0-12,-11 0-23,-8 0-111,-7 0-169,-3 0-963,-3 0-1569,0 0 774,-1 0 2061,0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0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2 6630,'4'0'1680,"0"0"-570,-4 0-595,-31 0-145,18-1-78,-25 1 21,24 0-33,0 1-112,1 2-168,2 3 0,2 0-11,3 3 11,3-1 11,1 2 34,2 0-11,0 0-34,0 1-23,0 0-33,0-2 56,5-1 67,6-1 12,9-2-68,6-1 34,7 0 22,-2-3-56,2 0 12,3-3-23,-14-3 44,1-1-10,-16-4 11,-3 1-45,-3-2 0,-1 0 0,0 2-112,0-1-45,0 3-896,-6 1 33,3 2-504,-8 2 1524,6 2 0,1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1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10440,'0'12'1423,"0"-1"-1278,0 1-44,2 1-45,2 3-56,1 1-112,3 3-45,-1 0-235,0 0-403,1-2-181,-1-3 80,0-4-459,-1-4-304,-1-2 1659,-3-3 0,0-1 0,-2-1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1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10 8344,'-6'-2'2936,"1"0"-2477,5 2 673,0 0-549,21-2-202,-1 1-135,21-1-179,-4 2-67,-2 0-11,0 0-246,-6 0-349,-4 0-234,-3 0-180,-2 0-997,-1 0-1635,-6 0 3652,-4 0 0,-6 0 0,-3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2.6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8333,'8'0'1647,"-2"0"-1221,-6 0 134,0 0-157,69-1 23,-39 0 11,54-1-11,-56 1 0,-2-1-67,-1-1-79,-3 1-56,3-2-123,1 1-34,2 0-67,1 1 22,2 0 12,0 0-1,4 0 57,-2 1-45,0-1 11,-4 1 0,-2-1 33,-3 1-22,2 0-22,-1 0-34,17 0-11,-5 0 0,7 1 12,-9-1-12,-4 1 33,0-1-33,-2 1 0,-1 0 23,9-1-1,-7 1-11,9-1-11,-10 0 0,0 1 0,1-1 11,-3 0 12,2 0 33,10-1-45,-7 0 11,9 0-22,-10 2 12,-2-1 0,2 1-12,-1 0 22,-1 0-22,15 0 11,-10 0 0,11 0 23,-13 0-34,-4 0 0,3 0 0,-7 0 0,0 0-34,-4 0 34,-4 1 34,10 0-12,-5 1-22,9-1 23,-6 0-12,1-1-11,-1 1 0,0-1 0,-4 0 11,3 0-11,-9 0 0,2 1 0,-9-1 0,-1 1-11,-1-1 0,-1 0-315,-2 0-1474,0 0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3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10966,'0'12'897,"0"0"-841,1 6-23,1 1-33,5 4 12,-1 1-12,2 2 0,-3-2 0,-3-1 0,0-4-12,-2-4 1,0-5-34,0-3 23,0-5-404,0-1 347,0-8 79,0-4 0,0-8 0,0-2 0,3-3 68,1 1 66,7-1-56,2 3-22,5 3 23,4 1-11,3 2 32,3 2 24,1 3-12,12 0-101,-11 5 22,4-1-33,-16 5 0,-5 1-78,-2 0-56,0 0-46,1 1-1220,11 5-472,-6-3 1872,4 4 0,-14-4 0,-3-2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4.4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 7022,'0'-6'1367,"0"2"-11,0 4-404,0-3-56,0 1-223,0-1 425,0 2-941,0 12 34,3 2-102,3 12-44,2 0 0,-1 1 0,-3 0-45,-3 0 0,-1-3 0,0-2-23,0-2-122,0-3-214,0-1-258,0-4-223,0-5-560,0-2-517,0-3 994,0 0 1,0-1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4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20 6507,'-8'-4'2409,"1"2"-1491,7 2 897,0 0-1030,4-4-35,3 3-178,6-4-336,8 5-192,5-1-44,7 0-11,1 0 0,-1 1-34,-4 0-33,-4 0-101,-3 0-57,-5 0-78,-4 0-291,-6 0-336,-3 0-874,-1 0-1547,-1 0 3362,0 0 0,0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59:16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0 404 7885,'0'8'1266,"0"-1"-504,0-7 1019,0 0-1276,101 8-281,-40-6-84,10 2 0,0-1 17,3-7-113,-12-3 1,-11 0 34,-14-1 156,-13 1 113,-12-1-135,-7 0-90,-3-3-112,-2-1 34,-6-3-34,-11-2 56,-11-2-67,-12-3 0,-4-3-56,-4-4 0,-1-4 45,1-2-179,-17-14 100,18 14 90,-8-5 190,28 22-22,7 5-101,10 5-145,6 5-79,4 1 34,0 2 101,14 0 11,9 0-1,16 0-212,9 0-370,0 0-471,3 0-940,0 0-931,-3 0 2936,-4 5 0,-21-4 0,-6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5.3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10 9655,'-31'-5'1300,"0"1"-1009,10 4-33,-2 0 112,1 1-168,3 4-146,1 2-34,3 5 0,2 0 34,2 3 45,2 1 45,4 0-57,1 1-44,2-2 11,2-2-33,0-2-23,9-3 0,4-2 22,11-2-22,5-1-78,17-2-46,-11-1 24,7-5-35,-20-1-122,-5-6-24,-8 2 169,-4-2-22,-3 2-102,-2 1-200,0 1-1660,-7-2-66,1 3 2162,-7-1 0,7 5 0,1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6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1 10103,'-4'8'1479,"2"2"-1244,0-1-156,1 1-34,-1 2 11,-2 0 45,0 2 11,1 4-22,-3-1-46,2 4 1,-1-2-11,3 2-34,0 1 11,2-2-11,0-1 0,0-4-11,0-1-12,0-2 12,0-1 11,4-1 0,1 1-11,6-3-45,2 0 0,2-3 45,1-1-12,12-2-55,-3-1-348,7-1-896,-10 0-516,-1 0-873,-5-3 2711,0-2 0,-10 1 0,-1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27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 11627,'20'0'493,"2"-1"-448,-2 0 34,4-1-12,0 0 11,1-1-44,1 1 22,1 1 0,-1 1-11,2-1 44,-5 0 12,3 0 11,-4 0 34,2 1-79,-2 0 34,-4 0-23,0 0-56,-6 0 23,-2 0-34,-1 0 1,-1 0-1,1 0-11,-4 0 12,1 0 21,-4 0-4257,-1 0 4224,-1-1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31.5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10 8232,'10'-2'1378,"-2"0"-1109,-8 2 628,0 0-337,0-3-44,0 3 2441,0-3-2643,0 11-22,0 3-91,-3 9-122,-4 2 21,-6 2-44,-4 1-22,-1 1-23,-4-2 23,0-1-23,-2-3 0,1-3 0,4-4 23,3-2-34,5-5 0,5-2 0,3-3 0,3 1-4706,0-2-11,4-2 4717,1-5 0,1 2 0,-3-1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56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5 578 7223,'-2'9'1715,"0"-1"-987,2-8 1155,0 0-1334,0 4-79,0-2 68,0 2-33,0-3 2352,0-1-2700,5-8 0,3 0-79,6-9-44,1-1-1,3-1 46,-1-1-1,1-2-11,2 0-44,-1-1 21,1-1-32,-2 1-1,-1-1 45,-1 3-23,-2 1 1,-1 3 0,0-1 22,-2 3 22,0-2-33,0 3 0,-2-2 22,2 3-34,-2-2 23,1 1 12,5-9-46,-4 6 12,4-5-12,-4 7-22,0-1 0,-1 2 0,0 1-11,-2 2 22,1-2-11,-2 4 0,-1-2-11,-1 3 22,1 1-11,-1 0 0,1 2 0,-1 2 11,-3 2-11,0-1-246,-2 2 246,0 4 56,0 3-56,2 8 0,0 1 0,1 4 22,1 1 1,0 0 10,-1 3-22,1-2 1,-2 0-12,0-1-12,-2 0 12,1-2 23,0 9-23,0-9 0,-1 4-11,0-10 11,0-1-12,0-2 1,0-2-11,0 2 22,0 0 0,0-2 22,0 1-11,0-2-11,0 0 0,0 2 0,2-1 0,-2 1-11,3 2 11,-1-3 11,0 1-11,2-4 0,-2 2 12,1-1-12,-1 1 0,2 0 11,-4 0 0,2 2-11,-1 4 0,3-1 0,0 3-11,1-4 11,-1-1 22,0 0-11,-1-1-11,-1-1 0,0 0-11,-2-2 11,0 0 0,0-2 11,0 1-11,0 0 0,2 0-22,0-2 22,1-1-11,-1 0 11,0-1 0,-2 0-8941,2 0 8941,-2-5 0,2 4 0,-2-5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56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14148,'26'-2'695,"4"0"-515,3 2-68,6 0-23,-2 0-33,-2 0 11,-8 0 1,-3 0-1,-8 0-11,0 0-23,-6 0-10,1 0-23,-6 0 0,1 0-23,-4 0-77,1 0-91,-1 0 23,3 0 101,1 0 0,3 0-91,5 0-77,-3 0-403,3-1-606,-9 1-650,0-1-1355,-2 1 3249,-2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57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77 6148,'-2'-3'874,"0"1"302,2 2-683,0-15-11,0 8 0,0-12 67,0 12 34,4 1-45,-2 0 22,2 2-45,-1 0 113,-3 2 112,4 1-80,-2 0-155,0 1 391,-1 0-896,-1 4 101,0 1 22,0 7 11,0 3-33,0 2-56,0 3-23,0-1-10,0 0-12,0-2-12,0 0 12,0-3-22,0 0-157,0-3-146,0-3-168,0-2-213,0-2-313,0-3-771,0-1 1,0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58.2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6 8176,'-6'0'3081,"1"0"-1848,5 0-785,-2-1 225,7 0-169,4 0-79,12 0-21,8 1-157,2-1-135,2 1-68,-3 0-10,-6 0-34,-8 0-11,-2 0-336,-6 0-617,2 0-392,-3 0-515,-1 0-662,0 0 2533,-2 0 0,-1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58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 12 6059,'-6'-1'1512,"1"0"-325,5 1-738,-45-2-102,25 2 180,-32-2 89,38 2-190,4 0-146,0 0-112,2 2-11,-1 1-22,0 3-46,1 2 35,1 3-68,2 1 0,3 0-56,0-1-23,2-1 12,0-2-23,3-1 34,8-3 45,17 0 45,2-3-34,11 0-56,-8-3-34,-1-3-33,-5-2 33,-5-4 34,-7 0-100,-6-5-57,-5 3-292,-3-1-55,-1 5 11,0 2-146,0 2-257,0 1-841,-5 3 1737,1 1 0,-2 0 0,3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9:37:59.1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13555,'0'10'1052,"2"3"-984,2 5-35,1 2-33,3 3 0,-1 0-213,0 0-190,1-2-67,-3-1-259,1-4-133,-3-4-841,1-4-303,0-3-504,-1-3 2510,-1-1 0,0-1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0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5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3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48C8-043D-4144-855A-67572EBCB60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9E72-213C-7F45-9508-3FEA5BE9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png"/><Relationship Id="rId3" Type="http://schemas.openxmlformats.org/officeDocument/2006/relationships/tags" Target="../tags/tag28.xml"/><Relationship Id="rId7" Type="http://schemas.openxmlformats.org/officeDocument/2006/relationships/image" Target="../media/image454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08.emf"/><Relationship Id="rId5" Type="http://schemas.openxmlformats.org/officeDocument/2006/relationships/image" Target="../media/image453.emf"/><Relationship Id="rId10" Type="http://schemas.openxmlformats.org/officeDocument/2006/relationships/image" Target="../media/image45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56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9.png"/><Relationship Id="rId21" Type="http://schemas.openxmlformats.org/officeDocument/2006/relationships/customXml" Target="../ink/ink437.xml"/><Relationship Id="rId42" Type="http://schemas.openxmlformats.org/officeDocument/2006/relationships/image" Target="../media/image487.png"/><Relationship Id="rId47" Type="http://schemas.openxmlformats.org/officeDocument/2006/relationships/image" Target="../media/image460.emf"/><Relationship Id="rId63" Type="http://schemas.openxmlformats.org/officeDocument/2006/relationships/image" Target="../media/image471.png"/><Relationship Id="rId68" Type="http://schemas.openxmlformats.org/officeDocument/2006/relationships/customXml" Target="../ink/ink456.xml"/><Relationship Id="rId16" Type="http://schemas.openxmlformats.org/officeDocument/2006/relationships/image" Target="../media/image474.png"/><Relationship Id="rId11" Type="http://schemas.openxmlformats.org/officeDocument/2006/relationships/customXml" Target="../ink/ink432.xml"/><Relationship Id="rId32" Type="http://schemas.openxmlformats.org/officeDocument/2006/relationships/image" Target="../media/image482.png"/><Relationship Id="rId37" Type="http://schemas.openxmlformats.org/officeDocument/2006/relationships/customXml" Target="../ink/ink445.xml"/><Relationship Id="rId53" Type="http://schemas.openxmlformats.org/officeDocument/2006/relationships/image" Target="../media/image466.emf"/><Relationship Id="rId58" Type="http://schemas.openxmlformats.org/officeDocument/2006/relationships/customXml" Target="../ink/ink451.xml"/><Relationship Id="rId74" Type="http://schemas.openxmlformats.org/officeDocument/2006/relationships/customXml" Target="../ink/ink459.xml"/><Relationship Id="rId79" Type="http://schemas.openxmlformats.org/officeDocument/2006/relationships/image" Target="../media/image496.png"/><Relationship Id="rId5" Type="http://schemas.openxmlformats.org/officeDocument/2006/relationships/tags" Target="../tags/tag33.xml"/><Relationship Id="rId61" Type="http://schemas.openxmlformats.org/officeDocument/2006/relationships/image" Target="../media/image470.png"/><Relationship Id="rId82" Type="http://schemas.openxmlformats.org/officeDocument/2006/relationships/customXml" Target="../ink/ink463.xml"/><Relationship Id="rId19" Type="http://schemas.openxmlformats.org/officeDocument/2006/relationships/customXml" Target="../ink/ink436.xml"/><Relationship Id="rId14" Type="http://schemas.openxmlformats.org/officeDocument/2006/relationships/image" Target="../media/image473.png"/><Relationship Id="rId22" Type="http://schemas.openxmlformats.org/officeDocument/2006/relationships/image" Target="../media/image477.png"/><Relationship Id="rId27" Type="http://schemas.openxmlformats.org/officeDocument/2006/relationships/customXml" Target="../ink/ink440.xml"/><Relationship Id="rId30" Type="http://schemas.openxmlformats.org/officeDocument/2006/relationships/image" Target="../media/image481.png"/><Relationship Id="rId35" Type="http://schemas.openxmlformats.org/officeDocument/2006/relationships/customXml" Target="../ink/ink444.xml"/><Relationship Id="rId43" Type="http://schemas.openxmlformats.org/officeDocument/2006/relationships/customXml" Target="../ink/ink448.xml"/><Relationship Id="rId48" Type="http://schemas.openxmlformats.org/officeDocument/2006/relationships/image" Target="../media/image461.emf"/><Relationship Id="rId56" Type="http://schemas.openxmlformats.org/officeDocument/2006/relationships/customXml" Target="../ink/ink450.xml"/><Relationship Id="rId64" Type="http://schemas.openxmlformats.org/officeDocument/2006/relationships/customXml" Target="../ink/ink454.xml"/><Relationship Id="rId69" Type="http://schemas.openxmlformats.org/officeDocument/2006/relationships/image" Target="../media/image491.png"/><Relationship Id="rId77" Type="http://schemas.openxmlformats.org/officeDocument/2006/relationships/image" Target="../media/image495.png"/><Relationship Id="rId8" Type="http://schemas.openxmlformats.org/officeDocument/2006/relationships/tags" Target="../tags/tag36.xml"/><Relationship Id="rId51" Type="http://schemas.openxmlformats.org/officeDocument/2006/relationships/image" Target="../media/image464.emf"/><Relationship Id="rId72" Type="http://schemas.openxmlformats.org/officeDocument/2006/relationships/customXml" Target="../ink/ink458.xml"/><Relationship Id="rId80" Type="http://schemas.openxmlformats.org/officeDocument/2006/relationships/customXml" Target="../ink/ink462.xml"/><Relationship Id="rId3" Type="http://schemas.openxmlformats.org/officeDocument/2006/relationships/tags" Target="../tags/tag31.xml"/><Relationship Id="rId12" Type="http://schemas.openxmlformats.org/officeDocument/2006/relationships/image" Target="../media/image472.png"/><Relationship Id="rId17" Type="http://schemas.openxmlformats.org/officeDocument/2006/relationships/customXml" Target="../ink/ink435.xml"/><Relationship Id="rId25" Type="http://schemas.openxmlformats.org/officeDocument/2006/relationships/customXml" Target="../ink/ink439.xml"/><Relationship Id="rId33" Type="http://schemas.openxmlformats.org/officeDocument/2006/relationships/customXml" Target="../ink/ink443.xml"/><Relationship Id="rId38" Type="http://schemas.openxmlformats.org/officeDocument/2006/relationships/image" Target="../media/image485.png"/><Relationship Id="rId46" Type="http://schemas.openxmlformats.org/officeDocument/2006/relationships/image" Target="../media/image459.emf"/><Relationship Id="rId59" Type="http://schemas.openxmlformats.org/officeDocument/2006/relationships/image" Target="../media/image469.png"/><Relationship Id="rId67" Type="http://schemas.openxmlformats.org/officeDocument/2006/relationships/image" Target="../media/image490.png"/><Relationship Id="rId20" Type="http://schemas.openxmlformats.org/officeDocument/2006/relationships/image" Target="../media/image476.png"/><Relationship Id="rId41" Type="http://schemas.openxmlformats.org/officeDocument/2006/relationships/customXml" Target="../ink/ink447.xml"/><Relationship Id="rId54" Type="http://schemas.openxmlformats.org/officeDocument/2006/relationships/customXml" Target="../ink/ink449.xml"/><Relationship Id="rId62" Type="http://schemas.openxmlformats.org/officeDocument/2006/relationships/customXml" Target="../ink/ink453.xml"/><Relationship Id="rId70" Type="http://schemas.openxmlformats.org/officeDocument/2006/relationships/customXml" Target="../ink/ink457.xml"/><Relationship Id="rId75" Type="http://schemas.openxmlformats.org/officeDocument/2006/relationships/image" Target="../media/image494.png"/><Relationship Id="rId83" Type="http://schemas.openxmlformats.org/officeDocument/2006/relationships/image" Target="../media/image498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5" Type="http://schemas.openxmlformats.org/officeDocument/2006/relationships/customXml" Target="../ink/ink434.xml"/><Relationship Id="rId23" Type="http://schemas.openxmlformats.org/officeDocument/2006/relationships/customXml" Target="../ink/ink438.xml"/><Relationship Id="rId28" Type="http://schemas.openxmlformats.org/officeDocument/2006/relationships/image" Target="../media/image480.png"/><Relationship Id="rId36" Type="http://schemas.openxmlformats.org/officeDocument/2006/relationships/image" Target="../media/image484.png"/><Relationship Id="rId49" Type="http://schemas.openxmlformats.org/officeDocument/2006/relationships/image" Target="../media/image462.emf"/><Relationship Id="rId57" Type="http://schemas.openxmlformats.org/officeDocument/2006/relationships/image" Target="../media/image468.png"/><Relationship Id="rId10" Type="http://schemas.openxmlformats.org/officeDocument/2006/relationships/slideLayout" Target="../slideLayouts/slideLayout7.xml"/><Relationship Id="rId31" Type="http://schemas.openxmlformats.org/officeDocument/2006/relationships/customXml" Target="../ink/ink442.xml"/><Relationship Id="rId44" Type="http://schemas.openxmlformats.org/officeDocument/2006/relationships/image" Target="../media/image488.png"/><Relationship Id="rId52" Type="http://schemas.openxmlformats.org/officeDocument/2006/relationships/image" Target="../media/image465.emf"/><Relationship Id="rId60" Type="http://schemas.openxmlformats.org/officeDocument/2006/relationships/customXml" Target="../ink/ink452.xml"/><Relationship Id="rId65" Type="http://schemas.openxmlformats.org/officeDocument/2006/relationships/image" Target="../media/image489.png"/><Relationship Id="rId73" Type="http://schemas.openxmlformats.org/officeDocument/2006/relationships/image" Target="../media/image493.png"/><Relationship Id="rId78" Type="http://schemas.openxmlformats.org/officeDocument/2006/relationships/customXml" Target="../ink/ink461.xml"/><Relationship Id="rId81" Type="http://schemas.openxmlformats.org/officeDocument/2006/relationships/image" Target="../media/image497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3" Type="http://schemas.openxmlformats.org/officeDocument/2006/relationships/customXml" Target="../ink/ink433.xml"/><Relationship Id="rId18" Type="http://schemas.openxmlformats.org/officeDocument/2006/relationships/image" Target="../media/image475.png"/><Relationship Id="rId39" Type="http://schemas.openxmlformats.org/officeDocument/2006/relationships/customXml" Target="../ink/ink446.xml"/><Relationship Id="rId34" Type="http://schemas.openxmlformats.org/officeDocument/2006/relationships/image" Target="../media/image483.png"/><Relationship Id="rId50" Type="http://schemas.openxmlformats.org/officeDocument/2006/relationships/image" Target="../media/image463.emf"/><Relationship Id="rId55" Type="http://schemas.openxmlformats.org/officeDocument/2006/relationships/image" Target="../media/image467.png"/><Relationship Id="rId76" Type="http://schemas.openxmlformats.org/officeDocument/2006/relationships/customXml" Target="../ink/ink460.xml"/><Relationship Id="rId7" Type="http://schemas.openxmlformats.org/officeDocument/2006/relationships/tags" Target="../tags/tag35.xml"/><Relationship Id="rId71" Type="http://schemas.openxmlformats.org/officeDocument/2006/relationships/image" Target="../media/image492.png"/><Relationship Id="rId2" Type="http://schemas.openxmlformats.org/officeDocument/2006/relationships/tags" Target="../tags/tag30.xml"/><Relationship Id="rId29" Type="http://schemas.openxmlformats.org/officeDocument/2006/relationships/customXml" Target="../ink/ink441.xml"/><Relationship Id="rId24" Type="http://schemas.openxmlformats.org/officeDocument/2006/relationships/image" Target="../media/image478.png"/><Relationship Id="rId40" Type="http://schemas.openxmlformats.org/officeDocument/2006/relationships/image" Target="../media/image486.png"/><Relationship Id="rId45" Type="http://schemas.openxmlformats.org/officeDocument/2006/relationships/image" Target="../media/image458.emf"/><Relationship Id="rId66" Type="http://schemas.openxmlformats.org/officeDocument/2006/relationships/customXml" Target="../ink/ink45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8.png"/><Relationship Id="rId21" Type="http://schemas.openxmlformats.org/officeDocument/2006/relationships/image" Target="../media/image513.png"/><Relationship Id="rId42" Type="http://schemas.openxmlformats.org/officeDocument/2006/relationships/customXml" Target="../ink/ink476.xml"/><Relationship Id="rId63" Type="http://schemas.openxmlformats.org/officeDocument/2006/relationships/image" Target="../media/image534.png"/><Relationship Id="rId84" Type="http://schemas.openxmlformats.org/officeDocument/2006/relationships/customXml" Target="../ink/ink488.xml"/><Relationship Id="rId138" Type="http://schemas.openxmlformats.org/officeDocument/2006/relationships/customXml" Target="../ink/ink515.xml"/><Relationship Id="rId159" Type="http://schemas.openxmlformats.org/officeDocument/2006/relationships/image" Target="../media/image589.png"/><Relationship Id="rId107" Type="http://schemas.openxmlformats.org/officeDocument/2006/relationships/image" Target="../media/image563.png"/><Relationship Id="rId11" Type="http://schemas.openxmlformats.org/officeDocument/2006/relationships/tags" Target="../tags/tag48.xml"/><Relationship Id="rId32" Type="http://schemas.openxmlformats.org/officeDocument/2006/relationships/customXml" Target="../ink/ink471.xml"/><Relationship Id="rId53" Type="http://schemas.openxmlformats.org/officeDocument/2006/relationships/image" Target="../media/image529.png"/><Relationship Id="rId74" Type="http://schemas.openxmlformats.org/officeDocument/2006/relationships/image" Target="../media/image509.emf"/><Relationship Id="rId128" Type="http://schemas.openxmlformats.org/officeDocument/2006/relationships/customXml" Target="../ink/ink510.xml"/><Relationship Id="rId149" Type="http://schemas.openxmlformats.org/officeDocument/2006/relationships/image" Target="../media/image584.png"/><Relationship Id="rId5" Type="http://schemas.openxmlformats.org/officeDocument/2006/relationships/tags" Target="../tags/tag42.xml"/><Relationship Id="rId95" Type="http://schemas.openxmlformats.org/officeDocument/2006/relationships/image" Target="../media/image558.png"/><Relationship Id="rId160" Type="http://schemas.openxmlformats.org/officeDocument/2006/relationships/customXml" Target="../ink/ink526.xml"/><Relationship Id="rId22" Type="http://schemas.openxmlformats.org/officeDocument/2006/relationships/customXml" Target="../ink/ink466.xml"/><Relationship Id="rId43" Type="http://schemas.openxmlformats.org/officeDocument/2006/relationships/image" Target="../media/image524.png"/><Relationship Id="rId64" Type="http://schemas.openxmlformats.org/officeDocument/2006/relationships/image" Target="../media/image499.emf"/><Relationship Id="rId118" Type="http://schemas.openxmlformats.org/officeDocument/2006/relationships/customXml" Target="../ink/ink505.xml"/><Relationship Id="rId139" Type="http://schemas.openxmlformats.org/officeDocument/2006/relationships/image" Target="../media/image579.png"/><Relationship Id="rId85" Type="http://schemas.openxmlformats.org/officeDocument/2006/relationships/image" Target="../media/image553.png"/><Relationship Id="rId150" Type="http://schemas.openxmlformats.org/officeDocument/2006/relationships/customXml" Target="../ink/ink521.xml"/><Relationship Id="rId12" Type="http://schemas.openxmlformats.org/officeDocument/2006/relationships/tags" Target="../tags/tag49.xml"/><Relationship Id="rId17" Type="http://schemas.openxmlformats.org/officeDocument/2006/relationships/slideLayout" Target="../slideLayouts/slideLayout7.xml"/><Relationship Id="rId33" Type="http://schemas.openxmlformats.org/officeDocument/2006/relationships/image" Target="../media/image519.png"/><Relationship Id="rId38" Type="http://schemas.openxmlformats.org/officeDocument/2006/relationships/customXml" Target="../ink/ink474.xml"/><Relationship Id="rId59" Type="http://schemas.openxmlformats.org/officeDocument/2006/relationships/image" Target="../media/image532.png"/><Relationship Id="rId103" Type="http://schemas.openxmlformats.org/officeDocument/2006/relationships/image" Target="../media/image562.png"/><Relationship Id="rId108" Type="http://schemas.openxmlformats.org/officeDocument/2006/relationships/customXml" Target="../ink/ink500.xml"/><Relationship Id="rId124" Type="http://schemas.openxmlformats.org/officeDocument/2006/relationships/customXml" Target="../ink/ink508.xml"/><Relationship Id="rId129" Type="http://schemas.openxmlformats.org/officeDocument/2006/relationships/image" Target="../media/image574.png"/><Relationship Id="rId54" Type="http://schemas.openxmlformats.org/officeDocument/2006/relationships/customXml" Target="../ink/ink482.xml"/><Relationship Id="rId70" Type="http://schemas.openxmlformats.org/officeDocument/2006/relationships/image" Target="../media/image505.emf"/><Relationship Id="rId75" Type="http://schemas.openxmlformats.org/officeDocument/2006/relationships/image" Target="../media/image510.emf"/><Relationship Id="rId91" Type="http://schemas.openxmlformats.org/officeDocument/2006/relationships/image" Target="../media/image556.png"/><Relationship Id="rId96" Type="http://schemas.openxmlformats.org/officeDocument/2006/relationships/customXml" Target="../ink/ink494.xml"/><Relationship Id="rId140" Type="http://schemas.openxmlformats.org/officeDocument/2006/relationships/customXml" Target="../ink/ink516.xml"/><Relationship Id="rId145" Type="http://schemas.openxmlformats.org/officeDocument/2006/relationships/image" Target="../media/image582.png"/><Relationship Id="rId161" Type="http://schemas.openxmlformats.org/officeDocument/2006/relationships/image" Target="../media/image590.png"/><Relationship Id="rId166" Type="http://schemas.openxmlformats.org/officeDocument/2006/relationships/image" Target="../media/image514.emf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23" Type="http://schemas.openxmlformats.org/officeDocument/2006/relationships/image" Target="../media/image514.png"/><Relationship Id="rId28" Type="http://schemas.openxmlformats.org/officeDocument/2006/relationships/customXml" Target="../ink/ink469.xml"/><Relationship Id="rId49" Type="http://schemas.openxmlformats.org/officeDocument/2006/relationships/image" Target="../media/image527.png"/><Relationship Id="rId114" Type="http://schemas.openxmlformats.org/officeDocument/2006/relationships/customXml" Target="../ink/ink503.xml"/><Relationship Id="rId119" Type="http://schemas.openxmlformats.org/officeDocument/2006/relationships/image" Target="../media/image569.png"/><Relationship Id="rId44" Type="http://schemas.openxmlformats.org/officeDocument/2006/relationships/customXml" Target="../ink/ink477.xml"/><Relationship Id="rId60" Type="http://schemas.openxmlformats.org/officeDocument/2006/relationships/customXml" Target="../ink/ink485.xml"/><Relationship Id="rId65" Type="http://schemas.openxmlformats.org/officeDocument/2006/relationships/image" Target="../media/image500.emf"/><Relationship Id="rId86" Type="http://schemas.openxmlformats.org/officeDocument/2006/relationships/customXml" Target="../ink/ink489.xml"/><Relationship Id="rId130" Type="http://schemas.openxmlformats.org/officeDocument/2006/relationships/customXml" Target="../ink/ink511.xml"/><Relationship Id="rId135" Type="http://schemas.openxmlformats.org/officeDocument/2006/relationships/image" Target="../media/image577.png"/><Relationship Id="rId151" Type="http://schemas.openxmlformats.org/officeDocument/2006/relationships/image" Target="../media/image585.png"/><Relationship Id="rId156" Type="http://schemas.openxmlformats.org/officeDocument/2006/relationships/customXml" Target="../ink/ink524.xml"/><Relationship Id="rId13" Type="http://schemas.openxmlformats.org/officeDocument/2006/relationships/tags" Target="../tags/tag50.xml"/><Relationship Id="rId18" Type="http://schemas.openxmlformats.org/officeDocument/2006/relationships/customXml" Target="../ink/ink464.xml"/><Relationship Id="rId39" Type="http://schemas.openxmlformats.org/officeDocument/2006/relationships/image" Target="../media/image522.png"/><Relationship Id="rId109" Type="http://schemas.openxmlformats.org/officeDocument/2006/relationships/image" Target="../media/image564.png"/><Relationship Id="rId34" Type="http://schemas.openxmlformats.org/officeDocument/2006/relationships/customXml" Target="../ink/ink472.xml"/><Relationship Id="rId50" Type="http://schemas.openxmlformats.org/officeDocument/2006/relationships/customXml" Target="../ink/ink480.xml"/><Relationship Id="rId55" Type="http://schemas.openxmlformats.org/officeDocument/2006/relationships/image" Target="../media/image530.png"/><Relationship Id="rId76" Type="http://schemas.openxmlformats.org/officeDocument/2006/relationships/image" Target="../media/image511.emf"/><Relationship Id="rId97" Type="http://schemas.openxmlformats.org/officeDocument/2006/relationships/image" Target="../media/image559.png"/><Relationship Id="rId104" Type="http://schemas.openxmlformats.org/officeDocument/2006/relationships/customXml" Target="../ink/ink498.xml"/><Relationship Id="rId120" Type="http://schemas.openxmlformats.org/officeDocument/2006/relationships/customXml" Target="../ink/ink506.xml"/><Relationship Id="rId125" Type="http://schemas.openxmlformats.org/officeDocument/2006/relationships/image" Target="../media/image572.png"/><Relationship Id="rId141" Type="http://schemas.openxmlformats.org/officeDocument/2006/relationships/image" Target="../media/image580.png"/><Relationship Id="rId146" Type="http://schemas.openxmlformats.org/officeDocument/2006/relationships/customXml" Target="../ink/ink519.xml"/><Relationship Id="rId7" Type="http://schemas.openxmlformats.org/officeDocument/2006/relationships/tags" Target="../tags/tag44.xml"/><Relationship Id="rId71" Type="http://schemas.openxmlformats.org/officeDocument/2006/relationships/image" Target="../media/image506.emf"/><Relationship Id="rId92" Type="http://schemas.openxmlformats.org/officeDocument/2006/relationships/customXml" Target="../ink/ink492.xml"/><Relationship Id="rId162" Type="http://schemas.openxmlformats.org/officeDocument/2006/relationships/customXml" Target="../ink/ink527.xml"/><Relationship Id="rId2" Type="http://schemas.openxmlformats.org/officeDocument/2006/relationships/tags" Target="../tags/tag39.xml"/><Relationship Id="rId29" Type="http://schemas.openxmlformats.org/officeDocument/2006/relationships/image" Target="../media/image517.png"/><Relationship Id="rId24" Type="http://schemas.openxmlformats.org/officeDocument/2006/relationships/customXml" Target="../ink/ink467.xml"/><Relationship Id="rId40" Type="http://schemas.openxmlformats.org/officeDocument/2006/relationships/customXml" Target="../ink/ink475.xml"/><Relationship Id="rId45" Type="http://schemas.openxmlformats.org/officeDocument/2006/relationships/image" Target="../media/image525.png"/><Relationship Id="rId66" Type="http://schemas.openxmlformats.org/officeDocument/2006/relationships/image" Target="../media/image501.emf"/><Relationship Id="rId87" Type="http://schemas.openxmlformats.org/officeDocument/2006/relationships/image" Target="../media/image554.png"/><Relationship Id="rId110" Type="http://schemas.openxmlformats.org/officeDocument/2006/relationships/customXml" Target="../ink/ink501.xml"/><Relationship Id="rId115" Type="http://schemas.openxmlformats.org/officeDocument/2006/relationships/image" Target="../media/image567.png"/><Relationship Id="rId131" Type="http://schemas.openxmlformats.org/officeDocument/2006/relationships/image" Target="../media/image575.png"/><Relationship Id="rId136" Type="http://schemas.openxmlformats.org/officeDocument/2006/relationships/customXml" Target="../ink/ink514.xml"/><Relationship Id="rId157" Type="http://schemas.openxmlformats.org/officeDocument/2006/relationships/image" Target="../media/image588.png"/><Relationship Id="rId61" Type="http://schemas.openxmlformats.org/officeDocument/2006/relationships/image" Target="../media/image533.png"/><Relationship Id="rId152" Type="http://schemas.openxmlformats.org/officeDocument/2006/relationships/customXml" Target="../ink/ink522.xml"/><Relationship Id="rId19" Type="http://schemas.openxmlformats.org/officeDocument/2006/relationships/image" Target="../media/image512.png"/><Relationship Id="rId14" Type="http://schemas.openxmlformats.org/officeDocument/2006/relationships/tags" Target="../tags/tag51.xml"/><Relationship Id="rId30" Type="http://schemas.openxmlformats.org/officeDocument/2006/relationships/customXml" Target="../ink/ink470.xml"/><Relationship Id="rId35" Type="http://schemas.openxmlformats.org/officeDocument/2006/relationships/image" Target="../media/image520.png"/><Relationship Id="rId56" Type="http://schemas.openxmlformats.org/officeDocument/2006/relationships/customXml" Target="../ink/ink483.xml"/><Relationship Id="rId77" Type="http://schemas.openxmlformats.org/officeDocument/2006/relationships/image" Target="../media/image512.emf"/><Relationship Id="rId100" Type="http://schemas.openxmlformats.org/officeDocument/2006/relationships/customXml" Target="../ink/ink496.xml"/><Relationship Id="rId105" Type="http://schemas.openxmlformats.org/officeDocument/2006/relationships/image" Target="../media/image3590.png"/><Relationship Id="rId126" Type="http://schemas.openxmlformats.org/officeDocument/2006/relationships/customXml" Target="../ink/ink509.xml"/><Relationship Id="rId147" Type="http://schemas.openxmlformats.org/officeDocument/2006/relationships/image" Target="../media/image583.png"/><Relationship Id="rId8" Type="http://schemas.openxmlformats.org/officeDocument/2006/relationships/tags" Target="../tags/tag45.xml"/><Relationship Id="rId51" Type="http://schemas.openxmlformats.org/officeDocument/2006/relationships/image" Target="../media/image528.png"/><Relationship Id="rId72" Type="http://schemas.openxmlformats.org/officeDocument/2006/relationships/image" Target="../media/image507.emf"/><Relationship Id="rId93" Type="http://schemas.openxmlformats.org/officeDocument/2006/relationships/image" Target="../media/image557.png"/><Relationship Id="rId98" Type="http://schemas.openxmlformats.org/officeDocument/2006/relationships/customXml" Target="../ink/ink495.xml"/><Relationship Id="rId121" Type="http://schemas.openxmlformats.org/officeDocument/2006/relationships/image" Target="../media/image570.png"/><Relationship Id="rId142" Type="http://schemas.openxmlformats.org/officeDocument/2006/relationships/customXml" Target="../ink/ink517.xml"/><Relationship Id="rId163" Type="http://schemas.openxmlformats.org/officeDocument/2006/relationships/image" Target="../media/image591.png"/><Relationship Id="rId3" Type="http://schemas.openxmlformats.org/officeDocument/2006/relationships/tags" Target="../tags/tag40.xml"/><Relationship Id="rId25" Type="http://schemas.openxmlformats.org/officeDocument/2006/relationships/image" Target="../media/image515.png"/><Relationship Id="rId46" Type="http://schemas.openxmlformats.org/officeDocument/2006/relationships/customXml" Target="../ink/ink478.xml"/><Relationship Id="rId67" Type="http://schemas.openxmlformats.org/officeDocument/2006/relationships/image" Target="../media/image502.emf"/><Relationship Id="rId116" Type="http://schemas.openxmlformats.org/officeDocument/2006/relationships/customXml" Target="../ink/ink504.xml"/><Relationship Id="rId137" Type="http://schemas.openxmlformats.org/officeDocument/2006/relationships/image" Target="../media/image578.png"/><Relationship Id="rId158" Type="http://schemas.openxmlformats.org/officeDocument/2006/relationships/customXml" Target="../ink/ink525.xml"/><Relationship Id="rId20" Type="http://schemas.openxmlformats.org/officeDocument/2006/relationships/customXml" Target="../ink/ink465.xml"/><Relationship Id="rId41" Type="http://schemas.openxmlformats.org/officeDocument/2006/relationships/image" Target="../media/image523.png"/><Relationship Id="rId62" Type="http://schemas.openxmlformats.org/officeDocument/2006/relationships/customXml" Target="../ink/ink486.xml"/><Relationship Id="rId83" Type="http://schemas.openxmlformats.org/officeDocument/2006/relationships/image" Target="../media/image552.png"/><Relationship Id="rId88" Type="http://schemas.openxmlformats.org/officeDocument/2006/relationships/customXml" Target="../ink/ink490.xml"/><Relationship Id="rId111" Type="http://schemas.openxmlformats.org/officeDocument/2006/relationships/image" Target="../media/image565.png"/><Relationship Id="rId132" Type="http://schemas.openxmlformats.org/officeDocument/2006/relationships/customXml" Target="../ink/ink512.xml"/><Relationship Id="rId153" Type="http://schemas.openxmlformats.org/officeDocument/2006/relationships/image" Target="../media/image586.png"/><Relationship Id="rId15" Type="http://schemas.openxmlformats.org/officeDocument/2006/relationships/tags" Target="../tags/tag52.xml"/><Relationship Id="rId36" Type="http://schemas.openxmlformats.org/officeDocument/2006/relationships/customXml" Target="../ink/ink473.xml"/><Relationship Id="rId57" Type="http://schemas.openxmlformats.org/officeDocument/2006/relationships/image" Target="../media/image531.png"/><Relationship Id="rId106" Type="http://schemas.openxmlformats.org/officeDocument/2006/relationships/customXml" Target="../ink/ink499.xml"/><Relationship Id="rId127" Type="http://schemas.openxmlformats.org/officeDocument/2006/relationships/image" Target="../media/image573.png"/><Relationship Id="rId10" Type="http://schemas.openxmlformats.org/officeDocument/2006/relationships/tags" Target="../tags/tag47.xml"/><Relationship Id="rId31" Type="http://schemas.openxmlformats.org/officeDocument/2006/relationships/image" Target="../media/image518.png"/><Relationship Id="rId52" Type="http://schemas.openxmlformats.org/officeDocument/2006/relationships/customXml" Target="../ink/ink481.xml"/><Relationship Id="rId73" Type="http://schemas.openxmlformats.org/officeDocument/2006/relationships/image" Target="../media/image508.emf"/><Relationship Id="rId78" Type="http://schemas.openxmlformats.org/officeDocument/2006/relationships/image" Target="../media/image513.emf"/><Relationship Id="rId94" Type="http://schemas.openxmlformats.org/officeDocument/2006/relationships/customXml" Target="../ink/ink493.xml"/><Relationship Id="rId99" Type="http://schemas.openxmlformats.org/officeDocument/2006/relationships/image" Target="../media/image560.png"/><Relationship Id="rId101" Type="http://schemas.openxmlformats.org/officeDocument/2006/relationships/image" Target="../media/image561.png"/><Relationship Id="rId122" Type="http://schemas.openxmlformats.org/officeDocument/2006/relationships/customXml" Target="../ink/ink507.xml"/><Relationship Id="rId143" Type="http://schemas.openxmlformats.org/officeDocument/2006/relationships/image" Target="../media/image581.png"/><Relationship Id="rId148" Type="http://schemas.openxmlformats.org/officeDocument/2006/relationships/customXml" Target="../ink/ink520.xml"/><Relationship Id="rId164" Type="http://schemas.openxmlformats.org/officeDocument/2006/relationships/customXml" Target="../ink/ink52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26" Type="http://schemas.openxmlformats.org/officeDocument/2006/relationships/customXml" Target="../ink/ink468.xml"/><Relationship Id="rId47" Type="http://schemas.openxmlformats.org/officeDocument/2006/relationships/image" Target="../media/image526.png"/><Relationship Id="rId68" Type="http://schemas.openxmlformats.org/officeDocument/2006/relationships/image" Target="../media/image503.emf"/><Relationship Id="rId89" Type="http://schemas.openxmlformats.org/officeDocument/2006/relationships/image" Target="../media/image555.png"/><Relationship Id="rId112" Type="http://schemas.openxmlformats.org/officeDocument/2006/relationships/customXml" Target="../ink/ink502.xml"/><Relationship Id="rId133" Type="http://schemas.openxmlformats.org/officeDocument/2006/relationships/image" Target="../media/image576.png"/><Relationship Id="rId154" Type="http://schemas.openxmlformats.org/officeDocument/2006/relationships/customXml" Target="../ink/ink523.xml"/><Relationship Id="rId16" Type="http://schemas.openxmlformats.org/officeDocument/2006/relationships/tags" Target="../tags/tag53.xml"/><Relationship Id="rId37" Type="http://schemas.openxmlformats.org/officeDocument/2006/relationships/image" Target="../media/image521.png"/><Relationship Id="rId58" Type="http://schemas.openxmlformats.org/officeDocument/2006/relationships/customXml" Target="../ink/ink484.xml"/><Relationship Id="rId79" Type="http://schemas.openxmlformats.org/officeDocument/2006/relationships/customXml" Target="../ink/ink487.xml"/><Relationship Id="rId102" Type="http://schemas.openxmlformats.org/officeDocument/2006/relationships/customXml" Target="../ink/ink497.xml"/><Relationship Id="rId123" Type="http://schemas.openxmlformats.org/officeDocument/2006/relationships/image" Target="../media/image571.png"/><Relationship Id="rId144" Type="http://schemas.openxmlformats.org/officeDocument/2006/relationships/customXml" Target="../ink/ink518.xml"/><Relationship Id="rId90" Type="http://schemas.openxmlformats.org/officeDocument/2006/relationships/customXml" Target="../ink/ink491.xml"/><Relationship Id="rId165" Type="http://schemas.openxmlformats.org/officeDocument/2006/relationships/image" Target="../media/image535.png"/><Relationship Id="rId27" Type="http://schemas.openxmlformats.org/officeDocument/2006/relationships/image" Target="../media/image516.png"/><Relationship Id="rId48" Type="http://schemas.openxmlformats.org/officeDocument/2006/relationships/customXml" Target="../ink/ink479.xml"/><Relationship Id="rId69" Type="http://schemas.openxmlformats.org/officeDocument/2006/relationships/image" Target="../media/image504.emf"/><Relationship Id="rId113" Type="http://schemas.openxmlformats.org/officeDocument/2006/relationships/image" Target="../media/image566.png"/><Relationship Id="rId134" Type="http://schemas.openxmlformats.org/officeDocument/2006/relationships/customXml" Target="../ink/ink513.xml"/><Relationship Id="rId155" Type="http://schemas.openxmlformats.org/officeDocument/2006/relationships/image" Target="../media/image587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0.png"/><Relationship Id="rId21" Type="http://schemas.openxmlformats.org/officeDocument/2006/relationships/image" Target="../media/image602.png"/><Relationship Id="rId42" Type="http://schemas.openxmlformats.org/officeDocument/2006/relationships/customXml" Target="../ink/ink548.xml"/><Relationship Id="rId63" Type="http://schemas.openxmlformats.org/officeDocument/2006/relationships/image" Target="../media/image623.png"/><Relationship Id="rId159" Type="http://schemas.openxmlformats.org/officeDocument/2006/relationships/image" Target="../media/image671.png"/><Relationship Id="rId170" Type="http://schemas.openxmlformats.org/officeDocument/2006/relationships/customXml" Target="../ink/ink574.xml"/><Relationship Id="rId191" Type="http://schemas.openxmlformats.org/officeDocument/2006/relationships/customXml" Target="../ink/ink592.xml"/><Relationship Id="rId205" Type="http://schemas.openxmlformats.org/officeDocument/2006/relationships/customXml" Target="../ink/ink606.xml"/><Relationship Id="rId107" Type="http://schemas.openxmlformats.org/officeDocument/2006/relationships/image" Target="../media/image645.png"/><Relationship Id="rId11" Type="http://schemas.openxmlformats.org/officeDocument/2006/relationships/image" Target="../media/image597.png"/><Relationship Id="rId32" Type="http://schemas.openxmlformats.org/officeDocument/2006/relationships/customXml" Target="../ink/ink543.xml"/><Relationship Id="rId53" Type="http://schemas.openxmlformats.org/officeDocument/2006/relationships/image" Target="../media/image618.png"/><Relationship Id="rId74" Type="http://schemas.openxmlformats.org/officeDocument/2006/relationships/customXml" Target="../ink/ink564.xml"/><Relationship Id="rId149" Type="http://schemas.openxmlformats.org/officeDocument/2006/relationships/image" Target="../media/image666.png"/><Relationship Id="rId5" Type="http://schemas.openxmlformats.org/officeDocument/2006/relationships/image" Target="../media/image594.png"/><Relationship Id="rId160" Type="http://schemas.openxmlformats.org/officeDocument/2006/relationships/customXml" Target="../ink/ink569.xml"/><Relationship Id="rId181" Type="http://schemas.openxmlformats.org/officeDocument/2006/relationships/customXml" Target="../ink/ink582.xml"/><Relationship Id="rId95" Type="http://schemas.openxmlformats.org/officeDocument/2006/relationships/image" Target="../media/image639.png"/><Relationship Id="rId22" Type="http://schemas.openxmlformats.org/officeDocument/2006/relationships/customXml" Target="../ink/ink538.xml"/><Relationship Id="rId43" Type="http://schemas.openxmlformats.org/officeDocument/2006/relationships/image" Target="../media/image613.png"/><Relationship Id="rId64" Type="http://schemas.openxmlformats.org/officeDocument/2006/relationships/customXml" Target="../ink/ink559.xml"/><Relationship Id="rId139" Type="http://schemas.openxmlformats.org/officeDocument/2006/relationships/image" Target="../media/image661.png"/><Relationship Id="rId171" Type="http://schemas.openxmlformats.org/officeDocument/2006/relationships/image" Target="../media/image677.png"/><Relationship Id="rId85" Type="http://schemas.openxmlformats.org/officeDocument/2006/relationships/image" Target="../media/image634.png"/><Relationship Id="rId192" Type="http://schemas.openxmlformats.org/officeDocument/2006/relationships/customXml" Target="../ink/ink593.xml"/><Relationship Id="rId206" Type="http://schemas.openxmlformats.org/officeDocument/2006/relationships/customXml" Target="../ink/ink607.xml"/><Relationship Id="rId12" Type="http://schemas.openxmlformats.org/officeDocument/2006/relationships/customXml" Target="../ink/ink533.xml"/><Relationship Id="rId33" Type="http://schemas.openxmlformats.org/officeDocument/2006/relationships/image" Target="../media/image608.png"/><Relationship Id="rId129" Type="http://schemas.openxmlformats.org/officeDocument/2006/relationships/image" Target="../media/image656.png"/><Relationship Id="rId54" Type="http://schemas.openxmlformats.org/officeDocument/2006/relationships/customXml" Target="../ink/ink554.xml"/><Relationship Id="rId75" Type="http://schemas.openxmlformats.org/officeDocument/2006/relationships/image" Target="../media/image629.png"/><Relationship Id="rId161" Type="http://schemas.openxmlformats.org/officeDocument/2006/relationships/image" Target="../media/image672.png"/><Relationship Id="rId182" Type="http://schemas.openxmlformats.org/officeDocument/2006/relationships/customXml" Target="../ink/ink5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0.xml"/><Relationship Id="rId212" Type="http://schemas.openxmlformats.org/officeDocument/2006/relationships/customXml" Target="../ink/ink613.xml"/><Relationship Id="rId23" Type="http://schemas.openxmlformats.org/officeDocument/2006/relationships/image" Target="../media/image603.png"/><Relationship Id="rId28" Type="http://schemas.openxmlformats.org/officeDocument/2006/relationships/customXml" Target="../ink/ink541.xml"/><Relationship Id="rId49" Type="http://schemas.openxmlformats.org/officeDocument/2006/relationships/image" Target="../media/image616.png"/><Relationship Id="rId119" Type="http://schemas.openxmlformats.org/officeDocument/2006/relationships/image" Target="../media/image651.png"/><Relationship Id="rId44" Type="http://schemas.openxmlformats.org/officeDocument/2006/relationships/customXml" Target="../ink/ink549.xml"/><Relationship Id="rId60" Type="http://schemas.openxmlformats.org/officeDocument/2006/relationships/customXml" Target="../ink/ink557.xml"/><Relationship Id="rId65" Type="http://schemas.openxmlformats.org/officeDocument/2006/relationships/image" Target="../media/image624.png"/><Relationship Id="rId156" Type="http://schemas.openxmlformats.org/officeDocument/2006/relationships/customXml" Target="../ink/ink567.xml"/><Relationship Id="rId177" Type="http://schemas.openxmlformats.org/officeDocument/2006/relationships/customXml" Target="../ink/ink578.xml"/><Relationship Id="rId81" Type="http://schemas.openxmlformats.org/officeDocument/2006/relationships/image" Target="../media/image632.png"/><Relationship Id="rId198" Type="http://schemas.openxmlformats.org/officeDocument/2006/relationships/customXml" Target="../ink/ink599.xml"/><Relationship Id="rId135" Type="http://schemas.openxmlformats.org/officeDocument/2006/relationships/image" Target="../media/image659.png"/><Relationship Id="rId151" Type="http://schemas.openxmlformats.org/officeDocument/2006/relationships/image" Target="../media/image667.png"/><Relationship Id="rId172" Type="http://schemas.openxmlformats.org/officeDocument/2006/relationships/customXml" Target="../ink/ink575.xml"/><Relationship Id="rId193" Type="http://schemas.openxmlformats.org/officeDocument/2006/relationships/customXml" Target="../ink/ink594.xml"/><Relationship Id="rId202" Type="http://schemas.openxmlformats.org/officeDocument/2006/relationships/customXml" Target="../ink/ink603.xml"/><Relationship Id="rId207" Type="http://schemas.openxmlformats.org/officeDocument/2006/relationships/customXml" Target="../ink/ink608.xml"/><Relationship Id="rId13" Type="http://schemas.openxmlformats.org/officeDocument/2006/relationships/image" Target="../media/image598.png"/><Relationship Id="rId18" Type="http://schemas.openxmlformats.org/officeDocument/2006/relationships/customXml" Target="../ink/ink536.xml"/><Relationship Id="rId39" Type="http://schemas.openxmlformats.org/officeDocument/2006/relationships/image" Target="../media/image611.png"/><Relationship Id="rId109" Type="http://schemas.openxmlformats.org/officeDocument/2006/relationships/image" Target="../media/image646.png"/><Relationship Id="rId34" Type="http://schemas.openxmlformats.org/officeDocument/2006/relationships/customXml" Target="../ink/ink544.xml"/><Relationship Id="rId50" Type="http://schemas.openxmlformats.org/officeDocument/2006/relationships/customXml" Target="../ink/ink552.xml"/><Relationship Id="rId55" Type="http://schemas.openxmlformats.org/officeDocument/2006/relationships/image" Target="../media/image619.png"/><Relationship Id="rId76" Type="http://schemas.openxmlformats.org/officeDocument/2006/relationships/customXml" Target="../ink/ink565.xml"/><Relationship Id="rId167" Type="http://schemas.openxmlformats.org/officeDocument/2006/relationships/image" Target="../media/image675.png"/><Relationship Id="rId97" Type="http://schemas.openxmlformats.org/officeDocument/2006/relationships/image" Target="../media/image640.png"/><Relationship Id="rId188" Type="http://schemas.openxmlformats.org/officeDocument/2006/relationships/customXml" Target="../ink/ink589.xml"/><Relationship Id="rId125" Type="http://schemas.openxmlformats.org/officeDocument/2006/relationships/image" Target="../media/image654.png"/><Relationship Id="rId141" Type="http://schemas.openxmlformats.org/officeDocument/2006/relationships/image" Target="../media/image662.png"/><Relationship Id="rId7" Type="http://schemas.openxmlformats.org/officeDocument/2006/relationships/image" Target="../media/image595.png"/><Relationship Id="rId71" Type="http://schemas.openxmlformats.org/officeDocument/2006/relationships/image" Target="../media/image627.png"/><Relationship Id="rId162" Type="http://schemas.openxmlformats.org/officeDocument/2006/relationships/customXml" Target="../ink/ink570.xml"/><Relationship Id="rId183" Type="http://schemas.openxmlformats.org/officeDocument/2006/relationships/customXml" Target="../ink/ink584.xml"/><Relationship Id="rId213" Type="http://schemas.openxmlformats.org/officeDocument/2006/relationships/customXml" Target="../ink/ink614.xml"/><Relationship Id="rId2" Type="http://schemas.openxmlformats.org/officeDocument/2006/relationships/image" Target="../media/image536.png"/><Relationship Id="rId29" Type="http://schemas.openxmlformats.org/officeDocument/2006/relationships/image" Target="../media/image606.png"/><Relationship Id="rId24" Type="http://schemas.openxmlformats.org/officeDocument/2006/relationships/customXml" Target="../ink/ink539.xml"/><Relationship Id="rId40" Type="http://schemas.openxmlformats.org/officeDocument/2006/relationships/customXml" Target="../ink/ink547.xml"/><Relationship Id="rId45" Type="http://schemas.openxmlformats.org/officeDocument/2006/relationships/image" Target="../media/image614.png"/><Relationship Id="rId66" Type="http://schemas.openxmlformats.org/officeDocument/2006/relationships/customXml" Target="../ink/ink560.xml"/><Relationship Id="rId157" Type="http://schemas.openxmlformats.org/officeDocument/2006/relationships/image" Target="../media/image670.png"/><Relationship Id="rId178" Type="http://schemas.openxmlformats.org/officeDocument/2006/relationships/customXml" Target="../ink/ink579.xml"/><Relationship Id="rId87" Type="http://schemas.openxmlformats.org/officeDocument/2006/relationships/image" Target="../media/image635.png"/><Relationship Id="rId115" Type="http://schemas.openxmlformats.org/officeDocument/2006/relationships/image" Target="../media/image649.png"/><Relationship Id="rId131" Type="http://schemas.openxmlformats.org/officeDocument/2006/relationships/image" Target="../media/image657.png"/><Relationship Id="rId61" Type="http://schemas.openxmlformats.org/officeDocument/2006/relationships/image" Target="../media/image622.png"/><Relationship Id="rId173" Type="http://schemas.openxmlformats.org/officeDocument/2006/relationships/image" Target="../media/image678.png"/><Relationship Id="rId194" Type="http://schemas.openxmlformats.org/officeDocument/2006/relationships/customXml" Target="../ink/ink595.xml"/><Relationship Id="rId199" Type="http://schemas.openxmlformats.org/officeDocument/2006/relationships/customXml" Target="../ink/ink600.xml"/><Relationship Id="rId203" Type="http://schemas.openxmlformats.org/officeDocument/2006/relationships/customXml" Target="../ink/ink604.xml"/><Relationship Id="rId208" Type="http://schemas.openxmlformats.org/officeDocument/2006/relationships/customXml" Target="../ink/ink609.xml"/><Relationship Id="rId19" Type="http://schemas.openxmlformats.org/officeDocument/2006/relationships/image" Target="../media/image601.png"/><Relationship Id="rId14" Type="http://schemas.openxmlformats.org/officeDocument/2006/relationships/customXml" Target="../ink/ink534.xml"/><Relationship Id="rId30" Type="http://schemas.openxmlformats.org/officeDocument/2006/relationships/customXml" Target="../ink/ink542.xml"/><Relationship Id="rId35" Type="http://schemas.openxmlformats.org/officeDocument/2006/relationships/image" Target="../media/image609.png"/><Relationship Id="rId56" Type="http://schemas.openxmlformats.org/officeDocument/2006/relationships/customXml" Target="../ink/ink555.xml"/><Relationship Id="rId168" Type="http://schemas.openxmlformats.org/officeDocument/2006/relationships/customXml" Target="../ink/ink573.xml"/><Relationship Id="rId77" Type="http://schemas.openxmlformats.org/officeDocument/2006/relationships/image" Target="../media/image630.png"/><Relationship Id="rId105" Type="http://schemas.openxmlformats.org/officeDocument/2006/relationships/image" Target="../media/image644.png"/><Relationship Id="rId147" Type="http://schemas.openxmlformats.org/officeDocument/2006/relationships/image" Target="../media/image665.png"/><Relationship Id="rId8" Type="http://schemas.openxmlformats.org/officeDocument/2006/relationships/customXml" Target="../ink/ink531.xml"/><Relationship Id="rId51" Type="http://schemas.openxmlformats.org/officeDocument/2006/relationships/image" Target="../media/image617.png"/><Relationship Id="rId72" Type="http://schemas.openxmlformats.org/officeDocument/2006/relationships/customXml" Target="../ink/ink563.xml"/><Relationship Id="rId163" Type="http://schemas.openxmlformats.org/officeDocument/2006/relationships/image" Target="../media/image673.png"/><Relationship Id="rId184" Type="http://schemas.openxmlformats.org/officeDocument/2006/relationships/customXml" Target="../ink/ink585.xml"/><Relationship Id="rId93" Type="http://schemas.openxmlformats.org/officeDocument/2006/relationships/image" Target="../media/image638.png"/><Relationship Id="rId189" Type="http://schemas.openxmlformats.org/officeDocument/2006/relationships/customXml" Target="../ink/ink590.xml"/><Relationship Id="rId121" Type="http://schemas.openxmlformats.org/officeDocument/2006/relationships/image" Target="../media/image652.png"/><Relationship Id="rId3" Type="http://schemas.openxmlformats.org/officeDocument/2006/relationships/customXml" Target="../ink/ink529.xml"/><Relationship Id="rId214" Type="http://schemas.openxmlformats.org/officeDocument/2006/relationships/image" Target="../media/image538.png"/><Relationship Id="rId25" Type="http://schemas.openxmlformats.org/officeDocument/2006/relationships/image" Target="../media/image604.png"/><Relationship Id="rId46" Type="http://schemas.openxmlformats.org/officeDocument/2006/relationships/customXml" Target="../ink/ink550.xml"/><Relationship Id="rId67" Type="http://schemas.openxmlformats.org/officeDocument/2006/relationships/image" Target="../media/image625.png"/><Relationship Id="rId158" Type="http://schemas.openxmlformats.org/officeDocument/2006/relationships/customXml" Target="../ink/ink568.xml"/><Relationship Id="rId137" Type="http://schemas.openxmlformats.org/officeDocument/2006/relationships/image" Target="../media/image660.png"/><Relationship Id="rId20" Type="http://schemas.openxmlformats.org/officeDocument/2006/relationships/customXml" Target="../ink/ink537.xml"/><Relationship Id="rId41" Type="http://schemas.openxmlformats.org/officeDocument/2006/relationships/image" Target="../media/image612.png"/><Relationship Id="rId62" Type="http://schemas.openxmlformats.org/officeDocument/2006/relationships/customXml" Target="../ink/ink558.xml"/><Relationship Id="rId153" Type="http://schemas.openxmlformats.org/officeDocument/2006/relationships/image" Target="../media/image668.png"/><Relationship Id="rId174" Type="http://schemas.openxmlformats.org/officeDocument/2006/relationships/customXml" Target="../ink/ink576.xml"/><Relationship Id="rId179" Type="http://schemas.openxmlformats.org/officeDocument/2006/relationships/customXml" Target="../ink/ink580.xml"/><Relationship Id="rId83" Type="http://schemas.openxmlformats.org/officeDocument/2006/relationships/image" Target="../media/image633.png"/><Relationship Id="rId111" Type="http://schemas.openxmlformats.org/officeDocument/2006/relationships/image" Target="../media/image647.png"/><Relationship Id="rId195" Type="http://schemas.openxmlformats.org/officeDocument/2006/relationships/customXml" Target="../ink/ink596.xml"/><Relationship Id="rId209" Type="http://schemas.openxmlformats.org/officeDocument/2006/relationships/customXml" Target="../ink/ink610.xml"/><Relationship Id="rId190" Type="http://schemas.openxmlformats.org/officeDocument/2006/relationships/customXml" Target="../ink/ink591.xml"/><Relationship Id="rId204" Type="http://schemas.openxmlformats.org/officeDocument/2006/relationships/customXml" Target="../ink/ink605.xml"/><Relationship Id="rId15" Type="http://schemas.openxmlformats.org/officeDocument/2006/relationships/image" Target="../media/image599.png"/><Relationship Id="rId36" Type="http://schemas.openxmlformats.org/officeDocument/2006/relationships/customXml" Target="../ink/ink545.xml"/><Relationship Id="rId57" Type="http://schemas.openxmlformats.org/officeDocument/2006/relationships/image" Target="../media/image620.png"/><Relationship Id="rId127" Type="http://schemas.openxmlformats.org/officeDocument/2006/relationships/image" Target="../media/image655.png"/><Relationship Id="rId10" Type="http://schemas.openxmlformats.org/officeDocument/2006/relationships/customXml" Target="../ink/ink532.xml"/><Relationship Id="rId31" Type="http://schemas.openxmlformats.org/officeDocument/2006/relationships/image" Target="../media/image607.png"/><Relationship Id="rId52" Type="http://schemas.openxmlformats.org/officeDocument/2006/relationships/customXml" Target="../ink/ink553.xml"/><Relationship Id="rId73" Type="http://schemas.openxmlformats.org/officeDocument/2006/relationships/image" Target="../media/image628.png"/><Relationship Id="rId164" Type="http://schemas.openxmlformats.org/officeDocument/2006/relationships/customXml" Target="../ink/ink571.xml"/><Relationship Id="rId169" Type="http://schemas.openxmlformats.org/officeDocument/2006/relationships/image" Target="../media/image676.png"/><Relationship Id="rId185" Type="http://schemas.openxmlformats.org/officeDocument/2006/relationships/customXml" Target="../ink/ink586.xml"/><Relationship Id="rId99" Type="http://schemas.openxmlformats.org/officeDocument/2006/relationships/image" Target="../media/image641.png"/><Relationship Id="rId101" Type="http://schemas.openxmlformats.org/officeDocument/2006/relationships/image" Target="../media/image642.png"/><Relationship Id="rId143" Type="http://schemas.openxmlformats.org/officeDocument/2006/relationships/image" Target="../media/image663.png"/><Relationship Id="rId9" Type="http://schemas.openxmlformats.org/officeDocument/2006/relationships/image" Target="../media/image596.png"/><Relationship Id="rId180" Type="http://schemas.openxmlformats.org/officeDocument/2006/relationships/customXml" Target="../ink/ink581.xml"/><Relationship Id="rId210" Type="http://schemas.openxmlformats.org/officeDocument/2006/relationships/customXml" Target="../ink/ink611.xml"/><Relationship Id="rId26" Type="http://schemas.openxmlformats.org/officeDocument/2006/relationships/customXml" Target="../ink/ink540.xml"/><Relationship Id="rId47" Type="http://schemas.openxmlformats.org/officeDocument/2006/relationships/image" Target="../media/image615.png"/><Relationship Id="rId68" Type="http://schemas.openxmlformats.org/officeDocument/2006/relationships/customXml" Target="../ink/ink561.xml"/><Relationship Id="rId154" Type="http://schemas.openxmlformats.org/officeDocument/2006/relationships/customXml" Target="../ink/ink566.xml"/><Relationship Id="rId175" Type="http://schemas.openxmlformats.org/officeDocument/2006/relationships/image" Target="../media/image537.png"/><Relationship Id="rId89" Type="http://schemas.openxmlformats.org/officeDocument/2006/relationships/image" Target="../media/image636.png"/><Relationship Id="rId133" Type="http://schemas.openxmlformats.org/officeDocument/2006/relationships/image" Target="../media/image658.png"/><Relationship Id="rId196" Type="http://schemas.openxmlformats.org/officeDocument/2006/relationships/customXml" Target="../ink/ink597.xml"/><Relationship Id="rId200" Type="http://schemas.openxmlformats.org/officeDocument/2006/relationships/customXml" Target="../ink/ink601.xml"/><Relationship Id="rId16" Type="http://schemas.openxmlformats.org/officeDocument/2006/relationships/customXml" Target="../ink/ink535.xml"/><Relationship Id="rId37" Type="http://schemas.openxmlformats.org/officeDocument/2006/relationships/image" Target="../media/image610.png"/><Relationship Id="rId58" Type="http://schemas.openxmlformats.org/officeDocument/2006/relationships/customXml" Target="../ink/ink556.xml"/><Relationship Id="rId79" Type="http://schemas.openxmlformats.org/officeDocument/2006/relationships/image" Target="../media/image631.png"/><Relationship Id="rId123" Type="http://schemas.openxmlformats.org/officeDocument/2006/relationships/image" Target="../media/image653.png"/><Relationship Id="rId165" Type="http://schemas.openxmlformats.org/officeDocument/2006/relationships/image" Target="../media/image674.png"/><Relationship Id="rId186" Type="http://schemas.openxmlformats.org/officeDocument/2006/relationships/customXml" Target="../ink/ink587.xml"/><Relationship Id="rId211" Type="http://schemas.openxmlformats.org/officeDocument/2006/relationships/customXml" Target="../ink/ink612.xml"/><Relationship Id="rId27" Type="http://schemas.openxmlformats.org/officeDocument/2006/relationships/image" Target="../media/image605.png"/><Relationship Id="rId48" Type="http://schemas.openxmlformats.org/officeDocument/2006/relationships/customXml" Target="../ink/ink551.xml"/><Relationship Id="rId69" Type="http://schemas.openxmlformats.org/officeDocument/2006/relationships/image" Target="../media/image626.png"/><Relationship Id="rId113" Type="http://schemas.openxmlformats.org/officeDocument/2006/relationships/image" Target="../media/image648.png"/><Relationship Id="rId155" Type="http://schemas.openxmlformats.org/officeDocument/2006/relationships/image" Target="../media/image669.png"/><Relationship Id="rId176" Type="http://schemas.openxmlformats.org/officeDocument/2006/relationships/customXml" Target="../ink/ink577.xml"/><Relationship Id="rId197" Type="http://schemas.openxmlformats.org/officeDocument/2006/relationships/customXml" Target="../ink/ink598.xml"/><Relationship Id="rId201" Type="http://schemas.openxmlformats.org/officeDocument/2006/relationships/customXml" Target="../ink/ink602.xml"/><Relationship Id="rId17" Type="http://schemas.openxmlformats.org/officeDocument/2006/relationships/image" Target="../media/image600.png"/><Relationship Id="rId38" Type="http://schemas.openxmlformats.org/officeDocument/2006/relationships/customXml" Target="../ink/ink546.xml"/><Relationship Id="rId59" Type="http://schemas.openxmlformats.org/officeDocument/2006/relationships/image" Target="../media/image621.png"/><Relationship Id="rId103" Type="http://schemas.openxmlformats.org/officeDocument/2006/relationships/image" Target="../media/image643.png"/><Relationship Id="rId70" Type="http://schemas.openxmlformats.org/officeDocument/2006/relationships/customXml" Target="../ink/ink562.xml"/><Relationship Id="rId166" Type="http://schemas.openxmlformats.org/officeDocument/2006/relationships/customXml" Target="../ink/ink572.xml"/><Relationship Id="rId91" Type="http://schemas.openxmlformats.org/officeDocument/2006/relationships/image" Target="../media/image637.png"/><Relationship Id="rId187" Type="http://schemas.openxmlformats.org/officeDocument/2006/relationships/customXml" Target="../ink/ink588.xml"/><Relationship Id="rId145" Type="http://schemas.openxmlformats.org/officeDocument/2006/relationships/image" Target="../media/image6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1.xml"/><Relationship Id="rId21" Type="http://schemas.openxmlformats.org/officeDocument/2006/relationships/image" Target="../media/image847.png"/><Relationship Id="rId34" Type="http://schemas.openxmlformats.org/officeDocument/2006/relationships/customXml" Target="../ink/ink625.xml"/><Relationship Id="rId42" Type="http://schemas.openxmlformats.org/officeDocument/2006/relationships/customXml" Target="../ink/ink629.xml"/><Relationship Id="rId47" Type="http://schemas.openxmlformats.org/officeDocument/2006/relationships/image" Target="../media/image1019.png"/><Relationship Id="rId50" Type="http://schemas.openxmlformats.org/officeDocument/2006/relationships/customXml" Target="../ink/ink633.xml"/><Relationship Id="rId55" Type="http://schemas.openxmlformats.org/officeDocument/2006/relationships/image" Target="../media/image1023.png"/><Relationship Id="rId63" Type="http://schemas.openxmlformats.org/officeDocument/2006/relationships/image" Target="../media/image1027.png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6" Type="http://schemas.openxmlformats.org/officeDocument/2006/relationships/customXml" Target="../ink/ink616.xml"/><Relationship Id="rId29" Type="http://schemas.openxmlformats.org/officeDocument/2006/relationships/image" Target="../media/image851.png"/><Relationship Id="rId11" Type="http://schemas.openxmlformats.org/officeDocument/2006/relationships/image" Target="../media/image543.emf"/><Relationship Id="rId24" Type="http://schemas.openxmlformats.org/officeDocument/2006/relationships/customXml" Target="../ink/ink620.xml"/><Relationship Id="rId32" Type="http://schemas.openxmlformats.org/officeDocument/2006/relationships/customXml" Target="../ink/ink624.xml"/><Relationship Id="rId37" Type="http://schemas.openxmlformats.org/officeDocument/2006/relationships/image" Target="../media/image979.png"/><Relationship Id="rId40" Type="http://schemas.openxmlformats.org/officeDocument/2006/relationships/customXml" Target="../ink/ink628.xml"/><Relationship Id="rId45" Type="http://schemas.openxmlformats.org/officeDocument/2006/relationships/image" Target="../media/image1018.png"/><Relationship Id="rId53" Type="http://schemas.openxmlformats.org/officeDocument/2006/relationships/image" Target="../media/image1022.png"/><Relationship Id="rId58" Type="http://schemas.openxmlformats.org/officeDocument/2006/relationships/customXml" Target="../ink/ink637.xml"/><Relationship Id="rId5" Type="http://schemas.openxmlformats.org/officeDocument/2006/relationships/tags" Target="../tags/tag58.xml"/><Relationship Id="rId61" Type="http://schemas.openxmlformats.org/officeDocument/2006/relationships/image" Target="../media/image1026.png"/><Relationship Id="rId19" Type="http://schemas.openxmlformats.org/officeDocument/2006/relationships/image" Target="../media/image680.png"/><Relationship Id="rId14" Type="http://schemas.openxmlformats.org/officeDocument/2006/relationships/customXml" Target="../ink/ink615.xml"/><Relationship Id="rId22" Type="http://schemas.openxmlformats.org/officeDocument/2006/relationships/customXml" Target="../ink/ink619.xml"/><Relationship Id="rId27" Type="http://schemas.openxmlformats.org/officeDocument/2006/relationships/image" Target="../media/image850.png"/><Relationship Id="rId30" Type="http://schemas.openxmlformats.org/officeDocument/2006/relationships/customXml" Target="../ink/ink623.xml"/><Relationship Id="rId35" Type="http://schemas.openxmlformats.org/officeDocument/2006/relationships/image" Target="../media/image880.png"/><Relationship Id="rId43" Type="http://schemas.openxmlformats.org/officeDocument/2006/relationships/image" Target="../media/image1017.png"/><Relationship Id="rId48" Type="http://schemas.openxmlformats.org/officeDocument/2006/relationships/customXml" Target="../ink/ink632.xml"/><Relationship Id="rId56" Type="http://schemas.openxmlformats.org/officeDocument/2006/relationships/customXml" Target="../ink/ink636.xml"/><Relationship Id="rId64" Type="http://schemas.openxmlformats.org/officeDocument/2006/relationships/customXml" Target="../ink/ink640.xml"/><Relationship Id="rId8" Type="http://schemas.openxmlformats.org/officeDocument/2006/relationships/image" Target="../media/image540.emf"/><Relationship Id="rId51" Type="http://schemas.openxmlformats.org/officeDocument/2006/relationships/image" Target="../media/image1021.png"/><Relationship Id="rId3" Type="http://schemas.openxmlformats.org/officeDocument/2006/relationships/tags" Target="../tags/tag56.xml"/><Relationship Id="rId12" Type="http://schemas.openxmlformats.org/officeDocument/2006/relationships/image" Target="../media/image544.emf"/><Relationship Id="rId17" Type="http://schemas.openxmlformats.org/officeDocument/2006/relationships/image" Target="../media/image593.png"/><Relationship Id="rId25" Type="http://schemas.openxmlformats.org/officeDocument/2006/relationships/image" Target="../media/image849.png"/><Relationship Id="rId33" Type="http://schemas.openxmlformats.org/officeDocument/2006/relationships/image" Target="../media/image879.png"/><Relationship Id="rId38" Type="http://schemas.openxmlformats.org/officeDocument/2006/relationships/customXml" Target="../ink/ink627.xml"/><Relationship Id="rId46" Type="http://schemas.openxmlformats.org/officeDocument/2006/relationships/customXml" Target="../ink/ink631.xml"/><Relationship Id="rId59" Type="http://schemas.openxmlformats.org/officeDocument/2006/relationships/image" Target="../media/image1025.png"/><Relationship Id="rId20" Type="http://schemas.openxmlformats.org/officeDocument/2006/relationships/customXml" Target="../ink/ink618.xml"/><Relationship Id="rId41" Type="http://schemas.openxmlformats.org/officeDocument/2006/relationships/image" Target="../media/image1016.png"/><Relationship Id="rId54" Type="http://schemas.openxmlformats.org/officeDocument/2006/relationships/customXml" Target="../ink/ink635.xml"/><Relationship Id="rId62" Type="http://schemas.openxmlformats.org/officeDocument/2006/relationships/customXml" Target="../ink/ink639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5" Type="http://schemas.openxmlformats.org/officeDocument/2006/relationships/image" Target="../media/image546.png"/><Relationship Id="rId23" Type="http://schemas.openxmlformats.org/officeDocument/2006/relationships/image" Target="../media/image848.png"/><Relationship Id="rId28" Type="http://schemas.openxmlformats.org/officeDocument/2006/relationships/customXml" Target="../ink/ink622.xml"/><Relationship Id="rId36" Type="http://schemas.openxmlformats.org/officeDocument/2006/relationships/customXml" Target="../ink/ink626.xml"/><Relationship Id="rId49" Type="http://schemas.openxmlformats.org/officeDocument/2006/relationships/image" Target="../media/image1020.png"/><Relationship Id="rId57" Type="http://schemas.openxmlformats.org/officeDocument/2006/relationships/image" Target="../media/image1024.png"/><Relationship Id="rId10" Type="http://schemas.openxmlformats.org/officeDocument/2006/relationships/image" Target="../media/image542.emf"/><Relationship Id="rId31" Type="http://schemas.openxmlformats.org/officeDocument/2006/relationships/image" Target="../media/image852.png"/><Relationship Id="rId44" Type="http://schemas.openxmlformats.org/officeDocument/2006/relationships/customXml" Target="../ink/ink630.xml"/><Relationship Id="rId52" Type="http://schemas.openxmlformats.org/officeDocument/2006/relationships/customXml" Target="../ink/ink634.xml"/><Relationship Id="rId60" Type="http://schemas.openxmlformats.org/officeDocument/2006/relationships/customXml" Target="../ink/ink638.xml"/><Relationship Id="rId65" Type="http://schemas.openxmlformats.org/officeDocument/2006/relationships/image" Target="../media/image1028.png"/><Relationship Id="rId4" Type="http://schemas.openxmlformats.org/officeDocument/2006/relationships/tags" Target="../tags/tag57.xml"/><Relationship Id="rId9" Type="http://schemas.openxmlformats.org/officeDocument/2006/relationships/image" Target="../media/image541.emf"/><Relationship Id="rId13" Type="http://schemas.openxmlformats.org/officeDocument/2006/relationships/image" Target="../media/image545.emf"/><Relationship Id="rId18" Type="http://schemas.openxmlformats.org/officeDocument/2006/relationships/customXml" Target="../ink/ink617.xml"/><Relationship Id="rId39" Type="http://schemas.openxmlformats.org/officeDocument/2006/relationships/image" Target="../media/image1015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7.png"/><Relationship Id="rId21" Type="http://schemas.openxmlformats.org/officeDocument/2006/relationships/image" Target="../media/image1038.png"/><Relationship Id="rId42" Type="http://schemas.openxmlformats.org/officeDocument/2006/relationships/customXml" Target="../ink/ink656.xml"/><Relationship Id="rId63" Type="http://schemas.openxmlformats.org/officeDocument/2006/relationships/image" Target="../media/image1059.png"/><Relationship Id="rId84" Type="http://schemas.openxmlformats.org/officeDocument/2006/relationships/customXml" Target="../ink/ink677.xml"/><Relationship Id="rId16" Type="http://schemas.openxmlformats.org/officeDocument/2006/relationships/customXml" Target="../ink/ink643.xml"/><Relationship Id="rId107" Type="http://schemas.openxmlformats.org/officeDocument/2006/relationships/image" Target="../media/image1082.png"/><Relationship Id="rId11" Type="http://schemas.openxmlformats.org/officeDocument/2006/relationships/image" Target="../media/image550.emf"/><Relationship Id="rId32" Type="http://schemas.openxmlformats.org/officeDocument/2006/relationships/customXml" Target="../ink/ink651.xml"/><Relationship Id="rId37" Type="http://schemas.openxmlformats.org/officeDocument/2006/relationships/image" Target="../media/image1046.png"/><Relationship Id="rId53" Type="http://schemas.openxmlformats.org/officeDocument/2006/relationships/image" Target="../media/image1054.png"/><Relationship Id="rId58" Type="http://schemas.openxmlformats.org/officeDocument/2006/relationships/customXml" Target="../ink/ink664.xml"/><Relationship Id="rId74" Type="http://schemas.openxmlformats.org/officeDocument/2006/relationships/customXml" Target="../ink/ink672.xml"/><Relationship Id="rId79" Type="http://schemas.openxmlformats.org/officeDocument/2006/relationships/image" Target="../media/image1067.png"/><Relationship Id="rId102" Type="http://schemas.openxmlformats.org/officeDocument/2006/relationships/customXml" Target="../ink/ink686.xml"/><Relationship Id="rId123" Type="http://schemas.openxmlformats.org/officeDocument/2006/relationships/image" Target="../media/image1091.png"/><Relationship Id="rId128" Type="http://schemas.openxmlformats.org/officeDocument/2006/relationships/customXml" Target="../ink/ink699.xml"/><Relationship Id="rId5" Type="http://schemas.openxmlformats.org/officeDocument/2006/relationships/tags" Target="../tags/tag64.xml"/><Relationship Id="rId90" Type="http://schemas.openxmlformats.org/officeDocument/2006/relationships/customXml" Target="../ink/ink680.xml"/><Relationship Id="rId95" Type="http://schemas.openxmlformats.org/officeDocument/2006/relationships/image" Target="../media/image1075.png"/><Relationship Id="rId22" Type="http://schemas.openxmlformats.org/officeDocument/2006/relationships/customXml" Target="../ink/ink646.xml"/><Relationship Id="rId27" Type="http://schemas.openxmlformats.org/officeDocument/2006/relationships/image" Target="../media/image1041.png"/><Relationship Id="rId43" Type="http://schemas.openxmlformats.org/officeDocument/2006/relationships/image" Target="../media/image1049.png"/><Relationship Id="rId48" Type="http://schemas.openxmlformats.org/officeDocument/2006/relationships/customXml" Target="../ink/ink659.xml"/><Relationship Id="rId64" Type="http://schemas.openxmlformats.org/officeDocument/2006/relationships/customXml" Target="../ink/ink667.xml"/><Relationship Id="rId69" Type="http://schemas.openxmlformats.org/officeDocument/2006/relationships/image" Target="../media/image1062.png"/><Relationship Id="rId113" Type="http://schemas.openxmlformats.org/officeDocument/2006/relationships/image" Target="../media/image1085.png"/><Relationship Id="rId118" Type="http://schemas.openxmlformats.org/officeDocument/2006/relationships/customXml" Target="../ink/ink694.xml"/><Relationship Id="rId134" Type="http://schemas.openxmlformats.org/officeDocument/2006/relationships/customXml" Target="../ink/ink702.xml"/><Relationship Id="rId80" Type="http://schemas.openxmlformats.org/officeDocument/2006/relationships/customXml" Target="../ink/ink675.xml"/><Relationship Id="rId85" Type="http://schemas.openxmlformats.org/officeDocument/2006/relationships/image" Target="../media/image1070.png"/><Relationship Id="rId12" Type="http://schemas.openxmlformats.org/officeDocument/2006/relationships/customXml" Target="../ink/ink641.xml"/><Relationship Id="rId17" Type="http://schemas.openxmlformats.org/officeDocument/2006/relationships/image" Target="../media/image1036.png"/><Relationship Id="rId33" Type="http://schemas.openxmlformats.org/officeDocument/2006/relationships/image" Target="../media/image1044.png"/><Relationship Id="rId38" Type="http://schemas.openxmlformats.org/officeDocument/2006/relationships/customXml" Target="../ink/ink654.xml"/><Relationship Id="rId59" Type="http://schemas.openxmlformats.org/officeDocument/2006/relationships/image" Target="../media/image1057.png"/><Relationship Id="rId103" Type="http://schemas.openxmlformats.org/officeDocument/2006/relationships/image" Target="../media/image1079.png"/><Relationship Id="rId108" Type="http://schemas.openxmlformats.org/officeDocument/2006/relationships/customXml" Target="../ink/ink689.xml"/><Relationship Id="rId124" Type="http://schemas.openxmlformats.org/officeDocument/2006/relationships/customXml" Target="../ink/ink697.xml"/><Relationship Id="rId129" Type="http://schemas.openxmlformats.org/officeDocument/2006/relationships/image" Target="../media/image1094.png"/><Relationship Id="rId54" Type="http://schemas.openxmlformats.org/officeDocument/2006/relationships/customXml" Target="../ink/ink662.xml"/><Relationship Id="rId70" Type="http://schemas.openxmlformats.org/officeDocument/2006/relationships/customXml" Target="../ink/ink670.xml"/><Relationship Id="rId75" Type="http://schemas.openxmlformats.org/officeDocument/2006/relationships/image" Target="../media/image1065.png"/><Relationship Id="rId91" Type="http://schemas.openxmlformats.org/officeDocument/2006/relationships/image" Target="../media/image1073.png"/><Relationship Id="rId96" Type="http://schemas.openxmlformats.org/officeDocument/2006/relationships/customXml" Target="../ink/ink683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7.xml"/><Relationship Id="rId23" Type="http://schemas.openxmlformats.org/officeDocument/2006/relationships/image" Target="../media/image1039.png"/><Relationship Id="rId28" Type="http://schemas.openxmlformats.org/officeDocument/2006/relationships/customXml" Target="../ink/ink649.xml"/><Relationship Id="rId49" Type="http://schemas.openxmlformats.org/officeDocument/2006/relationships/image" Target="../media/image1052.png"/><Relationship Id="rId114" Type="http://schemas.openxmlformats.org/officeDocument/2006/relationships/customXml" Target="../ink/ink692.xml"/><Relationship Id="rId119" Type="http://schemas.openxmlformats.org/officeDocument/2006/relationships/image" Target="../media/image1088.png"/><Relationship Id="rId44" Type="http://schemas.openxmlformats.org/officeDocument/2006/relationships/customXml" Target="../ink/ink657.xml"/><Relationship Id="rId60" Type="http://schemas.openxmlformats.org/officeDocument/2006/relationships/customXml" Target="../ink/ink665.xml"/><Relationship Id="rId65" Type="http://schemas.openxmlformats.org/officeDocument/2006/relationships/image" Target="../media/image1060.png"/><Relationship Id="rId81" Type="http://schemas.openxmlformats.org/officeDocument/2006/relationships/image" Target="../media/image1068.png"/><Relationship Id="rId86" Type="http://schemas.openxmlformats.org/officeDocument/2006/relationships/customXml" Target="../ink/ink678.xml"/><Relationship Id="rId130" Type="http://schemas.openxmlformats.org/officeDocument/2006/relationships/customXml" Target="../ink/ink700.xml"/><Relationship Id="rId135" Type="http://schemas.openxmlformats.org/officeDocument/2006/relationships/image" Target="../media/image1097.png"/><Relationship Id="rId13" Type="http://schemas.openxmlformats.org/officeDocument/2006/relationships/image" Target="../media/image1034.png"/><Relationship Id="rId18" Type="http://schemas.openxmlformats.org/officeDocument/2006/relationships/customXml" Target="../ink/ink644.xml"/><Relationship Id="rId39" Type="http://schemas.openxmlformats.org/officeDocument/2006/relationships/image" Target="../media/image1047.png"/><Relationship Id="rId109" Type="http://schemas.openxmlformats.org/officeDocument/2006/relationships/image" Target="../media/image1083.png"/><Relationship Id="rId34" Type="http://schemas.openxmlformats.org/officeDocument/2006/relationships/customXml" Target="../ink/ink652.xml"/><Relationship Id="rId50" Type="http://schemas.openxmlformats.org/officeDocument/2006/relationships/customXml" Target="../ink/ink660.xml"/><Relationship Id="rId55" Type="http://schemas.openxmlformats.org/officeDocument/2006/relationships/image" Target="../media/image1055.png"/><Relationship Id="rId76" Type="http://schemas.openxmlformats.org/officeDocument/2006/relationships/customXml" Target="../ink/ink673.xml"/><Relationship Id="rId97" Type="http://schemas.openxmlformats.org/officeDocument/2006/relationships/image" Target="../media/image1076.png"/><Relationship Id="rId104" Type="http://schemas.openxmlformats.org/officeDocument/2006/relationships/customXml" Target="../ink/ink687.xml"/><Relationship Id="rId120" Type="http://schemas.openxmlformats.org/officeDocument/2006/relationships/customXml" Target="../ink/ink695.xml"/><Relationship Id="rId125" Type="http://schemas.openxmlformats.org/officeDocument/2006/relationships/image" Target="../media/image1092.png"/><Relationship Id="rId7" Type="http://schemas.openxmlformats.org/officeDocument/2006/relationships/image" Target="../media/image546.emf"/><Relationship Id="rId71" Type="http://schemas.openxmlformats.org/officeDocument/2006/relationships/image" Target="../media/image1063.png"/><Relationship Id="rId92" Type="http://schemas.openxmlformats.org/officeDocument/2006/relationships/customXml" Target="../ink/ink681.xml"/><Relationship Id="rId2" Type="http://schemas.openxmlformats.org/officeDocument/2006/relationships/tags" Target="../tags/tag61.xml"/><Relationship Id="rId29" Type="http://schemas.openxmlformats.org/officeDocument/2006/relationships/image" Target="../media/image1042.png"/><Relationship Id="rId24" Type="http://schemas.openxmlformats.org/officeDocument/2006/relationships/customXml" Target="../ink/ink647.xml"/><Relationship Id="rId40" Type="http://schemas.openxmlformats.org/officeDocument/2006/relationships/customXml" Target="../ink/ink655.xml"/><Relationship Id="rId45" Type="http://schemas.openxmlformats.org/officeDocument/2006/relationships/image" Target="../media/image1050.png"/><Relationship Id="rId66" Type="http://schemas.openxmlformats.org/officeDocument/2006/relationships/customXml" Target="../ink/ink668.xml"/><Relationship Id="rId87" Type="http://schemas.openxmlformats.org/officeDocument/2006/relationships/image" Target="../media/image1071.png"/><Relationship Id="rId110" Type="http://schemas.openxmlformats.org/officeDocument/2006/relationships/customXml" Target="../ink/ink690.xml"/><Relationship Id="rId115" Type="http://schemas.openxmlformats.org/officeDocument/2006/relationships/image" Target="../media/image1086.png"/><Relationship Id="rId131" Type="http://schemas.openxmlformats.org/officeDocument/2006/relationships/image" Target="../media/image1095.png"/><Relationship Id="rId61" Type="http://schemas.openxmlformats.org/officeDocument/2006/relationships/image" Target="../media/image1058.png"/><Relationship Id="rId82" Type="http://schemas.openxmlformats.org/officeDocument/2006/relationships/customXml" Target="../ink/ink676.xml"/><Relationship Id="rId19" Type="http://schemas.openxmlformats.org/officeDocument/2006/relationships/image" Target="../media/image1037.png"/><Relationship Id="rId14" Type="http://schemas.openxmlformats.org/officeDocument/2006/relationships/customXml" Target="../ink/ink642.xml"/><Relationship Id="rId30" Type="http://schemas.openxmlformats.org/officeDocument/2006/relationships/customXml" Target="../ink/ink650.xml"/><Relationship Id="rId35" Type="http://schemas.openxmlformats.org/officeDocument/2006/relationships/image" Target="../media/image1045.png"/><Relationship Id="rId56" Type="http://schemas.openxmlformats.org/officeDocument/2006/relationships/customXml" Target="../ink/ink663.xml"/><Relationship Id="rId77" Type="http://schemas.openxmlformats.org/officeDocument/2006/relationships/image" Target="../media/image1066.png"/><Relationship Id="rId100" Type="http://schemas.openxmlformats.org/officeDocument/2006/relationships/customXml" Target="../ink/ink685.xml"/><Relationship Id="rId105" Type="http://schemas.openxmlformats.org/officeDocument/2006/relationships/image" Target="../media/image1081.png"/><Relationship Id="rId126" Type="http://schemas.openxmlformats.org/officeDocument/2006/relationships/customXml" Target="../ink/ink698.xml"/><Relationship Id="rId8" Type="http://schemas.openxmlformats.org/officeDocument/2006/relationships/image" Target="../media/image547.emf"/><Relationship Id="rId51" Type="http://schemas.openxmlformats.org/officeDocument/2006/relationships/image" Target="../media/image1053.png"/><Relationship Id="rId72" Type="http://schemas.openxmlformats.org/officeDocument/2006/relationships/customXml" Target="../ink/ink671.xml"/><Relationship Id="rId93" Type="http://schemas.openxmlformats.org/officeDocument/2006/relationships/image" Target="../media/image1074.png"/><Relationship Id="rId98" Type="http://schemas.openxmlformats.org/officeDocument/2006/relationships/customXml" Target="../ink/ink684.xml"/><Relationship Id="rId121" Type="http://schemas.openxmlformats.org/officeDocument/2006/relationships/image" Target="../media/image1089.png"/><Relationship Id="rId3" Type="http://schemas.openxmlformats.org/officeDocument/2006/relationships/tags" Target="../tags/tag62.xml"/><Relationship Id="rId25" Type="http://schemas.openxmlformats.org/officeDocument/2006/relationships/image" Target="../media/image1040.png"/><Relationship Id="rId46" Type="http://schemas.openxmlformats.org/officeDocument/2006/relationships/customXml" Target="../ink/ink658.xml"/><Relationship Id="rId67" Type="http://schemas.openxmlformats.org/officeDocument/2006/relationships/image" Target="../media/image1061.png"/><Relationship Id="rId116" Type="http://schemas.openxmlformats.org/officeDocument/2006/relationships/customXml" Target="../ink/ink693.xml"/><Relationship Id="rId20" Type="http://schemas.openxmlformats.org/officeDocument/2006/relationships/customXml" Target="../ink/ink645.xml"/><Relationship Id="rId41" Type="http://schemas.openxmlformats.org/officeDocument/2006/relationships/image" Target="../media/image1048.png"/><Relationship Id="rId62" Type="http://schemas.openxmlformats.org/officeDocument/2006/relationships/customXml" Target="../ink/ink666.xml"/><Relationship Id="rId83" Type="http://schemas.openxmlformats.org/officeDocument/2006/relationships/image" Target="../media/image1069.png"/><Relationship Id="rId88" Type="http://schemas.openxmlformats.org/officeDocument/2006/relationships/customXml" Target="../ink/ink679.xml"/><Relationship Id="rId111" Type="http://schemas.openxmlformats.org/officeDocument/2006/relationships/image" Target="../media/image1084.png"/><Relationship Id="rId132" Type="http://schemas.openxmlformats.org/officeDocument/2006/relationships/customXml" Target="../ink/ink701.xml"/><Relationship Id="rId15" Type="http://schemas.openxmlformats.org/officeDocument/2006/relationships/image" Target="../media/image1035.png"/><Relationship Id="rId36" Type="http://schemas.openxmlformats.org/officeDocument/2006/relationships/customXml" Target="../ink/ink653.xml"/><Relationship Id="rId57" Type="http://schemas.openxmlformats.org/officeDocument/2006/relationships/image" Target="../media/image1056.png"/><Relationship Id="rId106" Type="http://schemas.openxmlformats.org/officeDocument/2006/relationships/customXml" Target="../ink/ink688.xml"/><Relationship Id="rId127" Type="http://schemas.openxmlformats.org/officeDocument/2006/relationships/image" Target="../media/image1093.png"/><Relationship Id="rId10" Type="http://schemas.openxmlformats.org/officeDocument/2006/relationships/image" Target="../media/image549.emf"/><Relationship Id="rId31" Type="http://schemas.openxmlformats.org/officeDocument/2006/relationships/image" Target="../media/image1043.png"/><Relationship Id="rId52" Type="http://schemas.openxmlformats.org/officeDocument/2006/relationships/customXml" Target="../ink/ink661.xml"/><Relationship Id="rId73" Type="http://schemas.openxmlformats.org/officeDocument/2006/relationships/image" Target="../media/image1064.png"/><Relationship Id="rId78" Type="http://schemas.openxmlformats.org/officeDocument/2006/relationships/customXml" Target="../ink/ink674.xml"/><Relationship Id="rId94" Type="http://schemas.openxmlformats.org/officeDocument/2006/relationships/customXml" Target="../ink/ink682.xml"/><Relationship Id="rId99" Type="http://schemas.openxmlformats.org/officeDocument/2006/relationships/image" Target="../media/image1077.png"/><Relationship Id="rId101" Type="http://schemas.openxmlformats.org/officeDocument/2006/relationships/image" Target="../media/image1078.png"/><Relationship Id="rId122" Type="http://schemas.openxmlformats.org/officeDocument/2006/relationships/customXml" Target="../ink/ink696.xml"/><Relationship Id="rId4" Type="http://schemas.openxmlformats.org/officeDocument/2006/relationships/tags" Target="../tags/tag63.xml"/><Relationship Id="rId9" Type="http://schemas.openxmlformats.org/officeDocument/2006/relationships/image" Target="../media/image548.emf"/><Relationship Id="rId26" Type="http://schemas.openxmlformats.org/officeDocument/2006/relationships/customXml" Target="../ink/ink648.xml"/><Relationship Id="rId47" Type="http://schemas.openxmlformats.org/officeDocument/2006/relationships/image" Target="../media/image1051.png"/><Relationship Id="rId68" Type="http://schemas.openxmlformats.org/officeDocument/2006/relationships/customXml" Target="../ink/ink669.xml"/><Relationship Id="rId89" Type="http://schemas.openxmlformats.org/officeDocument/2006/relationships/image" Target="../media/image1072.png"/><Relationship Id="rId112" Type="http://schemas.openxmlformats.org/officeDocument/2006/relationships/customXml" Target="../ink/ink691.xml"/><Relationship Id="rId133" Type="http://schemas.openxmlformats.org/officeDocument/2006/relationships/image" Target="../media/image1096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4.xml"/><Relationship Id="rId21" Type="http://schemas.openxmlformats.org/officeDocument/2006/relationships/customXml" Target="../ink/ink706.xml"/><Relationship Id="rId42" Type="http://schemas.openxmlformats.org/officeDocument/2006/relationships/image" Target="../media/image1119.png"/><Relationship Id="rId63" Type="http://schemas.openxmlformats.org/officeDocument/2006/relationships/customXml" Target="../ink/ink727.xml"/><Relationship Id="rId84" Type="http://schemas.openxmlformats.org/officeDocument/2006/relationships/image" Target="../media/image1143.png"/><Relationship Id="rId138" Type="http://schemas.openxmlformats.org/officeDocument/2006/relationships/image" Target="../media/image682.png"/><Relationship Id="rId159" Type="http://schemas.openxmlformats.org/officeDocument/2006/relationships/customXml" Target="../ink/ink775.xml"/><Relationship Id="rId170" Type="http://schemas.openxmlformats.org/officeDocument/2006/relationships/image" Target="../media/image1189.png"/><Relationship Id="rId191" Type="http://schemas.openxmlformats.org/officeDocument/2006/relationships/image" Target="../media/image1200.png"/><Relationship Id="rId205" Type="http://schemas.openxmlformats.org/officeDocument/2006/relationships/image" Target="../media/image1207.png"/><Relationship Id="rId226" Type="http://schemas.openxmlformats.org/officeDocument/2006/relationships/customXml" Target="../ink/ink808.xml"/><Relationship Id="rId247" Type="http://schemas.openxmlformats.org/officeDocument/2006/relationships/image" Target="../media/image683.png"/><Relationship Id="rId107" Type="http://schemas.openxmlformats.org/officeDocument/2006/relationships/customXml" Target="../ink/ink749.xml"/><Relationship Id="rId11" Type="http://schemas.openxmlformats.org/officeDocument/2006/relationships/image" Target="../media/image555.emf"/><Relationship Id="rId32" Type="http://schemas.openxmlformats.org/officeDocument/2006/relationships/image" Target="../media/image1114.png"/><Relationship Id="rId53" Type="http://schemas.openxmlformats.org/officeDocument/2006/relationships/customXml" Target="../ink/ink722.xml"/><Relationship Id="rId74" Type="http://schemas.openxmlformats.org/officeDocument/2006/relationships/image" Target="../media/image1137.png"/><Relationship Id="rId128" Type="http://schemas.openxmlformats.org/officeDocument/2006/relationships/image" Target="../media/image1167.png"/><Relationship Id="rId149" Type="http://schemas.openxmlformats.org/officeDocument/2006/relationships/customXml" Target="../ink/ink770.xml"/><Relationship Id="rId5" Type="http://schemas.openxmlformats.org/officeDocument/2006/relationships/tags" Target="../tags/tag69.xml"/><Relationship Id="rId95" Type="http://schemas.openxmlformats.org/officeDocument/2006/relationships/customXml" Target="../ink/ink743.xml"/><Relationship Id="rId160" Type="http://schemas.openxmlformats.org/officeDocument/2006/relationships/image" Target="../media/image1184.png"/><Relationship Id="rId181" Type="http://schemas.openxmlformats.org/officeDocument/2006/relationships/customXml" Target="../ink/ink786.xml"/><Relationship Id="rId216" Type="http://schemas.openxmlformats.org/officeDocument/2006/relationships/customXml" Target="../ink/ink803.xml"/><Relationship Id="rId237" Type="http://schemas.openxmlformats.org/officeDocument/2006/relationships/image" Target="../media/image1223.png"/><Relationship Id="rId22" Type="http://schemas.openxmlformats.org/officeDocument/2006/relationships/image" Target="../media/image1108.png"/><Relationship Id="rId43" Type="http://schemas.openxmlformats.org/officeDocument/2006/relationships/customXml" Target="../ink/ink717.xml"/><Relationship Id="rId64" Type="http://schemas.openxmlformats.org/officeDocument/2006/relationships/image" Target="../media/image1132.png"/><Relationship Id="rId118" Type="http://schemas.openxmlformats.org/officeDocument/2006/relationships/image" Target="../media/image1162.png"/><Relationship Id="rId139" Type="http://schemas.openxmlformats.org/officeDocument/2006/relationships/customXml" Target="../ink/ink765.xml"/><Relationship Id="rId85" Type="http://schemas.openxmlformats.org/officeDocument/2006/relationships/customXml" Target="../ink/ink738.xml"/><Relationship Id="rId150" Type="http://schemas.openxmlformats.org/officeDocument/2006/relationships/image" Target="../media/image1178.png"/><Relationship Id="rId171" Type="http://schemas.openxmlformats.org/officeDocument/2006/relationships/customXml" Target="../ink/ink781.xml"/><Relationship Id="rId192" Type="http://schemas.openxmlformats.org/officeDocument/2006/relationships/customXml" Target="../ink/ink791.xml"/><Relationship Id="rId206" Type="http://schemas.openxmlformats.org/officeDocument/2006/relationships/customXml" Target="../ink/ink798.xml"/><Relationship Id="rId227" Type="http://schemas.openxmlformats.org/officeDocument/2006/relationships/image" Target="../media/image1218.png"/><Relationship Id="rId12" Type="http://schemas.openxmlformats.org/officeDocument/2006/relationships/customXml" Target="../ink/ink703.xml"/><Relationship Id="rId33" Type="http://schemas.openxmlformats.org/officeDocument/2006/relationships/customXml" Target="../ink/ink712.xml"/><Relationship Id="rId108" Type="http://schemas.openxmlformats.org/officeDocument/2006/relationships/image" Target="../media/image1156.png"/><Relationship Id="rId129" Type="http://schemas.openxmlformats.org/officeDocument/2006/relationships/customXml" Target="../ink/ink760.xml"/><Relationship Id="rId54" Type="http://schemas.openxmlformats.org/officeDocument/2006/relationships/image" Target="../media/image1126.png"/><Relationship Id="rId75" Type="http://schemas.openxmlformats.org/officeDocument/2006/relationships/customXml" Target="../ink/ink733.xml"/><Relationship Id="rId96" Type="http://schemas.openxmlformats.org/officeDocument/2006/relationships/image" Target="../media/image1149.png"/><Relationship Id="rId140" Type="http://schemas.openxmlformats.org/officeDocument/2006/relationships/image" Target="../media/image1174.png"/><Relationship Id="rId161" Type="http://schemas.openxmlformats.org/officeDocument/2006/relationships/customXml" Target="../ink/ink776.xml"/><Relationship Id="rId217" Type="http://schemas.openxmlformats.org/officeDocument/2006/relationships/image" Target="../media/image1213.png"/><Relationship Id="rId6" Type="http://schemas.openxmlformats.org/officeDocument/2006/relationships/slideLayout" Target="../slideLayouts/slideLayout7.xml"/><Relationship Id="rId238" Type="http://schemas.openxmlformats.org/officeDocument/2006/relationships/customXml" Target="../ink/ink814.xml"/><Relationship Id="rId23" Type="http://schemas.openxmlformats.org/officeDocument/2006/relationships/customXml" Target="../ink/ink707.xml"/><Relationship Id="rId119" Type="http://schemas.openxmlformats.org/officeDocument/2006/relationships/customXml" Target="../ink/ink755.xml"/><Relationship Id="rId44" Type="http://schemas.openxmlformats.org/officeDocument/2006/relationships/image" Target="../media/image1121.png"/><Relationship Id="rId65" Type="http://schemas.openxmlformats.org/officeDocument/2006/relationships/customXml" Target="../ink/ink728.xml"/><Relationship Id="rId86" Type="http://schemas.openxmlformats.org/officeDocument/2006/relationships/image" Target="../media/image1144.png"/><Relationship Id="rId130" Type="http://schemas.openxmlformats.org/officeDocument/2006/relationships/image" Target="../media/image1168.png"/><Relationship Id="rId151" Type="http://schemas.openxmlformats.org/officeDocument/2006/relationships/customXml" Target="../ink/ink771.xml"/><Relationship Id="rId172" Type="http://schemas.openxmlformats.org/officeDocument/2006/relationships/image" Target="../media/image1190.png"/><Relationship Id="rId193" Type="http://schemas.openxmlformats.org/officeDocument/2006/relationships/image" Target="../media/image1201.png"/><Relationship Id="rId207" Type="http://schemas.openxmlformats.org/officeDocument/2006/relationships/image" Target="../media/image1208.png"/><Relationship Id="rId228" Type="http://schemas.openxmlformats.org/officeDocument/2006/relationships/customXml" Target="../ink/ink809.xml"/><Relationship Id="rId109" Type="http://schemas.openxmlformats.org/officeDocument/2006/relationships/customXml" Target="../ink/ink750.xml"/><Relationship Id="rId34" Type="http://schemas.openxmlformats.org/officeDocument/2006/relationships/image" Target="../media/image1115.png"/><Relationship Id="rId55" Type="http://schemas.openxmlformats.org/officeDocument/2006/relationships/customXml" Target="../ink/ink723.xml"/><Relationship Id="rId76" Type="http://schemas.openxmlformats.org/officeDocument/2006/relationships/image" Target="../media/image1138.png"/><Relationship Id="rId97" Type="http://schemas.openxmlformats.org/officeDocument/2006/relationships/customXml" Target="../ink/ink744.xml"/><Relationship Id="rId120" Type="http://schemas.openxmlformats.org/officeDocument/2006/relationships/image" Target="../media/image1163.png"/><Relationship Id="rId141" Type="http://schemas.openxmlformats.org/officeDocument/2006/relationships/customXml" Target="../ink/ink766.xml"/><Relationship Id="rId7" Type="http://schemas.openxmlformats.org/officeDocument/2006/relationships/image" Target="../media/image551.emf"/><Relationship Id="rId162" Type="http://schemas.openxmlformats.org/officeDocument/2006/relationships/image" Target="../media/image1185.png"/><Relationship Id="rId183" Type="http://schemas.openxmlformats.org/officeDocument/2006/relationships/image" Target="../media/image1196.png"/><Relationship Id="rId218" Type="http://schemas.openxmlformats.org/officeDocument/2006/relationships/customXml" Target="../ink/ink804.xml"/><Relationship Id="rId239" Type="http://schemas.openxmlformats.org/officeDocument/2006/relationships/image" Target="../media/image1224.png"/><Relationship Id="rId24" Type="http://schemas.openxmlformats.org/officeDocument/2006/relationships/image" Target="../media/image1109.png"/><Relationship Id="rId45" Type="http://schemas.openxmlformats.org/officeDocument/2006/relationships/customXml" Target="../ink/ink718.xml"/><Relationship Id="rId66" Type="http://schemas.openxmlformats.org/officeDocument/2006/relationships/image" Target="../media/image1133.png"/><Relationship Id="rId87" Type="http://schemas.openxmlformats.org/officeDocument/2006/relationships/customXml" Target="../ink/ink739.xml"/><Relationship Id="rId110" Type="http://schemas.openxmlformats.org/officeDocument/2006/relationships/image" Target="../media/image1157.png"/><Relationship Id="rId131" Type="http://schemas.openxmlformats.org/officeDocument/2006/relationships/customXml" Target="../ink/ink761.xml"/><Relationship Id="rId152" Type="http://schemas.openxmlformats.org/officeDocument/2006/relationships/image" Target="../media/image1179.png"/><Relationship Id="rId173" Type="http://schemas.openxmlformats.org/officeDocument/2006/relationships/customXml" Target="../ink/ink782.xml"/><Relationship Id="rId194" Type="http://schemas.openxmlformats.org/officeDocument/2006/relationships/customXml" Target="../ink/ink792.xml"/><Relationship Id="rId208" Type="http://schemas.openxmlformats.org/officeDocument/2006/relationships/customXml" Target="../ink/ink799.xml"/><Relationship Id="rId229" Type="http://schemas.openxmlformats.org/officeDocument/2006/relationships/image" Target="../media/image1219.png"/><Relationship Id="rId240" Type="http://schemas.openxmlformats.org/officeDocument/2006/relationships/customXml" Target="../ink/ink815.xml"/><Relationship Id="rId35" Type="http://schemas.openxmlformats.org/officeDocument/2006/relationships/customXml" Target="../ink/ink713.xml"/><Relationship Id="rId56" Type="http://schemas.openxmlformats.org/officeDocument/2006/relationships/image" Target="../media/image1127.png"/><Relationship Id="rId77" Type="http://schemas.openxmlformats.org/officeDocument/2006/relationships/customXml" Target="../ink/ink734.xml"/><Relationship Id="rId100" Type="http://schemas.openxmlformats.org/officeDocument/2006/relationships/image" Target="../media/image1152.png"/><Relationship Id="rId8" Type="http://schemas.openxmlformats.org/officeDocument/2006/relationships/image" Target="../media/image552.emf"/><Relationship Id="rId98" Type="http://schemas.openxmlformats.org/officeDocument/2006/relationships/image" Target="../media/image1151.png"/><Relationship Id="rId121" Type="http://schemas.openxmlformats.org/officeDocument/2006/relationships/customXml" Target="../ink/ink756.xml"/><Relationship Id="rId142" Type="http://schemas.openxmlformats.org/officeDocument/2006/relationships/image" Target="../media/image1175.png"/><Relationship Id="rId163" Type="http://schemas.openxmlformats.org/officeDocument/2006/relationships/customXml" Target="../ink/ink777.xml"/><Relationship Id="rId184" Type="http://schemas.openxmlformats.org/officeDocument/2006/relationships/customXml" Target="../ink/ink787.xml"/><Relationship Id="rId219" Type="http://schemas.openxmlformats.org/officeDocument/2006/relationships/image" Target="../media/image1214.png"/><Relationship Id="rId230" Type="http://schemas.openxmlformats.org/officeDocument/2006/relationships/customXml" Target="../ink/ink810.xml"/><Relationship Id="rId25" Type="http://schemas.openxmlformats.org/officeDocument/2006/relationships/customXml" Target="../ink/ink708.xml"/><Relationship Id="rId46" Type="http://schemas.openxmlformats.org/officeDocument/2006/relationships/image" Target="../media/image1122.png"/><Relationship Id="rId67" Type="http://schemas.openxmlformats.org/officeDocument/2006/relationships/customXml" Target="../ink/ink729.xml"/><Relationship Id="rId88" Type="http://schemas.openxmlformats.org/officeDocument/2006/relationships/image" Target="../media/image1145.png"/><Relationship Id="rId111" Type="http://schemas.openxmlformats.org/officeDocument/2006/relationships/customXml" Target="../ink/ink751.xml"/><Relationship Id="rId132" Type="http://schemas.openxmlformats.org/officeDocument/2006/relationships/image" Target="../media/image1169.png"/><Relationship Id="rId153" Type="http://schemas.openxmlformats.org/officeDocument/2006/relationships/customXml" Target="../ink/ink772.xml"/><Relationship Id="rId174" Type="http://schemas.openxmlformats.org/officeDocument/2006/relationships/image" Target="../media/image1191.png"/><Relationship Id="rId195" Type="http://schemas.openxmlformats.org/officeDocument/2006/relationships/image" Target="../media/image1202.png"/><Relationship Id="rId209" Type="http://schemas.openxmlformats.org/officeDocument/2006/relationships/image" Target="../media/image1209.png"/><Relationship Id="rId220" Type="http://schemas.openxmlformats.org/officeDocument/2006/relationships/customXml" Target="../ink/ink805.xml"/><Relationship Id="rId241" Type="http://schemas.openxmlformats.org/officeDocument/2006/relationships/image" Target="../media/image1225.png"/><Relationship Id="rId36" Type="http://schemas.openxmlformats.org/officeDocument/2006/relationships/image" Target="../media/image592.png"/><Relationship Id="rId57" Type="http://schemas.openxmlformats.org/officeDocument/2006/relationships/customXml" Target="../ink/ink724.xml"/><Relationship Id="rId106" Type="http://schemas.openxmlformats.org/officeDocument/2006/relationships/image" Target="../media/image1155.png"/><Relationship Id="rId127" Type="http://schemas.openxmlformats.org/officeDocument/2006/relationships/customXml" Target="../ink/ink759.xml"/><Relationship Id="rId10" Type="http://schemas.openxmlformats.org/officeDocument/2006/relationships/image" Target="../media/image554.emf"/><Relationship Id="rId31" Type="http://schemas.openxmlformats.org/officeDocument/2006/relationships/customXml" Target="../ink/ink711.xml"/><Relationship Id="rId52" Type="http://schemas.openxmlformats.org/officeDocument/2006/relationships/image" Target="../media/image1125.png"/><Relationship Id="rId73" Type="http://schemas.openxmlformats.org/officeDocument/2006/relationships/customXml" Target="../ink/ink732.xml"/><Relationship Id="rId78" Type="http://schemas.openxmlformats.org/officeDocument/2006/relationships/image" Target="../media/image1139.png"/><Relationship Id="rId94" Type="http://schemas.openxmlformats.org/officeDocument/2006/relationships/image" Target="../media/image1148.png"/><Relationship Id="rId99" Type="http://schemas.openxmlformats.org/officeDocument/2006/relationships/customXml" Target="../ink/ink745.xml"/><Relationship Id="rId101" Type="http://schemas.openxmlformats.org/officeDocument/2006/relationships/customXml" Target="../ink/ink746.xml"/><Relationship Id="rId122" Type="http://schemas.openxmlformats.org/officeDocument/2006/relationships/image" Target="../media/image1164.png"/><Relationship Id="rId143" Type="http://schemas.openxmlformats.org/officeDocument/2006/relationships/customXml" Target="../ink/ink767.xml"/><Relationship Id="rId148" Type="http://schemas.openxmlformats.org/officeDocument/2006/relationships/image" Target="../media/image1085.png"/><Relationship Id="rId164" Type="http://schemas.openxmlformats.org/officeDocument/2006/relationships/image" Target="../media/image1186.png"/><Relationship Id="rId169" Type="http://schemas.openxmlformats.org/officeDocument/2006/relationships/customXml" Target="../ink/ink780.xml"/><Relationship Id="rId185" Type="http://schemas.openxmlformats.org/officeDocument/2006/relationships/image" Target="../media/image1197.png"/><Relationship Id="rId4" Type="http://schemas.openxmlformats.org/officeDocument/2006/relationships/tags" Target="../tags/tag68.xml"/><Relationship Id="rId9" Type="http://schemas.openxmlformats.org/officeDocument/2006/relationships/image" Target="../media/image553.emf"/><Relationship Id="rId180" Type="http://schemas.openxmlformats.org/officeDocument/2006/relationships/image" Target="../media/image1194.png"/><Relationship Id="rId210" Type="http://schemas.openxmlformats.org/officeDocument/2006/relationships/customXml" Target="../ink/ink800.xml"/><Relationship Id="rId215" Type="http://schemas.openxmlformats.org/officeDocument/2006/relationships/image" Target="../media/image1212.png"/><Relationship Id="rId236" Type="http://schemas.openxmlformats.org/officeDocument/2006/relationships/customXml" Target="../ink/ink813.xml"/><Relationship Id="rId26" Type="http://schemas.openxmlformats.org/officeDocument/2006/relationships/image" Target="../media/image1111.png"/><Relationship Id="rId231" Type="http://schemas.openxmlformats.org/officeDocument/2006/relationships/image" Target="../media/image1220.png"/><Relationship Id="rId47" Type="http://schemas.openxmlformats.org/officeDocument/2006/relationships/customXml" Target="../ink/ink719.xml"/><Relationship Id="rId68" Type="http://schemas.openxmlformats.org/officeDocument/2006/relationships/image" Target="../media/image1134.png"/><Relationship Id="rId89" Type="http://schemas.openxmlformats.org/officeDocument/2006/relationships/customXml" Target="../ink/ink740.xml"/><Relationship Id="rId112" Type="http://schemas.openxmlformats.org/officeDocument/2006/relationships/image" Target="../media/image1158.png"/><Relationship Id="rId133" Type="http://schemas.openxmlformats.org/officeDocument/2006/relationships/customXml" Target="../ink/ink762.xml"/><Relationship Id="rId154" Type="http://schemas.openxmlformats.org/officeDocument/2006/relationships/image" Target="../media/image1181.png"/><Relationship Id="rId175" Type="http://schemas.openxmlformats.org/officeDocument/2006/relationships/customXml" Target="../ink/ink783.xml"/><Relationship Id="rId196" Type="http://schemas.openxmlformats.org/officeDocument/2006/relationships/customXml" Target="../ink/ink793.xml"/><Relationship Id="rId200" Type="http://schemas.openxmlformats.org/officeDocument/2006/relationships/customXml" Target="../ink/ink795.xml"/><Relationship Id="rId16" Type="http://schemas.openxmlformats.org/officeDocument/2006/relationships/image" Target="../media/image1105.png"/><Relationship Id="rId221" Type="http://schemas.openxmlformats.org/officeDocument/2006/relationships/image" Target="../media/image1215.png"/><Relationship Id="rId242" Type="http://schemas.openxmlformats.org/officeDocument/2006/relationships/customXml" Target="../ink/ink816.xml"/><Relationship Id="rId37" Type="http://schemas.openxmlformats.org/officeDocument/2006/relationships/customXml" Target="../ink/ink714.xml"/><Relationship Id="rId58" Type="http://schemas.openxmlformats.org/officeDocument/2006/relationships/image" Target="../media/image1128.png"/><Relationship Id="rId79" Type="http://schemas.openxmlformats.org/officeDocument/2006/relationships/customXml" Target="../ink/ink735.xml"/><Relationship Id="rId102" Type="http://schemas.openxmlformats.org/officeDocument/2006/relationships/image" Target="../media/image1153.png"/><Relationship Id="rId123" Type="http://schemas.openxmlformats.org/officeDocument/2006/relationships/customXml" Target="../ink/ink757.xml"/><Relationship Id="rId144" Type="http://schemas.openxmlformats.org/officeDocument/2006/relationships/image" Target="../media/image1176.png"/><Relationship Id="rId90" Type="http://schemas.openxmlformats.org/officeDocument/2006/relationships/image" Target="../media/image1146.png"/><Relationship Id="rId165" Type="http://schemas.openxmlformats.org/officeDocument/2006/relationships/customXml" Target="../ink/ink778.xml"/><Relationship Id="rId186" Type="http://schemas.openxmlformats.org/officeDocument/2006/relationships/customXml" Target="../ink/ink788.xml"/><Relationship Id="rId211" Type="http://schemas.openxmlformats.org/officeDocument/2006/relationships/image" Target="../media/image1210.png"/><Relationship Id="rId232" Type="http://schemas.openxmlformats.org/officeDocument/2006/relationships/customXml" Target="../ink/ink811.xml"/><Relationship Id="rId27" Type="http://schemas.openxmlformats.org/officeDocument/2006/relationships/customXml" Target="../ink/ink709.xml"/><Relationship Id="rId48" Type="http://schemas.openxmlformats.org/officeDocument/2006/relationships/image" Target="../media/image1123.png"/><Relationship Id="rId69" Type="http://schemas.openxmlformats.org/officeDocument/2006/relationships/customXml" Target="../ink/ink730.xml"/><Relationship Id="rId113" Type="http://schemas.openxmlformats.org/officeDocument/2006/relationships/customXml" Target="../ink/ink752.xml"/><Relationship Id="rId134" Type="http://schemas.openxmlformats.org/officeDocument/2006/relationships/image" Target="../media/image1171.png"/><Relationship Id="rId80" Type="http://schemas.openxmlformats.org/officeDocument/2006/relationships/image" Target="../media/image1141.png"/><Relationship Id="rId155" Type="http://schemas.openxmlformats.org/officeDocument/2006/relationships/customXml" Target="../ink/ink773.xml"/><Relationship Id="rId176" Type="http://schemas.openxmlformats.org/officeDocument/2006/relationships/image" Target="../media/image1192.png"/><Relationship Id="rId197" Type="http://schemas.openxmlformats.org/officeDocument/2006/relationships/image" Target="../media/image1203.png"/><Relationship Id="rId201" Type="http://schemas.openxmlformats.org/officeDocument/2006/relationships/image" Target="../media/image1205.png"/><Relationship Id="rId222" Type="http://schemas.openxmlformats.org/officeDocument/2006/relationships/customXml" Target="../ink/ink806.xml"/><Relationship Id="rId243" Type="http://schemas.openxmlformats.org/officeDocument/2006/relationships/image" Target="../media/image1226.png"/><Relationship Id="rId17" Type="http://schemas.openxmlformats.org/officeDocument/2006/relationships/customXml" Target="../ink/ink704.xml"/><Relationship Id="rId38" Type="http://schemas.openxmlformats.org/officeDocument/2006/relationships/image" Target="../media/image1117.png"/><Relationship Id="rId59" Type="http://schemas.openxmlformats.org/officeDocument/2006/relationships/customXml" Target="../ink/ink725.xml"/><Relationship Id="rId103" Type="http://schemas.openxmlformats.org/officeDocument/2006/relationships/customXml" Target="../ink/ink747.xml"/><Relationship Id="rId124" Type="http://schemas.openxmlformats.org/officeDocument/2006/relationships/image" Target="../media/image1165.png"/><Relationship Id="rId70" Type="http://schemas.openxmlformats.org/officeDocument/2006/relationships/image" Target="../media/image1135.png"/><Relationship Id="rId91" Type="http://schemas.openxmlformats.org/officeDocument/2006/relationships/customXml" Target="../ink/ink741.xml"/><Relationship Id="rId145" Type="http://schemas.openxmlformats.org/officeDocument/2006/relationships/customXml" Target="../ink/ink768.xml"/><Relationship Id="rId166" Type="http://schemas.openxmlformats.org/officeDocument/2006/relationships/image" Target="../media/image1187.png"/><Relationship Id="rId187" Type="http://schemas.openxmlformats.org/officeDocument/2006/relationships/image" Target="../media/image1198.png"/><Relationship Id="rId1" Type="http://schemas.openxmlformats.org/officeDocument/2006/relationships/tags" Target="../tags/tag65.xml"/><Relationship Id="rId212" Type="http://schemas.openxmlformats.org/officeDocument/2006/relationships/customXml" Target="../ink/ink801.xml"/><Relationship Id="rId233" Type="http://schemas.openxmlformats.org/officeDocument/2006/relationships/image" Target="../media/image1221.png"/><Relationship Id="rId28" Type="http://schemas.openxmlformats.org/officeDocument/2006/relationships/image" Target="../media/image1112.png"/><Relationship Id="rId49" Type="http://schemas.openxmlformats.org/officeDocument/2006/relationships/customXml" Target="../ink/ink720.xml"/><Relationship Id="rId114" Type="http://schemas.openxmlformats.org/officeDocument/2006/relationships/image" Target="../media/image1159.png"/><Relationship Id="rId60" Type="http://schemas.openxmlformats.org/officeDocument/2006/relationships/image" Target="../media/image1129.png"/><Relationship Id="rId81" Type="http://schemas.openxmlformats.org/officeDocument/2006/relationships/customXml" Target="../ink/ink736.xml"/><Relationship Id="rId135" Type="http://schemas.openxmlformats.org/officeDocument/2006/relationships/customXml" Target="../ink/ink763.xml"/><Relationship Id="rId156" Type="http://schemas.openxmlformats.org/officeDocument/2006/relationships/image" Target="../media/image1182.png"/><Relationship Id="rId177" Type="http://schemas.openxmlformats.org/officeDocument/2006/relationships/customXml" Target="../ink/ink784.xml"/><Relationship Id="rId198" Type="http://schemas.openxmlformats.org/officeDocument/2006/relationships/customXml" Target="../ink/ink794.xml"/><Relationship Id="rId202" Type="http://schemas.openxmlformats.org/officeDocument/2006/relationships/customXml" Target="../ink/ink796.xml"/><Relationship Id="rId223" Type="http://schemas.openxmlformats.org/officeDocument/2006/relationships/image" Target="../media/image1216.png"/><Relationship Id="rId244" Type="http://schemas.openxmlformats.org/officeDocument/2006/relationships/customXml" Target="../ink/ink817.xml"/><Relationship Id="rId18" Type="http://schemas.openxmlformats.org/officeDocument/2006/relationships/image" Target="../media/image1106.png"/><Relationship Id="rId39" Type="http://schemas.openxmlformats.org/officeDocument/2006/relationships/customXml" Target="../ink/ink715.xml"/><Relationship Id="rId50" Type="http://schemas.openxmlformats.org/officeDocument/2006/relationships/image" Target="../media/image1124.png"/><Relationship Id="rId104" Type="http://schemas.openxmlformats.org/officeDocument/2006/relationships/image" Target="../media/image1154.png"/><Relationship Id="rId125" Type="http://schemas.openxmlformats.org/officeDocument/2006/relationships/customXml" Target="../ink/ink758.xml"/><Relationship Id="rId146" Type="http://schemas.openxmlformats.org/officeDocument/2006/relationships/image" Target="../media/image1177.png"/><Relationship Id="rId167" Type="http://schemas.openxmlformats.org/officeDocument/2006/relationships/customXml" Target="../ink/ink779.xml"/><Relationship Id="rId188" Type="http://schemas.openxmlformats.org/officeDocument/2006/relationships/customXml" Target="../ink/ink789.xml"/><Relationship Id="rId71" Type="http://schemas.openxmlformats.org/officeDocument/2006/relationships/customXml" Target="../ink/ink731.xml"/><Relationship Id="rId92" Type="http://schemas.openxmlformats.org/officeDocument/2006/relationships/image" Target="../media/image1147.png"/><Relationship Id="rId213" Type="http://schemas.openxmlformats.org/officeDocument/2006/relationships/image" Target="../media/image1211.png"/><Relationship Id="rId234" Type="http://schemas.openxmlformats.org/officeDocument/2006/relationships/customXml" Target="../ink/ink812.xml"/><Relationship Id="rId2" Type="http://schemas.openxmlformats.org/officeDocument/2006/relationships/tags" Target="../tags/tag66.xml"/><Relationship Id="rId29" Type="http://schemas.openxmlformats.org/officeDocument/2006/relationships/customXml" Target="../ink/ink710.xml"/><Relationship Id="rId40" Type="http://schemas.openxmlformats.org/officeDocument/2006/relationships/image" Target="../media/image1118.png"/><Relationship Id="rId115" Type="http://schemas.openxmlformats.org/officeDocument/2006/relationships/customXml" Target="../ink/ink753.xml"/><Relationship Id="rId136" Type="http://schemas.openxmlformats.org/officeDocument/2006/relationships/image" Target="../media/image1172.png"/><Relationship Id="rId157" Type="http://schemas.openxmlformats.org/officeDocument/2006/relationships/customXml" Target="../ink/ink774.xml"/><Relationship Id="rId178" Type="http://schemas.openxmlformats.org/officeDocument/2006/relationships/image" Target="../media/image1193.png"/><Relationship Id="rId61" Type="http://schemas.openxmlformats.org/officeDocument/2006/relationships/customXml" Target="../ink/ink726.xml"/><Relationship Id="rId82" Type="http://schemas.openxmlformats.org/officeDocument/2006/relationships/image" Target="../media/image679.png"/><Relationship Id="rId199" Type="http://schemas.openxmlformats.org/officeDocument/2006/relationships/image" Target="../media/image1204.png"/><Relationship Id="rId203" Type="http://schemas.openxmlformats.org/officeDocument/2006/relationships/image" Target="../media/image1206.png"/><Relationship Id="rId19" Type="http://schemas.openxmlformats.org/officeDocument/2006/relationships/customXml" Target="../ink/ink705.xml"/><Relationship Id="rId224" Type="http://schemas.openxmlformats.org/officeDocument/2006/relationships/customXml" Target="../ink/ink807.xml"/><Relationship Id="rId245" Type="http://schemas.openxmlformats.org/officeDocument/2006/relationships/image" Target="../media/image1227.png"/><Relationship Id="rId30" Type="http://schemas.openxmlformats.org/officeDocument/2006/relationships/image" Target="../media/image1113.png"/><Relationship Id="rId105" Type="http://schemas.openxmlformats.org/officeDocument/2006/relationships/customXml" Target="../ink/ink748.xml"/><Relationship Id="rId126" Type="http://schemas.openxmlformats.org/officeDocument/2006/relationships/image" Target="../media/image1166.png"/><Relationship Id="rId147" Type="http://schemas.openxmlformats.org/officeDocument/2006/relationships/customXml" Target="../ink/ink769.xml"/><Relationship Id="rId168" Type="http://schemas.openxmlformats.org/officeDocument/2006/relationships/image" Target="../media/image1188.png"/><Relationship Id="rId51" Type="http://schemas.openxmlformats.org/officeDocument/2006/relationships/customXml" Target="../ink/ink721.xml"/><Relationship Id="rId72" Type="http://schemas.openxmlformats.org/officeDocument/2006/relationships/image" Target="../media/image1136.png"/><Relationship Id="rId93" Type="http://schemas.openxmlformats.org/officeDocument/2006/relationships/customXml" Target="../ink/ink742.xml"/><Relationship Id="rId189" Type="http://schemas.openxmlformats.org/officeDocument/2006/relationships/image" Target="../media/image1199.png"/><Relationship Id="rId3" Type="http://schemas.openxmlformats.org/officeDocument/2006/relationships/tags" Target="../tags/tag67.xml"/><Relationship Id="rId214" Type="http://schemas.openxmlformats.org/officeDocument/2006/relationships/customXml" Target="../ink/ink802.xml"/><Relationship Id="rId235" Type="http://schemas.openxmlformats.org/officeDocument/2006/relationships/image" Target="../media/image1222.png"/><Relationship Id="rId116" Type="http://schemas.openxmlformats.org/officeDocument/2006/relationships/image" Target="../media/image681.png"/><Relationship Id="rId137" Type="http://schemas.openxmlformats.org/officeDocument/2006/relationships/customXml" Target="../ink/ink764.xml"/><Relationship Id="rId158" Type="http://schemas.openxmlformats.org/officeDocument/2006/relationships/image" Target="../media/image1183.png"/><Relationship Id="rId20" Type="http://schemas.openxmlformats.org/officeDocument/2006/relationships/image" Target="../media/image1107.png"/><Relationship Id="rId41" Type="http://schemas.openxmlformats.org/officeDocument/2006/relationships/customXml" Target="../ink/ink716.xml"/><Relationship Id="rId62" Type="http://schemas.openxmlformats.org/officeDocument/2006/relationships/image" Target="../media/image1131.png"/><Relationship Id="rId83" Type="http://schemas.openxmlformats.org/officeDocument/2006/relationships/customXml" Target="../ink/ink737.xml"/><Relationship Id="rId179" Type="http://schemas.openxmlformats.org/officeDocument/2006/relationships/customXml" Target="../ink/ink785.xml"/><Relationship Id="rId190" Type="http://schemas.openxmlformats.org/officeDocument/2006/relationships/customXml" Target="../ink/ink790.xml"/><Relationship Id="rId204" Type="http://schemas.openxmlformats.org/officeDocument/2006/relationships/customXml" Target="../ink/ink797.xml"/><Relationship Id="rId225" Type="http://schemas.openxmlformats.org/officeDocument/2006/relationships/image" Target="../media/image1217.png"/><Relationship Id="rId246" Type="http://schemas.openxmlformats.org/officeDocument/2006/relationships/image" Target="../media/image40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6.png"/><Relationship Id="rId42" Type="http://schemas.openxmlformats.org/officeDocument/2006/relationships/customXml" Target="../ink/ink17.xml"/><Relationship Id="rId47" Type="http://schemas.openxmlformats.org/officeDocument/2006/relationships/image" Target="../media/image19.png"/><Relationship Id="rId63" Type="http://schemas.openxmlformats.org/officeDocument/2006/relationships/image" Target="../media/image8.emf"/><Relationship Id="rId68" Type="http://schemas.openxmlformats.org/officeDocument/2006/relationships/customXml" Target="../ink/ink26.xml"/><Relationship Id="rId84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48.xml"/><Relationship Id="rId16" Type="http://schemas.openxmlformats.org/officeDocument/2006/relationships/customXml" Target="../ink/ink4.xml"/><Relationship Id="rId107" Type="http://schemas.openxmlformats.org/officeDocument/2006/relationships/image" Target="../media/image53.png"/><Relationship Id="rId11" Type="http://schemas.openxmlformats.org/officeDocument/2006/relationships/image" Target="../media/image1.png"/><Relationship Id="rId32" Type="http://schemas.openxmlformats.org/officeDocument/2006/relationships/customXml" Target="../ink/ink12.xml"/><Relationship Id="rId37" Type="http://schemas.openxmlformats.org/officeDocument/2006/relationships/image" Target="../media/image14.png"/><Relationship Id="rId53" Type="http://schemas.openxmlformats.org/officeDocument/2006/relationships/image" Target="../media/image22.png"/><Relationship Id="rId58" Type="http://schemas.openxmlformats.org/officeDocument/2006/relationships/image" Target="../media/image3.emf"/><Relationship Id="rId74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43.xml"/><Relationship Id="rId123" Type="http://schemas.openxmlformats.org/officeDocument/2006/relationships/image" Target="../media/image61.png"/><Relationship Id="rId128" Type="http://schemas.openxmlformats.org/officeDocument/2006/relationships/customXml" Target="../ink/ink56.xml"/><Relationship Id="rId5" Type="http://schemas.openxmlformats.org/officeDocument/2006/relationships/tags" Target="../tags/tag5.xml"/><Relationship Id="rId90" Type="http://schemas.openxmlformats.org/officeDocument/2006/relationships/customXml" Target="../ink/ink37.xml"/><Relationship Id="rId95" Type="http://schemas.openxmlformats.org/officeDocument/2006/relationships/image" Target="../media/image47.png"/><Relationship Id="rId22" Type="http://schemas.openxmlformats.org/officeDocument/2006/relationships/customXml" Target="../ink/ink7.xml"/><Relationship Id="rId27" Type="http://schemas.openxmlformats.org/officeDocument/2006/relationships/image" Target="../media/image9.png"/><Relationship Id="rId43" Type="http://schemas.openxmlformats.org/officeDocument/2006/relationships/image" Target="../media/image17.png"/><Relationship Id="rId48" Type="http://schemas.openxmlformats.org/officeDocument/2006/relationships/customXml" Target="../ink/ink20.xml"/><Relationship Id="rId64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1.xml"/><Relationship Id="rId80" Type="http://schemas.openxmlformats.org/officeDocument/2006/relationships/customXml" Target="../ink/ink32.xml"/><Relationship Id="rId85" Type="http://schemas.openxmlformats.org/officeDocument/2006/relationships/image" Target="../media/image42.png"/><Relationship Id="rId12" Type="http://schemas.openxmlformats.org/officeDocument/2006/relationships/customXml" Target="../ink/ink2.xml"/><Relationship Id="rId17" Type="http://schemas.openxmlformats.org/officeDocument/2006/relationships/image" Target="../media/image4.png"/><Relationship Id="rId33" Type="http://schemas.openxmlformats.org/officeDocument/2006/relationships/image" Target="../media/image12.png"/><Relationship Id="rId38" Type="http://schemas.openxmlformats.org/officeDocument/2006/relationships/customXml" Target="../ink/ink15.xml"/><Relationship Id="rId59" Type="http://schemas.openxmlformats.org/officeDocument/2006/relationships/image" Target="../media/image4.emf"/><Relationship Id="rId103" Type="http://schemas.openxmlformats.org/officeDocument/2006/relationships/image" Target="../media/image51.png"/><Relationship Id="rId108" Type="http://schemas.openxmlformats.org/officeDocument/2006/relationships/customXml" Target="../ink/ink46.xml"/><Relationship Id="rId124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3.xml"/><Relationship Id="rId70" Type="http://schemas.openxmlformats.org/officeDocument/2006/relationships/customXml" Target="../ink/ink27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image" Target="../media/image7.png"/><Relationship Id="rId28" Type="http://schemas.openxmlformats.org/officeDocument/2006/relationships/customXml" Target="../ink/ink10.xml"/><Relationship Id="rId49" Type="http://schemas.openxmlformats.org/officeDocument/2006/relationships/image" Target="../media/image20.png"/><Relationship Id="rId114" Type="http://schemas.openxmlformats.org/officeDocument/2006/relationships/customXml" Target="../ink/ink49.xml"/><Relationship Id="rId119" Type="http://schemas.openxmlformats.org/officeDocument/2006/relationships/image" Target="../media/image59.png"/><Relationship Id="rId44" Type="http://schemas.openxmlformats.org/officeDocument/2006/relationships/customXml" Target="../ink/ink18.xml"/><Relationship Id="rId60" Type="http://schemas.openxmlformats.org/officeDocument/2006/relationships/image" Target="../media/image5.emf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35.xml"/><Relationship Id="rId13" Type="http://schemas.openxmlformats.org/officeDocument/2006/relationships/image" Target="../media/image2.png"/><Relationship Id="rId18" Type="http://schemas.openxmlformats.org/officeDocument/2006/relationships/customXml" Target="../ink/ink5.xml"/><Relationship Id="rId39" Type="http://schemas.openxmlformats.org/officeDocument/2006/relationships/image" Target="../media/image15.png"/><Relationship Id="rId109" Type="http://schemas.openxmlformats.org/officeDocument/2006/relationships/image" Target="../media/image54.png"/><Relationship Id="rId34" Type="http://schemas.openxmlformats.org/officeDocument/2006/relationships/customXml" Target="../ink/ink13.xml"/><Relationship Id="rId50" Type="http://schemas.openxmlformats.org/officeDocument/2006/relationships/customXml" Target="../ink/ink21.xml"/><Relationship Id="rId55" Type="http://schemas.openxmlformats.org/officeDocument/2006/relationships/image" Target="../media/image23.png"/><Relationship Id="rId76" Type="http://schemas.openxmlformats.org/officeDocument/2006/relationships/customXml" Target="../ink/ink30.xml"/><Relationship Id="rId97" Type="http://schemas.openxmlformats.org/officeDocument/2006/relationships/image" Target="../media/image48.png"/><Relationship Id="rId104" Type="http://schemas.openxmlformats.org/officeDocument/2006/relationships/customXml" Target="../ink/ink44.xml"/><Relationship Id="rId120" Type="http://schemas.openxmlformats.org/officeDocument/2006/relationships/customXml" Target="../ink/ink52.xml"/><Relationship Id="rId125" Type="http://schemas.openxmlformats.org/officeDocument/2006/relationships/image" Target="../media/image62.png"/><Relationship Id="rId7" Type="http://schemas.openxmlformats.org/officeDocument/2006/relationships/tags" Target="../tags/tag7.xml"/><Relationship Id="rId71" Type="http://schemas.openxmlformats.org/officeDocument/2006/relationships/image" Target="../media/image35.png"/><Relationship Id="rId92" Type="http://schemas.openxmlformats.org/officeDocument/2006/relationships/customXml" Target="../ink/ink38.xml"/><Relationship Id="rId2" Type="http://schemas.openxmlformats.org/officeDocument/2006/relationships/tags" Target="../tags/tag2.xml"/><Relationship Id="rId29" Type="http://schemas.openxmlformats.org/officeDocument/2006/relationships/image" Target="../media/image10.png"/><Relationship Id="rId24" Type="http://schemas.openxmlformats.org/officeDocument/2006/relationships/customXml" Target="../ink/ink8.xml"/><Relationship Id="rId40" Type="http://schemas.openxmlformats.org/officeDocument/2006/relationships/customXml" Target="../ink/ink16.xml"/><Relationship Id="rId45" Type="http://schemas.openxmlformats.org/officeDocument/2006/relationships/image" Target="../media/image18.png"/><Relationship Id="rId66" Type="http://schemas.openxmlformats.org/officeDocument/2006/relationships/customXml" Target="../ink/ink25.xml"/><Relationship Id="rId87" Type="http://schemas.openxmlformats.org/officeDocument/2006/relationships/image" Target="../media/image43.png"/><Relationship Id="rId110" Type="http://schemas.openxmlformats.org/officeDocument/2006/relationships/customXml" Target="../ink/ink47.xml"/><Relationship Id="rId115" Type="http://schemas.openxmlformats.org/officeDocument/2006/relationships/image" Target="../media/image57.png"/><Relationship Id="rId61" Type="http://schemas.openxmlformats.org/officeDocument/2006/relationships/image" Target="../media/image6.emf"/><Relationship Id="rId82" Type="http://schemas.openxmlformats.org/officeDocument/2006/relationships/customXml" Target="../ink/ink33.xml"/><Relationship Id="rId19" Type="http://schemas.openxmlformats.org/officeDocument/2006/relationships/image" Target="../media/image5.png"/><Relationship Id="rId14" Type="http://schemas.openxmlformats.org/officeDocument/2006/relationships/customXml" Target="../ink/ink3.xml"/><Relationship Id="rId30" Type="http://schemas.openxmlformats.org/officeDocument/2006/relationships/customXml" Target="../ink/ink11.xml"/><Relationship Id="rId35" Type="http://schemas.openxmlformats.org/officeDocument/2006/relationships/image" Target="../media/image13.png"/><Relationship Id="rId56" Type="http://schemas.openxmlformats.org/officeDocument/2006/relationships/image" Target="../media/image1.emf"/><Relationship Id="rId77" Type="http://schemas.openxmlformats.org/officeDocument/2006/relationships/image" Target="../media/image38.png"/><Relationship Id="rId100" Type="http://schemas.openxmlformats.org/officeDocument/2006/relationships/customXml" Target="../ink/ink42.xml"/><Relationship Id="rId105" Type="http://schemas.openxmlformats.org/officeDocument/2006/relationships/image" Target="../media/image52.png"/><Relationship Id="rId126" Type="http://schemas.openxmlformats.org/officeDocument/2006/relationships/customXml" Target="../ink/ink55.xml"/><Relationship Id="rId8" Type="http://schemas.openxmlformats.org/officeDocument/2006/relationships/tags" Target="../tags/tag8.xml"/><Relationship Id="rId51" Type="http://schemas.openxmlformats.org/officeDocument/2006/relationships/image" Target="../media/image21.png"/><Relationship Id="rId72" Type="http://schemas.openxmlformats.org/officeDocument/2006/relationships/customXml" Target="../ink/ink28.xml"/><Relationship Id="rId93" Type="http://schemas.openxmlformats.org/officeDocument/2006/relationships/image" Target="../media/image46.png"/><Relationship Id="rId98" Type="http://schemas.openxmlformats.org/officeDocument/2006/relationships/customXml" Target="../ink/ink41.xml"/><Relationship Id="rId121" Type="http://schemas.openxmlformats.org/officeDocument/2006/relationships/image" Target="../media/image60.png"/><Relationship Id="rId3" Type="http://schemas.openxmlformats.org/officeDocument/2006/relationships/tags" Target="../tags/tag3.xml"/><Relationship Id="rId25" Type="http://schemas.openxmlformats.org/officeDocument/2006/relationships/image" Target="../media/image8.png"/><Relationship Id="rId46" Type="http://schemas.openxmlformats.org/officeDocument/2006/relationships/customXml" Target="../ink/ink19.xml"/><Relationship Id="rId67" Type="http://schemas.openxmlformats.org/officeDocument/2006/relationships/image" Target="../media/image33.png"/><Relationship Id="rId116" Type="http://schemas.openxmlformats.org/officeDocument/2006/relationships/customXml" Target="../ink/ink50.xml"/><Relationship Id="rId20" Type="http://schemas.openxmlformats.org/officeDocument/2006/relationships/customXml" Target="../ink/ink6.xml"/><Relationship Id="rId41" Type="http://schemas.openxmlformats.org/officeDocument/2006/relationships/image" Target="../media/image16.png"/><Relationship Id="rId62" Type="http://schemas.openxmlformats.org/officeDocument/2006/relationships/image" Target="../media/image7.emf"/><Relationship Id="rId83" Type="http://schemas.openxmlformats.org/officeDocument/2006/relationships/image" Target="../media/image41.png"/><Relationship Id="rId88" Type="http://schemas.openxmlformats.org/officeDocument/2006/relationships/customXml" Target="../ink/ink36.xml"/><Relationship Id="rId111" Type="http://schemas.openxmlformats.org/officeDocument/2006/relationships/image" Target="../media/image55.png"/><Relationship Id="rId15" Type="http://schemas.openxmlformats.org/officeDocument/2006/relationships/image" Target="../media/image3.png"/><Relationship Id="rId36" Type="http://schemas.openxmlformats.org/officeDocument/2006/relationships/customXml" Target="../ink/ink14.xml"/><Relationship Id="rId57" Type="http://schemas.openxmlformats.org/officeDocument/2006/relationships/image" Target="../media/image2.emf"/><Relationship Id="rId106" Type="http://schemas.openxmlformats.org/officeDocument/2006/relationships/customXml" Target="../ink/ink45.xml"/><Relationship Id="rId127" Type="http://schemas.openxmlformats.org/officeDocument/2006/relationships/image" Target="../media/image63.png"/><Relationship Id="rId10" Type="http://schemas.openxmlformats.org/officeDocument/2006/relationships/customXml" Target="../ink/ink1.xml"/><Relationship Id="rId31" Type="http://schemas.openxmlformats.org/officeDocument/2006/relationships/image" Target="../media/image11.png"/><Relationship Id="rId52" Type="http://schemas.openxmlformats.org/officeDocument/2006/relationships/customXml" Target="../ink/ink22.xml"/><Relationship Id="rId73" Type="http://schemas.openxmlformats.org/officeDocument/2006/relationships/image" Target="../media/image36.png"/><Relationship Id="rId78" Type="http://schemas.openxmlformats.org/officeDocument/2006/relationships/customXml" Target="../ink/ink31.xml"/><Relationship Id="rId94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5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26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1" Type="http://schemas.openxmlformats.org/officeDocument/2006/relationships/image" Target="../media/image74.png"/><Relationship Id="rId324" Type="http://schemas.openxmlformats.org/officeDocument/2006/relationships/customXml" Target="../ink/ink219.xml"/><Relationship Id="rId531" Type="http://schemas.openxmlformats.org/officeDocument/2006/relationships/image" Target="../media/image327.png"/><Relationship Id="rId170" Type="http://schemas.openxmlformats.org/officeDocument/2006/relationships/customXml" Target="../ink/ink141.xml"/><Relationship Id="rId268" Type="http://schemas.openxmlformats.org/officeDocument/2006/relationships/image" Target="../media/image197.png"/><Relationship Id="rId475" Type="http://schemas.openxmlformats.org/officeDocument/2006/relationships/image" Target="../media/image299.png"/><Relationship Id="rId32" Type="http://schemas.openxmlformats.org/officeDocument/2006/relationships/customXml" Target="../ink/ink72.xml"/><Relationship Id="rId128" Type="http://schemas.openxmlformats.org/officeDocument/2006/relationships/customXml" Target="../ink/ink120.xml"/><Relationship Id="rId335" Type="http://schemas.openxmlformats.org/officeDocument/2006/relationships/image" Target="../media/image230.png"/><Relationship Id="rId542" Type="http://schemas.openxmlformats.org/officeDocument/2006/relationships/image" Target="../media/image332.png"/><Relationship Id="rId181" Type="http://schemas.openxmlformats.org/officeDocument/2006/relationships/image" Target="../media/image154.png"/><Relationship Id="rId402" Type="http://schemas.openxmlformats.org/officeDocument/2006/relationships/image" Target="../media/image263.png"/><Relationship Id="rId279" Type="http://schemas.openxmlformats.org/officeDocument/2006/relationships/customXml" Target="../ink/ink196.xml"/><Relationship Id="rId486" Type="http://schemas.openxmlformats.org/officeDocument/2006/relationships/customXml" Target="../ink/ink301.xml"/><Relationship Id="rId43" Type="http://schemas.openxmlformats.org/officeDocument/2006/relationships/image" Target="../media/image85.png"/><Relationship Id="rId139" Type="http://schemas.openxmlformats.org/officeDocument/2006/relationships/image" Target="../media/image133.png"/><Relationship Id="rId346" Type="http://schemas.openxmlformats.org/officeDocument/2006/relationships/customXml" Target="../ink/ink230.xml"/><Relationship Id="rId553" Type="http://schemas.openxmlformats.org/officeDocument/2006/relationships/customXml" Target="../ink/ink335.xml"/><Relationship Id="rId192" Type="http://schemas.openxmlformats.org/officeDocument/2006/relationships/customXml" Target="../ink/ink152.xml"/><Relationship Id="rId206" Type="http://schemas.openxmlformats.org/officeDocument/2006/relationships/customXml" Target="../ink/ink159.xml"/><Relationship Id="rId413" Type="http://schemas.openxmlformats.org/officeDocument/2006/relationships/customXml" Target="../ink/ink264.xml"/><Relationship Id="rId497" Type="http://schemas.openxmlformats.org/officeDocument/2006/relationships/image" Target="../media/image310.png"/><Relationship Id="rId357" Type="http://schemas.openxmlformats.org/officeDocument/2006/relationships/image" Target="../media/image241.png"/><Relationship Id="rId54" Type="http://schemas.openxmlformats.org/officeDocument/2006/relationships/customXml" Target="../ink/ink83.xml"/><Relationship Id="rId217" Type="http://schemas.openxmlformats.org/officeDocument/2006/relationships/image" Target="../media/image172.png"/><Relationship Id="rId564" Type="http://schemas.openxmlformats.org/officeDocument/2006/relationships/image" Target="../media/image343.png"/><Relationship Id="rId424" Type="http://schemas.openxmlformats.org/officeDocument/2006/relationships/image" Target="../media/image274.png"/><Relationship Id="rId270" Type="http://schemas.openxmlformats.org/officeDocument/2006/relationships/image" Target="../media/image198.png"/><Relationship Id="rId65" Type="http://schemas.openxmlformats.org/officeDocument/2006/relationships/image" Target="../media/image96.png"/><Relationship Id="rId130" Type="http://schemas.openxmlformats.org/officeDocument/2006/relationships/customXml" Target="../ink/ink121.xml"/><Relationship Id="rId368" Type="http://schemas.openxmlformats.org/officeDocument/2006/relationships/customXml" Target="../ink/ink241.xml"/><Relationship Id="rId575" Type="http://schemas.openxmlformats.org/officeDocument/2006/relationships/customXml" Target="../ink/ink346.xml"/><Relationship Id="rId228" Type="http://schemas.openxmlformats.org/officeDocument/2006/relationships/customXml" Target="../ink/ink170.xml"/><Relationship Id="rId435" Type="http://schemas.openxmlformats.org/officeDocument/2006/relationships/customXml" Target="../ink/ink275.xml"/><Relationship Id="rId281" Type="http://schemas.openxmlformats.org/officeDocument/2006/relationships/customXml" Target="../ink/ink197.xml"/><Relationship Id="rId502" Type="http://schemas.openxmlformats.org/officeDocument/2006/relationships/customXml" Target="../ink/ink309.xml"/><Relationship Id="rId76" Type="http://schemas.openxmlformats.org/officeDocument/2006/relationships/customXml" Target="../ink/ink94.xml"/><Relationship Id="rId141" Type="http://schemas.openxmlformats.org/officeDocument/2006/relationships/image" Target="../media/image134.png"/><Relationship Id="rId379" Type="http://schemas.openxmlformats.org/officeDocument/2006/relationships/customXml" Target="../ink/ink247.xml"/><Relationship Id="rId586" Type="http://schemas.openxmlformats.org/officeDocument/2006/relationships/image" Target="../media/image354.png"/><Relationship Id="rId7" Type="http://schemas.openxmlformats.org/officeDocument/2006/relationships/image" Target="../media/image67.png"/><Relationship Id="rId239" Type="http://schemas.openxmlformats.org/officeDocument/2006/relationships/image" Target="../media/image183.png"/><Relationship Id="rId446" Type="http://schemas.openxmlformats.org/officeDocument/2006/relationships/image" Target="../media/image285.png"/><Relationship Id="rId292" Type="http://schemas.openxmlformats.org/officeDocument/2006/relationships/image" Target="../media/image209.png"/><Relationship Id="rId306" Type="http://schemas.openxmlformats.org/officeDocument/2006/relationships/image" Target="../media/image216.png"/><Relationship Id="rId45" Type="http://schemas.openxmlformats.org/officeDocument/2006/relationships/image" Target="../media/image86.png"/><Relationship Id="rId87" Type="http://schemas.openxmlformats.org/officeDocument/2006/relationships/image" Target="../media/image107.png"/><Relationship Id="rId110" Type="http://schemas.openxmlformats.org/officeDocument/2006/relationships/customXml" Target="../ink/ink111.xml"/><Relationship Id="rId348" Type="http://schemas.openxmlformats.org/officeDocument/2006/relationships/customXml" Target="../ink/ink231.xml"/><Relationship Id="rId513" Type="http://schemas.openxmlformats.org/officeDocument/2006/relationships/image" Target="../media/image318.png"/><Relationship Id="rId555" Type="http://schemas.openxmlformats.org/officeDocument/2006/relationships/customXml" Target="../ink/ink336.xml"/><Relationship Id="rId152" Type="http://schemas.openxmlformats.org/officeDocument/2006/relationships/customXml" Target="../ink/ink132.xml"/><Relationship Id="rId194" Type="http://schemas.openxmlformats.org/officeDocument/2006/relationships/customXml" Target="../ink/ink153.xml"/><Relationship Id="rId208" Type="http://schemas.openxmlformats.org/officeDocument/2006/relationships/customXml" Target="../ink/ink160.xml"/><Relationship Id="rId415" Type="http://schemas.openxmlformats.org/officeDocument/2006/relationships/customXml" Target="../ink/ink265.xml"/><Relationship Id="rId457" Type="http://schemas.openxmlformats.org/officeDocument/2006/relationships/customXml" Target="../ink/ink286.xml"/><Relationship Id="rId261" Type="http://schemas.openxmlformats.org/officeDocument/2006/relationships/image" Target="../media/image194.png"/><Relationship Id="rId499" Type="http://schemas.openxmlformats.org/officeDocument/2006/relationships/image" Target="../media/image311.png"/><Relationship Id="rId14" Type="http://schemas.openxmlformats.org/officeDocument/2006/relationships/customXml" Target="../ink/ink63.xml"/><Relationship Id="rId56" Type="http://schemas.openxmlformats.org/officeDocument/2006/relationships/customXml" Target="../ink/ink84.xml"/><Relationship Id="rId317" Type="http://schemas.openxmlformats.org/officeDocument/2006/relationships/customXml" Target="../ink/ink215.xml"/><Relationship Id="rId359" Type="http://schemas.openxmlformats.org/officeDocument/2006/relationships/image" Target="../media/image242.png"/><Relationship Id="rId524" Type="http://schemas.openxmlformats.org/officeDocument/2006/relationships/customXml" Target="../ink/ink320.xml"/><Relationship Id="rId566" Type="http://schemas.openxmlformats.org/officeDocument/2006/relationships/image" Target="../media/image344.png"/><Relationship Id="rId98" Type="http://schemas.openxmlformats.org/officeDocument/2006/relationships/customXml" Target="../ink/ink105.xml"/><Relationship Id="rId121" Type="http://schemas.openxmlformats.org/officeDocument/2006/relationships/image" Target="../media/image124.png"/><Relationship Id="rId163" Type="http://schemas.openxmlformats.org/officeDocument/2006/relationships/image" Target="../media/image145.png"/><Relationship Id="rId219" Type="http://schemas.openxmlformats.org/officeDocument/2006/relationships/image" Target="../media/image173.png"/><Relationship Id="rId370" Type="http://schemas.openxmlformats.org/officeDocument/2006/relationships/customXml" Target="../ink/ink242.xml"/><Relationship Id="rId426" Type="http://schemas.openxmlformats.org/officeDocument/2006/relationships/image" Target="../media/image275.png"/><Relationship Id="rId230" Type="http://schemas.openxmlformats.org/officeDocument/2006/relationships/customXml" Target="../ink/ink171.xml"/><Relationship Id="rId468" Type="http://schemas.openxmlformats.org/officeDocument/2006/relationships/customXml" Target="../ink/ink292.xml"/><Relationship Id="rId25" Type="http://schemas.openxmlformats.org/officeDocument/2006/relationships/image" Target="../media/image76.png"/><Relationship Id="rId67" Type="http://schemas.openxmlformats.org/officeDocument/2006/relationships/image" Target="../media/image97.png"/><Relationship Id="rId272" Type="http://schemas.openxmlformats.org/officeDocument/2006/relationships/image" Target="../media/image199.png"/><Relationship Id="rId328" Type="http://schemas.openxmlformats.org/officeDocument/2006/relationships/customXml" Target="../ink/ink221.xml"/><Relationship Id="rId535" Type="http://schemas.openxmlformats.org/officeDocument/2006/relationships/image" Target="../media/image329.png"/><Relationship Id="rId577" Type="http://schemas.openxmlformats.org/officeDocument/2006/relationships/customXml" Target="../ink/ink347.xml"/><Relationship Id="rId132" Type="http://schemas.openxmlformats.org/officeDocument/2006/relationships/customXml" Target="../ink/ink122.xml"/><Relationship Id="rId174" Type="http://schemas.openxmlformats.org/officeDocument/2006/relationships/customXml" Target="../ink/ink143.xml"/><Relationship Id="rId381" Type="http://schemas.openxmlformats.org/officeDocument/2006/relationships/customXml" Target="../ink/ink248.xml"/><Relationship Id="rId241" Type="http://schemas.openxmlformats.org/officeDocument/2006/relationships/image" Target="../media/image184.png"/><Relationship Id="rId437" Type="http://schemas.openxmlformats.org/officeDocument/2006/relationships/customXml" Target="../ink/ink276.xml"/><Relationship Id="rId479" Type="http://schemas.openxmlformats.org/officeDocument/2006/relationships/image" Target="../media/image301.png"/><Relationship Id="rId36" Type="http://schemas.openxmlformats.org/officeDocument/2006/relationships/customXml" Target="../ink/ink74.xml"/><Relationship Id="rId283" Type="http://schemas.openxmlformats.org/officeDocument/2006/relationships/customXml" Target="../ink/ink198.xml"/><Relationship Id="rId339" Type="http://schemas.openxmlformats.org/officeDocument/2006/relationships/image" Target="../media/image232.png"/><Relationship Id="rId490" Type="http://schemas.openxmlformats.org/officeDocument/2006/relationships/customXml" Target="../ink/ink303.xml"/><Relationship Id="rId504" Type="http://schemas.openxmlformats.org/officeDocument/2006/relationships/customXml" Target="../ink/ink310.xml"/><Relationship Id="rId546" Type="http://schemas.openxmlformats.org/officeDocument/2006/relationships/image" Target="../media/image334.png"/><Relationship Id="rId78" Type="http://schemas.openxmlformats.org/officeDocument/2006/relationships/customXml" Target="../ink/ink95.xml"/><Relationship Id="rId101" Type="http://schemas.openxmlformats.org/officeDocument/2006/relationships/image" Target="../media/image114.png"/><Relationship Id="rId143" Type="http://schemas.openxmlformats.org/officeDocument/2006/relationships/image" Target="../media/image135.png"/><Relationship Id="rId185" Type="http://schemas.openxmlformats.org/officeDocument/2006/relationships/image" Target="../media/image156.png"/><Relationship Id="rId350" Type="http://schemas.openxmlformats.org/officeDocument/2006/relationships/customXml" Target="../ink/ink232.xml"/><Relationship Id="rId406" Type="http://schemas.openxmlformats.org/officeDocument/2006/relationships/image" Target="../media/image265.png"/><Relationship Id="rId588" Type="http://schemas.openxmlformats.org/officeDocument/2006/relationships/image" Target="../media/image355.png"/><Relationship Id="rId9" Type="http://schemas.openxmlformats.org/officeDocument/2006/relationships/image" Target="../media/image68.png"/><Relationship Id="rId210" Type="http://schemas.openxmlformats.org/officeDocument/2006/relationships/customXml" Target="../ink/ink161.xml"/><Relationship Id="rId392" Type="http://schemas.openxmlformats.org/officeDocument/2006/relationships/image" Target="../media/image258.png"/><Relationship Id="rId448" Type="http://schemas.openxmlformats.org/officeDocument/2006/relationships/image" Target="../media/image286.png"/><Relationship Id="rId252" Type="http://schemas.openxmlformats.org/officeDocument/2006/relationships/customXml" Target="../ink/ink182.xml"/><Relationship Id="rId294" Type="http://schemas.openxmlformats.org/officeDocument/2006/relationships/image" Target="../media/image210.png"/><Relationship Id="rId308" Type="http://schemas.openxmlformats.org/officeDocument/2006/relationships/image" Target="../media/image217.png"/><Relationship Id="rId515" Type="http://schemas.openxmlformats.org/officeDocument/2006/relationships/image" Target="../media/image319.png"/><Relationship Id="rId47" Type="http://schemas.openxmlformats.org/officeDocument/2006/relationships/image" Target="../media/image87.png"/><Relationship Id="rId89" Type="http://schemas.openxmlformats.org/officeDocument/2006/relationships/image" Target="../media/image108.png"/><Relationship Id="rId112" Type="http://schemas.openxmlformats.org/officeDocument/2006/relationships/customXml" Target="../ink/ink112.xml"/><Relationship Id="rId154" Type="http://schemas.openxmlformats.org/officeDocument/2006/relationships/customXml" Target="../ink/ink133.xml"/><Relationship Id="rId361" Type="http://schemas.openxmlformats.org/officeDocument/2006/relationships/image" Target="../media/image243.png"/><Relationship Id="rId557" Type="http://schemas.openxmlformats.org/officeDocument/2006/relationships/customXml" Target="../ink/ink337.xml"/><Relationship Id="rId196" Type="http://schemas.openxmlformats.org/officeDocument/2006/relationships/customXml" Target="../ink/ink154.xml"/><Relationship Id="rId417" Type="http://schemas.openxmlformats.org/officeDocument/2006/relationships/customXml" Target="../ink/ink266.xml"/><Relationship Id="rId459" Type="http://schemas.openxmlformats.org/officeDocument/2006/relationships/customXml" Target="../ink/ink287.xml"/><Relationship Id="rId16" Type="http://schemas.openxmlformats.org/officeDocument/2006/relationships/customXml" Target="../ink/ink64.xml"/><Relationship Id="rId221" Type="http://schemas.openxmlformats.org/officeDocument/2006/relationships/image" Target="../media/image174.png"/><Relationship Id="rId263" Type="http://schemas.openxmlformats.org/officeDocument/2006/relationships/image" Target="../media/image195.png"/><Relationship Id="rId319" Type="http://schemas.openxmlformats.org/officeDocument/2006/relationships/customXml" Target="../ink/ink216.xml"/><Relationship Id="rId470" Type="http://schemas.openxmlformats.org/officeDocument/2006/relationships/customXml" Target="../ink/ink293.xml"/><Relationship Id="rId526" Type="http://schemas.openxmlformats.org/officeDocument/2006/relationships/customXml" Target="../ink/ink321.xml"/><Relationship Id="rId58" Type="http://schemas.openxmlformats.org/officeDocument/2006/relationships/customXml" Target="../ink/ink85.xml"/><Relationship Id="rId123" Type="http://schemas.openxmlformats.org/officeDocument/2006/relationships/image" Target="../media/image125.png"/><Relationship Id="rId330" Type="http://schemas.openxmlformats.org/officeDocument/2006/relationships/customXml" Target="../ink/ink222.xml"/><Relationship Id="rId568" Type="http://schemas.openxmlformats.org/officeDocument/2006/relationships/image" Target="../media/image345.png"/><Relationship Id="rId165" Type="http://schemas.openxmlformats.org/officeDocument/2006/relationships/image" Target="../media/image146.png"/><Relationship Id="rId372" Type="http://schemas.openxmlformats.org/officeDocument/2006/relationships/customXml" Target="../ink/ink243.xml"/><Relationship Id="rId428" Type="http://schemas.openxmlformats.org/officeDocument/2006/relationships/image" Target="../media/image276.png"/><Relationship Id="rId232" Type="http://schemas.openxmlformats.org/officeDocument/2006/relationships/customXml" Target="../ink/ink172.xml"/><Relationship Id="rId274" Type="http://schemas.openxmlformats.org/officeDocument/2006/relationships/image" Target="../media/image200.png"/><Relationship Id="rId481" Type="http://schemas.openxmlformats.org/officeDocument/2006/relationships/image" Target="../media/image302.png"/><Relationship Id="rId27" Type="http://schemas.openxmlformats.org/officeDocument/2006/relationships/image" Target="../media/image77.png"/><Relationship Id="rId69" Type="http://schemas.openxmlformats.org/officeDocument/2006/relationships/image" Target="../media/image98.png"/><Relationship Id="rId134" Type="http://schemas.openxmlformats.org/officeDocument/2006/relationships/customXml" Target="../ink/ink123.xml"/><Relationship Id="rId537" Type="http://schemas.openxmlformats.org/officeDocument/2006/relationships/image" Target="../media/image330.png"/><Relationship Id="rId579" Type="http://schemas.openxmlformats.org/officeDocument/2006/relationships/customXml" Target="../ink/ink348.xml"/><Relationship Id="rId80" Type="http://schemas.openxmlformats.org/officeDocument/2006/relationships/customXml" Target="../ink/ink96.xml"/><Relationship Id="rId176" Type="http://schemas.openxmlformats.org/officeDocument/2006/relationships/customXml" Target="../ink/ink144.xml"/><Relationship Id="rId341" Type="http://schemas.openxmlformats.org/officeDocument/2006/relationships/image" Target="../media/image233.png"/><Relationship Id="rId383" Type="http://schemas.openxmlformats.org/officeDocument/2006/relationships/customXml" Target="../ink/ink249.xml"/><Relationship Id="rId439" Type="http://schemas.openxmlformats.org/officeDocument/2006/relationships/customXml" Target="../ink/ink277.xml"/><Relationship Id="rId590" Type="http://schemas.openxmlformats.org/officeDocument/2006/relationships/image" Target="../media/image356.png"/><Relationship Id="rId201" Type="http://schemas.openxmlformats.org/officeDocument/2006/relationships/image" Target="../media/image164.png"/><Relationship Id="rId243" Type="http://schemas.openxmlformats.org/officeDocument/2006/relationships/image" Target="../media/image185.png"/><Relationship Id="rId285" Type="http://schemas.openxmlformats.org/officeDocument/2006/relationships/customXml" Target="../ink/ink199.xml"/><Relationship Id="rId450" Type="http://schemas.openxmlformats.org/officeDocument/2006/relationships/image" Target="../media/image287.png"/><Relationship Id="rId506" Type="http://schemas.openxmlformats.org/officeDocument/2006/relationships/customXml" Target="../ink/ink311.xml"/><Relationship Id="rId38" Type="http://schemas.openxmlformats.org/officeDocument/2006/relationships/customXml" Target="../ink/ink75.xml"/><Relationship Id="rId103" Type="http://schemas.openxmlformats.org/officeDocument/2006/relationships/image" Target="../media/image115.png"/><Relationship Id="rId310" Type="http://schemas.openxmlformats.org/officeDocument/2006/relationships/image" Target="../media/image218.png"/><Relationship Id="rId492" Type="http://schemas.openxmlformats.org/officeDocument/2006/relationships/customXml" Target="../ink/ink304.xml"/><Relationship Id="rId548" Type="http://schemas.openxmlformats.org/officeDocument/2006/relationships/image" Target="../media/image335.png"/><Relationship Id="rId91" Type="http://schemas.openxmlformats.org/officeDocument/2006/relationships/image" Target="../media/image109.png"/><Relationship Id="rId145" Type="http://schemas.openxmlformats.org/officeDocument/2006/relationships/image" Target="../media/image136.png"/><Relationship Id="rId187" Type="http://schemas.openxmlformats.org/officeDocument/2006/relationships/image" Target="../media/image157.png"/><Relationship Id="rId352" Type="http://schemas.openxmlformats.org/officeDocument/2006/relationships/customXml" Target="../ink/ink233.xml"/><Relationship Id="rId394" Type="http://schemas.openxmlformats.org/officeDocument/2006/relationships/image" Target="../media/image259.png"/><Relationship Id="rId408" Type="http://schemas.openxmlformats.org/officeDocument/2006/relationships/image" Target="../media/image266.png"/><Relationship Id="rId212" Type="http://schemas.openxmlformats.org/officeDocument/2006/relationships/customXml" Target="../ink/ink162.xml"/><Relationship Id="rId254" Type="http://schemas.openxmlformats.org/officeDocument/2006/relationships/customXml" Target="../ink/ink183.xml"/><Relationship Id="rId49" Type="http://schemas.openxmlformats.org/officeDocument/2006/relationships/image" Target="../media/image88.png"/><Relationship Id="rId114" Type="http://schemas.openxmlformats.org/officeDocument/2006/relationships/customXml" Target="../ink/ink113.xml"/><Relationship Id="rId296" Type="http://schemas.openxmlformats.org/officeDocument/2006/relationships/image" Target="../media/image211.png"/><Relationship Id="rId461" Type="http://schemas.openxmlformats.org/officeDocument/2006/relationships/customXml" Target="../ink/ink288.xml"/><Relationship Id="rId517" Type="http://schemas.openxmlformats.org/officeDocument/2006/relationships/image" Target="../media/image320.png"/><Relationship Id="rId559" Type="http://schemas.openxmlformats.org/officeDocument/2006/relationships/customXml" Target="../ink/ink338.xml"/><Relationship Id="rId60" Type="http://schemas.openxmlformats.org/officeDocument/2006/relationships/customXml" Target="../ink/ink86.xml"/><Relationship Id="rId156" Type="http://schemas.openxmlformats.org/officeDocument/2006/relationships/customXml" Target="../ink/ink134.xml"/><Relationship Id="rId198" Type="http://schemas.openxmlformats.org/officeDocument/2006/relationships/customXml" Target="../ink/ink155.xml"/><Relationship Id="rId321" Type="http://schemas.openxmlformats.org/officeDocument/2006/relationships/customXml" Target="../ink/ink217.xml"/><Relationship Id="rId363" Type="http://schemas.openxmlformats.org/officeDocument/2006/relationships/image" Target="../media/image244.png"/><Relationship Id="rId419" Type="http://schemas.openxmlformats.org/officeDocument/2006/relationships/customXml" Target="../ink/ink267.xml"/><Relationship Id="rId570" Type="http://schemas.openxmlformats.org/officeDocument/2006/relationships/image" Target="../media/image346.png"/><Relationship Id="rId223" Type="http://schemas.openxmlformats.org/officeDocument/2006/relationships/image" Target="../media/image175.png"/><Relationship Id="rId430" Type="http://schemas.openxmlformats.org/officeDocument/2006/relationships/image" Target="../media/image277.png"/><Relationship Id="rId18" Type="http://schemas.openxmlformats.org/officeDocument/2006/relationships/customXml" Target="../ink/ink65.xml"/><Relationship Id="rId265" Type="http://schemas.openxmlformats.org/officeDocument/2006/relationships/image" Target="../media/image196.png"/><Relationship Id="rId472" Type="http://schemas.openxmlformats.org/officeDocument/2006/relationships/customXml" Target="../ink/ink294.xml"/><Relationship Id="rId528" Type="http://schemas.openxmlformats.org/officeDocument/2006/relationships/customXml" Target="../ink/ink322.xml"/><Relationship Id="rId125" Type="http://schemas.openxmlformats.org/officeDocument/2006/relationships/image" Target="../media/image126.png"/><Relationship Id="rId167" Type="http://schemas.openxmlformats.org/officeDocument/2006/relationships/image" Target="../media/image147.png"/><Relationship Id="rId332" Type="http://schemas.openxmlformats.org/officeDocument/2006/relationships/customXml" Target="../ink/ink223.xml"/><Relationship Id="rId374" Type="http://schemas.openxmlformats.org/officeDocument/2006/relationships/customXml" Target="../ink/ink244.xml"/><Relationship Id="rId581" Type="http://schemas.openxmlformats.org/officeDocument/2006/relationships/customXml" Target="../ink/ink349.xml"/><Relationship Id="rId71" Type="http://schemas.openxmlformats.org/officeDocument/2006/relationships/image" Target="../media/image99.png"/><Relationship Id="rId234" Type="http://schemas.openxmlformats.org/officeDocument/2006/relationships/customXml" Target="../ink/ink173.xml"/><Relationship Id="rId2" Type="http://schemas.openxmlformats.org/officeDocument/2006/relationships/customXml" Target="../ink/ink57.xml"/><Relationship Id="rId29" Type="http://schemas.openxmlformats.org/officeDocument/2006/relationships/image" Target="../media/image78.png"/><Relationship Id="rId276" Type="http://schemas.openxmlformats.org/officeDocument/2006/relationships/image" Target="../media/image201.png"/><Relationship Id="rId441" Type="http://schemas.openxmlformats.org/officeDocument/2006/relationships/customXml" Target="../ink/ink278.xml"/><Relationship Id="rId483" Type="http://schemas.openxmlformats.org/officeDocument/2006/relationships/image" Target="../media/image303.png"/><Relationship Id="rId539" Type="http://schemas.openxmlformats.org/officeDocument/2006/relationships/customXml" Target="../ink/ink328.xml"/><Relationship Id="rId40" Type="http://schemas.openxmlformats.org/officeDocument/2006/relationships/customXml" Target="../ink/ink76.xml"/><Relationship Id="rId136" Type="http://schemas.openxmlformats.org/officeDocument/2006/relationships/customXml" Target="../ink/ink124.xml"/><Relationship Id="rId178" Type="http://schemas.openxmlformats.org/officeDocument/2006/relationships/customXml" Target="../ink/ink145.xml"/><Relationship Id="rId301" Type="http://schemas.openxmlformats.org/officeDocument/2006/relationships/customXml" Target="../ink/ink207.xml"/><Relationship Id="rId343" Type="http://schemas.openxmlformats.org/officeDocument/2006/relationships/image" Target="../media/image234.png"/><Relationship Id="rId550" Type="http://schemas.openxmlformats.org/officeDocument/2006/relationships/image" Target="../media/image336.png"/><Relationship Id="rId82" Type="http://schemas.openxmlformats.org/officeDocument/2006/relationships/customXml" Target="../ink/ink97.xml"/><Relationship Id="rId203" Type="http://schemas.openxmlformats.org/officeDocument/2006/relationships/image" Target="../media/image165.png"/><Relationship Id="rId385" Type="http://schemas.openxmlformats.org/officeDocument/2006/relationships/customXml" Target="../ink/ink250.xml"/><Relationship Id="rId592" Type="http://schemas.openxmlformats.org/officeDocument/2006/relationships/image" Target="../media/image357.png"/><Relationship Id="rId245" Type="http://schemas.openxmlformats.org/officeDocument/2006/relationships/image" Target="../media/image186.png"/><Relationship Id="rId287" Type="http://schemas.openxmlformats.org/officeDocument/2006/relationships/customXml" Target="../ink/ink200.xml"/><Relationship Id="rId410" Type="http://schemas.openxmlformats.org/officeDocument/2006/relationships/image" Target="../media/image267.png"/><Relationship Id="rId452" Type="http://schemas.openxmlformats.org/officeDocument/2006/relationships/image" Target="../media/image288.png"/><Relationship Id="rId494" Type="http://schemas.openxmlformats.org/officeDocument/2006/relationships/customXml" Target="../ink/ink305.xml"/><Relationship Id="rId508" Type="http://schemas.openxmlformats.org/officeDocument/2006/relationships/customXml" Target="../ink/ink312.xml"/><Relationship Id="rId105" Type="http://schemas.openxmlformats.org/officeDocument/2006/relationships/image" Target="../media/image116.png"/><Relationship Id="rId147" Type="http://schemas.openxmlformats.org/officeDocument/2006/relationships/image" Target="../media/image137.png"/><Relationship Id="rId312" Type="http://schemas.openxmlformats.org/officeDocument/2006/relationships/image" Target="../media/image219.png"/><Relationship Id="rId354" Type="http://schemas.openxmlformats.org/officeDocument/2006/relationships/customXml" Target="../ink/ink234.xml"/><Relationship Id="rId51" Type="http://schemas.openxmlformats.org/officeDocument/2006/relationships/image" Target="../media/image89.png"/><Relationship Id="rId93" Type="http://schemas.openxmlformats.org/officeDocument/2006/relationships/image" Target="../media/image110.png"/><Relationship Id="rId189" Type="http://schemas.openxmlformats.org/officeDocument/2006/relationships/image" Target="../media/image158.png"/><Relationship Id="rId396" Type="http://schemas.openxmlformats.org/officeDocument/2006/relationships/image" Target="../media/image260.png"/><Relationship Id="rId561" Type="http://schemas.openxmlformats.org/officeDocument/2006/relationships/customXml" Target="../ink/ink339.xml"/><Relationship Id="rId214" Type="http://schemas.openxmlformats.org/officeDocument/2006/relationships/customXml" Target="../ink/ink163.xml"/><Relationship Id="rId256" Type="http://schemas.openxmlformats.org/officeDocument/2006/relationships/customXml" Target="../ink/ink184.xml"/><Relationship Id="rId298" Type="http://schemas.openxmlformats.org/officeDocument/2006/relationships/image" Target="../media/image212.png"/><Relationship Id="rId421" Type="http://schemas.openxmlformats.org/officeDocument/2006/relationships/customXml" Target="../ink/ink268.xml"/><Relationship Id="rId463" Type="http://schemas.openxmlformats.org/officeDocument/2006/relationships/customXml" Target="../ink/ink289.xml"/><Relationship Id="rId519" Type="http://schemas.openxmlformats.org/officeDocument/2006/relationships/image" Target="../media/image321.png"/><Relationship Id="rId116" Type="http://schemas.openxmlformats.org/officeDocument/2006/relationships/customXml" Target="../ink/ink114.xml"/><Relationship Id="rId158" Type="http://schemas.openxmlformats.org/officeDocument/2006/relationships/customXml" Target="../ink/ink135.xml"/><Relationship Id="rId323" Type="http://schemas.openxmlformats.org/officeDocument/2006/relationships/image" Target="../media/image224.png"/><Relationship Id="rId530" Type="http://schemas.openxmlformats.org/officeDocument/2006/relationships/customXml" Target="../ink/ink323.xml"/><Relationship Id="rId20" Type="http://schemas.openxmlformats.org/officeDocument/2006/relationships/customXml" Target="../ink/ink66.xml"/><Relationship Id="rId62" Type="http://schemas.openxmlformats.org/officeDocument/2006/relationships/customXml" Target="../ink/ink87.xml"/><Relationship Id="rId365" Type="http://schemas.openxmlformats.org/officeDocument/2006/relationships/image" Target="../media/image245.png"/><Relationship Id="rId572" Type="http://schemas.openxmlformats.org/officeDocument/2006/relationships/image" Target="../media/image347.png"/><Relationship Id="rId225" Type="http://schemas.openxmlformats.org/officeDocument/2006/relationships/image" Target="../media/image176.png"/><Relationship Id="rId267" Type="http://schemas.openxmlformats.org/officeDocument/2006/relationships/customXml" Target="../ink/ink190.xml"/><Relationship Id="rId432" Type="http://schemas.openxmlformats.org/officeDocument/2006/relationships/image" Target="../media/image278.png"/><Relationship Id="rId474" Type="http://schemas.openxmlformats.org/officeDocument/2006/relationships/customXml" Target="../ink/ink295.xml"/><Relationship Id="rId127" Type="http://schemas.openxmlformats.org/officeDocument/2006/relationships/image" Target="../media/image127.png"/><Relationship Id="rId31" Type="http://schemas.openxmlformats.org/officeDocument/2006/relationships/image" Target="../media/image79.png"/><Relationship Id="rId73" Type="http://schemas.openxmlformats.org/officeDocument/2006/relationships/image" Target="../media/image100.png"/><Relationship Id="rId169" Type="http://schemas.openxmlformats.org/officeDocument/2006/relationships/image" Target="../media/image148.png"/><Relationship Id="rId334" Type="http://schemas.openxmlformats.org/officeDocument/2006/relationships/customXml" Target="../ink/ink224.xml"/><Relationship Id="rId376" Type="http://schemas.openxmlformats.org/officeDocument/2006/relationships/customXml" Target="../ink/ink245.xml"/><Relationship Id="rId541" Type="http://schemas.openxmlformats.org/officeDocument/2006/relationships/customXml" Target="../ink/ink329.xml"/><Relationship Id="rId583" Type="http://schemas.openxmlformats.org/officeDocument/2006/relationships/customXml" Target="../ink/ink350.xml"/><Relationship Id="rId4" Type="http://schemas.openxmlformats.org/officeDocument/2006/relationships/customXml" Target="../ink/ink58.xml"/><Relationship Id="rId180" Type="http://schemas.openxmlformats.org/officeDocument/2006/relationships/customXml" Target="../ink/ink146.xml"/><Relationship Id="rId236" Type="http://schemas.openxmlformats.org/officeDocument/2006/relationships/customXml" Target="../ink/ink174.xml"/><Relationship Id="rId278" Type="http://schemas.openxmlformats.org/officeDocument/2006/relationships/image" Target="../media/image202.png"/><Relationship Id="rId401" Type="http://schemas.openxmlformats.org/officeDocument/2006/relationships/customXml" Target="../ink/ink258.xml"/><Relationship Id="rId443" Type="http://schemas.openxmlformats.org/officeDocument/2006/relationships/customXml" Target="../ink/ink279.xml"/><Relationship Id="rId303" Type="http://schemas.openxmlformats.org/officeDocument/2006/relationships/customXml" Target="../ink/ink208.xml"/><Relationship Id="rId485" Type="http://schemas.openxmlformats.org/officeDocument/2006/relationships/image" Target="../media/image304.png"/><Relationship Id="rId42" Type="http://schemas.openxmlformats.org/officeDocument/2006/relationships/customXml" Target="../ink/ink77.xml"/><Relationship Id="rId84" Type="http://schemas.openxmlformats.org/officeDocument/2006/relationships/customXml" Target="../ink/ink98.xml"/><Relationship Id="rId138" Type="http://schemas.openxmlformats.org/officeDocument/2006/relationships/customXml" Target="../ink/ink125.xml"/><Relationship Id="rId345" Type="http://schemas.openxmlformats.org/officeDocument/2006/relationships/image" Target="../media/image235.png"/><Relationship Id="rId387" Type="http://schemas.openxmlformats.org/officeDocument/2006/relationships/customXml" Target="../ink/ink251.xml"/><Relationship Id="rId510" Type="http://schemas.openxmlformats.org/officeDocument/2006/relationships/customXml" Target="../ink/ink313.xml"/><Relationship Id="rId552" Type="http://schemas.openxmlformats.org/officeDocument/2006/relationships/image" Target="../media/image337.png"/><Relationship Id="rId191" Type="http://schemas.openxmlformats.org/officeDocument/2006/relationships/image" Target="../media/image159.png"/><Relationship Id="rId205" Type="http://schemas.openxmlformats.org/officeDocument/2006/relationships/image" Target="../media/image166.png"/><Relationship Id="rId247" Type="http://schemas.openxmlformats.org/officeDocument/2006/relationships/image" Target="../media/image187.png"/><Relationship Id="rId412" Type="http://schemas.openxmlformats.org/officeDocument/2006/relationships/image" Target="../media/image268.png"/><Relationship Id="rId107" Type="http://schemas.openxmlformats.org/officeDocument/2006/relationships/image" Target="../media/image117.png"/><Relationship Id="rId289" Type="http://schemas.openxmlformats.org/officeDocument/2006/relationships/customXml" Target="../ink/ink201.xml"/><Relationship Id="rId454" Type="http://schemas.openxmlformats.org/officeDocument/2006/relationships/image" Target="../media/image289.png"/><Relationship Id="rId496" Type="http://schemas.openxmlformats.org/officeDocument/2006/relationships/customXml" Target="../ink/ink306.xml"/><Relationship Id="rId11" Type="http://schemas.openxmlformats.org/officeDocument/2006/relationships/image" Target="../media/image69.png"/><Relationship Id="rId53" Type="http://schemas.openxmlformats.org/officeDocument/2006/relationships/image" Target="../media/image90.png"/><Relationship Id="rId149" Type="http://schemas.openxmlformats.org/officeDocument/2006/relationships/image" Target="../media/image138.png"/><Relationship Id="rId314" Type="http://schemas.openxmlformats.org/officeDocument/2006/relationships/image" Target="../media/image220.png"/><Relationship Id="rId356" Type="http://schemas.openxmlformats.org/officeDocument/2006/relationships/customXml" Target="../ink/ink235.xml"/><Relationship Id="rId398" Type="http://schemas.openxmlformats.org/officeDocument/2006/relationships/image" Target="../media/image261.png"/><Relationship Id="rId521" Type="http://schemas.openxmlformats.org/officeDocument/2006/relationships/image" Target="../media/image322.png"/><Relationship Id="rId563" Type="http://schemas.openxmlformats.org/officeDocument/2006/relationships/customXml" Target="../ink/ink340.xml"/><Relationship Id="rId95" Type="http://schemas.openxmlformats.org/officeDocument/2006/relationships/image" Target="../media/image111.png"/><Relationship Id="rId160" Type="http://schemas.openxmlformats.org/officeDocument/2006/relationships/customXml" Target="../ink/ink136.xml"/><Relationship Id="rId216" Type="http://schemas.openxmlformats.org/officeDocument/2006/relationships/customXml" Target="../ink/ink164.xml"/><Relationship Id="rId423" Type="http://schemas.openxmlformats.org/officeDocument/2006/relationships/customXml" Target="../ink/ink269.xml"/><Relationship Id="rId258" Type="http://schemas.openxmlformats.org/officeDocument/2006/relationships/customXml" Target="../ink/ink185.xml"/><Relationship Id="rId465" Type="http://schemas.openxmlformats.org/officeDocument/2006/relationships/image" Target="../media/image294.png"/><Relationship Id="rId22" Type="http://schemas.openxmlformats.org/officeDocument/2006/relationships/customXml" Target="../ink/ink67.xml"/><Relationship Id="rId64" Type="http://schemas.openxmlformats.org/officeDocument/2006/relationships/customXml" Target="../ink/ink88.xml"/><Relationship Id="rId118" Type="http://schemas.openxmlformats.org/officeDocument/2006/relationships/customXml" Target="../ink/ink115.xml"/><Relationship Id="rId325" Type="http://schemas.openxmlformats.org/officeDocument/2006/relationships/image" Target="../media/image225.png"/><Relationship Id="rId367" Type="http://schemas.openxmlformats.org/officeDocument/2006/relationships/image" Target="../media/image246.png"/><Relationship Id="rId532" Type="http://schemas.openxmlformats.org/officeDocument/2006/relationships/customXml" Target="../ink/ink324.xml"/><Relationship Id="rId574" Type="http://schemas.openxmlformats.org/officeDocument/2006/relationships/image" Target="../media/image348.png"/><Relationship Id="rId171" Type="http://schemas.openxmlformats.org/officeDocument/2006/relationships/image" Target="../media/image149.png"/><Relationship Id="rId227" Type="http://schemas.openxmlformats.org/officeDocument/2006/relationships/image" Target="../media/image177.png"/><Relationship Id="rId269" Type="http://schemas.openxmlformats.org/officeDocument/2006/relationships/customXml" Target="../ink/ink191.xml"/><Relationship Id="rId434" Type="http://schemas.openxmlformats.org/officeDocument/2006/relationships/image" Target="../media/image279.png"/><Relationship Id="rId476" Type="http://schemas.openxmlformats.org/officeDocument/2006/relationships/customXml" Target="../ink/ink296.xml"/><Relationship Id="rId33" Type="http://schemas.openxmlformats.org/officeDocument/2006/relationships/image" Target="../media/image80.png"/><Relationship Id="rId129" Type="http://schemas.openxmlformats.org/officeDocument/2006/relationships/image" Target="../media/image128.png"/><Relationship Id="rId280" Type="http://schemas.openxmlformats.org/officeDocument/2006/relationships/image" Target="../media/image203.png"/><Relationship Id="rId336" Type="http://schemas.openxmlformats.org/officeDocument/2006/relationships/customXml" Target="../ink/ink225.xml"/><Relationship Id="rId501" Type="http://schemas.openxmlformats.org/officeDocument/2006/relationships/image" Target="../media/image312.png"/><Relationship Id="rId543" Type="http://schemas.openxmlformats.org/officeDocument/2006/relationships/customXml" Target="../ink/ink330.xml"/><Relationship Id="rId75" Type="http://schemas.openxmlformats.org/officeDocument/2006/relationships/image" Target="../media/image101.png"/><Relationship Id="rId140" Type="http://schemas.openxmlformats.org/officeDocument/2006/relationships/customXml" Target="../ink/ink126.xml"/><Relationship Id="rId182" Type="http://schemas.openxmlformats.org/officeDocument/2006/relationships/customXml" Target="../ink/ink147.xml"/><Relationship Id="rId378" Type="http://schemas.openxmlformats.org/officeDocument/2006/relationships/image" Target="../media/image251.png"/><Relationship Id="rId403" Type="http://schemas.openxmlformats.org/officeDocument/2006/relationships/customXml" Target="../ink/ink259.xml"/><Relationship Id="rId585" Type="http://schemas.openxmlformats.org/officeDocument/2006/relationships/customXml" Target="../ink/ink351.xml"/><Relationship Id="rId6" Type="http://schemas.openxmlformats.org/officeDocument/2006/relationships/customXml" Target="../ink/ink59.xml"/><Relationship Id="rId238" Type="http://schemas.openxmlformats.org/officeDocument/2006/relationships/customXml" Target="../ink/ink175.xml"/><Relationship Id="rId445" Type="http://schemas.openxmlformats.org/officeDocument/2006/relationships/customXml" Target="../ink/ink280.xml"/><Relationship Id="rId487" Type="http://schemas.openxmlformats.org/officeDocument/2006/relationships/image" Target="../media/image305.png"/><Relationship Id="rId291" Type="http://schemas.openxmlformats.org/officeDocument/2006/relationships/customXml" Target="../ink/ink202.xml"/><Relationship Id="rId305" Type="http://schemas.openxmlformats.org/officeDocument/2006/relationships/customXml" Target="../ink/ink209.xml"/><Relationship Id="rId347" Type="http://schemas.openxmlformats.org/officeDocument/2006/relationships/image" Target="../media/image236.png"/><Relationship Id="rId512" Type="http://schemas.openxmlformats.org/officeDocument/2006/relationships/customXml" Target="../ink/ink314.xml"/><Relationship Id="rId44" Type="http://schemas.openxmlformats.org/officeDocument/2006/relationships/customXml" Target="../ink/ink78.xml"/><Relationship Id="rId86" Type="http://schemas.openxmlformats.org/officeDocument/2006/relationships/customXml" Target="../ink/ink99.xml"/><Relationship Id="rId151" Type="http://schemas.openxmlformats.org/officeDocument/2006/relationships/image" Target="../media/image139.png"/><Relationship Id="rId389" Type="http://schemas.openxmlformats.org/officeDocument/2006/relationships/customXml" Target="../ink/ink252.xml"/><Relationship Id="rId554" Type="http://schemas.openxmlformats.org/officeDocument/2006/relationships/image" Target="../media/image338.png"/><Relationship Id="rId193" Type="http://schemas.openxmlformats.org/officeDocument/2006/relationships/image" Target="../media/image160.png"/><Relationship Id="rId207" Type="http://schemas.openxmlformats.org/officeDocument/2006/relationships/image" Target="../media/image167.png"/><Relationship Id="rId249" Type="http://schemas.openxmlformats.org/officeDocument/2006/relationships/image" Target="../media/image188.png"/><Relationship Id="rId414" Type="http://schemas.openxmlformats.org/officeDocument/2006/relationships/image" Target="../media/image269.png"/><Relationship Id="rId456" Type="http://schemas.openxmlformats.org/officeDocument/2006/relationships/image" Target="../media/image290.png"/><Relationship Id="rId498" Type="http://schemas.openxmlformats.org/officeDocument/2006/relationships/customXml" Target="../ink/ink307.xml"/><Relationship Id="rId13" Type="http://schemas.openxmlformats.org/officeDocument/2006/relationships/image" Target="../media/image70.png"/><Relationship Id="rId109" Type="http://schemas.openxmlformats.org/officeDocument/2006/relationships/image" Target="../media/image118.png"/><Relationship Id="rId260" Type="http://schemas.openxmlformats.org/officeDocument/2006/relationships/customXml" Target="../ink/ink186.xml"/><Relationship Id="rId316" Type="http://schemas.openxmlformats.org/officeDocument/2006/relationships/image" Target="../media/image221.png"/><Relationship Id="rId523" Type="http://schemas.openxmlformats.org/officeDocument/2006/relationships/image" Target="../media/image323.png"/><Relationship Id="rId55" Type="http://schemas.openxmlformats.org/officeDocument/2006/relationships/image" Target="../media/image91.png"/><Relationship Id="rId97" Type="http://schemas.openxmlformats.org/officeDocument/2006/relationships/image" Target="../media/image112.png"/><Relationship Id="rId120" Type="http://schemas.openxmlformats.org/officeDocument/2006/relationships/customXml" Target="../ink/ink116.xml"/><Relationship Id="rId358" Type="http://schemas.openxmlformats.org/officeDocument/2006/relationships/customXml" Target="../ink/ink236.xml"/><Relationship Id="rId565" Type="http://schemas.openxmlformats.org/officeDocument/2006/relationships/customXml" Target="../ink/ink341.xml"/><Relationship Id="rId162" Type="http://schemas.openxmlformats.org/officeDocument/2006/relationships/customXml" Target="../ink/ink137.xml"/><Relationship Id="rId218" Type="http://schemas.openxmlformats.org/officeDocument/2006/relationships/customXml" Target="../ink/ink165.xml"/><Relationship Id="rId425" Type="http://schemas.openxmlformats.org/officeDocument/2006/relationships/customXml" Target="../ink/ink270.xml"/><Relationship Id="rId467" Type="http://schemas.openxmlformats.org/officeDocument/2006/relationships/image" Target="../media/image295.png"/><Relationship Id="rId271" Type="http://schemas.openxmlformats.org/officeDocument/2006/relationships/customXml" Target="../ink/ink192.xml"/><Relationship Id="rId24" Type="http://schemas.openxmlformats.org/officeDocument/2006/relationships/customXml" Target="../ink/ink68.xml"/><Relationship Id="rId66" Type="http://schemas.openxmlformats.org/officeDocument/2006/relationships/customXml" Target="../ink/ink89.xml"/><Relationship Id="rId131" Type="http://schemas.openxmlformats.org/officeDocument/2006/relationships/image" Target="../media/image129.png"/><Relationship Id="rId327" Type="http://schemas.openxmlformats.org/officeDocument/2006/relationships/image" Target="../media/image226.png"/><Relationship Id="rId369" Type="http://schemas.openxmlformats.org/officeDocument/2006/relationships/image" Target="../media/image247.png"/><Relationship Id="rId534" Type="http://schemas.openxmlformats.org/officeDocument/2006/relationships/customXml" Target="../ink/ink325.xml"/><Relationship Id="rId576" Type="http://schemas.openxmlformats.org/officeDocument/2006/relationships/image" Target="../media/image349.png"/><Relationship Id="rId173" Type="http://schemas.openxmlformats.org/officeDocument/2006/relationships/image" Target="../media/image150.png"/><Relationship Id="rId229" Type="http://schemas.openxmlformats.org/officeDocument/2006/relationships/image" Target="../media/image178.png"/><Relationship Id="rId380" Type="http://schemas.openxmlformats.org/officeDocument/2006/relationships/image" Target="../media/image252.png"/><Relationship Id="rId436" Type="http://schemas.openxmlformats.org/officeDocument/2006/relationships/image" Target="../media/image280.png"/><Relationship Id="rId240" Type="http://schemas.openxmlformats.org/officeDocument/2006/relationships/customXml" Target="../ink/ink176.xml"/><Relationship Id="rId478" Type="http://schemas.openxmlformats.org/officeDocument/2006/relationships/customXml" Target="../ink/ink297.xml"/><Relationship Id="rId35" Type="http://schemas.openxmlformats.org/officeDocument/2006/relationships/image" Target="../media/image81.png"/><Relationship Id="rId77" Type="http://schemas.openxmlformats.org/officeDocument/2006/relationships/image" Target="../media/image102.png"/><Relationship Id="rId100" Type="http://schemas.openxmlformats.org/officeDocument/2006/relationships/customXml" Target="../ink/ink106.xml"/><Relationship Id="rId282" Type="http://schemas.openxmlformats.org/officeDocument/2006/relationships/image" Target="../media/image204.png"/><Relationship Id="rId338" Type="http://schemas.openxmlformats.org/officeDocument/2006/relationships/customXml" Target="../ink/ink226.xml"/><Relationship Id="rId503" Type="http://schemas.openxmlformats.org/officeDocument/2006/relationships/image" Target="../media/image313.png"/><Relationship Id="rId545" Type="http://schemas.openxmlformats.org/officeDocument/2006/relationships/customXml" Target="../ink/ink331.xml"/><Relationship Id="rId587" Type="http://schemas.openxmlformats.org/officeDocument/2006/relationships/customXml" Target="../ink/ink352.xml"/><Relationship Id="rId8" Type="http://schemas.openxmlformats.org/officeDocument/2006/relationships/customXml" Target="../ink/ink60.xml"/><Relationship Id="rId142" Type="http://schemas.openxmlformats.org/officeDocument/2006/relationships/customXml" Target="../ink/ink127.xml"/><Relationship Id="rId184" Type="http://schemas.openxmlformats.org/officeDocument/2006/relationships/customXml" Target="../ink/ink148.xml"/><Relationship Id="rId391" Type="http://schemas.openxmlformats.org/officeDocument/2006/relationships/customXml" Target="../ink/ink253.xml"/><Relationship Id="rId405" Type="http://schemas.openxmlformats.org/officeDocument/2006/relationships/customXml" Target="../ink/ink260.xml"/><Relationship Id="rId447" Type="http://schemas.openxmlformats.org/officeDocument/2006/relationships/customXml" Target="../ink/ink281.xml"/><Relationship Id="rId251" Type="http://schemas.openxmlformats.org/officeDocument/2006/relationships/image" Target="../media/image189.png"/><Relationship Id="rId489" Type="http://schemas.openxmlformats.org/officeDocument/2006/relationships/image" Target="../media/image306.png"/><Relationship Id="rId46" Type="http://schemas.openxmlformats.org/officeDocument/2006/relationships/customXml" Target="../ink/ink79.xml"/><Relationship Id="rId293" Type="http://schemas.openxmlformats.org/officeDocument/2006/relationships/customXml" Target="../ink/ink203.xml"/><Relationship Id="rId307" Type="http://schemas.openxmlformats.org/officeDocument/2006/relationships/customXml" Target="../ink/ink210.xml"/><Relationship Id="rId349" Type="http://schemas.openxmlformats.org/officeDocument/2006/relationships/image" Target="../media/image237.png"/><Relationship Id="rId514" Type="http://schemas.openxmlformats.org/officeDocument/2006/relationships/customXml" Target="../ink/ink315.xml"/><Relationship Id="rId556" Type="http://schemas.openxmlformats.org/officeDocument/2006/relationships/image" Target="../media/image339.png"/><Relationship Id="rId88" Type="http://schemas.openxmlformats.org/officeDocument/2006/relationships/customXml" Target="../ink/ink100.xml"/><Relationship Id="rId111" Type="http://schemas.openxmlformats.org/officeDocument/2006/relationships/image" Target="../media/image119.png"/><Relationship Id="rId153" Type="http://schemas.openxmlformats.org/officeDocument/2006/relationships/image" Target="../media/image140.png"/><Relationship Id="rId195" Type="http://schemas.openxmlformats.org/officeDocument/2006/relationships/image" Target="../media/image161.png"/><Relationship Id="rId209" Type="http://schemas.openxmlformats.org/officeDocument/2006/relationships/image" Target="../media/image168.png"/><Relationship Id="rId360" Type="http://schemas.openxmlformats.org/officeDocument/2006/relationships/customXml" Target="../ink/ink237.xml"/><Relationship Id="rId416" Type="http://schemas.openxmlformats.org/officeDocument/2006/relationships/image" Target="../media/image270.png"/><Relationship Id="rId220" Type="http://schemas.openxmlformats.org/officeDocument/2006/relationships/customXml" Target="../ink/ink166.xml"/><Relationship Id="rId458" Type="http://schemas.openxmlformats.org/officeDocument/2006/relationships/image" Target="../media/image291.png"/><Relationship Id="rId15" Type="http://schemas.openxmlformats.org/officeDocument/2006/relationships/image" Target="../media/image71.png"/><Relationship Id="rId57" Type="http://schemas.openxmlformats.org/officeDocument/2006/relationships/image" Target="../media/image92.png"/><Relationship Id="rId262" Type="http://schemas.openxmlformats.org/officeDocument/2006/relationships/customXml" Target="../ink/ink187.xml"/><Relationship Id="rId318" Type="http://schemas.openxmlformats.org/officeDocument/2006/relationships/image" Target="../media/image222.png"/><Relationship Id="rId525" Type="http://schemas.openxmlformats.org/officeDocument/2006/relationships/image" Target="../media/image324.png"/><Relationship Id="rId567" Type="http://schemas.openxmlformats.org/officeDocument/2006/relationships/customXml" Target="../ink/ink342.xml"/><Relationship Id="rId99" Type="http://schemas.openxmlformats.org/officeDocument/2006/relationships/image" Target="../media/image113.png"/><Relationship Id="rId122" Type="http://schemas.openxmlformats.org/officeDocument/2006/relationships/customXml" Target="../ink/ink117.xml"/><Relationship Id="rId164" Type="http://schemas.openxmlformats.org/officeDocument/2006/relationships/customXml" Target="../ink/ink138.xml"/><Relationship Id="rId371" Type="http://schemas.openxmlformats.org/officeDocument/2006/relationships/image" Target="../media/image248.png"/><Relationship Id="rId427" Type="http://schemas.openxmlformats.org/officeDocument/2006/relationships/customXml" Target="../ink/ink271.xml"/><Relationship Id="rId469" Type="http://schemas.openxmlformats.org/officeDocument/2006/relationships/image" Target="../media/image296.png"/><Relationship Id="rId26" Type="http://schemas.openxmlformats.org/officeDocument/2006/relationships/customXml" Target="../ink/ink69.xml"/><Relationship Id="rId231" Type="http://schemas.openxmlformats.org/officeDocument/2006/relationships/image" Target="../media/image179.png"/><Relationship Id="rId273" Type="http://schemas.openxmlformats.org/officeDocument/2006/relationships/customXml" Target="../ink/ink193.xml"/><Relationship Id="rId329" Type="http://schemas.openxmlformats.org/officeDocument/2006/relationships/image" Target="../media/image227.png"/><Relationship Id="rId480" Type="http://schemas.openxmlformats.org/officeDocument/2006/relationships/customXml" Target="../ink/ink298.xml"/><Relationship Id="rId536" Type="http://schemas.openxmlformats.org/officeDocument/2006/relationships/customXml" Target="../ink/ink326.xml"/><Relationship Id="rId68" Type="http://schemas.openxmlformats.org/officeDocument/2006/relationships/customXml" Target="../ink/ink90.xml"/><Relationship Id="rId133" Type="http://schemas.openxmlformats.org/officeDocument/2006/relationships/image" Target="../media/image130.png"/><Relationship Id="rId175" Type="http://schemas.openxmlformats.org/officeDocument/2006/relationships/image" Target="../media/image151.png"/><Relationship Id="rId340" Type="http://schemas.openxmlformats.org/officeDocument/2006/relationships/customXml" Target="../ink/ink227.xml"/><Relationship Id="rId578" Type="http://schemas.openxmlformats.org/officeDocument/2006/relationships/image" Target="../media/image350.png"/><Relationship Id="rId200" Type="http://schemas.openxmlformats.org/officeDocument/2006/relationships/customXml" Target="../ink/ink156.xml"/><Relationship Id="rId382" Type="http://schemas.openxmlformats.org/officeDocument/2006/relationships/image" Target="../media/image253.png"/><Relationship Id="rId438" Type="http://schemas.openxmlformats.org/officeDocument/2006/relationships/image" Target="../media/image281.png"/><Relationship Id="rId242" Type="http://schemas.openxmlformats.org/officeDocument/2006/relationships/customXml" Target="../ink/ink177.xml"/><Relationship Id="rId284" Type="http://schemas.openxmlformats.org/officeDocument/2006/relationships/image" Target="../media/image205.png"/><Relationship Id="rId491" Type="http://schemas.openxmlformats.org/officeDocument/2006/relationships/image" Target="../media/image307.png"/><Relationship Id="rId505" Type="http://schemas.openxmlformats.org/officeDocument/2006/relationships/image" Target="../media/image314.png"/><Relationship Id="rId37" Type="http://schemas.openxmlformats.org/officeDocument/2006/relationships/image" Target="../media/image82.png"/><Relationship Id="rId79" Type="http://schemas.openxmlformats.org/officeDocument/2006/relationships/image" Target="../media/image103.png"/><Relationship Id="rId102" Type="http://schemas.openxmlformats.org/officeDocument/2006/relationships/customXml" Target="../ink/ink107.xml"/><Relationship Id="rId144" Type="http://schemas.openxmlformats.org/officeDocument/2006/relationships/customXml" Target="../ink/ink128.xml"/><Relationship Id="rId547" Type="http://schemas.openxmlformats.org/officeDocument/2006/relationships/customXml" Target="../ink/ink332.xml"/><Relationship Id="rId589" Type="http://schemas.openxmlformats.org/officeDocument/2006/relationships/customXml" Target="../ink/ink353.xml"/><Relationship Id="rId90" Type="http://schemas.openxmlformats.org/officeDocument/2006/relationships/customXml" Target="../ink/ink101.xml"/><Relationship Id="rId186" Type="http://schemas.openxmlformats.org/officeDocument/2006/relationships/customXml" Target="../ink/ink149.xml"/><Relationship Id="rId351" Type="http://schemas.openxmlformats.org/officeDocument/2006/relationships/image" Target="../media/image238.png"/><Relationship Id="rId393" Type="http://schemas.openxmlformats.org/officeDocument/2006/relationships/customXml" Target="../ink/ink254.xml"/><Relationship Id="rId407" Type="http://schemas.openxmlformats.org/officeDocument/2006/relationships/customXml" Target="../ink/ink261.xml"/><Relationship Id="rId449" Type="http://schemas.openxmlformats.org/officeDocument/2006/relationships/customXml" Target="../ink/ink282.xml"/><Relationship Id="rId211" Type="http://schemas.openxmlformats.org/officeDocument/2006/relationships/image" Target="../media/image169.png"/><Relationship Id="rId253" Type="http://schemas.openxmlformats.org/officeDocument/2006/relationships/image" Target="../media/image190.png"/><Relationship Id="rId295" Type="http://schemas.openxmlformats.org/officeDocument/2006/relationships/customXml" Target="../ink/ink204.xml"/><Relationship Id="rId309" Type="http://schemas.openxmlformats.org/officeDocument/2006/relationships/customXml" Target="../ink/ink211.xml"/><Relationship Id="rId460" Type="http://schemas.openxmlformats.org/officeDocument/2006/relationships/image" Target="../media/image292.png"/><Relationship Id="rId516" Type="http://schemas.openxmlformats.org/officeDocument/2006/relationships/customXml" Target="../ink/ink316.xml"/><Relationship Id="rId48" Type="http://schemas.openxmlformats.org/officeDocument/2006/relationships/customXml" Target="../ink/ink80.xml"/><Relationship Id="rId113" Type="http://schemas.openxmlformats.org/officeDocument/2006/relationships/image" Target="../media/image120.png"/><Relationship Id="rId320" Type="http://schemas.openxmlformats.org/officeDocument/2006/relationships/image" Target="../media/image223.png"/><Relationship Id="rId558" Type="http://schemas.openxmlformats.org/officeDocument/2006/relationships/image" Target="../media/image340.png"/><Relationship Id="rId155" Type="http://schemas.openxmlformats.org/officeDocument/2006/relationships/image" Target="../media/image141.png"/><Relationship Id="rId197" Type="http://schemas.openxmlformats.org/officeDocument/2006/relationships/image" Target="../media/image162.png"/><Relationship Id="rId362" Type="http://schemas.openxmlformats.org/officeDocument/2006/relationships/customXml" Target="../ink/ink238.xml"/><Relationship Id="rId418" Type="http://schemas.openxmlformats.org/officeDocument/2006/relationships/image" Target="../media/image271.png"/><Relationship Id="rId222" Type="http://schemas.openxmlformats.org/officeDocument/2006/relationships/customXml" Target="../ink/ink167.xml"/><Relationship Id="rId264" Type="http://schemas.openxmlformats.org/officeDocument/2006/relationships/customXml" Target="../ink/ink188.xml"/><Relationship Id="rId471" Type="http://schemas.openxmlformats.org/officeDocument/2006/relationships/image" Target="../media/image297.png"/><Relationship Id="rId17" Type="http://schemas.openxmlformats.org/officeDocument/2006/relationships/image" Target="../media/image72.png"/><Relationship Id="rId59" Type="http://schemas.openxmlformats.org/officeDocument/2006/relationships/image" Target="../media/image93.png"/><Relationship Id="rId124" Type="http://schemas.openxmlformats.org/officeDocument/2006/relationships/customXml" Target="../ink/ink118.xml"/><Relationship Id="rId527" Type="http://schemas.openxmlformats.org/officeDocument/2006/relationships/image" Target="../media/image325.png"/><Relationship Id="rId569" Type="http://schemas.openxmlformats.org/officeDocument/2006/relationships/customXml" Target="../ink/ink343.xml"/><Relationship Id="rId70" Type="http://schemas.openxmlformats.org/officeDocument/2006/relationships/customXml" Target="../ink/ink91.xml"/><Relationship Id="rId166" Type="http://schemas.openxmlformats.org/officeDocument/2006/relationships/customXml" Target="../ink/ink139.xml"/><Relationship Id="rId331" Type="http://schemas.openxmlformats.org/officeDocument/2006/relationships/image" Target="../media/image228.png"/><Relationship Id="rId373" Type="http://schemas.openxmlformats.org/officeDocument/2006/relationships/image" Target="../media/image249.png"/><Relationship Id="rId429" Type="http://schemas.openxmlformats.org/officeDocument/2006/relationships/customXml" Target="../ink/ink272.xml"/><Relationship Id="rId580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80.png"/><Relationship Id="rId440" Type="http://schemas.openxmlformats.org/officeDocument/2006/relationships/image" Target="../media/image282.png"/><Relationship Id="rId28" Type="http://schemas.openxmlformats.org/officeDocument/2006/relationships/customXml" Target="../ink/ink70.xml"/><Relationship Id="rId275" Type="http://schemas.openxmlformats.org/officeDocument/2006/relationships/customXml" Target="../ink/ink194.xml"/><Relationship Id="rId300" Type="http://schemas.openxmlformats.org/officeDocument/2006/relationships/image" Target="../media/image213.png"/><Relationship Id="rId482" Type="http://schemas.openxmlformats.org/officeDocument/2006/relationships/customXml" Target="../ink/ink299.xml"/><Relationship Id="rId538" Type="http://schemas.openxmlformats.org/officeDocument/2006/relationships/customXml" Target="../ink/ink327.xml"/><Relationship Id="rId81" Type="http://schemas.openxmlformats.org/officeDocument/2006/relationships/image" Target="../media/image104.png"/><Relationship Id="rId135" Type="http://schemas.openxmlformats.org/officeDocument/2006/relationships/image" Target="../media/image131.png"/><Relationship Id="rId177" Type="http://schemas.openxmlformats.org/officeDocument/2006/relationships/image" Target="../media/image152.png"/><Relationship Id="rId342" Type="http://schemas.openxmlformats.org/officeDocument/2006/relationships/customXml" Target="../ink/ink228.xml"/><Relationship Id="rId384" Type="http://schemas.openxmlformats.org/officeDocument/2006/relationships/image" Target="../media/image254.png"/><Relationship Id="rId591" Type="http://schemas.openxmlformats.org/officeDocument/2006/relationships/customXml" Target="../ink/ink354.xml"/><Relationship Id="rId202" Type="http://schemas.openxmlformats.org/officeDocument/2006/relationships/customXml" Target="../ink/ink157.xml"/><Relationship Id="rId244" Type="http://schemas.openxmlformats.org/officeDocument/2006/relationships/customXml" Target="../ink/ink178.xml"/><Relationship Id="rId39" Type="http://schemas.openxmlformats.org/officeDocument/2006/relationships/image" Target="../media/image83.png"/><Relationship Id="rId286" Type="http://schemas.openxmlformats.org/officeDocument/2006/relationships/image" Target="../media/image206.png"/><Relationship Id="rId451" Type="http://schemas.openxmlformats.org/officeDocument/2006/relationships/customXml" Target="../ink/ink283.xml"/><Relationship Id="rId493" Type="http://schemas.openxmlformats.org/officeDocument/2006/relationships/image" Target="../media/image308.png"/><Relationship Id="rId507" Type="http://schemas.openxmlformats.org/officeDocument/2006/relationships/image" Target="../media/image315.png"/><Relationship Id="rId549" Type="http://schemas.openxmlformats.org/officeDocument/2006/relationships/customXml" Target="../ink/ink333.xml"/><Relationship Id="rId50" Type="http://schemas.openxmlformats.org/officeDocument/2006/relationships/customXml" Target="../ink/ink81.xml"/><Relationship Id="rId104" Type="http://schemas.openxmlformats.org/officeDocument/2006/relationships/customXml" Target="../ink/ink108.xml"/><Relationship Id="rId146" Type="http://schemas.openxmlformats.org/officeDocument/2006/relationships/customXml" Target="../ink/ink129.xml"/><Relationship Id="rId188" Type="http://schemas.openxmlformats.org/officeDocument/2006/relationships/customXml" Target="../ink/ink150.xml"/><Relationship Id="rId311" Type="http://schemas.openxmlformats.org/officeDocument/2006/relationships/customXml" Target="../ink/ink212.xml"/><Relationship Id="rId353" Type="http://schemas.openxmlformats.org/officeDocument/2006/relationships/image" Target="../media/image239.png"/><Relationship Id="rId395" Type="http://schemas.openxmlformats.org/officeDocument/2006/relationships/customXml" Target="../ink/ink255.xml"/><Relationship Id="rId409" Type="http://schemas.openxmlformats.org/officeDocument/2006/relationships/customXml" Target="../ink/ink262.xml"/><Relationship Id="rId560" Type="http://schemas.openxmlformats.org/officeDocument/2006/relationships/image" Target="../media/image341.png"/><Relationship Id="rId92" Type="http://schemas.openxmlformats.org/officeDocument/2006/relationships/customXml" Target="../ink/ink102.xml"/><Relationship Id="rId213" Type="http://schemas.openxmlformats.org/officeDocument/2006/relationships/image" Target="../media/image170.png"/><Relationship Id="rId420" Type="http://schemas.openxmlformats.org/officeDocument/2006/relationships/image" Target="../media/image272.png"/><Relationship Id="rId255" Type="http://schemas.openxmlformats.org/officeDocument/2006/relationships/image" Target="../media/image191.png"/><Relationship Id="rId297" Type="http://schemas.openxmlformats.org/officeDocument/2006/relationships/customXml" Target="../ink/ink205.xml"/><Relationship Id="rId462" Type="http://schemas.openxmlformats.org/officeDocument/2006/relationships/image" Target="../media/image293.png"/><Relationship Id="rId518" Type="http://schemas.openxmlformats.org/officeDocument/2006/relationships/customXml" Target="../ink/ink317.xml"/><Relationship Id="rId115" Type="http://schemas.openxmlformats.org/officeDocument/2006/relationships/image" Target="../media/image121.png"/><Relationship Id="rId157" Type="http://schemas.openxmlformats.org/officeDocument/2006/relationships/image" Target="../media/image142.png"/><Relationship Id="rId322" Type="http://schemas.openxmlformats.org/officeDocument/2006/relationships/customXml" Target="../ink/ink218.xml"/><Relationship Id="rId364" Type="http://schemas.openxmlformats.org/officeDocument/2006/relationships/customXml" Target="../ink/ink239.xml"/><Relationship Id="rId61" Type="http://schemas.openxmlformats.org/officeDocument/2006/relationships/image" Target="../media/image94.png"/><Relationship Id="rId199" Type="http://schemas.openxmlformats.org/officeDocument/2006/relationships/image" Target="../media/image163.png"/><Relationship Id="rId571" Type="http://schemas.openxmlformats.org/officeDocument/2006/relationships/customXml" Target="../ink/ink344.xml"/><Relationship Id="rId19" Type="http://schemas.openxmlformats.org/officeDocument/2006/relationships/image" Target="../media/image73.png"/><Relationship Id="rId224" Type="http://schemas.openxmlformats.org/officeDocument/2006/relationships/customXml" Target="../ink/ink168.xml"/><Relationship Id="rId266" Type="http://schemas.openxmlformats.org/officeDocument/2006/relationships/customXml" Target="../ink/ink189.xml"/><Relationship Id="rId431" Type="http://schemas.openxmlformats.org/officeDocument/2006/relationships/customXml" Target="../ink/ink273.xml"/><Relationship Id="rId473" Type="http://schemas.openxmlformats.org/officeDocument/2006/relationships/image" Target="../media/image298.png"/><Relationship Id="rId529" Type="http://schemas.openxmlformats.org/officeDocument/2006/relationships/image" Target="../media/image326.png"/><Relationship Id="rId30" Type="http://schemas.openxmlformats.org/officeDocument/2006/relationships/customXml" Target="../ink/ink71.xml"/><Relationship Id="rId126" Type="http://schemas.openxmlformats.org/officeDocument/2006/relationships/customXml" Target="../ink/ink119.xml"/><Relationship Id="rId168" Type="http://schemas.openxmlformats.org/officeDocument/2006/relationships/customXml" Target="../ink/ink140.xml"/><Relationship Id="rId333" Type="http://schemas.openxmlformats.org/officeDocument/2006/relationships/image" Target="../media/image229.png"/><Relationship Id="rId540" Type="http://schemas.openxmlformats.org/officeDocument/2006/relationships/image" Target="../media/image331.png"/><Relationship Id="rId72" Type="http://schemas.openxmlformats.org/officeDocument/2006/relationships/customXml" Target="../ink/ink92.xml"/><Relationship Id="rId375" Type="http://schemas.openxmlformats.org/officeDocument/2006/relationships/image" Target="../media/image250.png"/><Relationship Id="rId582" Type="http://schemas.openxmlformats.org/officeDocument/2006/relationships/image" Target="../media/image352.png"/><Relationship Id="rId3" Type="http://schemas.openxmlformats.org/officeDocument/2006/relationships/image" Target="../media/image65.png"/><Relationship Id="rId235" Type="http://schemas.openxmlformats.org/officeDocument/2006/relationships/image" Target="../media/image181.png"/><Relationship Id="rId277" Type="http://schemas.openxmlformats.org/officeDocument/2006/relationships/customXml" Target="../ink/ink195.xml"/><Relationship Id="rId400" Type="http://schemas.openxmlformats.org/officeDocument/2006/relationships/image" Target="../media/image262.png"/><Relationship Id="rId442" Type="http://schemas.openxmlformats.org/officeDocument/2006/relationships/image" Target="../media/image283.png"/><Relationship Id="rId484" Type="http://schemas.openxmlformats.org/officeDocument/2006/relationships/customXml" Target="../ink/ink300.xml"/><Relationship Id="rId137" Type="http://schemas.openxmlformats.org/officeDocument/2006/relationships/image" Target="../media/image132.png"/><Relationship Id="rId302" Type="http://schemas.openxmlformats.org/officeDocument/2006/relationships/image" Target="../media/image214.png"/><Relationship Id="rId344" Type="http://schemas.openxmlformats.org/officeDocument/2006/relationships/customXml" Target="../ink/ink229.xml"/><Relationship Id="rId41" Type="http://schemas.openxmlformats.org/officeDocument/2006/relationships/image" Target="../media/image84.png"/><Relationship Id="rId83" Type="http://schemas.openxmlformats.org/officeDocument/2006/relationships/image" Target="../media/image105.png"/><Relationship Id="rId179" Type="http://schemas.openxmlformats.org/officeDocument/2006/relationships/image" Target="../media/image153.png"/><Relationship Id="rId386" Type="http://schemas.openxmlformats.org/officeDocument/2006/relationships/image" Target="../media/image255.png"/><Relationship Id="rId551" Type="http://schemas.openxmlformats.org/officeDocument/2006/relationships/customXml" Target="../ink/ink334.xml"/><Relationship Id="rId190" Type="http://schemas.openxmlformats.org/officeDocument/2006/relationships/customXml" Target="../ink/ink151.xml"/><Relationship Id="rId204" Type="http://schemas.openxmlformats.org/officeDocument/2006/relationships/customXml" Target="../ink/ink158.xml"/><Relationship Id="rId246" Type="http://schemas.openxmlformats.org/officeDocument/2006/relationships/customXml" Target="../ink/ink179.xml"/><Relationship Id="rId288" Type="http://schemas.openxmlformats.org/officeDocument/2006/relationships/image" Target="../media/image207.png"/><Relationship Id="rId411" Type="http://schemas.openxmlformats.org/officeDocument/2006/relationships/customXml" Target="../ink/ink263.xml"/><Relationship Id="rId453" Type="http://schemas.openxmlformats.org/officeDocument/2006/relationships/customXml" Target="../ink/ink284.xml"/><Relationship Id="rId509" Type="http://schemas.openxmlformats.org/officeDocument/2006/relationships/image" Target="../media/image316.png"/><Relationship Id="rId106" Type="http://schemas.openxmlformats.org/officeDocument/2006/relationships/customXml" Target="../ink/ink109.xml"/><Relationship Id="rId313" Type="http://schemas.openxmlformats.org/officeDocument/2006/relationships/customXml" Target="../ink/ink213.xml"/><Relationship Id="rId495" Type="http://schemas.openxmlformats.org/officeDocument/2006/relationships/image" Target="../media/image309.png"/><Relationship Id="rId10" Type="http://schemas.openxmlformats.org/officeDocument/2006/relationships/customXml" Target="../ink/ink61.xml"/><Relationship Id="rId52" Type="http://schemas.openxmlformats.org/officeDocument/2006/relationships/customXml" Target="../ink/ink82.xml"/><Relationship Id="rId94" Type="http://schemas.openxmlformats.org/officeDocument/2006/relationships/customXml" Target="../ink/ink103.xml"/><Relationship Id="rId148" Type="http://schemas.openxmlformats.org/officeDocument/2006/relationships/customXml" Target="../ink/ink130.xml"/><Relationship Id="rId355" Type="http://schemas.openxmlformats.org/officeDocument/2006/relationships/image" Target="../media/image240.png"/><Relationship Id="rId397" Type="http://schemas.openxmlformats.org/officeDocument/2006/relationships/customXml" Target="../ink/ink256.xml"/><Relationship Id="rId520" Type="http://schemas.openxmlformats.org/officeDocument/2006/relationships/customXml" Target="../ink/ink318.xml"/><Relationship Id="rId562" Type="http://schemas.openxmlformats.org/officeDocument/2006/relationships/image" Target="../media/image342.png"/><Relationship Id="rId215" Type="http://schemas.openxmlformats.org/officeDocument/2006/relationships/image" Target="../media/image171.png"/><Relationship Id="rId257" Type="http://schemas.openxmlformats.org/officeDocument/2006/relationships/image" Target="../media/image192.png"/><Relationship Id="rId422" Type="http://schemas.openxmlformats.org/officeDocument/2006/relationships/image" Target="../media/image273.png"/><Relationship Id="rId464" Type="http://schemas.openxmlformats.org/officeDocument/2006/relationships/customXml" Target="../ink/ink290.xml"/><Relationship Id="rId299" Type="http://schemas.openxmlformats.org/officeDocument/2006/relationships/customXml" Target="../ink/ink206.xml"/><Relationship Id="rId63" Type="http://schemas.openxmlformats.org/officeDocument/2006/relationships/image" Target="../media/image95.png"/><Relationship Id="rId159" Type="http://schemas.openxmlformats.org/officeDocument/2006/relationships/image" Target="../media/image143.png"/><Relationship Id="rId366" Type="http://schemas.openxmlformats.org/officeDocument/2006/relationships/customXml" Target="../ink/ink240.xml"/><Relationship Id="rId573" Type="http://schemas.openxmlformats.org/officeDocument/2006/relationships/customXml" Target="../ink/ink345.xml"/><Relationship Id="rId226" Type="http://schemas.openxmlformats.org/officeDocument/2006/relationships/customXml" Target="../ink/ink169.xml"/><Relationship Id="rId433" Type="http://schemas.openxmlformats.org/officeDocument/2006/relationships/customXml" Target="../ink/ink274.xml"/><Relationship Id="rId74" Type="http://schemas.openxmlformats.org/officeDocument/2006/relationships/customXml" Target="../ink/ink93.xml"/><Relationship Id="rId377" Type="http://schemas.openxmlformats.org/officeDocument/2006/relationships/customXml" Target="../ink/ink246.xml"/><Relationship Id="rId500" Type="http://schemas.openxmlformats.org/officeDocument/2006/relationships/customXml" Target="../ink/ink308.xml"/><Relationship Id="rId584" Type="http://schemas.openxmlformats.org/officeDocument/2006/relationships/image" Target="../media/image353.png"/><Relationship Id="rId5" Type="http://schemas.openxmlformats.org/officeDocument/2006/relationships/image" Target="../media/image66.png"/><Relationship Id="rId237" Type="http://schemas.openxmlformats.org/officeDocument/2006/relationships/image" Target="../media/image182.png"/><Relationship Id="rId444" Type="http://schemas.openxmlformats.org/officeDocument/2006/relationships/image" Target="../media/image284.png"/><Relationship Id="rId290" Type="http://schemas.openxmlformats.org/officeDocument/2006/relationships/image" Target="../media/image208.png"/><Relationship Id="rId304" Type="http://schemas.openxmlformats.org/officeDocument/2006/relationships/image" Target="../media/image215.png"/><Relationship Id="rId388" Type="http://schemas.openxmlformats.org/officeDocument/2006/relationships/image" Target="../media/image256.png"/><Relationship Id="rId511" Type="http://schemas.openxmlformats.org/officeDocument/2006/relationships/image" Target="../media/image317.png"/><Relationship Id="rId85" Type="http://schemas.openxmlformats.org/officeDocument/2006/relationships/image" Target="../media/image106.png"/><Relationship Id="rId150" Type="http://schemas.openxmlformats.org/officeDocument/2006/relationships/customXml" Target="../ink/ink131.xml"/><Relationship Id="rId248" Type="http://schemas.openxmlformats.org/officeDocument/2006/relationships/customXml" Target="../ink/ink180.xml"/><Relationship Id="rId455" Type="http://schemas.openxmlformats.org/officeDocument/2006/relationships/customXml" Target="../ink/ink285.xml"/><Relationship Id="rId12" Type="http://schemas.openxmlformats.org/officeDocument/2006/relationships/customXml" Target="../ink/ink62.xml"/><Relationship Id="rId108" Type="http://schemas.openxmlformats.org/officeDocument/2006/relationships/customXml" Target="../ink/ink110.xml"/><Relationship Id="rId315" Type="http://schemas.openxmlformats.org/officeDocument/2006/relationships/customXml" Target="../ink/ink214.xml"/><Relationship Id="rId522" Type="http://schemas.openxmlformats.org/officeDocument/2006/relationships/customXml" Target="../ink/ink319.xml"/><Relationship Id="rId96" Type="http://schemas.openxmlformats.org/officeDocument/2006/relationships/customXml" Target="../ink/ink104.xml"/><Relationship Id="rId161" Type="http://schemas.openxmlformats.org/officeDocument/2006/relationships/image" Target="../media/image144.png"/><Relationship Id="rId399" Type="http://schemas.openxmlformats.org/officeDocument/2006/relationships/customXml" Target="../ink/ink257.xml"/><Relationship Id="rId259" Type="http://schemas.openxmlformats.org/officeDocument/2006/relationships/image" Target="../media/image193.png"/><Relationship Id="rId466" Type="http://schemas.openxmlformats.org/officeDocument/2006/relationships/customXml" Target="../ink/ink291.xml"/><Relationship Id="rId23" Type="http://schemas.openxmlformats.org/officeDocument/2006/relationships/image" Target="../media/image75.png"/><Relationship Id="rId119" Type="http://schemas.openxmlformats.org/officeDocument/2006/relationships/image" Target="../media/image123.png"/><Relationship Id="rId326" Type="http://schemas.openxmlformats.org/officeDocument/2006/relationships/customXml" Target="../ink/ink220.xml"/><Relationship Id="rId533" Type="http://schemas.openxmlformats.org/officeDocument/2006/relationships/image" Target="../media/image328.png"/><Relationship Id="rId172" Type="http://schemas.openxmlformats.org/officeDocument/2006/relationships/customXml" Target="../ink/ink142.xml"/><Relationship Id="rId477" Type="http://schemas.openxmlformats.org/officeDocument/2006/relationships/image" Target="../media/image300.png"/><Relationship Id="rId337" Type="http://schemas.openxmlformats.org/officeDocument/2006/relationships/image" Target="../media/image231.png"/><Relationship Id="rId34" Type="http://schemas.openxmlformats.org/officeDocument/2006/relationships/customXml" Target="../ink/ink73.xml"/><Relationship Id="rId544" Type="http://schemas.openxmlformats.org/officeDocument/2006/relationships/image" Target="../media/image333.png"/><Relationship Id="rId183" Type="http://schemas.openxmlformats.org/officeDocument/2006/relationships/image" Target="../media/image155.png"/><Relationship Id="rId390" Type="http://schemas.openxmlformats.org/officeDocument/2006/relationships/image" Target="../media/image257.png"/><Relationship Id="rId404" Type="http://schemas.openxmlformats.org/officeDocument/2006/relationships/image" Target="../media/image264.png"/><Relationship Id="rId250" Type="http://schemas.openxmlformats.org/officeDocument/2006/relationships/customXml" Target="../ink/ink181.xml"/><Relationship Id="rId488" Type="http://schemas.openxmlformats.org/officeDocument/2006/relationships/customXml" Target="../ink/ink30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11.xml"/><Relationship Id="rId21" Type="http://schemas.openxmlformats.org/officeDocument/2006/relationships/image" Target="../media/image367.png"/><Relationship Id="rId42" Type="http://schemas.openxmlformats.org/officeDocument/2006/relationships/customXml" Target="../ink/ink375.xml"/><Relationship Id="rId63" Type="http://schemas.openxmlformats.org/officeDocument/2006/relationships/image" Target="../media/image388.png"/><Relationship Id="rId84" Type="http://schemas.openxmlformats.org/officeDocument/2006/relationships/customXml" Target="../ink/ink396.xml"/><Relationship Id="rId138" Type="http://schemas.openxmlformats.org/officeDocument/2006/relationships/image" Target="../media/image427.png"/><Relationship Id="rId16" Type="http://schemas.openxmlformats.org/officeDocument/2006/relationships/customXml" Target="../ink/ink362.xml"/><Relationship Id="rId107" Type="http://schemas.openxmlformats.org/officeDocument/2006/relationships/customXml" Target="../ink/ink406.xml"/><Relationship Id="rId11" Type="http://schemas.openxmlformats.org/officeDocument/2006/relationships/image" Target="../media/image362.png"/><Relationship Id="rId32" Type="http://schemas.openxmlformats.org/officeDocument/2006/relationships/customXml" Target="../ink/ink370.xml"/><Relationship Id="rId37" Type="http://schemas.openxmlformats.org/officeDocument/2006/relationships/image" Target="../media/image375.png"/><Relationship Id="rId53" Type="http://schemas.openxmlformats.org/officeDocument/2006/relationships/image" Target="../media/image383.png"/><Relationship Id="rId58" Type="http://schemas.openxmlformats.org/officeDocument/2006/relationships/customXml" Target="../ink/ink383.xml"/><Relationship Id="rId74" Type="http://schemas.openxmlformats.org/officeDocument/2006/relationships/customXml" Target="../ink/ink391.xml"/><Relationship Id="rId79" Type="http://schemas.openxmlformats.org/officeDocument/2006/relationships/image" Target="../media/image396.png"/><Relationship Id="rId102" Type="http://schemas.openxmlformats.org/officeDocument/2006/relationships/image" Target="../media/image409.png"/><Relationship Id="rId123" Type="http://schemas.openxmlformats.org/officeDocument/2006/relationships/customXml" Target="../ink/ink414.xml"/><Relationship Id="rId128" Type="http://schemas.openxmlformats.org/officeDocument/2006/relationships/image" Target="../media/image422.png"/><Relationship Id="rId5" Type="http://schemas.openxmlformats.org/officeDocument/2006/relationships/image" Target="../media/image359.png"/><Relationship Id="rId90" Type="http://schemas.openxmlformats.org/officeDocument/2006/relationships/customXml" Target="../ink/ink399.xml"/><Relationship Id="rId95" Type="http://schemas.openxmlformats.org/officeDocument/2006/relationships/image" Target="../media/image25.png"/><Relationship Id="rId22" Type="http://schemas.openxmlformats.org/officeDocument/2006/relationships/customXml" Target="../ink/ink365.xml"/><Relationship Id="rId27" Type="http://schemas.openxmlformats.org/officeDocument/2006/relationships/image" Target="../media/image370.png"/><Relationship Id="rId43" Type="http://schemas.openxmlformats.org/officeDocument/2006/relationships/image" Target="../media/image378.png"/><Relationship Id="rId48" Type="http://schemas.openxmlformats.org/officeDocument/2006/relationships/customXml" Target="../ink/ink378.xml"/><Relationship Id="rId64" Type="http://schemas.openxmlformats.org/officeDocument/2006/relationships/customXml" Target="../ink/ink386.xml"/><Relationship Id="rId69" Type="http://schemas.openxmlformats.org/officeDocument/2006/relationships/image" Target="../media/image391.png"/><Relationship Id="rId113" Type="http://schemas.openxmlformats.org/officeDocument/2006/relationships/customXml" Target="../ink/ink409.xml"/><Relationship Id="rId118" Type="http://schemas.openxmlformats.org/officeDocument/2006/relationships/image" Target="../media/image417.png"/><Relationship Id="rId134" Type="http://schemas.openxmlformats.org/officeDocument/2006/relationships/image" Target="../media/image425.png"/><Relationship Id="rId139" Type="http://schemas.openxmlformats.org/officeDocument/2006/relationships/customXml" Target="../ink/ink422.xml"/><Relationship Id="rId80" Type="http://schemas.openxmlformats.org/officeDocument/2006/relationships/customXml" Target="../ink/ink394.xml"/><Relationship Id="rId85" Type="http://schemas.openxmlformats.org/officeDocument/2006/relationships/image" Target="../media/image399.png"/><Relationship Id="rId12" Type="http://schemas.openxmlformats.org/officeDocument/2006/relationships/customXml" Target="../ink/ink360.xml"/><Relationship Id="rId17" Type="http://schemas.openxmlformats.org/officeDocument/2006/relationships/image" Target="../media/image365.png"/><Relationship Id="rId33" Type="http://schemas.openxmlformats.org/officeDocument/2006/relationships/image" Target="../media/image373.png"/><Relationship Id="rId38" Type="http://schemas.openxmlformats.org/officeDocument/2006/relationships/customXml" Target="../ink/ink373.xml"/><Relationship Id="rId59" Type="http://schemas.openxmlformats.org/officeDocument/2006/relationships/image" Target="../media/image386.png"/><Relationship Id="rId103" Type="http://schemas.openxmlformats.org/officeDocument/2006/relationships/customXml" Target="../ink/ink404.xml"/><Relationship Id="rId108" Type="http://schemas.openxmlformats.org/officeDocument/2006/relationships/image" Target="../media/image412.png"/><Relationship Id="rId124" Type="http://schemas.openxmlformats.org/officeDocument/2006/relationships/image" Target="../media/image420.png"/><Relationship Id="rId129" Type="http://schemas.openxmlformats.org/officeDocument/2006/relationships/customXml" Target="../ink/ink417.xml"/><Relationship Id="rId54" Type="http://schemas.openxmlformats.org/officeDocument/2006/relationships/customXml" Target="../ink/ink381.xml"/><Relationship Id="rId70" Type="http://schemas.openxmlformats.org/officeDocument/2006/relationships/customXml" Target="../ink/ink389.xml"/><Relationship Id="rId75" Type="http://schemas.openxmlformats.org/officeDocument/2006/relationships/image" Target="../media/image394.png"/><Relationship Id="rId91" Type="http://schemas.openxmlformats.org/officeDocument/2006/relationships/image" Target="../media/image402.png"/><Relationship Id="rId96" Type="http://schemas.openxmlformats.org/officeDocument/2006/relationships/image" Target="../media/image26.png"/><Relationship Id="rId140" Type="http://schemas.openxmlformats.org/officeDocument/2006/relationships/image" Target="../media/image4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7.xml"/><Relationship Id="rId23" Type="http://schemas.openxmlformats.org/officeDocument/2006/relationships/image" Target="../media/image368.png"/><Relationship Id="rId28" Type="http://schemas.openxmlformats.org/officeDocument/2006/relationships/customXml" Target="../ink/ink368.xml"/><Relationship Id="rId49" Type="http://schemas.openxmlformats.org/officeDocument/2006/relationships/image" Target="../media/image381.png"/><Relationship Id="rId114" Type="http://schemas.openxmlformats.org/officeDocument/2006/relationships/image" Target="../media/image415.png"/><Relationship Id="rId119" Type="http://schemas.openxmlformats.org/officeDocument/2006/relationships/customXml" Target="../ink/ink412.xml"/><Relationship Id="rId44" Type="http://schemas.openxmlformats.org/officeDocument/2006/relationships/customXml" Target="../ink/ink376.xml"/><Relationship Id="rId60" Type="http://schemas.openxmlformats.org/officeDocument/2006/relationships/customXml" Target="../ink/ink384.xml"/><Relationship Id="rId65" Type="http://schemas.openxmlformats.org/officeDocument/2006/relationships/image" Target="../media/image389.png"/><Relationship Id="rId81" Type="http://schemas.openxmlformats.org/officeDocument/2006/relationships/image" Target="../media/image397.png"/><Relationship Id="rId86" Type="http://schemas.openxmlformats.org/officeDocument/2006/relationships/customXml" Target="../ink/ink397.xml"/><Relationship Id="rId130" Type="http://schemas.openxmlformats.org/officeDocument/2006/relationships/image" Target="../media/image423.png"/><Relationship Id="rId135" Type="http://schemas.openxmlformats.org/officeDocument/2006/relationships/customXml" Target="../ink/ink420.xml"/><Relationship Id="rId13" Type="http://schemas.openxmlformats.org/officeDocument/2006/relationships/image" Target="../media/image363.png"/><Relationship Id="rId18" Type="http://schemas.openxmlformats.org/officeDocument/2006/relationships/customXml" Target="../ink/ink363.xml"/><Relationship Id="rId39" Type="http://schemas.openxmlformats.org/officeDocument/2006/relationships/image" Target="../media/image376.png"/><Relationship Id="rId109" Type="http://schemas.openxmlformats.org/officeDocument/2006/relationships/customXml" Target="../ink/ink407.xml"/><Relationship Id="rId34" Type="http://schemas.openxmlformats.org/officeDocument/2006/relationships/customXml" Target="../ink/ink371.xml"/><Relationship Id="rId50" Type="http://schemas.openxmlformats.org/officeDocument/2006/relationships/customXml" Target="../ink/ink379.xml"/><Relationship Id="rId55" Type="http://schemas.openxmlformats.org/officeDocument/2006/relationships/image" Target="../media/image384.png"/><Relationship Id="rId76" Type="http://schemas.openxmlformats.org/officeDocument/2006/relationships/customXml" Target="../ink/ink392.xml"/><Relationship Id="rId97" Type="http://schemas.openxmlformats.org/officeDocument/2006/relationships/customXml" Target="../ink/ink401.xml"/><Relationship Id="rId104" Type="http://schemas.openxmlformats.org/officeDocument/2006/relationships/image" Target="../media/image410.png"/><Relationship Id="rId120" Type="http://schemas.openxmlformats.org/officeDocument/2006/relationships/image" Target="../media/image418.png"/><Relationship Id="rId125" Type="http://schemas.openxmlformats.org/officeDocument/2006/relationships/customXml" Target="../ink/ink415.xml"/><Relationship Id="rId7" Type="http://schemas.openxmlformats.org/officeDocument/2006/relationships/image" Target="../media/image360.png"/><Relationship Id="rId71" Type="http://schemas.openxmlformats.org/officeDocument/2006/relationships/image" Target="../media/image392.png"/><Relationship Id="rId92" Type="http://schemas.openxmlformats.org/officeDocument/2006/relationships/customXml" Target="../ink/ink400.xml"/><Relationship Id="rId2" Type="http://schemas.openxmlformats.org/officeDocument/2006/relationships/customXml" Target="../ink/ink355.xml"/><Relationship Id="rId29" Type="http://schemas.openxmlformats.org/officeDocument/2006/relationships/image" Target="../media/image371.png"/><Relationship Id="rId24" Type="http://schemas.openxmlformats.org/officeDocument/2006/relationships/customXml" Target="../ink/ink366.xml"/><Relationship Id="rId40" Type="http://schemas.openxmlformats.org/officeDocument/2006/relationships/customXml" Target="../ink/ink374.xml"/><Relationship Id="rId45" Type="http://schemas.openxmlformats.org/officeDocument/2006/relationships/image" Target="../media/image379.png"/><Relationship Id="rId66" Type="http://schemas.openxmlformats.org/officeDocument/2006/relationships/customXml" Target="../ink/ink387.xml"/><Relationship Id="rId87" Type="http://schemas.openxmlformats.org/officeDocument/2006/relationships/image" Target="../media/image400.png"/><Relationship Id="rId110" Type="http://schemas.openxmlformats.org/officeDocument/2006/relationships/image" Target="../media/image413.png"/><Relationship Id="rId115" Type="http://schemas.openxmlformats.org/officeDocument/2006/relationships/customXml" Target="../ink/ink410.xml"/><Relationship Id="rId131" Type="http://schemas.openxmlformats.org/officeDocument/2006/relationships/customXml" Target="../ink/ink418.xml"/><Relationship Id="rId136" Type="http://schemas.openxmlformats.org/officeDocument/2006/relationships/image" Target="../media/image426.png"/><Relationship Id="rId61" Type="http://schemas.openxmlformats.org/officeDocument/2006/relationships/image" Target="../media/image387.png"/><Relationship Id="rId82" Type="http://schemas.openxmlformats.org/officeDocument/2006/relationships/customXml" Target="../ink/ink395.xml"/><Relationship Id="rId19" Type="http://schemas.openxmlformats.org/officeDocument/2006/relationships/image" Target="../media/image366.png"/><Relationship Id="rId14" Type="http://schemas.openxmlformats.org/officeDocument/2006/relationships/customXml" Target="../ink/ink361.xml"/><Relationship Id="rId30" Type="http://schemas.openxmlformats.org/officeDocument/2006/relationships/customXml" Target="../ink/ink369.xml"/><Relationship Id="rId35" Type="http://schemas.openxmlformats.org/officeDocument/2006/relationships/image" Target="../media/image374.png"/><Relationship Id="rId56" Type="http://schemas.openxmlformats.org/officeDocument/2006/relationships/customXml" Target="../ink/ink382.xml"/><Relationship Id="rId77" Type="http://schemas.openxmlformats.org/officeDocument/2006/relationships/image" Target="../media/image395.png"/><Relationship Id="rId100" Type="http://schemas.openxmlformats.org/officeDocument/2006/relationships/image" Target="../media/image408.png"/><Relationship Id="rId105" Type="http://schemas.openxmlformats.org/officeDocument/2006/relationships/customXml" Target="../ink/ink405.xml"/><Relationship Id="rId126" Type="http://schemas.openxmlformats.org/officeDocument/2006/relationships/image" Target="../media/image421.png"/><Relationship Id="rId8" Type="http://schemas.openxmlformats.org/officeDocument/2006/relationships/customXml" Target="../ink/ink358.xml"/><Relationship Id="rId51" Type="http://schemas.openxmlformats.org/officeDocument/2006/relationships/image" Target="../media/image382.png"/><Relationship Id="rId72" Type="http://schemas.openxmlformats.org/officeDocument/2006/relationships/customXml" Target="../ink/ink390.xml"/><Relationship Id="rId93" Type="http://schemas.openxmlformats.org/officeDocument/2006/relationships/image" Target="../media/image403.png"/><Relationship Id="rId98" Type="http://schemas.openxmlformats.org/officeDocument/2006/relationships/image" Target="../media/image407.png"/><Relationship Id="rId121" Type="http://schemas.openxmlformats.org/officeDocument/2006/relationships/customXml" Target="../ink/ink413.xml"/><Relationship Id="rId3" Type="http://schemas.openxmlformats.org/officeDocument/2006/relationships/image" Target="../media/image358.png"/><Relationship Id="rId25" Type="http://schemas.openxmlformats.org/officeDocument/2006/relationships/image" Target="../media/image369.png"/><Relationship Id="rId46" Type="http://schemas.openxmlformats.org/officeDocument/2006/relationships/customXml" Target="../ink/ink377.xml"/><Relationship Id="rId67" Type="http://schemas.openxmlformats.org/officeDocument/2006/relationships/image" Target="../media/image390.png"/><Relationship Id="rId116" Type="http://schemas.openxmlformats.org/officeDocument/2006/relationships/image" Target="../media/image416.png"/><Relationship Id="rId137" Type="http://schemas.openxmlformats.org/officeDocument/2006/relationships/customXml" Target="../ink/ink421.xml"/><Relationship Id="rId20" Type="http://schemas.openxmlformats.org/officeDocument/2006/relationships/customXml" Target="../ink/ink364.xml"/><Relationship Id="rId41" Type="http://schemas.openxmlformats.org/officeDocument/2006/relationships/image" Target="../media/image377.png"/><Relationship Id="rId62" Type="http://schemas.openxmlformats.org/officeDocument/2006/relationships/customXml" Target="../ink/ink385.xml"/><Relationship Id="rId83" Type="http://schemas.openxmlformats.org/officeDocument/2006/relationships/image" Target="../media/image398.png"/><Relationship Id="rId88" Type="http://schemas.openxmlformats.org/officeDocument/2006/relationships/customXml" Target="../ink/ink398.xml"/><Relationship Id="rId111" Type="http://schemas.openxmlformats.org/officeDocument/2006/relationships/customXml" Target="../ink/ink408.xml"/><Relationship Id="rId132" Type="http://schemas.openxmlformats.org/officeDocument/2006/relationships/image" Target="../media/image424.png"/><Relationship Id="rId15" Type="http://schemas.openxmlformats.org/officeDocument/2006/relationships/image" Target="../media/image364.png"/><Relationship Id="rId36" Type="http://schemas.openxmlformats.org/officeDocument/2006/relationships/customXml" Target="../ink/ink372.xml"/><Relationship Id="rId57" Type="http://schemas.openxmlformats.org/officeDocument/2006/relationships/image" Target="../media/image385.png"/><Relationship Id="rId106" Type="http://schemas.openxmlformats.org/officeDocument/2006/relationships/image" Target="../media/image411.png"/><Relationship Id="rId127" Type="http://schemas.openxmlformats.org/officeDocument/2006/relationships/customXml" Target="../ink/ink416.xml"/><Relationship Id="rId10" Type="http://schemas.openxmlformats.org/officeDocument/2006/relationships/customXml" Target="../ink/ink359.xml"/><Relationship Id="rId31" Type="http://schemas.openxmlformats.org/officeDocument/2006/relationships/image" Target="../media/image372.png"/><Relationship Id="rId52" Type="http://schemas.openxmlformats.org/officeDocument/2006/relationships/customXml" Target="../ink/ink380.xml"/><Relationship Id="rId73" Type="http://schemas.openxmlformats.org/officeDocument/2006/relationships/image" Target="../media/image393.png"/><Relationship Id="rId78" Type="http://schemas.openxmlformats.org/officeDocument/2006/relationships/customXml" Target="../ink/ink393.xml"/><Relationship Id="rId94" Type="http://schemas.openxmlformats.org/officeDocument/2006/relationships/image" Target="../media/image24.png"/><Relationship Id="rId99" Type="http://schemas.openxmlformats.org/officeDocument/2006/relationships/customXml" Target="../ink/ink402.xml"/><Relationship Id="rId101" Type="http://schemas.openxmlformats.org/officeDocument/2006/relationships/customXml" Target="../ink/ink403.xml"/><Relationship Id="rId122" Type="http://schemas.openxmlformats.org/officeDocument/2006/relationships/image" Target="../media/image419.png"/><Relationship Id="rId4" Type="http://schemas.openxmlformats.org/officeDocument/2006/relationships/customXml" Target="../ink/ink356.xml"/><Relationship Id="rId9" Type="http://schemas.openxmlformats.org/officeDocument/2006/relationships/image" Target="../media/image361.png"/><Relationship Id="rId26" Type="http://schemas.openxmlformats.org/officeDocument/2006/relationships/customXml" Target="../ink/ink367.xml"/><Relationship Id="rId47" Type="http://schemas.openxmlformats.org/officeDocument/2006/relationships/image" Target="../media/image380.png"/><Relationship Id="rId68" Type="http://schemas.openxmlformats.org/officeDocument/2006/relationships/customXml" Target="../ink/ink388.xml"/><Relationship Id="rId89" Type="http://schemas.openxmlformats.org/officeDocument/2006/relationships/image" Target="../media/image401.png"/><Relationship Id="rId112" Type="http://schemas.openxmlformats.org/officeDocument/2006/relationships/image" Target="../media/image414.png"/><Relationship Id="rId133" Type="http://schemas.openxmlformats.org/officeDocument/2006/relationships/customXml" Target="../ink/ink41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6.emf"/><Relationship Id="rId18" Type="http://schemas.openxmlformats.org/officeDocument/2006/relationships/image" Target="../media/image440.png"/><Relationship Id="rId26" Type="http://schemas.openxmlformats.org/officeDocument/2006/relationships/image" Target="../media/image444.png"/><Relationship Id="rId3" Type="http://schemas.openxmlformats.org/officeDocument/2006/relationships/tags" Target="../tags/tag11.xml"/><Relationship Id="rId21" Type="http://schemas.openxmlformats.org/officeDocument/2006/relationships/customXml" Target="../ink/ink425.xml"/><Relationship Id="rId34" Type="http://schemas.openxmlformats.org/officeDocument/2006/relationships/image" Target="../media/image448.png"/><Relationship Id="rId7" Type="http://schemas.openxmlformats.org/officeDocument/2006/relationships/image" Target="../media/image28.png"/><Relationship Id="rId12" Type="http://schemas.openxmlformats.org/officeDocument/2006/relationships/image" Target="../media/image405.png"/><Relationship Id="rId17" Type="http://schemas.openxmlformats.org/officeDocument/2006/relationships/customXml" Target="../ink/ink423.xml"/><Relationship Id="rId25" Type="http://schemas.openxmlformats.org/officeDocument/2006/relationships/customXml" Target="../ink/ink427.xml"/><Relationship Id="rId33" Type="http://schemas.openxmlformats.org/officeDocument/2006/relationships/customXml" Target="../ink/ink431.xml"/><Relationship Id="rId2" Type="http://schemas.openxmlformats.org/officeDocument/2006/relationships/tags" Target="../tags/tag10.xml"/><Relationship Id="rId16" Type="http://schemas.openxmlformats.org/officeDocument/2006/relationships/image" Target="../media/image409.emf"/><Relationship Id="rId20" Type="http://schemas.openxmlformats.org/officeDocument/2006/relationships/image" Target="../media/image441.png"/><Relationship Id="rId29" Type="http://schemas.openxmlformats.org/officeDocument/2006/relationships/customXml" Target="../ink/ink429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404.png"/><Relationship Id="rId24" Type="http://schemas.openxmlformats.org/officeDocument/2006/relationships/image" Target="../media/image443.png"/><Relationship Id="rId32" Type="http://schemas.openxmlformats.org/officeDocument/2006/relationships/image" Target="../media/image447.png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08.emf"/><Relationship Id="rId23" Type="http://schemas.openxmlformats.org/officeDocument/2006/relationships/customXml" Target="../ink/ink426.xml"/><Relationship Id="rId28" Type="http://schemas.openxmlformats.org/officeDocument/2006/relationships/image" Target="../media/image445.png"/><Relationship Id="rId10" Type="http://schemas.openxmlformats.org/officeDocument/2006/relationships/image" Target="../media/image31.png"/><Relationship Id="rId19" Type="http://schemas.openxmlformats.org/officeDocument/2006/relationships/customXml" Target="../ink/ink424.xml"/><Relationship Id="rId31" Type="http://schemas.openxmlformats.org/officeDocument/2006/relationships/customXml" Target="../ink/ink430.xml"/><Relationship Id="rId4" Type="http://schemas.openxmlformats.org/officeDocument/2006/relationships/tags" Target="../tags/tag12.xml"/><Relationship Id="rId9" Type="http://schemas.openxmlformats.org/officeDocument/2006/relationships/image" Target="../media/image30.png"/><Relationship Id="rId14" Type="http://schemas.openxmlformats.org/officeDocument/2006/relationships/image" Target="../media/image407.emf"/><Relationship Id="rId22" Type="http://schemas.openxmlformats.org/officeDocument/2006/relationships/image" Target="../media/image442.png"/><Relationship Id="rId27" Type="http://schemas.openxmlformats.org/officeDocument/2006/relationships/customXml" Target="../ink/ink428.xml"/><Relationship Id="rId30" Type="http://schemas.openxmlformats.org/officeDocument/2006/relationships/image" Target="../media/image446.png"/><Relationship Id="rId8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emf"/><Relationship Id="rId3" Type="http://schemas.openxmlformats.org/officeDocument/2006/relationships/tags" Target="../tags/tag15.xml"/><Relationship Id="rId7" Type="http://schemas.openxmlformats.org/officeDocument/2006/relationships/image" Target="../media/image43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30.png"/><Relationship Id="rId5" Type="http://schemas.openxmlformats.org/officeDocument/2006/relationships/image" Target="../media/image429.png"/><Relationship Id="rId10" Type="http://schemas.openxmlformats.org/officeDocument/2006/relationships/image" Target="../media/image434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3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3" Type="http://schemas.openxmlformats.org/officeDocument/2006/relationships/tags" Target="../tags/tag18.xml"/><Relationship Id="rId7" Type="http://schemas.openxmlformats.org/officeDocument/2006/relationships/image" Target="../media/image430.png"/><Relationship Id="rId12" Type="http://schemas.openxmlformats.org/officeDocument/2006/relationships/image" Target="../media/image440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35.png"/><Relationship Id="rId11" Type="http://schemas.openxmlformats.org/officeDocument/2006/relationships/image" Target="../media/image439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38.emf"/><Relationship Id="rId4" Type="http://schemas.openxmlformats.org/officeDocument/2006/relationships/tags" Target="../tags/tag19.xml"/><Relationship Id="rId9" Type="http://schemas.openxmlformats.org/officeDocument/2006/relationships/image" Target="../media/image43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3" Type="http://schemas.openxmlformats.org/officeDocument/2006/relationships/tags" Target="../tags/tag22.xml"/><Relationship Id="rId7" Type="http://schemas.openxmlformats.org/officeDocument/2006/relationships/image" Target="../media/image430.png"/><Relationship Id="rId12" Type="http://schemas.openxmlformats.org/officeDocument/2006/relationships/image" Target="../media/image437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35.png"/><Relationship Id="rId11" Type="http://schemas.openxmlformats.org/officeDocument/2006/relationships/image" Target="../media/image440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2.emf"/><Relationship Id="rId4" Type="http://schemas.openxmlformats.org/officeDocument/2006/relationships/tags" Target="../tags/tag23.xml"/><Relationship Id="rId9" Type="http://schemas.openxmlformats.org/officeDocument/2006/relationships/image" Target="../media/image44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2.e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51.emf"/><Relationship Id="rId5" Type="http://schemas.openxmlformats.org/officeDocument/2006/relationships/image" Target="../media/image450.png"/><Relationship Id="rId4" Type="http://schemas.openxmlformats.org/officeDocument/2006/relationships/image" Target="../media/image4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C825-A819-6CB3-B50F-D7F337639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96A1-E8E1-D706-D02C-5CF078826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\documentclass{article}&#10;\usepackage{amsmath}&#10;\pagestyle{empty}&#10;\begin{document}&#10;&#10;&#10;$$ A_{init} = 10^{-5} $$&#10;&#10;\end{document}" title="IguanaTex Bitmap Display">
            <a:extLst>
              <a:ext uri="{FF2B5EF4-FFF2-40B4-BE49-F238E27FC236}">
                <a16:creationId xmlns:a16="http://schemas.microsoft.com/office/drawing/2014/main" id="{2292151A-4FDD-C99E-ED9D-8B232DBCA4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440659" y="1498318"/>
            <a:ext cx="1397000" cy="2794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A_{init} = 10^{-7} $$&#10;&#10;\end{document}" title="IguanaTex Bitmap Display">
            <a:extLst>
              <a:ext uri="{FF2B5EF4-FFF2-40B4-BE49-F238E27FC236}">
                <a16:creationId xmlns:a16="http://schemas.microsoft.com/office/drawing/2014/main" id="{710D7DC5-01C2-B0E2-A826-9C2C85269A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76248" y="1498318"/>
            <a:ext cx="1397000" cy="2794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A_{init} = 10^{-6} $$&#10;&#10;\end{document}" title="IguanaTex Bitmap Display">
            <a:extLst>
              <a:ext uri="{FF2B5EF4-FFF2-40B4-BE49-F238E27FC236}">
                <a16:creationId xmlns:a16="http://schemas.microsoft.com/office/drawing/2014/main" id="{869F0CCA-89CC-3097-A158-87F1F7D49F8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605281" y="1498318"/>
            <a:ext cx="1397000" cy="27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78763-8FAE-A7DC-A12D-17BDAF398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78" y="2104113"/>
            <a:ext cx="3678095" cy="2804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139B8-B58A-7844-0691-A32B25006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599" y="2104113"/>
            <a:ext cx="3678094" cy="2804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B16B8-C222-1B87-383C-59000A8B16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8708" y="2104113"/>
            <a:ext cx="3678094" cy="28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72B6D9C-1857-24FF-B672-C70DAF7B3ECB}"/>
              </a:ext>
            </a:extLst>
          </p:cNvPr>
          <p:cNvGrpSpPr/>
          <p:nvPr/>
        </p:nvGrpSpPr>
        <p:grpSpPr>
          <a:xfrm>
            <a:off x="2498667" y="336973"/>
            <a:ext cx="4820760" cy="658440"/>
            <a:chOff x="2498667" y="336973"/>
            <a:chExt cx="482076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C3D8B31-0518-4534-6B77-268AE1073320}"/>
                    </a:ext>
                  </a:extLst>
                </p14:cNvPr>
                <p14:cNvContentPartPr/>
                <p14:nvPr/>
              </p14:nvContentPartPr>
              <p14:xfrm>
                <a:off x="2501187" y="360733"/>
                <a:ext cx="294120" cy="270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C3D8B31-0518-4534-6B77-268AE10733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86067" y="345613"/>
                  <a:ext cx="324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36806C4-01BB-3061-91C1-6861E7184C08}"/>
                    </a:ext>
                  </a:extLst>
                </p14:cNvPr>
                <p14:cNvContentPartPr/>
                <p14:nvPr/>
              </p14:nvContentPartPr>
              <p14:xfrm>
                <a:off x="3027867" y="490333"/>
                <a:ext cx="174240" cy="158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36806C4-01BB-3061-91C1-6861E7184C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12747" y="474853"/>
                  <a:ext cx="20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502F3B-96F7-B2AF-F5F5-C0AD29D3E868}"/>
                    </a:ext>
                  </a:extLst>
                </p14:cNvPr>
                <p14:cNvContentPartPr/>
                <p14:nvPr/>
              </p14:nvContentPartPr>
              <p14:xfrm>
                <a:off x="3200667" y="546493"/>
                <a:ext cx="147960" cy="131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502F3B-96F7-B2AF-F5F5-C0AD29D3E8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5187" y="531013"/>
                  <a:ext cx="17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0CACA1-36D7-A688-8F08-412D90703244}"/>
                    </a:ext>
                  </a:extLst>
                </p14:cNvPr>
                <p14:cNvContentPartPr/>
                <p14:nvPr/>
              </p14:nvContentPartPr>
              <p14:xfrm>
                <a:off x="3453387" y="372973"/>
                <a:ext cx="12240" cy="30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0CACA1-36D7-A688-8F08-412D907032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38267" y="357853"/>
                  <a:ext cx="42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156FF0-FBBC-B2A5-7E41-F1853F5331B0}"/>
                    </a:ext>
                  </a:extLst>
                </p14:cNvPr>
                <p14:cNvContentPartPr/>
                <p14:nvPr/>
              </p14:nvContentPartPr>
              <p14:xfrm>
                <a:off x="3550947" y="336973"/>
                <a:ext cx="54360" cy="36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156FF0-FBBC-B2A5-7E41-F1853F5331B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35827" y="321853"/>
                  <a:ext cx="84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C9BD02-E1B4-B64C-A7D8-2318D1A9A2F6}"/>
                    </a:ext>
                  </a:extLst>
                </p14:cNvPr>
                <p14:cNvContentPartPr/>
                <p14:nvPr/>
              </p14:nvContentPartPr>
              <p14:xfrm>
                <a:off x="4101387" y="530293"/>
                <a:ext cx="19800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C9BD02-E1B4-B64C-A7D8-2318D1A9A2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86267" y="514813"/>
                  <a:ext cx="228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1B7949-EE28-3136-A5C8-D4B5C563DDF8}"/>
                    </a:ext>
                  </a:extLst>
                </p14:cNvPr>
                <p14:cNvContentPartPr/>
                <p14:nvPr/>
              </p14:nvContentPartPr>
              <p14:xfrm>
                <a:off x="4276707" y="582133"/>
                <a:ext cx="253080" cy="34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1B7949-EE28-3136-A5C8-D4B5C563DD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61227" y="567013"/>
                  <a:ext cx="283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C6854E-6C2C-8FA7-CBFF-922862B4F860}"/>
                    </a:ext>
                  </a:extLst>
                </p14:cNvPr>
                <p14:cNvContentPartPr/>
                <p14:nvPr/>
              </p14:nvContentPartPr>
              <p14:xfrm>
                <a:off x="4581987" y="570613"/>
                <a:ext cx="153000" cy="142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C6854E-6C2C-8FA7-CBFF-922862B4F8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66867" y="555493"/>
                  <a:ext cx="183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01DE17-CF18-375F-DBAE-398A63ED7088}"/>
                    </a:ext>
                  </a:extLst>
                </p14:cNvPr>
                <p14:cNvContentPartPr/>
                <p14:nvPr/>
              </p14:nvContentPartPr>
              <p14:xfrm>
                <a:off x="4751907" y="593653"/>
                <a:ext cx="137520" cy="99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01DE17-CF18-375F-DBAE-398A63ED70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36787" y="578533"/>
                  <a:ext cx="167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9ECD9-2162-9889-300C-CF4679645A22}"/>
                    </a:ext>
                  </a:extLst>
                </p14:cNvPr>
                <p14:cNvContentPartPr/>
                <p14:nvPr/>
              </p14:nvContentPartPr>
              <p14:xfrm>
                <a:off x="4977267" y="610213"/>
                <a:ext cx="16776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9ECD9-2162-9889-300C-CF4679645A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62147" y="594733"/>
                  <a:ext cx="198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4EBF36-A96A-72BA-5435-7DFA60D145F1}"/>
                    </a:ext>
                  </a:extLst>
                </p14:cNvPr>
                <p14:cNvContentPartPr/>
                <p14:nvPr/>
              </p14:nvContentPartPr>
              <p14:xfrm>
                <a:off x="5229987" y="581773"/>
                <a:ext cx="126720" cy="8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4EBF36-A96A-72BA-5435-7DFA60D145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14867" y="566293"/>
                  <a:ext cx="157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AF8EF9-8E90-D8E6-B660-702B6AE46CE1}"/>
                    </a:ext>
                  </a:extLst>
                </p14:cNvPr>
                <p14:cNvContentPartPr/>
                <p14:nvPr/>
              </p14:nvContentPartPr>
              <p14:xfrm>
                <a:off x="5442027" y="607333"/>
                <a:ext cx="240120" cy="68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AF8EF9-8E90-D8E6-B660-702B6AE46CE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26907" y="592213"/>
                  <a:ext cx="270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C40A20-F6F8-8BE7-3381-A14A57DC1802}"/>
                    </a:ext>
                  </a:extLst>
                </p14:cNvPr>
                <p14:cNvContentPartPr/>
                <p14:nvPr/>
              </p14:nvContentPartPr>
              <p14:xfrm>
                <a:off x="5995347" y="588973"/>
                <a:ext cx="30060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C40A20-F6F8-8BE7-3381-A14A57DC18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80227" y="573853"/>
                  <a:ext cx="331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BDD3CE-12F7-E3CB-918C-90A69F900111}"/>
                    </a:ext>
                  </a:extLst>
                </p14:cNvPr>
                <p14:cNvContentPartPr/>
                <p14:nvPr/>
              </p14:nvContentPartPr>
              <p14:xfrm>
                <a:off x="6303507" y="610573"/>
                <a:ext cx="110880" cy="7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BDD3CE-12F7-E3CB-918C-90A69F9001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88387" y="595453"/>
                  <a:ext cx="141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E1EBCB-D65C-1B0B-56B9-24C6B2245567}"/>
                    </a:ext>
                  </a:extLst>
                </p14:cNvPr>
                <p14:cNvContentPartPr/>
                <p14:nvPr/>
              </p14:nvContentPartPr>
              <p14:xfrm>
                <a:off x="6464067" y="502573"/>
                <a:ext cx="163800" cy="19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E1EBCB-D65C-1B0B-56B9-24C6B22455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48947" y="487453"/>
                  <a:ext cx="194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F18DA1-E5E6-5BEB-96FF-3031BE1EB730}"/>
                    </a:ext>
                  </a:extLst>
                </p14:cNvPr>
                <p14:cNvContentPartPr/>
                <p14:nvPr/>
              </p14:nvContentPartPr>
              <p14:xfrm>
                <a:off x="6689427" y="421933"/>
                <a:ext cx="408600" cy="29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F18DA1-E5E6-5BEB-96FF-3031BE1EB73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74307" y="406453"/>
                  <a:ext cx="439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411F3-78DD-081B-4991-7C455325C57C}"/>
                    </a:ext>
                  </a:extLst>
                </p14:cNvPr>
                <p14:cNvContentPartPr/>
                <p14:nvPr/>
              </p14:nvContentPartPr>
              <p14:xfrm>
                <a:off x="2498667" y="889213"/>
                <a:ext cx="4820760" cy="10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411F3-78DD-081B-4991-7C455325C5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83187" y="873733"/>
                  <a:ext cx="4851360" cy="136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 descr="\documentclass{article}&#10;\usepackage{amsmath}&#10;\pagestyle{empty}&#10;\begin{document}&#10;&#10;&#10;$$ \frac{dA_{10}}{dt} = \frac{k_1A_{00}r^t}{r_{tot}^t} - k_1^-A_{10} - \frac{k_2A_{10}r^t}{r_{tot}^t} + k_2^-A_{20} - \frac{k_4A_{10}r^f}{r_{tot}^f} + k_4^-A_{11} $$&#10;&#10;\end{document}" title="IguanaTex Bitmap Display">
            <a:extLst>
              <a:ext uri="{FF2B5EF4-FFF2-40B4-BE49-F238E27FC236}">
                <a16:creationId xmlns:a16="http://schemas.microsoft.com/office/drawing/2014/main" id="{9A315934-FFCA-E3E9-F6B4-0F2AA5269E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402441" y="1086260"/>
            <a:ext cx="7366000" cy="6858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\frac{dA_{20}}{dt} = \frac{k_2A_{10}r^t}{r_{tot}^t} - k_2^-A_{20} - \frac{k_5A_{20}r^f}{r_{tot}^f} + k_5^-A_{21}$$&#10;&#10;\end{document}" title="IguanaTex Bitmap Display">
            <a:extLst>
              <a:ext uri="{FF2B5EF4-FFF2-40B4-BE49-F238E27FC236}">
                <a16:creationId xmlns:a16="http://schemas.microsoft.com/office/drawing/2014/main" id="{D8A86EAF-D299-978C-A938-6197624FA4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402441" y="2041649"/>
            <a:ext cx="5130800" cy="685800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$$ \frac{dA_{01}}{dt} = \frac{k_3A_{00}r^f}{r_{tot}^f} - k_3^-A_{01} - \frac{k_6A_{01}r^t}{r_{tot}^t} + k_6^-A_{11} $$&#10;&#10;\end{document}" title="IguanaTex Bitmap Display">
            <a:extLst>
              <a:ext uri="{FF2B5EF4-FFF2-40B4-BE49-F238E27FC236}">
                <a16:creationId xmlns:a16="http://schemas.microsoft.com/office/drawing/2014/main" id="{98DDED81-B8C2-F91F-1B49-4F67C2CE74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402441" y="2927436"/>
            <a:ext cx="5130800" cy="6858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$ \frac{dA_{11}}{dt} = \frac{k_4A_{10}r^f}{r_{tot}^f} - k_4^-A_{11} + \frac{k_6A_{01}r^t}{r_{tot}^t} - k_6^-A_{11} - \frac{k_7A_{11}r^t}{r_{tot}^t} + k_7^-A_{21} $$&#10;&#10;&#10;\end{document}" title="IguanaTex Bitmap Display">
            <a:extLst>
              <a:ext uri="{FF2B5EF4-FFF2-40B4-BE49-F238E27FC236}">
                <a16:creationId xmlns:a16="http://schemas.microsoft.com/office/drawing/2014/main" id="{C0E8F0F9-99C7-3A4A-9920-AAC8E3D3E8B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402441" y="3847939"/>
            <a:ext cx="7366000" cy="68580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&#10;$$ \frac{dA_{21}}{dt} = \frac{k_5A_{20}r^f}{r_{tot}^f} - k_5^-A_{21} + \frac{k_7A_{11}r^t}{r_{tot}^t} - k_7^-A_{21} $$&#10;&#10;\end{document}" title="IguanaTex Bitmap Display">
            <a:extLst>
              <a:ext uri="{FF2B5EF4-FFF2-40B4-BE49-F238E27FC236}">
                <a16:creationId xmlns:a16="http://schemas.microsoft.com/office/drawing/2014/main" id="{02E583E3-316B-212B-7F1A-2B6D0D31BCA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02441" y="4803328"/>
            <a:ext cx="5130800" cy="6858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$ A_{sum} = A_{00} + A_{10} + A_{20} + A_{01} + A_{11} + A_{21} $$&#10;&#10;\end{document}" title="IguanaTex Bitmap Display">
            <a:extLst>
              <a:ext uri="{FF2B5EF4-FFF2-40B4-BE49-F238E27FC236}">
                <a16:creationId xmlns:a16="http://schemas.microsoft.com/office/drawing/2014/main" id="{7A2066C4-44D9-C596-D4FD-9118DCFC2D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7028872" y="5031928"/>
            <a:ext cx="4876800" cy="22860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 r_{tot}^t = r^t + A_{10} + A_{11} + 2(A_{20} +A_{21}) $$&#10;&#10;&#10;\end{document}" title="IguanaTex Bitmap Display">
            <a:extLst>
              <a:ext uri="{FF2B5EF4-FFF2-40B4-BE49-F238E27FC236}">
                <a16:creationId xmlns:a16="http://schemas.microsoft.com/office/drawing/2014/main" id="{ABEEE319-20B0-5B00-C528-8FF34DB4341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346372" y="5489128"/>
            <a:ext cx="4089400" cy="27940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&#10;$$ r_{tot}^f = r^f + A_{01} + A_{11} + A_{21} $$&#10;&#10;\end{document}" title="IguanaTex Bitmap Display">
            <a:extLst>
              <a:ext uri="{FF2B5EF4-FFF2-40B4-BE49-F238E27FC236}">
                <a16:creationId xmlns:a16="http://schemas.microsoft.com/office/drawing/2014/main" id="{0F658062-8A71-EF67-2E41-BA540E3FE58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7768441" y="5940391"/>
            <a:ext cx="3073400" cy="33020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$$ A_{sum} = A_{synapse} + A_{10}(0) + A_{20}(0) $$&#10;&#10;\end{document}" title="IguanaTex Bitmap Display">
            <a:extLst>
              <a:ext uri="{FF2B5EF4-FFF2-40B4-BE49-F238E27FC236}">
                <a16:creationId xmlns:a16="http://schemas.microsoft.com/office/drawing/2014/main" id="{42AAC4B1-B74B-88D4-1421-55FB54D1A4F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7319427" y="6442454"/>
            <a:ext cx="3911600" cy="2794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D54AC08-F9CD-FF59-5143-995D428D3A85}"/>
              </a:ext>
            </a:extLst>
          </p:cNvPr>
          <p:cNvGrpSpPr/>
          <p:nvPr/>
        </p:nvGrpSpPr>
        <p:grpSpPr>
          <a:xfrm>
            <a:off x="7575363" y="3095724"/>
            <a:ext cx="1331640" cy="130320"/>
            <a:chOff x="7575363" y="3095724"/>
            <a:chExt cx="1331640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2091FE-3E37-A482-D4C2-275ADDDC458A}"/>
                    </a:ext>
                  </a:extLst>
                </p14:cNvPr>
                <p14:cNvContentPartPr/>
                <p14:nvPr/>
              </p14:nvContentPartPr>
              <p14:xfrm>
                <a:off x="7575363" y="3095724"/>
                <a:ext cx="207000" cy="11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2091FE-3E37-A482-D4C2-275ADDDC45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60243" y="3080244"/>
                  <a:ext cx="237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EB78E0D-572C-0B23-5F4E-ACC3DF35D57B}"/>
                    </a:ext>
                  </a:extLst>
                </p14:cNvPr>
                <p14:cNvContentPartPr/>
                <p14:nvPr/>
              </p14:nvContentPartPr>
              <p14:xfrm>
                <a:off x="7790283" y="3119484"/>
                <a:ext cx="104400" cy="5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EB78E0D-572C-0B23-5F4E-ACC3DF35D5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163" y="3104004"/>
                  <a:ext cx="135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E5464E-BFF3-2FED-EBBA-55B78C19CA4E}"/>
                    </a:ext>
                  </a:extLst>
                </p14:cNvPr>
                <p14:cNvContentPartPr/>
                <p14:nvPr/>
              </p14:nvContentPartPr>
              <p14:xfrm>
                <a:off x="7947603" y="3117684"/>
                <a:ext cx="101160" cy="59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E5464E-BFF3-2FED-EBBA-55B78C19CA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32123" y="3102564"/>
                  <a:ext cx="131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5305D7-0069-9CA2-C8FC-AC0D7D08999D}"/>
                    </a:ext>
                  </a:extLst>
                </p14:cNvPr>
                <p14:cNvContentPartPr/>
                <p14:nvPr/>
              </p14:nvContentPartPr>
              <p14:xfrm>
                <a:off x="8107803" y="3145044"/>
                <a:ext cx="155880" cy="7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5305D7-0069-9CA2-C8FC-AC0D7D0899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92683" y="3129564"/>
                  <a:ext cx="186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A5C3C8-3658-0896-E341-79D8EEA6A05E}"/>
                    </a:ext>
                  </a:extLst>
                </p14:cNvPr>
                <p14:cNvContentPartPr/>
                <p14:nvPr/>
              </p14:nvContentPartPr>
              <p14:xfrm>
                <a:off x="8327763" y="3138924"/>
                <a:ext cx="579240" cy="8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A5C3C8-3658-0896-E341-79D8EEA6A0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12643" y="3123804"/>
                  <a:ext cx="60984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94C974-D0F6-7D16-12F6-261C7E706871}"/>
              </a:ext>
            </a:extLst>
          </p:cNvPr>
          <p:cNvGrpSpPr/>
          <p:nvPr/>
        </p:nvGrpSpPr>
        <p:grpSpPr>
          <a:xfrm>
            <a:off x="7793523" y="3516564"/>
            <a:ext cx="1775160" cy="263880"/>
            <a:chOff x="7793523" y="3516564"/>
            <a:chExt cx="177516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579D1F-8ABC-1A94-21A2-1B320D1FB461}"/>
                    </a:ext>
                  </a:extLst>
                </p14:cNvPr>
                <p14:cNvContentPartPr/>
                <p14:nvPr/>
              </p14:nvContentPartPr>
              <p14:xfrm>
                <a:off x="7793523" y="3516564"/>
                <a:ext cx="250920" cy="22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579D1F-8ABC-1A94-21A2-1B320D1FB4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78403" y="3501444"/>
                  <a:ext cx="281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678122-7FDD-C578-1DF2-A84CE5BEFA9A}"/>
                    </a:ext>
                  </a:extLst>
                </p14:cNvPr>
                <p14:cNvContentPartPr/>
                <p14:nvPr/>
              </p14:nvContentPartPr>
              <p14:xfrm>
                <a:off x="7843203" y="3680724"/>
                <a:ext cx="149040" cy="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678122-7FDD-C578-1DF2-A84CE5BEFA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28083" y="3665604"/>
                  <a:ext cx="179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188056-A5E9-429B-3CE5-FAAB86CAA9E2}"/>
                    </a:ext>
                  </a:extLst>
                </p14:cNvPr>
                <p14:cNvContentPartPr/>
                <p14:nvPr/>
              </p14:nvContentPartPr>
              <p14:xfrm>
                <a:off x="8073243" y="3688284"/>
                <a:ext cx="102960" cy="7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188056-A5E9-429B-3CE5-FAAB86CAA9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8123" y="3673164"/>
                  <a:ext cx="133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B5C204-2EB0-010D-66C7-A639DB26F0C8}"/>
                    </a:ext>
                  </a:extLst>
                </p14:cNvPr>
                <p14:cNvContentPartPr/>
                <p14:nvPr/>
              </p14:nvContentPartPr>
              <p14:xfrm>
                <a:off x="8243523" y="3688284"/>
                <a:ext cx="26640" cy="9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B5C204-2EB0-010D-66C7-A639DB26F0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28403" y="3673164"/>
                  <a:ext cx="57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6BCA64-1990-6354-A792-0FF470BEE169}"/>
                    </a:ext>
                  </a:extLst>
                </p14:cNvPr>
                <p14:cNvContentPartPr/>
                <p14:nvPr/>
              </p14:nvContentPartPr>
              <p14:xfrm>
                <a:off x="8359443" y="3585684"/>
                <a:ext cx="78120" cy="155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6BCA64-1990-6354-A792-0FF470BEE1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43963" y="3570204"/>
                  <a:ext cx="108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43CB10-0CBC-A08D-B9F7-D8932D5EB8FD}"/>
                    </a:ext>
                  </a:extLst>
                </p14:cNvPr>
                <p14:cNvContentPartPr/>
                <p14:nvPr/>
              </p14:nvContentPartPr>
              <p14:xfrm>
                <a:off x="8457003" y="3638244"/>
                <a:ext cx="147600" cy="98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43CB10-0CBC-A08D-B9F7-D8932D5EB8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1523" y="3623124"/>
                  <a:ext cx="178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019292-3A7E-B113-3B82-3D2FEECFC5DC}"/>
                    </a:ext>
                  </a:extLst>
                </p14:cNvPr>
                <p14:cNvContentPartPr/>
                <p14:nvPr/>
              </p14:nvContentPartPr>
              <p14:xfrm>
                <a:off x="8595963" y="3573444"/>
                <a:ext cx="173880" cy="17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019292-3A7E-B113-3B82-3D2FEECFC5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80483" y="3558324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C2B982-8831-5037-54D2-F2273178D631}"/>
                    </a:ext>
                  </a:extLst>
                </p14:cNvPr>
                <p14:cNvContentPartPr/>
                <p14:nvPr/>
              </p14:nvContentPartPr>
              <p14:xfrm>
                <a:off x="8857323" y="3621324"/>
                <a:ext cx="142560" cy="1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C2B982-8831-5037-54D2-F2273178D6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1843" y="3605844"/>
                  <a:ext cx="173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B8B595-0250-E46D-0245-BED9B5DAA287}"/>
                    </a:ext>
                  </a:extLst>
                </p14:cNvPr>
                <p14:cNvContentPartPr/>
                <p14:nvPr/>
              </p14:nvContentPartPr>
              <p14:xfrm>
                <a:off x="8916003" y="3692604"/>
                <a:ext cx="176400" cy="14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B8B595-0250-E46D-0245-BED9B5DAA2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00883" y="3677484"/>
                  <a:ext cx="207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EAB30F-4B43-B77B-1265-967C175122C3}"/>
                    </a:ext>
                  </a:extLst>
                </p14:cNvPr>
                <p14:cNvContentPartPr/>
                <p14:nvPr/>
              </p14:nvContentPartPr>
              <p14:xfrm>
                <a:off x="9254043" y="3562644"/>
                <a:ext cx="314640" cy="148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EAB30F-4B43-B77B-1265-967C175122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38923" y="3547164"/>
                  <a:ext cx="345240" cy="1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548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1E8DEC6-7CC0-760A-C5E1-759BEF2D02B4}"/>
              </a:ext>
            </a:extLst>
          </p:cNvPr>
          <p:cNvGrpSpPr/>
          <p:nvPr/>
        </p:nvGrpSpPr>
        <p:grpSpPr>
          <a:xfrm>
            <a:off x="1326720" y="293640"/>
            <a:ext cx="3231360" cy="370080"/>
            <a:chOff x="1326720" y="293640"/>
            <a:chExt cx="323136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086E4A-8834-3FB2-73FC-06BDD24E0311}"/>
                    </a:ext>
                  </a:extLst>
                </p14:cNvPr>
                <p14:cNvContentPartPr/>
                <p14:nvPr/>
              </p14:nvContentPartPr>
              <p14:xfrm>
                <a:off x="1326720" y="293640"/>
                <a:ext cx="201240" cy="252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96212F9-0E66-F6A9-B793-3D377193C1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1600" y="278520"/>
                  <a:ext cx="231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DD43FA-A2CB-E615-7D67-E8EB1463BFCB}"/>
                    </a:ext>
                  </a:extLst>
                </p14:cNvPr>
                <p14:cNvContentPartPr/>
                <p14:nvPr/>
              </p14:nvContentPartPr>
              <p14:xfrm>
                <a:off x="1590240" y="471120"/>
                <a:ext cx="87840" cy="13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8B537A-D81B-17B2-4416-8A21C4D3FB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75120" y="456000"/>
                  <a:ext cx="118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120E62-2A22-B2E5-59B1-01DEE4E0D379}"/>
                    </a:ext>
                  </a:extLst>
                </p14:cNvPr>
                <p14:cNvContentPartPr/>
                <p14:nvPr/>
              </p14:nvContentPartPr>
              <p14:xfrm>
                <a:off x="1711560" y="463200"/>
                <a:ext cx="134640" cy="165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9B3FCA-5F9E-5EC5-DDD3-7A2FBCF3E9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6080" y="448080"/>
                  <a:ext cx="165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142DB5-EDDE-E740-BA67-64C612CEB041}"/>
                    </a:ext>
                  </a:extLst>
                </p14:cNvPr>
                <p14:cNvContentPartPr/>
                <p14:nvPr/>
              </p14:nvContentPartPr>
              <p14:xfrm>
                <a:off x="2076240" y="330360"/>
                <a:ext cx="213840" cy="30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7E3E62-BC3D-8762-7576-907EFDDF6F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1120" y="315240"/>
                  <a:ext cx="244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2E7E29-E770-E890-E1FB-07167024C392}"/>
                    </a:ext>
                  </a:extLst>
                </p14:cNvPr>
                <p14:cNvContentPartPr/>
                <p14:nvPr/>
              </p14:nvContentPartPr>
              <p14:xfrm>
                <a:off x="2357040" y="443760"/>
                <a:ext cx="5040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D8644D-C176-F55E-0626-1913519BDB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41560" y="428280"/>
                  <a:ext cx="81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FDCF8C-6BDB-F2C5-88B8-72BAF604F24F}"/>
                    </a:ext>
                  </a:extLst>
                </p14:cNvPr>
                <p14:cNvContentPartPr/>
                <p14:nvPr/>
              </p14:nvContentPartPr>
              <p14:xfrm>
                <a:off x="2395200" y="398400"/>
                <a:ext cx="1800" cy="1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A90746-5B88-79C2-1D64-09D717CF98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80080" y="383280"/>
                  <a:ext cx="32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A84B00-BA11-DA2D-95AF-5E29929D7421}"/>
                    </a:ext>
                  </a:extLst>
                </p14:cNvPr>
                <p14:cNvContentPartPr/>
                <p14:nvPr/>
              </p14:nvContentPartPr>
              <p14:xfrm>
                <a:off x="2486640" y="453120"/>
                <a:ext cx="180000" cy="15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AFC3EC-56C9-11E2-A21F-4D925E62DE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71520" y="438000"/>
                  <a:ext cx="210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C241AF-E3AD-2601-BCAB-00A7E8635E3A}"/>
                    </a:ext>
                  </a:extLst>
                </p14:cNvPr>
                <p14:cNvContentPartPr/>
                <p14:nvPr/>
              </p14:nvContentPartPr>
              <p14:xfrm>
                <a:off x="2718120" y="481920"/>
                <a:ext cx="133920" cy="12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10987F-60A4-2FF7-D660-1B00E62F09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02640" y="466800"/>
                  <a:ext cx="164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8B0A0B-1E72-3F8E-C088-BA4E262E254A}"/>
                    </a:ext>
                  </a:extLst>
                </p14:cNvPr>
                <p14:cNvContentPartPr/>
                <p14:nvPr/>
              </p14:nvContentPartPr>
              <p14:xfrm>
                <a:off x="2854920" y="481200"/>
                <a:ext cx="145080" cy="11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5BD4DD-17E2-AC4D-DB2A-325CF6F988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9440" y="465720"/>
                  <a:ext cx="175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5E163E-3FDE-1353-35B9-82EA05471D87}"/>
                    </a:ext>
                  </a:extLst>
                </p14:cNvPr>
                <p14:cNvContentPartPr/>
                <p14:nvPr/>
              </p14:nvContentPartPr>
              <p14:xfrm>
                <a:off x="3044640" y="463200"/>
                <a:ext cx="14652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0BA993-EC54-BBF2-F421-8024A6324F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9520" y="448080"/>
                  <a:ext cx="177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7CF03C-E100-017F-E5F0-8CF72C311FEB}"/>
                    </a:ext>
                  </a:extLst>
                </p14:cNvPr>
                <p14:cNvContentPartPr/>
                <p14:nvPr/>
              </p14:nvContentPartPr>
              <p14:xfrm>
                <a:off x="3216720" y="481920"/>
                <a:ext cx="14400" cy="11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F91062-B87E-F43B-55A9-36659D29CE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1240" y="466800"/>
                  <a:ext cx="45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5B5C43-CE1A-F1C2-4DD9-FD242F21B5CE}"/>
                    </a:ext>
                  </a:extLst>
                </p14:cNvPr>
                <p14:cNvContentPartPr/>
                <p14:nvPr/>
              </p14:nvContentPartPr>
              <p14:xfrm>
                <a:off x="3226800" y="396960"/>
                <a:ext cx="17640" cy="32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94B166-EB3D-0FBE-BAF1-35AFFC498F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11680" y="381480"/>
                  <a:ext cx="47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2F62B8-C593-C6D9-5051-773E646C7042}"/>
                    </a:ext>
                  </a:extLst>
                </p14:cNvPr>
                <p14:cNvContentPartPr/>
                <p14:nvPr/>
              </p14:nvContentPartPr>
              <p14:xfrm>
                <a:off x="3302400" y="480840"/>
                <a:ext cx="12132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7C7229-2B9F-6BEA-7CAE-FCF61DC1B5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87280" y="465720"/>
                  <a:ext cx="151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9402B1-B69F-8638-59B8-1124D3DBECA6}"/>
                    </a:ext>
                  </a:extLst>
                </p14:cNvPr>
                <p14:cNvContentPartPr/>
                <p14:nvPr/>
              </p14:nvContentPartPr>
              <p14:xfrm>
                <a:off x="3482400" y="475800"/>
                <a:ext cx="109080" cy="157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2936D3-9635-4E9E-BA0C-58BD2ADF3D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67280" y="460680"/>
                  <a:ext cx="139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01D2A5-5B4C-9CFC-A6AE-9916D56D93FF}"/>
                    </a:ext>
                  </a:extLst>
                </p14:cNvPr>
                <p14:cNvContentPartPr/>
                <p14:nvPr/>
              </p14:nvContentPartPr>
              <p14:xfrm>
                <a:off x="3626040" y="512520"/>
                <a:ext cx="159840" cy="10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326CE2-18F4-276E-17E6-55AD3BF8FC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10920" y="497400"/>
                  <a:ext cx="190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79A171-80DF-0ABC-1FFD-FF6B8126CBB8}"/>
                    </a:ext>
                  </a:extLst>
                </p14:cNvPr>
                <p14:cNvContentPartPr/>
                <p14:nvPr/>
              </p14:nvContentPartPr>
              <p14:xfrm>
                <a:off x="3844920" y="323520"/>
                <a:ext cx="32400" cy="31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186139-8819-E0EB-CC39-56CABE4D00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29800" y="308040"/>
                  <a:ext cx="63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EFCFEE-0553-A767-7F2C-5BCCF9E3B054}"/>
                    </a:ext>
                  </a:extLst>
                </p14:cNvPr>
                <p14:cNvContentPartPr/>
                <p14:nvPr/>
              </p14:nvContentPartPr>
              <p14:xfrm>
                <a:off x="3955080" y="505320"/>
                <a:ext cx="5760" cy="12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848733-446D-D0D7-BF49-7918264B56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9960" y="490200"/>
                  <a:ext cx="36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FE0A2D-87A9-B350-11A4-05C9B55B05E9}"/>
                    </a:ext>
                  </a:extLst>
                </p14:cNvPr>
                <p14:cNvContentPartPr/>
                <p14:nvPr/>
              </p14:nvContentPartPr>
              <p14:xfrm>
                <a:off x="3965160" y="450600"/>
                <a:ext cx="360" cy="2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697E57-E039-E551-0C41-55BA692AC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50040" y="435480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47594-8074-F785-BCBE-849235D6003E}"/>
                    </a:ext>
                  </a:extLst>
                </p14:cNvPr>
                <p14:cNvContentPartPr/>
                <p14:nvPr/>
              </p14:nvContentPartPr>
              <p14:xfrm>
                <a:off x="4065240" y="484440"/>
                <a:ext cx="122400" cy="179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5D6E10-1056-CC3E-4254-09D30E162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0120" y="468960"/>
                  <a:ext cx="152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116B74-EDCC-B3BE-AD08-64C7BA2F5A96}"/>
                    </a:ext>
                  </a:extLst>
                </p14:cNvPr>
                <p14:cNvContentPartPr/>
                <p14:nvPr/>
              </p14:nvContentPartPr>
              <p14:xfrm>
                <a:off x="4109520" y="573360"/>
                <a:ext cx="84960" cy="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4BF478-A46E-B8C6-ED8C-8049923CF0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94400" y="558240"/>
                  <a:ext cx="115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577364-57F4-9075-23C1-40178B54B427}"/>
                    </a:ext>
                  </a:extLst>
                </p14:cNvPr>
                <p14:cNvContentPartPr/>
                <p14:nvPr/>
              </p14:nvContentPartPr>
              <p14:xfrm>
                <a:off x="4234800" y="544560"/>
                <a:ext cx="1231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D8BB69-B73F-EE03-B694-3BFA7BF674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680" y="529440"/>
                  <a:ext cx="153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7F4B3F-DA83-7516-8D35-E2D59B244443}"/>
                    </a:ext>
                  </a:extLst>
                </p14:cNvPr>
                <p14:cNvContentPartPr/>
                <p14:nvPr/>
              </p14:nvContentPartPr>
              <p14:xfrm>
                <a:off x="4407960" y="378240"/>
                <a:ext cx="150120" cy="25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2C0FE5-CDC2-B13E-44A8-7EA91289A9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2840" y="362760"/>
                  <a:ext cx="180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8A0C44-4142-EC10-3827-7FE1BD0EA6A8}"/>
                    </a:ext>
                  </a:extLst>
                </p14:cNvPr>
                <p14:cNvContentPartPr/>
                <p14:nvPr/>
              </p14:nvContentPartPr>
              <p14:xfrm>
                <a:off x="1917840" y="511800"/>
                <a:ext cx="37080" cy="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C812E8-7ECB-B98A-1FD0-E54E7C4EA5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02360" y="496320"/>
                  <a:ext cx="67680" cy="40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0" name="Picture 49" descr="\documentclass{article}&#10;\usepackage{amsmath}&#10;\pagestyle{empty}&#10;\begin{document}&#10;&#10;$$ \frac{dA_{10}}{dt} = \alpha_1\beta^tA_{00}r^t - A_{10} - \alpha_2A_{10}r^t + \gamma_2A_{20}-\alpha_4A_{10}r^f+\gamma_4A_{11}$$&#10;&#10;&#10;\end{document}" title="IguanaTex Bitmap Display">
            <a:extLst>
              <a:ext uri="{FF2B5EF4-FFF2-40B4-BE49-F238E27FC236}">
                <a16:creationId xmlns:a16="http://schemas.microsoft.com/office/drawing/2014/main" id="{5313E1FB-E3D2-32E2-1CD3-0DCF7D0A05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583140" y="1406760"/>
            <a:ext cx="7086600" cy="533400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&#10;$$ \frac{dA_{20}}{dt} = \alpha_2A_{10}r^t -\gamma_2A_{20} - \alpha_5A_{20}r^f + \gamma_5A_{21} $$&#10;&#10;\end{document}" title="IguanaTex Bitmap Display">
            <a:extLst>
              <a:ext uri="{FF2B5EF4-FFF2-40B4-BE49-F238E27FC236}">
                <a16:creationId xmlns:a16="http://schemas.microsoft.com/office/drawing/2014/main" id="{B3DF78D0-BCDC-C045-A101-545F196373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583140" y="2178600"/>
            <a:ext cx="4927600" cy="533400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$ \frac{dA_{01}}{dt} = \alpha_3 \beta^fA_{00}r^f - \gamma_3 A_{01} - \alpha_6 A_{01}r^t + \gamma_6\phi A_{11} $$&#10;&#10;\end{document}" title="IguanaTex Bitmap Display">
            <a:extLst>
              <a:ext uri="{FF2B5EF4-FFF2-40B4-BE49-F238E27FC236}">
                <a16:creationId xmlns:a16="http://schemas.microsoft.com/office/drawing/2014/main" id="{2C1F1CA6-A580-270A-3356-9D6CC6F5390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564740" y="2950440"/>
            <a:ext cx="5359400" cy="53340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&#10;$$ \frac{dA_{11}}{dt} = \alpha_4 A_{10}r^f - \gamma_4A_{11} + \frac{\alpha_6}{\phi}A_{01}r^t - \gamma_6A_{11} - \alpha_7A_{11}r^t + \gamma_7A_{21} $$&#10;&#10;\end{document}" title="IguanaTex Bitmap Display">
            <a:extLst>
              <a:ext uri="{FF2B5EF4-FFF2-40B4-BE49-F238E27FC236}">
                <a16:creationId xmlns:a16="http://schemas.microsoft.com/office/drawing/2014/main" id="{BB702D36-E0ED-6657-8428-78DAB6DCCD4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532340" y="3722280"/>
            <a:ext cx="7137400" cy="584200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&#10;$$ \frac{dA_{21}}{dt} = \alpha_5A_{20}r^f - \gamma_5A_{21} + \alpha_7A_{11}r^t - \gamma_7A_{21} $$&#10;&#10;\end{document}" title="IguanaTex Bitmap Display">
            <a:extLst>
              <a:ext uri="{FF2B5EF4-FFF2-40B4-BE49-F238E27FC236}">
                <a16:creationId xmlns:a16="http://schemas.microsoft.com/office/drawing/2014/main" id="{B9F46291-9783-2BB7-3AB2-03329A370DE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8"/>
          <a:stretch>
            <a:fillRect/>
          </a:stretch>
        </p:blipFill>
        <p:spPr>
          <a:xfrm>
            <a:off x="595445" y="4552868"/>
            <a:ext cx="4927600" cy="533400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&#10;&#10;$$ 1 = A_{00} + \frac{1}{\beta^t}(A_{10} + A_{20} + A_{11} + A_{21}) + \frac{A_{01}}{\beta^f} $$&#10;&#10;\end{document}" title="IguanaTex Bitmap Display">
            <a:extLst>
              <a:ext uri="{FF2B5EF4-FFF2-40B4-BE49-F238E27FC236}">
                <a16:creationId xmlns:a16="http://schemas.microsoft.com/office/drawing/2014/main" id="{FDEF229C-A96E-AA47-DD6B-9D405D0EE48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7385538" y="5086268"/>
            <a:ext cx="4211017" cy="496684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&#10;$$ 1 = r^t + A_{10} + A_{11} + 2(A_{20}+A_{21}) $$&#10;&#10;\end{document}" title="IguanaTex Bitmap Display">
            <a:extLst>
              <a:ext uri="{FF2B5EF4-FFF2-40B4-BE49-F238E27FC236}">
                <a16:creationId xmlns:a16="http://schemas.microsoft.com/office/drawing/2014/main" id="{894FFC99-D078-CCD8-52E5-FCB5EC9CF54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70"/>
          <a:stretch>
            <a:fillRect/>
          </a:stretch>
        </p:blipFill>
        <p:spPr>
          <a:xfrm>
            <a:off x="7383341" y="5809200"/>
            <a:ext cx="3810000" cy="279400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&#10;$$ 1 = r^f + A_{01} + \phi (A_{11} + A_{21}) $$&#10;&#10;\end{document}" title="IguanaTex Bitmap Display">
            <a:extLst>
              <a:ext uri="{FF2B5EF4-FFF2-40B4-BE49-F238E27FC236}">
                <a16:creationId xmlns:a16="http://schemas.microsoft.com/office/drawing/2014/main" id="{E2BB1406-C495-97D1-86D5-9404CAC2243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70944" y="6307094"/>
            <a:ext cx="3175000" cy="3048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\beta^t = \beta_{synapse} + A_{10}(0) + A_{20}(0) $$&#10;&#10;\end{document}" title="IguanaTex Bitmap Display">
            <a:extLst>
              <a:ext uri="{FF2B5EF4-FFF2-40B4-BE49-F238E27FC236}">
                <a16:creationId xmlns:a16="http://schemas.microsoft.com/office/drawing/2014/main" id="{C1538E26-6038-4343-9405-B75921D1236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6340260" y="2515047"/>
            <a:ext cx="3530600" cy="30480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&#10;$$ \phi = \frac{r_{tot}^t}{r_{tot}^f} $$&#10;&#10;\end{document}" title="IguanaTex Bitmap Display">
            <a:extLst>
              <a:ext uri="{FF2B5EF4-FFF2-40B4-BE49-F238E27FC236}">
                <a16:creationId xmlns:a16="http://schemas.microsoft.com/office/drawing/2014/main" id="{D2CC6FB5-0687-4F51-E6D4-5EFA46D3BA7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591440" y="3135958"/>
            <a:ext cx="889000" cy="660400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&#10;$$ \beta^f = \beta^t \phi $$&#10;&#10;\end{document}" title="IguanaTex Bitmap Display">
            <a:extLst>
              <a:ext uri="{FF2B5EF4-FFF2-40B4-BE49-F238E27FC236}">
                <a16:creationId xmlns:a16="http://schemas.microsoft.com/office/drawing/2014/main" id="{7EFE38A7-69A8-D308-FA32-75F7FA8B7F8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9473301" y="3915808"/>
            <a:ext cx="1016000" cy="27940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&#10;$$ [t] = 1/k^- $$&#10;&#10;\end{document}" title="IguanaTex Bitmap Display">
            <a:extLst>
              <a:ext uri="{FF2B5EF4-FFF2-40B4-BE49-F238E27FC236}">
                <a16:creationId xmlns:a16="http://schemas.microsoft.com/office/drawing/2014/main" id="{96B9BDB8-B0BC-8395-CC2F-6275C10D75B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9413640" y="220356"/>
            <a:ext cx="1066800" cy="25400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&#10;$$[A_{00}] = A_{sum} $$&#10;&#10;\end{document}" title="IguanaTex Bitmap Display">
            <a:extLst>
              <a:ext uri="{FF2B5EF4-FFF2-40B4-BE49-F238E27FC236}">
                <a16:creationId xmlns:a16="http://schemas.microsoft.com/office/drawing/2014/main" id="{3BDC1EC7-610F-80B8-406A-94D61F47A34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9322440" y="642660"/>
            <a:ext cx="1447800" cy="254000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begin{document}&#10;&#10;&#10;$$ [A_{01}] = r_{tot}^f $$&#10;&#10;\end{document}" title="IguanaTex Bitmap Display">
            <a:extLst>
              <a:ext uri="{FF2B5EF4-FFF2-40B4-BE49-F238E27FC236}">
                <a16:creationId xmlns:a16="http://schemas.microsoft.com/office/drawing/2014/main" id="{8ECF0658-338D-7A89-E1A9-E9887C20C29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9402944" y="1005311"/>
            <a:ext cx="1219200" cy="33020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&#10;$$[A_{ij}] = r_{tot}^t $$&#10;&#10;\end{document}" title="IguanaTex Bitmap Display">
            <a:extLst>
              <a:ext uri="{FF2B5EF4-FFF2-40B4-BE49-F238E27FC236}">
                <a16:creationId xmlns:a16="http://schemas.microsoft.com/office/drawing/2014/main" id="{9602421E-84F8-75FA-8DDD-3DDFFD9EADB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9402944" y="1443304"/>
            <a:ext cx="1193800" cy="3048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0EABA593-6A16-B921-C8A1-CD2881DD34E3}"/>
              </a:ext>
            </a:extLst>
          </p:cNvPr>
          <p:cNvGrpSpPr/>
          <p:nvPr/>
        </p:nvGrpSpPr>
        <p:grpSpPr>
          <a:xfrm>
            <a:off x="5453400" y="5703360"/>
            <a:ext cx="1520640" cy="176400"/>
            <a:chOff x="5453400" y="5703360"/>
            <a:chExt cx="15206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102164-09CD-020A-1F77-1E9D7F8BF8CA}"/>
                    </a:ext>
                  </a:extLst>
                </p14:cNvPr>
                <p14:cNvContentPartPr/>
                <p14:nvPr/>
              </p14:nvContentPartPr>
              <p14:xfrm>
                <a:off x="5453400" y="5703360"/>
                <a:ext cx="89280" cy="151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2D1D7C-A250-C7D5-C58D-FAE6D4459E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38280" y="5687880"/>
                  <a:ext cx="119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E29FFE1-8AC8-1FDE-20DB-947B76EB3503}"/>
                    </a:ext>
                  </a:extLst>
                </p14:cNvPr>
                <p14:cNvContentPartPr/>
                <p14:nvPr/>
              </p14:nvContentPartPr>
              <p14:xfrm>
                <a:off x="5580120" y="5729280"/>
                <a:ext cx="53640" cy="10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AC4F7C8-096A-AA0B-20F5-DD4E7A24B2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64640" y="5714160"/>
                  <a:ext cx="83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59A8D5-919F-B8BC-6CEB-AE398102B5A3}"/>
                    </a:ext>
                  </a:extLst>
                </p14:cNvPr>
                <p14:cNvContentPartPr/>
                <p14:nvPr/>
              </p14:nvContentPartPr>
              <p14:xfrm>
                <a:off x="5677680" y="5730000"/>
                <a:ext cx="122400" cy="121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7713D7-D74D-720E-A1B8-75EC9127EB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2560" y="5714880"/>
                  <a:ext cx="152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E758DF-3FB5-27B9-2564-9870E1D152BE}"/>
                    </a:ext>
                  </a:extLst>
                </p14:cNvPr>
                <p14:cNvContentPartPr/>
                <p14:nvPr/>
              </p14:nvContentPartPr>
              <p14:xfrm>
                <a:off x="5853360" y="5776800"/>
                <a:ext cx="83160" cy="5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883720-6CFA-27A2-1921-135B2CCB52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38240" y="5761680"/>
                  <a:ext cx="113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10AB4AE-B83D-E344-5587-A21689F335DD}"/>
                    </a:ext>
                  </a:extLst>
                </p14:cNvPr>
                <p14:cNvContentPartPr/>
                <p14:nvPr/>
              </p14:nvContentPartPr>
              <p14:xfrm>
                <a:off x="5950560" y="5787240"/>
                <a:ext cx="106560" cy="73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355B54-40E0-7B9E-6257-374DE16C92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35080" y="5771760"/>
                  <a:ext cx="137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2F2A91-FCA1-E096-D742-ABFA50ECCA49}"/>
                    </a:ext>
                  </a:extLst>
                </p14:cNvPr>
                <p14:cNvContentPartPr/>
                <p14:nvPr/>
              </p14:nvContentPartPr>
              <p14:xfrm>
                <a:off x="6081600" y="5768520"/>
                <a:ext cx="67680" cy="83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AD08A54-B3BA-1646-9DC3-D1A3379139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6480" y="5753040"/>
                  <a:ext cx="97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C12F07-4309-6EBE-0B02-FB9DA7DBFA84}"/>
                    </a:ext>
                  </a:extLst>
                </p14:cNvPr>
                <p14:cNvContentPartPr/>
                <p14:nvPr/>
              </p14:nvContentPartPr>
              <p14:xfrm>
                <a:off x="6193560" y="5757360"/>
                <a:ext cx="73800" cy="96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EFEC0BE-CC73-2117-DED9-E83C87CB23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78080" y="5742240"/>
                  <a:ext cx="104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F6549E-E85C-4323-17C0-D0B37B41CBA8}"/>
                    </a:ext>
                  </a:extLst>
                </p14:cNvPr>
                <p14:cNvContentPartPr/>
                <p14:nvPr/>
              </p14:nvContentPartPr>
              <p14:xfrm>
                <a:off x="6288960" y="5764560"/>
                <a:ext cx="102600" cy="115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463115C-FEB5-611E-086B-81F397CD69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73480" y="5749080"/>
                  <a:ext cx="133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4E902F9-ACA7-8EDB-F617-47AC75469171}"/>
                    </a:ext>
                  </a:extLst>
                </p14:cNvPr>
                <p14:cNvContentPartPr/>
                <p14:nvPr/>
              </p14:nvContentPartPr>
              <p14:xfrm>
                <a:off x="6423240" y="5751240"/>
                <a:ext cx="44280" cy="113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A851DF-645C-C670-4BCF-41AB9231B25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08120" y="5735760"/>
                  <a:ext cx="74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AE52BE-CBAA-0A51-4668-D769C7D42C2B}"/>
                    </a:ext>
                  </a:extLst>
                </p14:cNvPr>
                <p14:cNvContentPartPr/>
                <p14:nvPr/>
              </p14:nvContentPartPr>
              <p14:xfrm>
                <a:off x="6413160" y="5800200"/>
                <a:ext cx="87840" cy="2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0E89F0-44CB-6304-86C0-E8CCD4626B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8040" y="5785080"/>
                  <a:ext cx="118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EE18367-D067-E66A-529A-57BC4E7C1CFC}"/>
                    </a:ext>
                  </a:extLst>
                </p14:cNvPr>
                <p14:cNvContentPartPr/>
                <p14:nvPr/>
              </p14:nvContentPartPr>
              <p14:xfrm>
                <a:off x="6546720" y="5781480"/>
                <a:ext cx="25200" cy="66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4DAC02-B09E-EE79-00CC-BBA84F53D7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31600" y="5766360"/>
                  <a:ext cx="55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B4BED9-0862-E33A-096E-097B957692D3}"/>
                    </a:ext>
                  </a:extLst>
                </p14:cNvPr>
                <p14:cNvContentPartPr/>
                <p14:nvPr/>
              </p14:nvContentPartPr>
              <p14:xfrm>
                <a:off x="6546720" y="5781480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60C2D5-CACC-4C42-FA98-496313560A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31600" y="576636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7C56E5-3F65-B07B-D98F-F2887A1EDD9B}"/>
                    </a:ext>
                  </a:extLst>
                </p14:cNvPr>
                <p14:cNvContentPartPr/>
                <p14:nvPr/>
              </p14:nvContentPartPr>
              <p14:xfrm>
                <a:off x="6591360" y="5760600"/>
                <a:ext cx="76320" cy="9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2CBA62-01DE-C0B9-2AAB-F18B8B2C0B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75880" y="5745120"/>
                  <a:ext cx="10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33FBB9-C544-CB01-2285-2BDACDD699E3}"/>
                    </a:ext>
                  </a:extLst>
                </p14:cNvPr>
                <p14:cNvContentPartPr/>
                <p14:nvPr/>
              </p14:nvContentPartPr>
              <p14:xfrm>
                <a:off x="6705480" y="5754120"/>
                <a:ext cx="60480" cy="83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3696ECA-A255-D03D-AE9B-9C158D3500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90000" y="5739000"/>
                  <a:ext cx="91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73318A-8F89-A746-31EC-1ADD35A5DD74}"/>
                    </a:ext>
                  </a:extLst>
                </p14:cNvPr>
                <p14:cNvContentPartPr/>
                <p14:nvPr/>
              </p14:nvContentPartPr>
              <p14:xfrm>
                <a:off x="6828240" y="5709120"/>
                <a:ext cx="145800" cy="116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3D6755-0293-B2CD-8F28-D1CFCA2D6F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12760" y="5693640"/>
                  <a:ext cx="1760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28E65C7-4893-DC8B-2473-DDFBFA80CBAA}"/>
              </a:ext>
            </a:extLst>
          </p:cNvPr>
          <p:cNvGrpSpPr/>
          <p:nvPr/>
        </p:nvGrpSpPr>
        <p:grpSpPr>
          <a:xfrm>
            <a:off x="9241320" y="2364000"/>
            <a:ext cx="2697480" cy="2009880"/>
            <a:chOff x="9241320" y="2364000"/>
            <a:chExt cx="2697480" cy="20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333D74-43E6-D4B6-0C4D-E6006E92F5B8}"/>
                    </a:ext>
                  </a:extLst>
                </p14:cNvPr>
                <p14:cNvContentPartPr/>
                <p14:nvPr/>
              </p14:nvContentPartPr>
              <p14:xfrm>
                <a:off x="9241320" y="2364000"/>
                <a:ext cx="1458720" cy="2009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A0455A-D8E0-171E-3A53-372A3972BD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26200" y="2348520"/>
                  <a:ext cx="1489320" cy="20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6D05277-E9EB-20E8-1E3A-C3907E439090}"/>
                    </a:ext>
                  </a:extLst>
                </p14:cNvPr>
                <p14:cNvContentPartPr/>
                <p14:nvPr/>
              </p14:nvContentPartPr>
              <p14:xfrm>
                <a:off x="10831800" y="2859360"/>
                <a:ext cx="115920" cy="269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38C2AE-73C5-CF5B-6AFE-9BB3F08419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16680" y="2844240"/>
                  <a:ext cx="146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EA274F-4BFF-A630-888A-6F9E45E11EFC}"/>
                    </a:ext>
                  </a:extLst>
                </p14:cNvPr>
                <p14:cNvContentPartPr/>
                <p14:nvPr/>
              </p14:nvContentPartPr>
              <p14:xfrm>
                <a:off x="10981200" y="2891400"/>
                <a:ext cx="107280" cy="101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381426D-6570-721C-65B5-B4C6B29AFB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66080" y="2876280"/>
                  <a:ext cx="137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DFCA524-2FFD-38B0-F66C-8CFC4BA7C234}"/>
                    </a:ext>
                  </a:extLst>
                </p14:cNvPr>
                <p14:cNvContentPartPr/>
                <p14:nvPr/>
              </p14:nvContentPartPr>
              <p14:xfrm>
                <a:off x="11134200" y="2882040"/>
                <a:ext cx="53640" cy="114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0AE206-A69A-DB8E-94DA-2FD4BD978C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19080" y="2866920"/>
                  <a:ext cx="8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495E78-9528-3DDE-C29E-5C022A07AADF}"/>
                    </a:ext>
                  </a:extLst>
                </p14:cNvPr>
                <p14:cNvContentPartPr/>
                <p14:nvPr/>
              </p14:nvContentPartPr>
              <p14:xfrm>
                <a:off x="11218080" y="2900040"/>
                <a:ext cx="117720" cy="100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79E07CF-C3FB-36DA-1E9D-9951C8E4E5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02600" y="2884920"/>
                  <a:ext cx="147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63D42E-FBB9-6542-DC55-15BD868290E2}"/>
                    </a:ext>
                  </a:extLst>
                </p14:cNvPr>
                <p14:cNvContentPartPr/>
                <p14:nvPr/>
              </p14:nvContentPartPr>
              <p14:xfrm>
                <a:off x="11364240" y="2891400"/>
                <a:ext cx="187200" cy="99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C0027E3-1128-8B97-785E-B046494784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48760" y="2876280"/>
                  <a:ext cx="217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596155-99F3-6AFC-AF3A-AA279663F307}"/>
                    </a:ext>
                  </a:extLst>
                </p14:cNvPr>
                <p14:cNvContentPartPr/>
                <p14:nvPr/>
              </p14:nvContentPartPr>
              <p14:xfrm>
                <a:off x="10835760" y="3250320"/>
                <a:ext cx="156600" cy="263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CBCD40-E5F8-C9D2-199F-99ECFADA2A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20640" y="3234840"/>
                  <a:ext cx="187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51A1F5-C3D9-A0AC-162A-8B0502790F38}"/>
                    </a:ext>
                  </a:extLst>
                </p14:cNvPr>
                <p14:cNvContentPartPr/>
                <p14:nvPr/>
              </p14:nvContentPartPr>
              <p14:xfrm>
                <a:off x="11058600" y="3273000"/>
                <a:ext cx="60480" cy="69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A8D17A-DCE5-3C91-360E-922EF336A8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43480" y="3257520"/>
                  <a:ext cx="91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D2744A-637C-EB82-B911-87D2F37BC65B}"/>
                    </a:ext>
                  </a:extLst>
                </p14:cNvPr>
                <p14:cNvContentPartPr/>
                <p14:nvPr/>
              </p14:nvContentPartPr>
              <p14:xfrm>
                <a:off x="11155440" y="3250320"/>
                <a:ext cx="54360" cy="89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120D9CC-0764-52D0-6EBA-1AD86D4AC9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40320" y="3234840"/>
                  <a:ext cx="84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5548C11-C230-1508-A68D-85B80D80E1F2}"/>
                    </a:ext>
                  </a:extLst>
                </p14:cNvPr>
                <p14:cNvContentPartPr/>
                <p14:nvPr/>
              </p14:nvContentPartPr>
              <p14:xfrm>
                <a:off x="11252280" y="3273720"/>
                <a:ext cx="76320" cy="53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9B92F32-BE57-6737-1F28-9B975E362F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37160" y="3258600"/>
                  <a:ext cx="106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3ABCC3-2E1A-5FEB-FDBF-703915E197F3}"/>
                    </a:ext>
                  </a:extLst>
                </p14:cNvPr>
                <p14:cNvContentPartPr/>
                <p14:nvPr/>
              </p14:nvContentPartPr>
              <p14:xfrm>
                <a:off x="11361000" y="3271560"/>
                <a:ext cx="69120" cy="205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0627B85-4FA3-FE25-95A7-6857E9FDB5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45880" y="3256440"/>
                  <a:ext cx="99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59A05B-09B8-0E03-1504-82304BA817CC}"/>
                    </a:ext>
                  </a:extLst>
                </p14:cNvPr>
                <p14:cNvContentPartPr/>
                <p14:nvPr/>
              </p14:nvContentPartPr>
              <p14:xfrm>
                <a:off x="11516520" y="3279840"/>
                <a:ext cx="360" cy="65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3E1AC28-8CEA-8B8A-65D5-D1C29D4D66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01400" y="3264720"/>
                  <a:ext cx="30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F1F2B2-C652-EF5F-7EB6-198AFF82EFD6}"/>
                    </a:ext>
                  </a:extLst>
                </p14:cNvPr>
                <p14:cNvContentPartPr/>
                <p14:nvPr/>
              </p14:nvContentPartPr>
              <p14:xfrm>
                <a:off x="11520480" y="3209280"/>
                <a:ext cx="1800" cy="10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D0342A0-232A-EBA8-5D35-107D2D528C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05360" y="3194160"/>
                  <a:ext cx="32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7FF6FA2-FBE2-AA15-94D7-FB6088D2F73A}"/>
                    </a:ext>
                  </a:extLst>
                </p14:cNvPr>
                <p14:cNvContentPartPr/>
                <p14:nvPr/>
              </p14:nvContentPartPr>
              <p14:xfrm>
                <a:off x="11576640" y="3266520"/>
                <a:ext cx="81720" cy="69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23B0439-E2E4-E624-9C8B-4B7CC0E9A2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61520" y="3251400"/>
                  <a:ext cx="111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B988810-C16A-7D3C-327B-7B301372CA18}"/>
                    </a:ext>
                  </a:extLst>
                </p14:cNvPr>
                <p14:cNvContentPartPr/>
                <p14:nvPr/>
              </p14:nvContentPartPr>
              <p14:xfrm>
                <a:off x="11640720" y="3287040"/>
                <a:ext cx="117720" cy="199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AB6F3B9-7B95-575B-059C-9789617C88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25600" y="3271560"/>
                  <a:ext cx="147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393003-971E-896D-BE5F-906B20E14232}"/>
                    </a:ext>
                  </a:extLst>
                </p14:cNvPr>
                <p14:cNvContentPartPr/>
                <p14:nvPr/>
              </p14:nvContentPartPr>
              <p14:xfrm>
                <a:off x="11850240" y="3220440"/>
                <a:ext cx="88560" cy="104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4C7629-FAEA-0B41-7D32-98D922108A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35120" y="3205320"/>
                  <a:ext cx="119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6942D2-ABB3-08CC-0917-4FC15DF8D7A6}"/>
              </a:ext>
            </a:extLst>
          </p:cNvPr>
          <p:cNvGrpSpPr/>
          <p:nvPr/>
        </p:nvGrpSpPr>
        <p:grpSpPr>
          <a:xfrm>
            <a:off x="9214320" y="70080"/>
            <a:ext cx="2622960" cy="1795680"/>
            <a:chOff x="9214320" y="70080"/>
            <a:chExt cx="2622960" cy="17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E1C52D1-D0D6-77C4-F661-2DBF7E323EE1}"/>
                    </a:ext>
                  </a:extLst>
                </p14:cNvPr>
                <p14:cNvContentPartPr/>
                <p14:nvPr/>
              </p14:nvContentPartPr>
              <p14:xfrm>
                <a:off x="9214320" y="70080"/>
                <a:ext cx="1624320" cy="1795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D08E055-C620-7B9C-A129-917247B4AD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98840" y="54960"/>
                  <a:ext cx="1654920" cy="18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48E618-5331-152C-B4FD-0B9B22BF99E7}"/>
                    </a:ext>
                  </a:extLst>
                </p14:cNvPr>
                <p14:cNvContentPartPr/>
                <p14:nvPr/>
              </p14:nvContentPartPr>
              <p14:xfrm>
                <a:off x="10887240" y="550680"/>
                <a:ext cx="82440" cy="120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2E05BA7-09F5-46A0-BA93-7DA7E34724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72120" y="535560"/>
                  <a:ext cx="11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142F4E-4D62-A7C4-FB93-F9FAC526F1D5}"/>
                    </a:ext>
                  </a:extLst>
                </p14:cNvPr>
                <p14:cNvContentPartPr/>
                <p14:nvPr/>
              </p14:nvContentPartPr>
              <p14:xfrm>
                <a:off x="11001360" y="584520"/>
                <a:ext cx="83880" cy="127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453CD8-1CA7-F998-F13A-0DA08BFE50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86240" y="569040"/>
                  <a:ext cx="114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7CAE53-D13F-8491-D5F4-8744E7EA8907}"/>
                    </a:ext>
                  </a:extLst>
                </p14:cNvPr>
                <p14:cNvContentPartPr/>
                <p14:nvPr/>
              </p14:nvContentPartPr>
              <p14:xfrm>
                <a:off x="11107200" y="615480"/>
                <a:ext cx="85680" cy="91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0E03B81-B6E1-CB40-947D-EC2234A999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91720" y="600360"/>
                  <a:ext cx="115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F95CCC-07C3-9208-E90E-36EA840EF014}"/>
                    </a:ext>
                  </a:extLst>
                </p14:cNvPr>
                <p14:cNvContentPartPr/>
                <p14:nvPr/>
              </p14:nvContentPartPr>
              <p14:xfrm>
                <a:off x="11232120" y="529080"/>
                <a:ext cx="35640" cy="177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6356EDC-0986-E116-91BF-4C8DC3F530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17000" y="513600"/>
                  <a:ext cx="65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1888B19-4CBC-2F16-9F7B-ADB9053C20AD}"/>
                    </a:ext>
                  </a:extLst>
                </p14:cNvPr>
                <p14:cNvContentPartPr/>
                <p14:nvPr/>
              </p14:nvContentPartPr>
              <p14:xfrm>
                <a:off x="11325000" y="634560"/>
                <a:ext cx="15120" cy="96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63C5C9-1375-DE10-DD0F-2E8B2F3ED4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09880" y="619080"/>
                  <a:ext cx="45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78B07A-DAD9-1E21-4D00-A1E47ACD6979}"/>
                    </a:ext>
                  </a:extLst>
                </p14:cNvPr>
                <p14:cNvContentPartPr/>
                <p14:nvPr/>
              </p14:nvContentPartPr>
              <p14:xfrm>
                <a:off x="11351640" y="578760"/>
                <a:ext cx="360" cy="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927930-74B8-DA9B-E3B2-F49EE0240F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36520" y="563640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B71837-8856-73B0-2B30-45F0FAF4D860}"/>
                    </a:ext>
                  </a:extLst>
                </p14:cNvPr>
                <p14:cNvContentPartPr/>
                <p14:nvPr/>
              </p14:nvContentPartPr>
              <p14:xfrm>
                <a:off x="11431200" y="620160"/>
                <a:ext cx="95040" cy="113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2FFA78-A4CC-D361-AB5F-CB451CCC9F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16080" y="605040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B7FDDD-6C6B-3EB4-35C7-D1C5EF8F8ABE}"/>
                    </a:ext>
                  </a:extLst>
                </p14:cNvPr>
                <p14:cNvContentPartPr/>
                <p14:nvPr/>
              </p14:nvContentPartPr>
              <p14:xfrm>
                <a:off x="11565840" y="635280"/>
                <a:ext cx="126360" cy="302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28DB3FB-D16D-416A-D4B0-2A0E7BCCD6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50360" y="619800"/>
                  <a:ext cx="156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45C9115-00AB-969F-A61D-C8B1359C1A8A}"/>
                    </a:ext>
                  </a:extLst>
                </p14:cNvPr>
                <p14:cNvContentPartPr/>
                <p14:nvPr/>
              </p14:nvContentPartPr>
              <p14:xfrm>
                <a:off x="11757360" y="578040"/>
                <a:ext cx="79920" cy="129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FADAA8C-7E8D-AC29-E2D6-A96FE4546A1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41880" y="562920"/>
                  <a:ext cx="1105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B345DF2-4392-E9DE-5D48-F086F75C5EB8}"/>
                  </a:ext>
                </a:extLst>
              </p14:cNvPr>
              <p14:cNvContentPartPr/>
              <p14:nvPr/>
            </p14:nvContentPartPr>
            <p14:xfrm>
              <a:off x="1321107" y="689413"/>
              <a:ext cx="3531240" cy="1418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B345DF2-4392-E9DE-5D48-F086F75C5EB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05987" y="673933"/>
                <a:ext cx="3561840" cy="1724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\documentclass{article}&#10;\usepackage{amsmath}&#10;\pagestyle{empty}&#10;\begin{document}&#10;&#10;$$ \beta_{synapse} = \frac{A_{synapse}}{r_{tot}^t} $$&#10;&#10;&#10;\end{document}" title="IguanaTex Bitmap Display">
            <a:extLst>
              <a:ext uri="{FF2B5EF4-FFF2-40B4-BE49-F238E27FC236}">
                <a16:creationId xmlns:a16="http://schemas.microsoft.com/office/drawing/2014/main" id="{0FFB0EE9-C80A-E8A5-0CCE-5A7365A1CCC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66"/>
          <a:stretch>
            <a:fillRect/>
          </a:stretch>
        </p:blipFill>
        <p:spPr>
          <a:xfrm>
            <a:off x="6626760" y="31242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DD08C-E94D-1516-6C6F-96DFE3C0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0" y="1189680"/>
            <a:ext cx="5701500" cy="46216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B419B1F-8AF6-647C-77F6-EAC2342C356C}"/>
              </a:ext>
            </a:extLst>
          </p:cNvPr>
          <p:cNvGrpSpPr/>
          <p:nvPr/>
        </p:nvGrpSpPr>
        <p:grpSpPr>
          <a:xfrm>
            <a:off x="1791840" y="185640"/>
            <a:ext cx="6997320" cy="728640"/>
            <a:chOff x="1791840" y="185640"/>
            <a:chExt cx="699732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12BADC-A412-8AA5-02E8-2CE5318F8A1E}"/>
                    </a:ext>
                  </a:extLst>
                </p14:cNvPr>
                <p14:cNvContentPartPr/>
                <p14:nvPr/>
              </p14:nvContentPartPr>
              <p14:xfrm>
                <a:off x="1791840" y="260880"/>
                <a:ext cx="175320" cy="27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BB8442-7C71-1154-4A71-BD935DB460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6720" y="245760"/>
                  <a:ext cx="205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B21256-C720-8172-1F5C-1AF9E7C5593F}"/>
                    </a:ext>
                  </a:extLst>
                </p14:cNvPr>
                <p14:cNvContentPartPr/>
                <p14:nvPr/>
              </p14:nvContentPartPr>
              <p14:xfrm>
                <a:off x="2167680" y="309120"/>
                <a:ext cx="129960" cy="232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55C8AE-340F-7E5E-5CAF-1B7911748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2560" y="294000"/>
                  <a:ext cx="16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DC802D-1069-D396-E564-5E467C78F0FB}"/>
                    </a:ext>
                  </a:extLst>
                </p14:cNvPr>
                <p14:cNvContentPartPr/>
                <p14:nvPr/>
              </p14:nvContentPartPr>
              <p14:xfrm>
                <a:off x="2394480" y="378240"/>
                <a:ext cx="173880" cy="17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DD13B4-96D8-0CB0-BA82-5833EA17EF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9360" y="362760"/>
                  <a:ext cx="204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A8D227-D117-E0D1-FF06-6FAA4C7925E9}"/>
                    </a:ext>
                  </a:extLst>
                </p14:cNvPr>
                <p14:cNvContentPartPr/>
                <p14:nvPr/>
              </p14:nvContentPartPr>
              <p14:xfrm>
                <a:off x="2609400" y="223440"/>
                <a:ext cx="71640" cy="34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EADCC4-1F47-1CD4-961E-E56EE7396C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4280" y="207960"/>
                  <a:ext cx="101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9E026C-5545-B4A0-A42F-FECD137CEFAB}"/>
                    </a:ext>
                  </a:extLst>
                </p14:cNvPr>
                <p14:cNvContentPartPr/>
                <p14:nvPr/>
              </p14:nvContentPartPr>
              <p14:xfrm>
                <a:off x="2748360" y="185640"/>
                <a:ext cx="95040" cy="38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2A5CA1-AA7B-9014-A8BA-5085ACC764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3240" y="170520"/>
                  <a:ext cx="125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AC50DE-48B3-824D-4F4E-20B49147872F}"/>
                    </a:ext>
                  </a:extLst>
                </p14:cNvPr>
                <p14:cNvContentPartPr/>
                <p14:nvPr/>
              </p14:nvContentPartPr>
              <p14:xfrm>
                <a:off x="3351720" y="321000"/>
                <a:ext cx="249840" cy="30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85766B-6D4B-A02D-8824-A8BB45C4D6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6600" y="305880"/>
                  <a:ext cx="280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1ED622-CEB6-E6C0-5818-479974625A7D}"/>
                    </a:ext>
                  </a:extLst>
                </p14:cNvPr>
                <p14:cNvContentPartPr/>
                <p14:nvPr/>
              </p14:nvContentPartPr>
              <p14:xfrm>
                <a:off x="3661680" y="541320"/>
                <a:ext cx="119520" cy="12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3559BB-CBAE-FB7E-1B0E-D1D4F138E9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6560" y="526200"/>
                  <a:ext cx="150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D77D4C-B896-6B04-53B4-8C44D1CE5C43}"/>
                    </a:ext>
                  </a:extLst>
                </p14:cNvPr>
                <p14:cNvContentPartPr/>
                <p14:nvPr/>
              </p14:nvContentPartPr>
              <p14:xfrm>
                <a:off x="3842760" y="269520"/>
                <a:ext cx="174600" cy="405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0A89C2-E006-F0DC-D8A0-FFC6850912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7280" y="254040"/>
                  <a:ext cx="2052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574A9F-61EB-AF32-2DD4-44583F45A3EE}"/>
                    </a:ext>
                  </a:extLst>
                </p14:cNvPr>
                <p14:cNvContentPartPr/>
                <p14:nvPr/>
              </p14:nvContentPartPr>
              <p14:xfrm>
                <a:off x="4075680" y="488400"/>
                <a:ext cx="103680" cy="15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000F5B-E593-4123-0128-D8D6ADFFE1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0200" y="472920"/>
                  <a:ext cx="133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943FED-1C9A-00CD-02EB-6978F5ABEC76}"/>
                    </a:ext>
                  </a:extLst>
                </p14:cNvPr>
                <p14:cNvContentPartPr/>
                <p14:nvPr/>
              </p14:nvContentPartPr>
              <p14:xfrm>
                <a:off x="4282680" y="216960"/>
                <a:ext cx="40320" cy="43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A36905-A325-6E60-170F-B34427DF26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7560" y="201840"/>
                  <a:ext cx="705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61E61F-E350-8EC1-EA37-ADA8C3675A94}"/>
                    </a:ext>
                  </a:extLst>
                </p14:cNvPr>
                <p14:cNvContentPartPr/>
                <p14:nvPr/>
              </p14:nvContentPartPr>
              <p14:xfrm>
                <a:off x="4806120" y="480480"/>
                <a:ext cx="158040" cy="16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3C48ED-2AA7-97F7-FDC3-DA37D60DB9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91000" y="465360"/>
                  <a:ext cx="188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AECAF1-D62A-F313-B38B-7FA9E93267AF}"/>
                    </a:ext>
                  </a:extLst>
                </p14:cNvPr>
                <p14:cNvContentPartPr/>
                <p14:nvPr/>
              </p14:nvContentPartPr>
              <p14:xfrm>
                <a:off x="5039040" y="484080"/>
                <a:ext cx="199800" cy="17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07828C-5AC5-23AD-E50B-010B285D72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23920" y="468600"/>
                  <a:ext cx="230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E4D0B4-EFD5-05FE-9935-2EEED78797A7}"/>
                    </a:ext>
                  </a:extLst>
                </p14:cNvPr>
                <p14:cNvContentPartPr/>
                <p14:nvPr/>
              </p14:nvContentPartPr>
              <p14:xfrm>
                <a:off x="5309400" y="477240"/>
                <a:ext cx="126360" cy="12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327025-A6E7-BD03-021A-4AEB4B50C4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4280" y="462120"/>
                  <a:ext cx="156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182A80-4573-A748-6A8C-667A5925C279}"/>
                    </a:ext>
                  </a:extLst>
                </p14:cNvPr>
                <p14:cNvContentPartPr/>
                <p14:nvPr/>
              </p14:nvContentPartPr>
              <p14:xfrm>
                <a:off x="5475360" y="495240"/>
                <a:ext cx="1544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FC3746-26C1-2C0D-56AE-21D23807F4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59880" y="480120"/>
                  <a:ext cx="184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BAD8F6-CD4A-8D38-F22D-28D04C77470E}"/>
                    </a:ext>
                  </a:extLst>
                </p14:cNvPr>
                <p14:cNvContentPartPr/>
                <p14:nvPr/>
              </p14:nvContentPartPr>
              <p14:xfrm>
                <a:off x="5718360" y="528000"/>
                <a:ext cx="9000" cy="10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7AB4EE-F607-6F21-736A-E5E02FC35F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02880" y="512880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926C78-6E95-E495-078F-E78821D81E04}"/>
                    </a:ext>
                  </a:extLst>
                </p14:cNvPr>
                <p14:cNvContentPartPr/>
                <p14:nvPr/>
              </p14:nvContentPartPr>
              <p14:xfrm>
                <a:off x="5729160" y="377160"/>
                <a:ext cx="10440" cy="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39CEA2-B3F4-D6D3-78BD-DF6AE26D33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14040" y="362040"/>
                  <a:ext cx="41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DEF89E-F710-37B5-B762-D2B8F65BCBD5}"/>
                    </a:ext>
                  </a:extLst>
                </p14:cNvPr>
                <p14:cNvContentPartPr/>
                <p14:nvPr/>
              </p14:nvContentPartPr>
              <p14:xfrm>
                <a:off x="5913840" y="476160"/>
                <a:ext cx="8280" cy="15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B83B75-AF37-0805-1183-87685E46A2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8360" y="461040"/>
                  <a:ext cx="38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D0EAB9-6038-B69E-C9EC-C8E228C1522F}"/>
                    </a:ext>
                  </a:extLst>
                </p14:cNvPr>
                <p14:cNvContentPartPr/>
                <p14:nvPr/>
              </p14:nvContentPartPr>
              <p14:xfrm>
                <a:off x="5882520" y="525840"/>
                <a:ext cx="119160" cy="1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3A9F72-6277-D777-8125-ED8CF64391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67040" y="510360"/>
                  <a:ext cx="149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A5F5D5-CF83-7E52-D91E-14160DCD67E3}"/>
                    </a:ext>
                  </a:extLst>
                </p14:cNvPr>
                <p14:cNvContentPartPr/>
                <p14:nvPr/>
              </p14:nvContentPartPr>
              <p14:xfrm>
                <a:off x="6108960" y="509280"/>
                <a:ext cx="1980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9676AC-633A-F056-6871-5F0AFB269B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3840" y="494160"/>
                  <a:ext cx="50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CD48CE-308A-8FE2-7CF1-FD0D68B1DFD7}"/>
                    </a:ext>
                  </a:extLst>
                </p14:cNvPr>
                <p14:cNvContentPartPr/>
                <p14:nvPr/>
              </p14:nvContentPartPr>
              <p14:xfrm>
                <a:off x="6114720" y="381120"/>
                <a:ext cx="3600" cy="3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225BE0-22DD-32CA-08F7-2DA75433A6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9240" y="366000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091039-36D3-ADEC-CBE2-0E767DFA74A0}"/>
                    </a:ext>
                  </a:extLst>
                </p14:cNvPr>
                <p14:cNvContentPartPr/>
                <p14:nvPr/>
              </p14:nvContentPartPr>
              <p14:xfrm>
                <a:off x="6285720" y="487320"/>
                <a:ext cx="102600" cy="14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C16985-7BFA-6E98-D594-EAEB5B505A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0600" y="472200"/>
                  <a:ext cx="133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666277-226E-EF7C-3086-43ABC4646589}"/>
                    </a:ext>
                  </a:extLst>
                </p14:cNvPr>
                <p14:cNvContentPartPr/>
                <p14:nvPr/>
              </p14:nvContentPartPr>
              <p14:xfrm>
                <a:off x="6464640" y="503880"/>
                <a:ext cx="30960" cy="12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87AC32-9E8E-D12F-DA6D-8B7F2512F2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49520" y="488760"/>
                  <a:ext cx="61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C4FAEC-511E-57CD-A62C-6F42E68FBB26}"/>
                    </a:ext>
                  </a:extLst>
                </p14:cNvPr>
                <p14:cNvContentPartPr/>
                <p14:nvPr/>
              </p14:nvContentPartPr>
              <p14:xfrm>
                <a:off x="6466080" y="405240"/>
                <a:ext cx="22320" cy="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B26B17-6B96-8381-6840-6D10C5D54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0960" y="390120"/>
                  <a:ext cx="52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D2A7A4-CB94-1ABB-3657-D49070E1E77C}"/>
                    </a:ext>
                  </a:extLst>
                </p14:cNvPr>
                <p14:cNvContentPartPr/>
                <p14:nvPr/>
              </p14:nvContentPartPr>
              <p14:xfrm>
                <a:off x="6611520" y="464640"/>
                <a:ext cx="15840" cy="17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383BB1-B9ED-63B2-38A4-7F7E4C5454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96400" y="449520"/>
                  <a:ext cx="46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73D41C-D8B0-154C-78A3-63889EA135B9}"/>
                    </a:ext>
                  </a:extLst>
                </p14:cNvPr>
                <p14:cNvContentPartPr/>
                <p14:nvPr/>
              </p14:nvContentPartPr>
              <p14:xfrm>
                <a:off x="6603960" y="526560"/>
                <a:ext cx="90360" cy="1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55632F-3B5A-EB1F-509C-DBED8CDBC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88480" y="511440"/>
                  <a:ext cx="120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69D374-75AF-3562-5F51-9DDDE1846262}"/>
                    </a:ext>
                  </a:extLst>
                </p14:cNvPr>
                <p14:cNvContentPartPr/>
                <p14:nvPr/>
              </p14:nvContentPartPr>
              <p14:xfrm>
                <a:off x="6740760" y="514680"/>
                <a:ext cx="225360" cy="39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483292-DCAE-32EF-9595-5C1FC14FBA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25280" y="499560"/>
                  <a:ext cx="255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4FA49C-02F0-D93B-891F-F66F3612611E}"/>
                    </a:ext>
                  </a:extLst>
                </p14:cNvPr>
                <p14:cNvContentPartPr/>
                <p14:nvPr/>
              </p14:nvContentPartPr>
              <p14:xfrm>
                <a:off x="7286880" y="475080"/>
                <a:ext cx="175320" cy="15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949173-9717-D76D-08D7-7E3583B1D7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760" y="459600"/>
                  <a:ext cx="205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1D8E5B-1854-3E55-0235-198326171787}"/>
                    </a:ext>
                  </a:extLst>
                </p14:cNvPr>
                <p14:cNvContentPartPr/>
                <p14:nvPr/>
              </p14:nvContentPartPr>
              <p14:xfrm>
                <a:off x="7496400" y="432600"/>
                <a:ext cx="115920" cy="14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723757-B211-2F18-AD71-37C377599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80920" y="417480"/>
                  <a:ext cx="146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73B55C-54D5-7A1A-3E34-E264A032B06A}"/>
                    </a:ext>
                  </a:extLst>
                </p14:cNvPr>
                <p14:cNvContentPartPr/>
                <p14:nvPr/>
              </p14:nvContentPartPr>
              <p14:xfrm>
                <a:off x="7649400" y="425760"/>
                <a:ext cx="19404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67FE0D-E803-4D23-E2A8-B15DEBAE65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4280" y="410640"/>
                  <a:ext cx="224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BB0DD1-EE4B-8FE7-7310-8D41E77EF4C5}"/>
                    </a:ext>
                  </a:extLst>
                </p14:cNvPr>
                <p14:cNvContentPartPr/>
                <p14:nvPr/>
              </p14:nvContentPartPr>
              <p14:xfrm>
                <a:off x="7876920" y="324240"/>
                <a:ext cx="45000" cy="300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F9C2E9-5960-D380-B662-6B9AAC7C29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61800" y="308760"/>
                  <a:ext cx="75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1CCD83-AF1A-88E7-EA86-5F7440657AE7}"/>
                    </a:ext>
                  </a:extLst>
                </p14:cNvPr>
                <p14:cNvContentPartPr/>
                <p14:nvPr/>
              </p14:nvContentPartPr>
              <p14:xfrm>
                <a:off x="7842720" y="477960"/>
                <a:ext cx="255240" cy="39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9A3CCA-A09E-78F8-5454-336B0EA68C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27240" y="462840"/>
                  <a:ext cx="2854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0907D8-3ABD-EB51-0C57-29DA0DE1CA34}"/>
                    </a:ext>
                  </a:extLst>
                </p14:cNvPr>
                <p14:cNvContentPartPr/>
                <p14:nvPr/>
              </p14:nvContentPartPr>
              <p14:xfrm>
                <a:off x="8167800" y="481920"/>
                <a:ext cx="82440" cy="8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7C2F7A-287B-F265-FD33-81B1D382A3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52320" y="466800"/>
                  <a:ext cx="113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29FF1F-C7A7-9C01-EDDD-D7602A90097A}"/>
                    </a:ext>
                  </a:extLst>
                </p14:cNvPr>
                <p14:cNvContentPartPr/>
                <p14:nvPr/>
              </p14:nvContentPartPr>
              <p14:xfrm>
                <a:off x="8401440" y="454560"/>
                <a:ext cx="10440" cy="11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7A91BC-6923-9314-D560-D239029D50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5960" y="439440"/>
                  <a:ext cx="41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A3AD5F-C98E-9739-BA41-CD8E8A490EE9}"/>
                    </a:ext>
                  </a:extLst>
                </p14:cNvPr>
                <p14:cNvContentPartPr/>
                <p14:nvPr/>
              </p14:nvContentPartPr>
              <p14:xfrm>
                <a:off x="8415480" y="392280"/>
                <a:ext cx="7560" cy="3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84066E-0D31-4C9F-2F52-965F230491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00000" y="376800"/>
                  <a:ext cx="37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3A863E-CAE6-780B-438D-221E10B4346D}"/>
                    </a:ext>
                  </a:extLst>
                </p14:cNvPr>
                <p14:cNvContentPartPr/>
                <p14:nvPr/>
              </p14:nvContentPartPr>
              <p14:xfrm>
                <a:off x="8535720" y="430440"/>
                <a:ext cx="98640" cy="131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CBA98F-099C-7905-DDFB-D417B5B1F2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0600" y="415320"/>
                  <a:ext cx="129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BDEAB1-C029-C21E-7E9F-3EBCEEB0D7FE}"/>
                    </a:ext>
                  </a:extLst>
                </p14:cNvPr>
                <p14:cNvContentPartPr/>
                <p14:nvPr/>
              </p14:nvContentPartPr>
              <p14:xfrm>
                <a:off x="1797960" y="762720"/>
                <a:ext cx="6991200" cy="48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2014D9-8CB9-3D4A-0ED3-7A136DF2DF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82840" y="747240"/>
                  <a:ext cx="70218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755AAF-CB52-0FDD-5CB8-261C8F99801D}"/>
              </a:ext>
            </a:extLst>
          </p:cNvPr>
          <p:cNvGrpSpPr/>
          <p:nvPr/>
        </p:nvGrpSpPr>
        <p:grpSpPr>
          <a:xfrm>
            <a:off x="8864760" y="282120"/>
            <a:ext cx="516960" cy="369000"/>
            <a:chOff x="8864760" y="282120"/>
            <a:chExt cx="5169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04F6FD-80C0-9FE3-B005-BE53B5A1161C}"/>
                    </a:ext>
                  </a:extLst>
                </p14:cNvPr>
                <p14:cNvContentPartPr/>
                <p14:nvPr/>
              </p14:nvContentPartPr>
              <p14:xfrm>
                <a:off x="8864760" y="282120"/>
                <a:ext cx="139320" cy="365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B5251C1-B8E5-7A90-455C-F2936AE74E2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49640" y="266640"/>
                  <a:ext cx="169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99E3F3-3DC7-31D9-13F6-B8CEBFD8A446}"/>
                    </a:ext>
                  </a:extLst>
                </p14:cNvPr>
                <p14:cNvContentPartPr/>
                <p14:nvPr/>
              </p14:nvContentPartPr>
              <p14:xfrm>
                <a:off x="8924160" y="534480"/>
                <a:ext cx="113040" cy="14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9EBD06-D5D9-7F13-775B-D7119E010E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09040" y="519000"/>
                  <a:ext cx="143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5277A4-2594-76A6-B49A-3C63C43DB19D}"/>
                    </a:ext>
                  </a:extLst>
                </p14:cNvPr>
                <p14:cNvContentPartPr/>
                <p14:nvPr/>
              </p14:nvContentPartPr>
              <p14:xfrm>
                <a:off x="9078960" y="493080"/>
                <a:ext cx="92520" cy="15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F91CA0-D89E-9053-7079-211E3D04549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63840" y="477600"/>
                  <a:ext cx="123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10289D-4D3F-2741-0E39-1D54C7CB21BA}"/>
                    </a:ext>
                  </a:extLst>
                </p14:cNvPr>
                <p14:cNvContentPartPr/>
                <p14:nvPr/>
              </p14:nvContentPartPr>
              <p14:xfrm>
                <a:off x="9229800" y="511080"/>
                <a:ext cx="151920" cy="13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54016F-8487-7AE9-2BDE-248CA963F7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214680" y="495600"/>
                  <a:ext cx="1825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BFABAC-2353-C5E3-3580-FC5EBB267AF7}"/>
              </a:ext>
            </a:extLst>
          </p:cNvPr>
          <p:cNvGrpSpPr/>
          <p:nvPr/>
        </p:nvGrpSpPr>
        <p:grpSpPr>
          <a:xfrm>
            <a:off x="9701040" y="318840"/>
            <a:ext cx="885960" cy="355680"/>
            <a:chOff x="9701040" y="318840"/>
            <a:chExt cx="8859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B99E6B-E7F9-1B73-9990-89D438494749}"/>
                    </a:ext>
                  </a:extLst>
                </p14:cNvPr>
                <p14:cNvContentPartPr/>
                <p14:nvPr/>
              </p14:nvContentPartPr>
              <p14:xfrm>
                <a:off x="9748560" y="376440"/>
                <a:ext cx="12960" cy="29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359527D-F265-55CE-3CFA-B9685AD07C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33440" y="361320"/>
                  <a:ext cx="43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01E15C-1782-39D8-8866-EBE097544D3C}"/>
                    </a:ext>
                  </a:extLst>
                </p14:cNvPr>
                <p14:cNvContentPartPr/>
                <p14:nvPr/>
              </p14:nvContentPartPr>
              <p14:xfrm>
                <a:off x="9882480" y="357720"/>
                <a:ext cx="58320" cy="302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5A9D65-2740-FDB1-75D1-54B4244CAD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67000" y="342600"/>
                  <a:ext cx="88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040339-B27F-5401-30BA-201364BE56AA}"/>
                    </a:ext>
                  </a:extLst>
                </p14:cNvPr>
                <p14:cNvContentPartPr/>
                <p14:nvPr/>
              </p14:nvContentPartPr>
              <p14:xfrm>
                <a:off x="9701040" y="441240"/>
                <a:ext cx="356040" cy="5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A37073-5BDE-D0F1-1A0C-89029D1413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5920" y="426120"/>
                  <a:ext cx="386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829F8C-B959-89C8-0B09-2D9C7FD65FC4}"/>
                    </a:ext>
                  </a:extLst>
                </p14:cNvPr>
                <p14:cNvContentPartPr/>
                <p14:nvPr/>
              </p14:nvContentPartPr>
              <p14:xfrm>
                <a:off x="9704280" y="581280"/>
                <a:ext cx="320040" cy="19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8B1287-DF2A-5620-28B3-89C8D88125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88800" y="566160"/>
                  <a:ext cx="350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A2B3A2-9128-2730-8C45-438B024DBDB4}"/>
                    </a:ext>
                  </a:extLst>
                </p14:cNvPr>
                <p14:cNvContentPartPr/>
                <p14:nvPr/>
              </p14:nvContentPartPr>
              <p14:xfrm>
                <a:off x="10198920" y="318840"/>
                <a:ext cx="206640" cy="351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D06F378-0634-0214-0580-C26D2FC1F4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83800" y="303360"/>
                  <a:ext cx="237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389417-EF15-1C01-A96E-A207274A9D19}"/>
                    </a:ext>
                  </a:extLst>
                </p14:cNvPr>
                <p14:cNvContentPartPr/>
                <p14:nvPr/>
              </p14:nvContentPartPr>
              <p14:xfrm>
                <a:off x="10301880" y="531960"/>
                <a:ext cx="129960" cy="17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626D88-7547-19AF-996E-A58AE74C00C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86760" y="516840"/>
                  <a:ext cx="160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724A7B-CF40-9658-F865-A62191131123}"/>
                    </a:ext>
                  </a:extLst>
                </p14:cNvPr>
                <p14:cNvContentPartPr/>
                <p14:nvPr/>
              </p14:nvContentPartPr>
              <p14:xfrm>
                <a:off x="10482960" y="528000"/>
                <a:ext cx="104040" cy="146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740CBE-CD9A-B4DC-0C6B-795A6E5E1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67480" y="512880"/>
                  <a:ext cx="13464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0B3915D-AB80-D21B-2654-4359433A7E03}"/>
                  </a:ext>
                </a:extLst>
              </p14:cNvPr>
              <p14:cNvContentPartPr/>
              <p14:nvPr/>
            </p14:nvContentPartPr>
            <p14:xfrm>
              <a:off x="8788800" y="793680"/>
              <a:ext cx="2118960" cy="58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0B3915D-AB80-D21B-2654-4359433A7E0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73320" y="778200"/>
                <a:ext cx="214956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E7AE3BF-EB5A-5542-6B3F-C16F26D1D5E5}"/>
              </a:ext>
            </a:extLst>
          </p:cNvPr>
          <p:cNvGrpSpPr/>
          <p:nvPr/>
        </p:nvGrpSpPr>
        <p:grpSpPr>
          <a:xfrm>
            <a:off x="7155480" y="1460040"/>
            <a:ext cx="430200" cy="271800"/>
            <a:chOff x="7155480" y="1460040"/>
            <a:chExt cx="4302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717905-4E6E-F5B8-F886-B8E1D4F3D883}"/>
                    </a:ext>
                  </a:extLst>
                </p14:cNvPr>
                <p14:cNvContentPartPr/>
                <p14:nvPr/>
              </p14:nvContentPartPr>
              <p14:xfrm>
                <a:off x="7155480" y="1460040"/>
                <a:ext cx="155160" cy="25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1FCB6B-7DF8-69C7-3130-7AEB0D8B6B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40360" y="1444920"/>
                  <a:ext cx="185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25F88A-1437-F4CB-D548-31D94C92AF7D}"/>
                    </a:ext>
                  </a:extLst>
                </p14:cNvPr>
                <p14:cNvContentPartPr/>
                <p14:nvPr/>
              </p14:nvContentPartPr>
              <p14:xfrm>
                <a:off x="7165560" y="1625280"/>
                <a:ext cx="113040" cy="1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5D9753-D812-B289-2531-78B75098FC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50440" y="1610160"/>
                  <a:ext cx="143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2C27A5-48AF-9B9D-4F4F-9F9E147BA33D}"/>
                    </a:ext>
                  </a:extLst>
                </p14:cNvPr>
                <p14:cNvContentPartPr/>
                <p14:nvPr/>
              </p14:nvContentPartPr>
              <p14:xfrm>
                <a:off x="7412520" y="1583880"/>
                <a:ext cx="1692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9B8B6D-08CA-41C0-6940-D2A2BB2D54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97400" y="1568760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F5425C-825B-ECC9-D8BD-F74A70C7DAB2}"/>
                    </a:ext>
                  </a:extLst>
                </p14:cNvPr>
                <p14:cNvContentPartPr/>
                <p14:nvPr/>
              </p14:nvContentPartPr>
              <p14:xfrm>
                <a:off x="7493880" y="1615920"/>
                <a:ext cx="91800" cy="11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C9B513-C350-4F07-CA24-2FDB32BE45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78760" y="1600800"/>
                  <a:ext cx="1224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3DA6A-5DE6-0925-749C-BB81500F8D48}"/>
              </a:ext>
            </a:extLst>
          </p:cNvPr>
          <p:cNvGrpSpPr/>
          <p:nvPr/>
        </p:nvGrpSpPr>
        <p:grpSpPr>
          <a:xfrm>
            <a:off x="7794840" y="1506480"/>
            <a:ext cx="677160" cy="258120"/>
            <a:chOff x="7794840" y="1506480"/>
            <a:chExt cx="6771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03AF54-7FF9-8973-37B8-8D9FC1896BA0}"/>
                    </a:ext>
                  </a:extLst>
                </p14:cNvPr>
                <p14:cNvContentPartPr/>
                <p14:nvPr/>
              </p14:nvContentPartPr>
              <p14:xfrm>
                <a:off x="7794840" y="1649760"/>
                <a:ext cx="145800" cy="1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9CDD0C3-941E-960A-E07F-9F42A01C5D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79720" y="1634280"/>
                  <a:ext cx="176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C4066E-A482-F811-E847-DB193C596BF0}"/>
                    </a:ext>
                  </a:extLst>
                </p14:cNvPr>
                <p14:cNvContentPartPr/>
                <p14:nvPr/>
              </p14:nvContentPartPr>
              <p14:xfrm>
                <a:off x="8065200" y="1506480"/>
                <a:ext cx="183600" cy="23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AA79A8-4BD8-1832-1F83-FFC01902C5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50080" y="1491360"/>
                  <a:ext cx="214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E82322-149F-8E5D-8C4B-557E0307C4C1}"/>
                    </a:ext>
                  </a:extLst>
                </p14:cNvPr>
                <p14:cNvContentPartPr/>
                <p14:nvPr/>
              </p14:nvContentPartPr>
              <p14:xfrm>
                <a:off x="8122440" y="1676400"/>
                <a:ext cx="87120" cy="7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3827A2-A233-E95A-7D93-DC7279505E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06960" y="1660920"/>
                  <a:ext cx="117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9DCE0D-3129-C76E-45F9-3EB6DF273E58}"/>
                    </a:ext>
                  </a:extLst>
                </p14:cNvPr>
                <p14:cNvContentPartPr/>
                <p14:nvPr/>
              </p14:nvContentPartPr>
              <p14:xfrm>
                <a:off x="8330880" y="1677120"/>
                <a:ext cx="23760" cy="7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B173B0-9BF7-9515-6ABF-7A6A729FF3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5760" y="1661640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38066B-F4A7-DBF9-C595-BE65D32FA118}"/>
                    </a:ext>
                  </a:extLst>
                </p14:cNvPr>
                <p14:cNvContentPartPr/>
                <p14:nvPr/>
              </p14:nvContentPartPr>
              <p14:xfrm>
                <a:off x="8436360" y="1649760"/>
                <a:ext cx="35640" cy="113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B59A42-9B85-CBA9-DDD5-5EDB8C8945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21240" y="1634280"/>
                  <a:ext cx="65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25649D-E5C9-6EDF-0087-F1591A49F039}"/>
                    </a:ext>
                  </a:extLst>
                </p14:cNvPr>
                <p14:cNvContentPartPr/>
                <p14:nvPr/>
              </p14:nvContentPartPr>
              <p14:xfrm>
                <a:off x="7962960" y="1561200"/>
                <a:ext cx="51120" cy="20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2FE512-AB06-623C-94DB-0703E90AD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7480" y="1546080"/>
                  <a:ext cx="8172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DFA7E8-9717-506D-0E50-B276BF7E3880}"/>
              </a:ext>
            </a:extLst>
          </p:cNvPr>
          <p:cNvGrpSpPr/>
          <p:nvPr/>
        </p:nvGrpSpPr>
        <p:grpSpPr>
          <a:xfrm>
            <a:off x="7802040" y="1262760"/>
            <a:ext cx="252720" cy="242640"/>
            <a:chOff x="7802040" y="1262760"/>
            <a:chExt cx="25272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4441FD-8669-A393-A82D-410BF7FDDC06}"/>
                    </a:ext>
                  </a:extLst>
                </p14:cNvPr>
                <p14:cNvContentPartPr/>
                <p14:nvPr/>
              </p14:nvContentPartPr>
              <p14:xfrm>
                <a:off x="7802040" y="1262760"/>
                <a:ext cx="79200" cy="17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634D70-BD4F-3563-3984-71A3EA65A1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86560" y="1247640"/>
                  <a:ext cx="10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3B38E2-280B-C5E3-830F-119877203CF1}"/>
                    </a:ext>
                  </a:extLst>
                </p14:cNvPr>
                <p14:cNvContentPartPr/>
                <p14:nvPr/>
              </p14:nvContentPartPr>
              <p14:xfrm>
                <a:off x="7936320" y="1376880"/>
                <a:ext cx="11844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5A5043-127B-61D2-A629-6F5F975427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1200" y="1361760"/>
                  <a:ext cx="149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3460B3-B0D3-B792-D6FE-4DDDE6DB75E3}"/>
                    </a:ext>
                  </a:extLst>
                </p14:cNvPr>
                <p14:cNvContentPartPr/>
                <p14:nvPr/>
              </p14:nvContentPartPr>
              <p14:xfrm>
                <a:off x="8021640" y="1400280"/>
                <a:ext cx="19800" cy="10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21186C-85EF-AF2C-EB09-CC67138C75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06160" y="1385160"/>
                  <a:ext cx="504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1AF4574-61B9-34AC-DD9F-0E8A4327C6AC}"/>
              </a:ext>
            </a:extLst>
          </p:cNvPr>
          <p:cNvGrpSpPr/>
          <p:nvPr/>
        </p:nvGrpSpPr>
        <p:grpSpPr>
          <a:xfrm>
            <a:off x="7194720" y="2193720"/>
            <a:ext cx="362160" cy="225360"/>
            <a:chOff x="7194720" y="2193720"/>
            <a:chExt cx="36216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51909D-E800-20B5-4AD0-DC5FDAAE676F}"/>
                    </a:ext>
                  </a:extLst>
                </p14:cNvPr>
                <p14:cNvContentPartPr/>
                <p14:nvPr/>
              </p14:nvContentPartPr>
              <p14:xfrm>
                <a:off x="7194720" y="2193720"/>
                <a:ext cx="147960" cy="193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0E642C-1BFB-7687-9EBA-4D6A72FC5C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79240" y="2178240"/>
                  <a:ext cx="178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40ED49-181E-25DE-D91C-A0A56E3DA60A}"/>
                    </a:ext>
                  </a:extLst>
                </p14:cNvPr>
                <p14:cNvContentPartPr/>
                <p14:nvPr/>
              </p14:nvContentPartPr>
              <p14:xfrm>
                <a:off x="7222080" y="2329440"/>
                <a:ext cx="70560" cy="2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57F290-F115-35DD-58D4-28A4897CEB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06600" y="2314320"/>
                  <a:ext cx="101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746647-028A-20A9-F5BA-55D99CD0183E}"/>
                    </a:ext>
                  </a:extLst>
                </p14:cNvPr>
                <p14:cNvContentPartPr/>
                <p14:nvPr/>
              </p14:nvContentPartPr>
              <p14:xfrm>
                <a:off x="7410360" y="2303880"/>
                <a:ext cx="14400" cy="113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07CEC2-A578-CA2B-1FC7-40FC104A0A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95240" y="2288400"/>
                  <a:ext cx="45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81DBE5-8EF0-AAF9-1EC9-8DBABEBE34CB}"/>
                    </a:ext>
                  </a:extLst>
                </p14:cNvPr>
                <p14:cNvContentPartPr/>
                <p14:nvPr/>
              </p14:nvContentPartPr>
              <p14:xfrm>
                <a:off x="7481640" y="2319360"/>
                <a:ext cx="75240" cy="9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0E2D95-CF9C-C6F7-8FBA-53F2349E1E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6160" y="2304240"/>
                  <a:ext cx="1058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B85837-7C74-DDB4-414C-69BBA5F94328}"/>
              </a:ext>
            </a:extLst>
          </p:cNvPr>
          <p:cNvGrpSpPr/>
          <p:nvPr/>
        </p:nvGrpSpPr>
        <p:grpSpPr>
          <a:xfrm>
            <a:off x="7762800" y="2007600"/>
            <a:ext cx="945000" cy="420840"/>
            <a:chOff x="7762800" y="2007600"/>
            <a:chExt cx="94500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8E3484E-510B-DD88-C417-5094C9FF2E77}"/>
                    </a:ext>
                  </a:extLst>
                </p14:cNvPr>
                <p14:cNvContentPartPr/>
                <p14:nvPr/>
              </p14:nvContentPartPr>
              <p14:xfrm>
                <a:off x="7762800" y="2316120"/>
                <a:ext cx="259920" cy="2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B71610-C8C4-72A2-79E6-C60F3E1C41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47680" y="2301000"/>
                  <a:ext cx="290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597E28-6272-AE23-52D6-04F5FDBEB536}"/>
                    </a:ext>
                  </a:extLst>
                </p14:cNvPr>
                <p14:cNvContentPartPr/>
                <p14:nvPr/>
              </p14:nvContentPartPr>
              <p14:xfrm>
                <a:off x="8076360" y="2238000"/>
                <a:ext cx="87840" cy="123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D19DCA2-C1D8-0F2D-EB6A-C43BB3613D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60880" y="2222880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C6C6E4A-EAD7-D07D-A554-89B7D86C699E}"/>
                    </a:ext>
                  </a:extLst>
                </p14:cNvPr>
                <p14:cNvContentPartPr/>
                <p14:nvPr/>
              </p14:nvContentPartPr>
              <p14:xfrm>
                <a:off x="8264640" y="2185800"/>
                <a:ext cx="173160" cy="23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B17728-4FF4-45EB-DC1F-FEFD1681EE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9520" y="2170680"/>
                  <a:ext cx="203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E0745E1-F2C8-6A96-8EAD-2017108FA0AB}"/>
                    </a:ext>
                  </a:extLst>
                </p14:cNvPr>
                <p14:cNvContentPartPr/>
                <p14:nvPr/>
              </p14:nvContentPartPr>
              <p14:xfrm>
                <a:off x="8315400" y="2308560"/>
                <a:ext cx="77040" cy="7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30DA1E-1F06-E77C-54D3-BFCF10327D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00280" y="2293080"/>
                  <a:ext cx="107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916685-0421-ADD4-B2B2-A6F29C33D705}"/>
                    </a:ext>
                  </a:extLst>
                </p14:cNvPr>
                <p14:cNvContentPartPr/>
                <p14:nvPr/>
              </p14:nvContentPartPr>
              <p14:xfrm>
                <a:off x="8470920" y="2335200"/>
                <a:ext cx="101880" cy="9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9A6874-9B16-684F-6663-2A0A7B15DA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5800" y="2319720"/>
                  <a:ext cx="132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5B6236-BEED-1F8D-B026-A633FFA081CE}"/>
                    </a:ext>
                  </a:extLst>
                </p14:cNvPr>
                <p14:cNvContentPartPr/>
                <p14:nvPr/>
              </p14:nvContentPartPr>
              <p14:xfrm>
                <a:off x="8650560" y="2319360"/>
                <a:ext cx="57240" cy="91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F1D9B2-5C55-C8BC-29A4-07531C921F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35440" y="2304240"/>
                  <a:ext cx="87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3E68F5-A1DD-96C0-49A2-09F2044B42B8}"/>
                    </a:ext>
                  </a:extLst>
                </p14:cNvPr>
                <p14:cNvContentPartPr/>
                <p14:nvPr/>
              </p14:nvContentPartPr>
              <p14:xfrm>
                <a:off x="7810680" y="2007600"/>
                <a:ext cx="74520" cy="18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624C2C-F6F2-5E61-C95E-6171E0ABA8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95200" y="1992480"/>
                  <a:ext cx="105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8B8428-FE81-99F5-D188-2E7B8B596465}"/>
                    </a:ext>
                  </a:extLst>
                </p14:cNvPr>
                <p14:cNvContentPartPr/>
                <p14:nvPr/>
              </p14:nvContentPartPr>
              <p14:xfrm>
                <a:off x="7934880" y="2166360"/>
                <a:ext cx="91800" cy="81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B23252-7941-8A5D-814E-EC39EB7032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19400" y="2150880"/>
                  <a:ext cx="1224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0540DD-0720-1175-7477-D67CE427272F}"/>
              </a:ext>
            </a:extLst>
          </p:cNvPr>
          <p:cNvGrpSpPr/>
          <p:nvPr/>
        </p:nvGrpSpPr>
        <p:grpSpPr>
          <a:xfrm>
            <a:off x="7232160" y="2875920"/>
            <a:ext cx="359640" cy="214920"/>
            <a:chOff x="7232160" y="2875920"/>
            <a:chExt cx="3596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B7549A-B0A0-09FA-7B04-5A28CE235422}"/>
                    </a:ext>
                  </a:extLst>
                </p14:cNvPr>
                <p14:cNvContentPartPr/>
                <p14:nvPr/>
              </p14:nvContentPartPr>
              <p14:xfrm>
                <a:off x="7232160" y="2875920"/>
                <a:ext cx="155160" cy="20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2CDDD4-967A-AE12-09C0-01CB8724CA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17040" y="2860440"/>
                  <a:ext cx="185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17C4C9-9CB9-FF5D-38CB-B6ACC4A2AA4D}"/>
                    </a:ext>
                  </a:extLst>
                </p14:cNvPr>
                <p14:cNvContentPartPr/>
                <p14:nvPr/>
              </p14:nvContentPartPr>
              <p14:xfrm>
                <a:off x="7282200" y="3024240"/>
                <a:ext cx="60480" cy="5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DB86B3-5AF5-18D5-52F8-DD4E344B7F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67080" y="3009120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A18DCD-AC81-A74B-B04A-84E866D2978D}"/>
                    </a:ext>
                  </a:extLst>
                </p14:cNvPr>
                <p14:cNvContentPartPr/>
                <p14:nvPr/>
              </p14:nvContentPartPr>
              <p14:xfrm>
                <a:off x="7475880" y="2983560"/>
                <a:ext cx="20520" cy="107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48B990-D28D-0687-5140-D33121CF18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60760" y="2968440"/>
                  <a:ext cx="51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ABCF98F-CF0A-A158-7163-9E3E89BAAB0E}"/>
                    </a:ext>
                  </a:extLst>
                </p14:cNvPr>
                <p14:cNvContentPartPr/>
                <p14:nvPr/>
              </p14:nvContentPartPr>
              <p14:xfrm>
                <a:off x="7553280" y="2986080"/>
                <a:ext cx="38520" cy="87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5B88B74-3BC2-7F42-38FD-77A1669FAC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38160" y="2970960"/>
                  <a:ext cx="69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7741E3E-F99B-3E4F-10BB-32EEBDF2A3B3}"/>
              </a:ext>
            </a:extLst>
          </p:cNvPr>
          <p:cNvGrpSpPr/>
          <p:nvPr/>
        </p:nvGrpSpPr>
        <p:grpSpPr>
          <a:xfrm>
            <a:off x="8433480" y="2829840"/>
            <a:ext cx="389520" cy="252720"/>
            <a:chOff x="8433480" y="2829840"/>
            <a:chExt cx="3895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E8FC9EA-1DDE-29AF-4241-1CF3381C6595}"/>
                    </a:ext>
                  </a:extLst>
                </p14:cNvPr>
                <p14:cNvContentPartPr/>
                <p14:nvPr/>
              </p14:nvContentPartPr>
              <p14:xfrm>
                <a:off x="8433480" y="2829840"/>
                <a:ext cx="150480" cy="210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9EBBF0-669B-7821-9865-9823FF46CB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18000" y="2814360"/>
                  <a:ext cx="181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C4FB8E-206F-CA2F-E6CC-E614B92B0F87}"/>
                    </a:ext>
                  </a:extLst>
                </p14:cNvPr>
                <p14:cNvContentPartPr/>
                <p14:nvPr/>
              </p14:nvContentPartPr>
              <p14:xfrm>
                <a:off x="8482440" y="2972040"/>
                <a:ext cx="67680" cy="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1D0AD4-61DB-BBB5-6487-AE5053E00B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67320" y="2956560"/>
                  <a:ext cx="97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BB8CAB-E9C3-2140-FA90-37370CCF9C02}"/>
                    </a:ext>
                  </a:extLst>
                </p14:cNvPr>
                <p14:cNvContentPartPr/>
                <p14:nvPr/>
              </p14:nvContentPartPr>
              <p14:xfrm>
                <a:off x="8649120" y="2976000"/>
                <a:ext cx="77760" cy="88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61303E-5E8B-2587-8FF9-7325757A54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34000" y="2960880"/>
                  <a:ext cx="10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C8A418-6128-6414-CD01-94A1677B05A9}"/>
                    </a:ext>
                  </a:extLst>
                </p14:cNvPr>
                <p14:cNvContentPartPr/>
                <p14:nvPr/>
              </p14:nvContentPartPr>
              <p14:xfrm>
                <a:off x="8796000" y="2987520"/>
                <a:ext cx="27000" cy="95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F14F92-A04A-A278-09B1-0152EF9C55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80880" y="2972400"/>
                  <a:ext cx="572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9EC71A9-349B-02ED-5297-EAE5DECE7961}"/>
              </a:ext>
            </a:extLst>
          </p:cNvPr>
          <p:cNvGrpSpPr/>
          <p:nvPr/>
        </p:nvGrpSpPr>
        <p:grpSpPr>
          <a:xfrm>
            <a:off x="7801680" y="2700960"/>
            <a:ext cx="390600" cy="358200"/>
            <a:chOff x="7801680" y="2700960"/>
            <a:chExt cx="39060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780985-EEEE-3FFD-2062-43409311F632}"/>
                    </a:ext>
                  </a:extLst>
                </p14:cNvPr>
                <p14:cNvContentPartPr/>
                <p14:nvPr/>
              </p14:nvContentPartPr>
              <p14:xfrm>
                <a:off x="7801680" y="2962680"/>
                <a:ext cx="268920" cy="33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289D81-D121-C887-290B-B299BB04E6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86200" y="2947200"/>
                  <a:ext cx="299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8AFFDA-9817-1F6B-8307-DDA94D98925B}"/>
                    </a:ext>
                  </a:extLst>
                </p14:cNvPr>
                <p14:cNvContentPartPr/>
                <p14:nvPr/>
              </p14:nvContentPartPr>
              <p14:xfrm>
                <a:off x="8111280" y="2930640"/>
                <a:ext cx="81000" cy="128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6542B1-7A6C-CBD6-22FA-1D4F76EC95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6160" y="2915520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4A7BB10-F742-7890-033E-B0C324ABF4EC}"/>
                    </a:ext>
                  </a:extLst>
                </p14:cNvPr>
                <p14:cNvContentPartPr/>
                <p14:nvPr/>
              </p14:nvContentPartPr>
              <p14:xfrm>
                <a:off x="7821480" y="2700960"/>
                <a:ext cx="94320" cy="19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31514B-0456-41C8-1920-20A3C3F355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06360" y="2685480"/>
                  <a:ext cx="124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DD4ADAA-9440-E382-1275-B7E13DD66E95}"/>
                    </a:ext>
                  </a:extLst>
                </p14:cNvPr>
                <p14:cNvContentPartPr/>
                <p14:nvPr/>
              </p14:nvContentPartPr>
              <p14:xfrm>
                <a:off x="8007600" y="2809320"/>
                <a:ext cx="96480" cy="11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0082F21-40F4-F224-84CF-AC7B16C0C4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92120" y="2794200"/>
                  <a:ext cx="127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D2090A3-4F9D-6342-7AAB-12C48B183CD1}"/>
                    </a:ext>
                  </a:extLst>
                </p14:cNvPr>
                <p14:cNvContentPartPr/>
                <p14:nvPr/>
              </p14:nvContentPartPr>
              <p14:xfrm>
                <a:off x="8042520" y="2871240"/>
                <a:ext cx="77760" cy="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F46DB5-9F15-EA66-EB6F-4FD0941AFB5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27400" y="2855760"/>
                  <a:ext cx="108360" cy="40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1" name="Picture 100" descr="Text&#10;&#10;Description automatically generated with medium confidence">
            <a:extLst>
              <a:ext uri="{FF2B5EF4-FFF2-40B4-BE49-F238E27FC236}">
                <a16:creationId xmlns:a16="http://schemas.microsoft.com/office/drawing/2014/main" id="{C9D9CBC1-BF97-AF5E-2051-49E82F56C75B}"/>
              </a:ext>
            </a:extLst>
          </p:cNvPr>
          <p:cNvPicPr>
            <a:picLocks noChangeAspect="1"/>
          </p:cNvPicPr>
          <p:nvPr/>
        </p:nvPicPr>
        <p:blipFill>
          <a:blip r:embed="rId214"/>
          <a:stretch>
            <a:fillRect/>
          </a:stretch>
        </p:blipFill>
        <p:spPr>
          <a:xfrm>
            <a:off x="7104800" y="4051095"/>
            <a:ext cx="4250000" cy="17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4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H-responsive antibodies for therapeutic applications | Journal of ...">
            <a:extLst>
              <a:ext uri="{FF2B5EF4-FFF2-40B4-BE49-F238E27FC236}">
                <a16:creationId xmlns:a16="http://schemas.microsoft.com/office/drawing/2014/main" id="{B477F20A-4CEC-E8E7-DC89-0DC58FFB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0"/>
            <a:ext cx="8448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4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\documentclass{article}&#10;\usepackage{amsmath}&#10;\pagestyle{empty}&#10;\begin{document}&#10;&#10;&#10;$$ \frac{dA_1}{dt} = \frac{2krA_0}{r_{tot}} - k^-A_1 - \frac{\delta krA_1}{r_{tot}} + 2k^-A_2 - k_1^{int}\frac{A_1}{A_1+A_2+r}A_1 + k_1^{rec}A_1^i $$&#10;&#10;\end{document}" title="IguanaTex Bitmap Display">
            <a:extLst>
              <a:ext uri="{FF2B5EF4-FFF2-40B4-BE49-F238E27FC236}">
                <a16:creationId xmlns:a16="http://schemas.microsoft.com/office/drawing/2014/main" id="{114AE5C9-C617-CE1A-C6E2-98B94AE7BC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5505" y="1418044"/>
            <a:ext cx="8051800" cy="58420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$ \frac{dA_2}{dt} = \frac{\delta krA_1}{r_{tot}} - 2k^-A_2 - k_2^{int}\frac{A_2}{A_1+A_2+r}A_2 + k_2^{rec}A_2^i $$&#10;&#10;\end{document}" title="IguanaTex Bitmap Display">
            <a:extLst>
              <a:ext uri="{FF2B5EF4-FFF2-40B4-BE49-F238E27FC236}">
                <a16:creationId xmlns:a16="http://schemas.microsoft.com/office/drawing/2014/main" id="{DFE16E63-45FF-84A9-6B39-FC1511797C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9240" y="2244969"/>
            <a:ext cx="6070600" cy="58420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$ \frac{dA_1^i}{dt} =  k_1^{int}\frac{A_1}{A_1+A_2+r}A_1 - k_1^{rec}A_1^i - k_1^{deg}A_1^i$$&#10;&#10;&#10;\end{document}" title="IguanaTex Bitmap Display">
            <a:extLst>
              <a:ext uri="{FF2B5EF4-FFF2-40B4-BE49-F238E27FC236}">
                <a16:creationId xmlns:a16="http://schemas.microsoft.com/office/drawing/2014/main" id="{D972ED46-6E2E-75C5-DA4E-C3328E5C12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9240" y="3009900"/>
            <a:ext cx="5029200" cy="609600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$$ \frac{dA_2^i}{dt} =  k_2^{int}\frac{A_2}{A_1+A_2+r}A_2 - k_2^{rec}A_2^i - k_2^{deg}A_2^i $$&#10;&#10;\end{document}" title="IguanaTex Bitmap Display">
            <a:extLst>
              <a:ext uri="{FF2B5EF4-FFF2-40B4-BE49-F238E27FC236}">
                <a16:creationId xmlns:a16="http://schemas.microsoft.com/office/drawing/2014/main" id="{FCB7CD1A-54C9-2A36-C019-521D0ED0E19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5505" y="3824126"/>
            <a:ext cx="5054600" cy="609600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 \frac{dr^i}{dt} = k_1^{deg}A_1^i + 2k_2^{deg}A_2^i - k_r^{rec}r^i + k_r^{int}r $$&#10;&#10;\end{document}" title="IguanaTex Bitmap Display">
            <a:extLst>
              <a:ext uri="{FF2B5EF4-FFF2-40B4-BE49-F238E27FC236}">
                <a16:creationId xmlns:a16="http://schemas.microsoft.com/office/drawing/2014/main" id="{C4EFBC58-456F-1BDE-F2D9-527F821490E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59240" y="4592884"/>
            <a:ext cx="4470400" cy="5588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r_{tot} = r + r^i + A_1 + A_1^i + 2(A_2+A_2^i) $$&#10;&#10;\end{document}" title="IguanaTex Bitmap Display">
            <a:extLst>
              <a:ext uri="{FF2B5EF4-FFF2-40B4-BE49-F238E27FC236}">
                <a16:creationId xmlns:a16="http://schemas.microsoft.com/office/drawing/2014/main" id="{CC77923C-6780-440B-31B5-475BB6ED444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364090" y="4073610"/>
            <a:ext cx="4114800" cy="27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6B2046-E680-012A-0A22-70CC8DAA8784}"/>
                  </a:ext>
                </a:extLst>
              </p14:cNvPr>
              <p14:cNvContentPartPr/>
              <p14:nvPr/>
            </p14:nvContentPartPr>
            <p14:xfrm>
              <a:off x="5054880" y="442837"/>
              <a:ext cx="1054800" cy="352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6B2046-E680-012A-0A22-70CC8DAA87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9400" y="427357"/>
                <a:ext cx="108540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5037E85-9CFC-F965-D905-8818901B986D}"/>
              </a:ext>
            </a:extLst>
          </p:cNvPr>
          <p:cNvGrpSpPr/>
          <p:nvPr/>
        </p:nvGrpSpPr>
        <p:grpSpPr>
          <a:xfrm>
            <a:off x="1411320" y="324037"/>
            <a:ext cx="4740480" cy="688680"/>
            <a:chOff x="1411320" y="324037"/>
            <a:chExt cx="474048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538928-7B36-D268-96F6-FD7F9555D3C0}"/>
                    </a:ext>
                  </a:extLst>
                </p14:cNvPr>
                <p14:cNvContentPartPr/>
                <p14:nvPr/>
              </p14:nvContentPartPr>
              <p14:xfrm>
                <a:off x="1411320" y="324037"/>
                <a:ext cx="6480" cy="27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4BC683-EB78-129A-8CBE-E8434F42DE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5840" y="308917"/>
                  <a:ext cx="37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3B3C72-70E4-09E4-48DE-1D041C694E15}"/>
                    </a:ext>
                  </a:extLst>
                </p14:cNvPr>
                <p14:cNvContentPartPr/>
                <p14:nvPr/>
              </p14:nvContentPartPr>
              <p14:xfrm>
                <a:off x="1425360" y="350677"/>
                <a:ext cx="21852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A535A7-478D-47B3-001D-685DA868B1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0240" y="335557"/>
                  <a:ext cx="248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D1184B-AF3A-FE67-7641-EC93249A0EAB}"/>
                    </a:ext>
                  </a:extLst>
                </p14:cNvPr>
                <p14:cNvContentPartPr/>
                <p14:nvPr/>
              </p14:nvContentPartPr>
              <p14:xfrm>
                <a:off x="1443360" y="474877"/>
                <a:ext cx="175320" cy="26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27D799-14AB-30A0-0C87-B3456FF1CC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8240" y="459757"/>
                  <a:ext cx="205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647417-1860-8AAB-B22E-7E0454AC41C2}"/>
                    </a:ext>
                  </a:extLst>
                </p14:cNvPr>
                <p14:cNvContentPartPr/>
                <p14:nvPr/>
              </p14:nvContentPartPr>
              <p14:xfrm>
                <a:off x="1458840" y="610237"/>
                <a:ext cx="135720" cy="18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57A1AA-B1C5-0789-721B-00F4D7EC3C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3720" y="595117"/>
                  <a:ext cx="16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489649-7F4A-CD18-E811-3B64D92BF901}"/>
                    </a:ext>
                  </a:extLst>
                </p14:cNvPr>
                <p14:cNvContentPartPr/>
                <p14:nvPr/>
              </p14:nvContentPartPr>
              <p14:xfrm>
                <a:off x="1724520" y="493597"/>
                <a:ext cx="122400" cy="133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3D9212-8E70-0E9A-51E4-484BB6AEC2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09400" y="478477"/>
                  <a:ext cx="152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42A2FC-ABAC-DECC-17C8-BBC9F3DFDC0C}"/>
                    </a:ext>
                  </a:extLst>
                </p14:cNvPr>
                <p14:cNvContentPartPr/>
                <p14:nvPr/>
              </p14:nvContentPartPr>
              <p14:xfrm>
                <a:off x="1753680" y="502237"/>
                <a:ext cx="109080" cy="133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E3D7F1-AC2B-ABE3-8391-14BEC75BD7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8200" y="487117"/>
                  <a:ext cx="139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7E47BD-62DC-1C66-AA51-36C4EA2F1253}"/>
                    </a:ext>
                  </a:extLst>
                </p14:cNvPr>
                <p14:cNvContentPartPr/>
                <p14:nvPr/>
              </p14:nvContentPartPr>
              <p14:xfrm>
                <a:off x="1964640" y="497557"/>
                <a:ext cx="5760" cy="16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F15810-6B8E-DA76-B717-E34013B63C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9160" y="482437"/>
                  <a:ext cx="36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8AEF6F-7181-DF3C-89A8-8602352FD905}"/>
                    </a:ext>
                  </a:extLst>
                </p14:cNvPr>
                <p14:cNvContentPartPr/>
                <p14:nvPr/>
              </p14:nvContentPartPr>
              <p14:xfrm>
                <a:off x="1947360" y="558757"/>
                <a:ext cx="66600" cy="9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8DEB28-2C05-633A-E023-0CAA833164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2240" y="543277"/>
                  <a:ext cx="9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B9BD47-668E-C0FD-C223-DDAC8EB71AC8}"/>
                    </a:ext>
                  </a:extLst>
                </p14:cNvPr>
                <p14:cNvContentPartPr/>
                <p14:nvPr/>
              </p14:nvContentPartPr>
              <p14:xfrm>
                <a:off x="2033400" y="550117"/>
                <a:ext cx="109800" cy="119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DF7ECB-76AC-8360-7D1B-D37BFA0C49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8280" y="53463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54E680-7549-5EE1-8A89-384816CD3B40}"/>
                    </a:ext>
                  </a:extLst>
                </p14:cNvPr>
                <p14:cNvContentPartPr/>
                <p14:nvPr/>
              </p14:nvContentPartPr>
              <p14:xfrm>
                <a:off x="2192880" y="548317"/>
                <a:ext cx="97920" cy="14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37A844-AC69-570E-55CB-F6B49C0B21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77400" y="533197"/>
                  <a:ext cx="12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99CB87-A787-BFDE-57E6-E15424655D09}"/>
                    </a:ext>
                  </a:extLst>
                </p14:cNvPr>
                <p14:cNvContentPartPr/>
                <p14:nvPr/>
              </p14:nvContentPartPr>
              <p14:xfrm>
                <a:off x="2357760" y="438877"/>
                <a:ext cx="147240" cy="24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B0D195-6575-A7BC-EF0B-442C7D5C61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42640" y="423757"/>
                  <a:ext cx="177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26F5D9-67BD-4796-5849-BF46E7855244}"/>
                    </a:ext>
                  </a:extLst>
                </p14:cNvPr>
                <p14:cNvContentPartPr/>
                <p14:nvPr/>
              </p14:nvContentPartPr>
              <p14:xfrm>
                <a:off x="2533440" y="580357"/>
                <a:ext cx="141840" cy="12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710BFF-E070-41CF-72BC-72D437F30E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18320" y="565237"/>
                  <a:ext cx="172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E50F20-1E02-6D36-7715-4BEF55B1251A}"/>
                    </a:ext>
                  </a:extLst>
                </p14:cNvPr>
                <p14:cNvContentPartPr/>
                <p14:nvPr/>
              </p14:nvContentPartPr>
              <p14:xfrm>
                <a:off x="2729640" y="414397"/>
                <a:ext cx="251280" cy="303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E97F43-1B53-67C9-500A-7752853231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4520" y="399277"/>
                  <a:ext cx="281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876E7B-A37E-C7AE-40BA-EAFA1BB1C69B}"/>
                    </a:ext>
                  </a:extLst>
                </p14:cNvPr>
                <p14:cNvContentPartPr/>
                <p14:nvPr/>
              </p14:nvContentPartPr>
              <p14:xfrm>
                <a:off x="3414360" y="403957"/>
                <a:ext cx="12240" cy="36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906C1E-3C67-D43C-3F39-C32975029F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99240" y="388477"/>
                  <a:ext cx="424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F3F5C9-3EE8-8523-F281-39DC4D9D6190}"/>
                    </a:ext>
                  </a:extLst>
                </p14:cNvPr>
                <p14:cNvContentPartPr/>
                <p14:nvPr/>
              </p14:nvContentPartPr>
              <p14:xfrm>
                <a:off x="3436320" y="419437"/>
                <a:ext cx="104760" cy="309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B063A5-64CA-9BB4-C87B-5AF09D1DF4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1200" y="404317"/>
                  <a:ext cx="135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531448-45F8-BFFD-7A0B-0279F24CF50B}"/>
                    </a:ext>
                  </a:extLst>
                </p14:cNvPr>
                <p14:cNvContentPartPr/>
                <p14:nvPr/>
              </p14:nvContentPartPr>
              <p14:xfrm>
                <a:off x="3566640" y="611677"/>
                <a:ext cx="101160" cy="11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509D0E-A492-EC96-EFE5-5D1342F511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1520" y="596557"/>
                  <a:ext cx="131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265C54-EE48-0FB0-24CD-D48718BB35CE}"/>
                    </a:ext>
                  </a:extLst>
                </p14:cNvPr>
                <p14:cNvContentPartPr/>
                <p14:nvPr/>
              </p14:nvContentPartPr>
              <p14:xfrm>
                <a:off x="3698040" y="601237"/>
                <a:ext cx="109800" cy="119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E1AE3B-EDEC-FBB2-62C8-591A65CB26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82920" y="585757"/>
                  <a:ext cx="140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8B388B-E8B8-8D34-B435-125934F62F29}"/>
                    </a:ext>
                  </a:extLst>
                </p14:cNvPr>
                <p14:cNvContentPartPr/>
                <p14:nvPr/>
              </p14:nvContentPartPr>
              <p14:xfrm>
                <a:off x="3824760" y="623557"/>
                <a:ext cx="178560" cy="24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EDD646-1A51-04EA-F15B-4CD1B4A9E4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09280" y="608077"/>
                  <a:ext cx="209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0DFE73-2212-E5D4-18C7-D08233709022}"/>
                    </a:ext>
                  </a:extLst>
                </p14:cNvPr>
                <p14:cNvContentPartPr/>
                <p14:nvPr/>
              </p14:nvContentPartPr>
              <p14:xfrm>
                <a:off x="4087200" y="609157"/>
                <a:ext cx="105120" cy="12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197B66-7AF8-4DD7-BD87-8231CE3B87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2080" y="594037"/>
                  <a:ext cx="135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3FF642-3500-C610-E14C-A0D27999EF1C}"/>
                    </a:ext>
                  </a:extLst>
                </p14:cNvPr>
                <p14:cNvContentPartPr/>
                <p14:nvPr/>
              </p14:nvContentPartPr>
              <p14:xfrm>
                <a:off x="4286640" y="454717"/>
                <a:ext cx="26280" cy="34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C783BF-B052-D1D5-B538-92D5475DBC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71160" y="439237"/>
                  <a:ext cx="565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F6B629-398F-3D97-4D11-E355302CCACE}"/>
                    </a:ext>
                  </a:extLst>
                </p14:cNvPr>
                <p14:cNvContentPartPr/>
                <p14:nvPr/>
              </p14:nvContentPartPr>
              <p14:xfrm>
                <a:off x="4401480" y="649117"/>
                <a:ext cx="5040" cy="110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5E7CAE-3CB9-4ED5-DA99-029CE6AC73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6000" y="633997"/>
                  <a:ext cx="35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1F9ABF-AE79-3035-80A6-6236916C3AB6}"/>
                    </a:ext>
                  </a:extLst>
                </p14:cNvPr>
                <p14:cNvContentPartPr/>
                <p14:nvPr/>
              </p14:nvContentPartPr>
              <p14:xfrm>
                <a:off x="4418760" y="581437"/>
                <a:ext cx="8280" cy="3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46624E-66EE-E0C7-E5E2-71389BE4CA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03280" y="565957"/>
                  <a:ext cx="38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79620A-FA7E-F634-966C-301749129CAF}"/>
                    </a:ext>
                  </a:extLst>
                </p14:cNvPr>
                <p14:cNvContentPartPr/>
                <p14:nvPr/>
              </p14:nvContentPartPr>
              <p14:xfrm>
                <a:off x="4478160" y="646237"/>
                <a:ext cx="68400" cy="12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9785A4-540B-6793-C953-60C833176C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2680" y="630757"/>
                  <a:ext cx="98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B7E888-B201-5F29-B90A-C2D708E44F51}"/>
                    </a:ext>
                  </a:extLst>
                </p14:cNvPr>
                <p14:cNvContentPartPr/>
                <p14:nvPr/>
              </p14:nvContentPartPr>
              <p14:xfrm>
                <a:off x="4574280" y="689797"/>
                <a:ext cx="168480" cy="24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08C89F-F135-EB39-8156-E3128F0C27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58800" y="674677"/>
                  <a:ext cx="198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0A64BE-4C5E-28EC-1EE7-32D32C8C2413}"/>
                    </a:ext>
                  </a:extLst>
                </p14:cNvPr>
                <p14:cNvContentPartPr/>
                <p14:nvPr/>
              </p14:nvContentPartPr>
              <p14:xfrm>
                <a:off x="1548120" y="745237"/>
                <a:ext cx="4603680" cy="26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695C67-8426-AC19-DDA5-74715CE292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32640" y="730117"/>
                  <a:ext cx="463392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743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\documentclass{article}&#10;\usepackage{amsmath}&#10;\pagestyle{empty}&#10;\begin{document}&#10;&#10;&#10;$$ \frac{dA_1}{dt} = 2\alpha \beta r -A_1 -\delta \alpha rA_1 + 2A_2 - \nu_1^{int}\frac{A_1}{A_1+A_2+r}A_1 + \nu_1^{rec}A_1^i $$&#10;&#10;\end{document}" title="IguanaTex Bitmap Display">
            <a:extLst>
              <a:ext uri="{FF2B5EF4-FFF2-40B4-BE49-F238E27FC236}">
                <a16:creationId xmlns:a16="http://schemas.microsoft.com/office/drawing/2014/main" id="{7E17CC71-BA58-D19A-85C9-8718943099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5692" y="1262184"/>
            <a:ext cx="7213600" cy="558800"/>
          </a:xfrm>
          <a:prstGeom prst="rect">
            <a:avLst/>
          </a:prstGeom>
        </p:spPr>
      </p:pic>
      <p:pic>
        <p:nvPicPr>
          <p:cNvPr id="81" name="Picture 80" descr="\documentclass{article}&#10;\usepackage{amsmath}&#10;\pagestyle{empty}&#10;\begin{document}&#10;&#10;&#10;$$ \frac{dA_2}{dt} = \delta \alpha rA_1 -2A_2 - \nu_2^{int}\frac{A_2}{A_1+A_2+r}A_2 + \nu_2^{rec}A_2^i $$&#10;&#10;\end{document}" title="IguanaTex Bitmap Display">
            <a:extLst>
              <a:ext uri="{FF2B5EF4-FFF2-40B4-BE49-F238E27FC236}">
                <a16:creationId xmlns:a16="http://schemas.microsoft.com/office/drawing/2014/main" id="{5979CB6D-0587-EAD7-B2DD-C63DCF2C49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5692" y="2164862"/>
            <a:ext cx="5740400" cy="558800"/>
          </a:xfrm>
          <a:prstGeom prst="rect">
            <a:avLst/>
          </a:prstGeom>
        </p:spPr>
      </p:pic>
      <p:pic>
        <p:nvPicPr>
          <p:cNvPr id="83" name="Picture 82" descr="\documentclass{article}&#10;\usepackage{amsmath}&#10;\pagestyle{empty}&#10;\begin{document}&#10;&#10;&#10;$$ \frac{dA_1^i}{dt} = \nu_1^{int}\frac{A_1}{A_1+A_2+r}A_1 - \nu_1^{rec}A_1^i - \nu_1^{deg}A_1^i $$&#10;&#10;\end{document}" title="IguanaTex Bitmap Display">
            <a:extLst>
              <a:ext uri="{FF2B5EF4-FFF2-40B4-BE49-F238E27FC236}">
                <a16:creationId xmlns:a16="http://schemas.microsoft.com/office/drawing/2014/main" id="{A320F4A2-67B6-0FC1-9200-BF841D81A4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5692" y="3067540"/>
            <a:ext cx="5054600" cy="609600"/>
          </a:xfrm>
          <a:prstGeom prst="rect">
            <a:avLst/>
          </a:prstGeom>
        </p:spPr>
      </p:pic>
      <p:pic>
        <p:nvPicPr>
          <p:cNvPr id="85" name="Picture 84" descr="\documentclass{article}&#10;\usepackage{amsmath}&#10;\pagestyle{empty}&#10;\begin{document}&#10;&#10;&#10;$$ \frac{dA_2^i}{dt} = \nu_2^{int}\frac{A_2}{A_1+A_2+r}A_2 - \nu_2^{rec}A_2^i - \nu_2^{deg}A_2^i $$&#10;&#10;\end{document}" title="IguanaTex Bitmap Display">
            <a:extLst>
              <a:ext uri="{FF2B5EF4-FFF2-40B4-BE49-F238E27FC236}">
                <a16:creationId xmlns:a16="http://schemas.microsoft.com/office/drawing/2014/main" id="{2DD60DF8-A60F-A6B9-5639-433AED8DBBC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5692" y="4038604"/>
            <a:ext cx="5054600" cy="609600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 \frac{dr^i}{dt} = \nu_1^{deg}A_1^i +2\nu_2^{deg}A_2^i - \nu_r^{rec}r^i + \nu_r^{int}r $$&#10;&#10;\end{document}" title="IguanaTex Bitmap Display">
            <a:extLst>
              <a:ext uri="{FF2B5EF4-FFF2-40B4-BE49-F238E27FC236}">
                <a16:creationId xmlns:a16="http://schemas.microsoft.com/office/drawing/2014/main" id="{79AC640A-CFEA-38AB-9A04-5E6498802A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5692" y="5062417"/>
            <a:ext cx="4470400" cy="55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49D591-3499-9318-7121-EC398727FD89}"/>
              </a:ext>
            </a:extLst>
          </p:cNvPr>
          <p:cNvGrpSpPr/>
          <p:nvPr/>
        </p:nvGrpSpPr>
        <p:grpSpPr>
          <a:xfrm>
            <a:off x="2700120" y="420157"/>
            <a:ext cx="3117960" cy="591120"/>
            <a:chOff x="2700120" y="420157"/>
            <a:chExt cx="311796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B87FC2-56EA-56F6-8423-22D32B9B6B21}"/>
                    </a:ext>
                  </a:extLst>
                </p14:cNvPr>
                <p14:cNvContentPartPr/>
                <p14:nvPr/>
              </p14:nvContentPartPr>
              <p14:xfrm>
                <a:off x="2700120" y="420157"/>
                <a:ext cx="249480" cy="290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68EDE0-A2A1-12A3-85C8-6A51785EDA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4640" y="405037"/>
                  <a:ext cx="280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619342-4419-6993-77BB-EEAC2270132D}"/>
                    </a:ext>
                  </a:extLst>
                </p14:cNvPr>
                <p14:cNvContentPartPr/>
                <p14:nvPr/>
              </p14:nvContentPartPr>
              <p14:xfrm>
                <a:off x="2985240" y="600157"/>
                <a:ext cx="81000" cy="110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FE1927-0334-FDE6-A9BF-85206EF96B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0120" y="584677"/>
                  <a:ext cx="111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817074-1819-B7F4-DB2C-90BAEC5BA775}"/>
                    </a:ext>
                  </a:extLst>
                </p14:cNvPr>
                <p14:cNvContentPartPr/>
                <p14:nvPr/>
              </p14:nvContentPartPr>
              <p14:xfrm>
                <a:off x="3062640" y="611317"/>
                <a:ext cx="137880" cy="10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A57893-DB30-FAC6-E2DF-045BD72957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7520" y="596197"/>
                  <a:ext cx="16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C14374-EE4B-C489-6965-32BD262A7179}"/>
                    </a:ext>
                  </a:extLst>
                </p14:cNvPr>
                <p14:cNvContentPartPr/>
                <p14:nvPr/>
              </p14:nvContentPartPr>
              <p14:xfrm>
                <a:off x="3237600" y="488197"/>
                <a:ext cx="176040" cy="21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446C15-E60F-A1BC-DA60-4CC519BC5F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2480" y="473077"/>
                  <a:ext cx="20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49D7A3-907B-D415-C89F-66D36CC09769}"/>
                    </a:ext>
                  </a:extLst>
                </p14:cNvPr>
                <p14:cNvContentPartPr/>
                <p14:nvPr/>
              </p14:nvContentPartPr>
              <p14:xfrm>
                <a:off x="3488520" y="631117"/>
                <a:ext cx="9720" cy="10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FD07F7-AE31-5656-E0DF-77AFDE9F77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3400" y="615997"/>
                  <a:ext cx="40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0C3B0B-62D5-B7F6-1498-160081F467A4}"/>
                    </a:ext>
                  </a:extLst>
                </p14:cNvPr>
                <p14:cNvContentPartPr/>
                <p14:nvPr/>
              </p14:nvContentPartPr>
              <p14:xfrm>
                <a:off x="3519120" y="557317"/>
                <a:ext cx="900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9E2603-15A8-6B5A-A388-565572EACE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4000" y="54219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43C2EC-CA1A-A367-86C9-B4529A23F088}"/>
                    </a:ext>
                  </a:extLst>
                </p14:cNvPr>
                <p14:cNvContentPartPr/>
                <p14:nvPr/>
              </p14:nvContentPartPr>
              <p14:xfrm>
                <a:off x="3613800" y="610957"/>
                <a:ext cx="176040" cy="131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1FFB0B-A31F-A332-562C-7D3E1D54C8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8320" y="595837"/>
                  <a:ext cx="206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07353C-339A-7964-7189-1005A0755C5B}"/>
                    </a:ext>
                  </a:extLst>
                </p14:cNvPr>
                <p14:cNvContentPartPr/>
                <p14:nvPr/>
              </p14:nvContentPartPr>
              <p14:xfrm>
                <a:off x="3834120" y="628957"/>
                <a:ext cx="145080" cy="12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7C2758-6794-AB9D-312C-CC2111D829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8640" y="613837"/>
                  <a:ext cx="175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A348D4-C8AA-5737-2D02-367B850A3319}"/>
                    </a:ext>
                  </a:extLst>
                </p14:cNvPr>
                <p14:cNvContentPartPr/>
                <p14:nvPr/>
              </p14:nvContentPartPr>
              <p14:xfrm>
                <a:off x="4045080" y="624997"/>
                <a:ext cx="101880" cy="163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455970-7B7C-F9EC-72AC-95932B6ADC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9960" y="609877"/>
                  <a:ext cx="132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E4A92B-30E9-2F2E-108E-6D91CDF9BD43}"/>
                    </a:ext>
                  </a:extLst>
                </p14:cNvPr>
                <p14:cNvContentPartPr/>
                <p14:nvPr/>
              </p14:nvContentPartPr>
              <p14:xfrm>
                <a:off x="4214640" y="689077"/>
                <a:ext cx="113760" cy="9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2C3BAE-8D87-7C91-B04E-F2E80AA3B2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99520" y="673957"/>
                  <a:ext cx="144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3620E2-DE95-4CF0-3DFB-F71989157CE5}"/>
                    </a:ext>
                  </a:extLst>
                </p14:cNvPr>
                <p14:cNvContentPartPr/>
                <p14:nvPr/>
              </p14:nvContentPartPr>
              <p14:xfrm>
                <a:off x="4424160" y="703837"/>
                <a:ext cx="2520" cy="110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25C991-85C0-EC8E-D608-9DA053182F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8680" y="688717"/>
                  <a:ext cx="33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BCB96A-786B-C8FE-C63A-F7A30737BDE7}"/>
                    </a:ext>
                  </a:extLst>
                </p14:cNvPr>
                <p14:cNvContentPartPr/>
                <p14:nvPr/>
              </p14:nvContentPartPr>
              <p14:xfrm>
                <a:off x="4432800" y="600157"/>
                <a:ext cx="1800" cy="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3B84CF-3223-B0A0-038C-3E73B774CB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7320" y="584677"/>
                  <a:ext cx="3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345108-6C7C-C905-C628-BE3C4058620C}"/>
                    </a:ext>
                  </a:extLst>
                </p14:cNvPr>
                <p14:cNvContentPartPr/>
                <p14:nvPr/>
              </p14:nvContentPartPr>
              <p14:xfrm>
                <a:off x="4473840" y="698437"/>
                <a:ext cx="9504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B13E7D-2E4A-2264-58DF-B29C9A3F15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8720" y="683317"/>
                  <a:ext cx="125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E4B6B5-6AFD-AAC7-4A75-6ABC017DA815}"/>
                    </a:ext>
                  </a:extLst>
                </p14:cNvPr>
                <p14:cNvContentPartPr/>
                <p14:nvPr/>
              </p14:nvContentPartPr>
              <p14:xfrm>
                <a:off x="4630440" y="671797"/>
                <a:ext cx="114480" cy="15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B7620F-994A-CCAA-A3DD-E0667F10CE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5320" y="656677"/>
                  <a:ext cx="145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F46C97-7614-8FA2-D6AD-0AB1C7A1C46C}"/>
                    </a:ext>
                  </a:extLst>
                </p14:cNvPr>
                <p14:cNvContentPartPr/>
                <p14:nvPr/>
              </p14:nvContentPartPr>
              <p14:xfrm>
                <a:off x="4766520" y="700957"/>
                <a:ext cx="177840" cy="120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86E6A5-8243-E014-BD23-3CEC0823ED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51040" y="685477"/>
                  <a:ext cx="208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F075D6-5448-0FCD-A2C2-6661FF6B811E}"/>
                    </a:ext>
                  </a:extLst>
                </p14:cNvPr>
                <p14:cNvContentPartPr/>
                <p14:nvPr/>
              </p14:nvContentPartPr>
              <p14:xfrm>
                <a:off x="4992240" y="586837"/>
                <a:ext cx="4248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44D94C-8E38-841B-A147-603E20FC5C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77120" y="571357"/>
                  <a:ext cx="73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965BA3-5AF9-FD78-DF2B-83502B9D3C66}"/>
                    </a:ext>
                  </a:extLst>
                </p14:cNvPr>
                <p14:cNvContentPartPr/>
                <p14:nvPr/>
              </p14:nvContentPartPr>
              <p14:xfrm>
                <a:off x="5135160" y="693757"/>
                <a:ext cx="5760" cy="12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32032C-98BB-9DCA-93BD-6C6D1AA36C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0040" y="678637"/>
                  <a:ext cx="36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89EF9F-C9CC-5E19-A5C1-8CDF46EFDA1A}"/>
                    </a:ext>
                  </a:extLst>
                </p14:cNvPr>
                <p14:cNvContentPartPr/>
                <p14:nvPr/>
              </p14:nvContentPartPr>
              <p14:xfrm>
                <a:off x="5178360" y="602317"/>
                <a:ext cx="1800" cy="1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B59893-A5D8-6C05-2DCA-C9DD2C2F9A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2880" y="587197"/>
                  <a:ext cx="32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C21557-8493-6113-D588-48470B447F41}"/>
                    </a:ext>
                  </a:extLst>
                </p14:cNvPr>
                <p14:cNvContentPartPr/>
                <p14:nvPr/>
              </p14:nvContentPartPr>
              <p14:xfrm>
                <a:off x="5291760" y="684397"/>
                <a:ext cx="141120" cy="13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B4F959-66AE-2F0F-F004-DE458462AC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6280" y="669277"/>
                  <a:ext cx="171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0D1DDE-BB01-0B12-927F-536D5681CB58}"/>
                    </a:ext>
                  </a:extLst>
                </p14:cNvPr>
                <p14:cNvContentPartPr/>
                <p14:nvPr/>
              </p14:nvContentPartPr>
              <p14:xfrm>
                <a:off x="5414160" y="736597"/>
                <a:ext cx="147240" cy="10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815FAF-23F0-89CA-3AB5-C8FEA0CE9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9040" y="721477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AF082E-DB34-573F-B0B2-BE1D24262676}"/>
                    </a:ext>
                  </a:extLst>
                </p14:cNvPr>
                <p14:cNvContentPartPr/>
                <p14:nvPr/>
              </p14:nvContentPartPr>
              <p14:xfrm>
                <a:off x="5592360" y="527437"/>
                <a:ext cx="193320" cy="330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D77304-7E99-07E6-0A7F-4F1BDA5C12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77240" y="511957"/>
                  <a:ext cx="2239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6C1676-BC27-5C3F-BCFA-44F82E7348E6}"/>
                    </a:ext>
                  </a:extLst>
                </p14:cNvPr>
                <p14:cNvContentPartPr/>
                <p14:nvPr/>
              </p14:nvContentPartPr>
              <p14:xfrm>
                <a:off x="2798040" y="790597"/>
                <a:ext cx="3020040" cy="220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E74614-724F-FF63-97B2-B062E3C50B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82920" y="775477"/>
                  <a:ext cx="30502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D1D5B-AABF-91C4-114F-BB4BB8A72C92}"/>
              </a:ext>
            </a:extLst>
          </p:cNvPr>
          <p:cNvGrpSpPr/>
          <p:nvPr/>
        </p:nvGrpSpPr>
        <p:grpSpPr>
          <a:xfrm>
            <a:off x="7660920" y="2406277"/>
            <a:ext cx="576000" cy="301320"/>
            <a:chOff x="7660920" y="2406277"/>
            <a:chExt cx="57600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358109-23B4-ABE2-32DF-0DC1787BC9AB}"/>
                    </a:ext>
                  </a:extLst>
                </p14:cNvPr>
                <p14:cNvContentPartPr/>
                <p14:nvPr/>
              </p14:nvContentPartPr>
              <p14:xfrm>
                <a:off x="7660920" y="2406277"/>
                <a:ext cx="221760" cy="278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D93152-C876-9922-D826-DF777F92EE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45800" y="2390797"/>
                  <a:ext cx="252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EC6B1A-B0DC-5E69-74B8-BD80BCFD2BA8}"/>
                    </a:ext>
                  </a:extLst>
                </p14:cNvPr>
                <p14:cNvContentPartPr/>
                <p14:nvPr/>
              </p14:nvContentPartPr>
              <p14:xfrm>
                <a:off x="7945680" y="2480437"/>
                <a:ext cx="84960" cy="18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A87F20-B4F4-7C70-654D-C5306D4FA8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30560" y="2465317"/>
                  <a:ext cx="115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B702C5-E2B0-9C30-12C1-01D27DFC0306}"/>
                    </a:ext>
                  </a:extLst>
                </p14:cNvPr>
                <p14:cNvContentPartPr/>
                <p14:nvPr/>
              </p14:nvContentPartPr>
              <p14:xfrm>
                <a:off x="7923720" y="2565397"/>
                <a:ext cx="109800" cy="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40651B-0306-D1B9-3B2C-30B62FF5C8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08600" y="2550277"/>
                  <a:ext cx="140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0A0A4B-C3B0-A1E7-96F0-6FE9EBD5B1DD}"/>
                    </a:ext>
                  </a:extLst>
                </p14:cNvPr>
                <p14:cNvContentPartPr/>
                <p14:nvPr/>
              </p14:nvContentPartPr>
              <p14:xfrm>
                <a:off x="8091120" y="2439037"/>
                <a:ext cx="145800" cy="268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B165E9-7B41-69D8-B5CF-D1B69E46B5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76000" y="2423917"/>
                  <a:ext cx="1760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0E3C08-8C9B-21F0-05E5-0D2D537D8EBC}"/>
              </a:ext>
            </a:extLst>
          </p:cNvPr>
          <p:cNvGrpSpPr/>
          <p:nvPr/>
        </p:nvGrpSpPr>
        <p:grpSpPr>
          <a:xfrm>
            <a:off x="8459040" y="2339677"/>
            <a:ext cx="817200" cy="512280"/>
            <a:chOff x="8459040" y="2339677"/>
            <a:chExt cx="81720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5AC2FB-3A73-1DF2-7406-0BCAC61A9766}"/>
                    </a:ext>
                  </a:extLst>
                </p14:cNvPr>
                <p14:cNvContentPartPr/>
                <p14:nvPr/>
              </p14:nvContentPartPr>
              <p14:xfrm>
                <a:off x="8478120" y="2549197"/>
                <a:ext cx="8244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06A93E-8B4B-4819-47A6-0BA15A2D05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62640" y="2534077"/>
                  <a:ext cx="113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BB0D7F-969C-B478-246D-133EA0021F57}"/>
                    </a:ext>
                  </a:extLst>
                </p14:cNvPr>
                <p14:cNvContentPartPr/>
                <p14:nvPr/>
              </p14:nvContentPartPr>
              <p14:xfrm>
                <a:off x="8459040" y="2656117"/>
                <a:ext cx="107280" cy="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DB3E57-ABD4-3A48-C53C-59240ACE41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3920" y="2640997"/>
                  <a:ext cx="137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67879A-4F3E-667D-D2BF-63D2D92B6C80}"/>
                    </a:ext>
                  </a:extLst>
                </p14:cNvPr>
                <p14:cNvContentPartPr/>
                <p14:nvPr/>
              </p14:nvContentPartPr>
              <p14:xfrm>
                <a:off x="8801400" y="2339677"/>
                <a:ext cx="5040" cy="235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7709DC-FAA6-1F15-6F8C-5A136487AC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6280" y="2324557"/>
                  <a:ext cx="35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0C31B1-76D4-18EC-BD76-10EAAF5266B5}"/>
                    </a:ext>
                  </a:extLst>
                </p14:cNvPr>
                <p14:cNvContentPartPr/>
                <p14:nvPr/>
              </p14:nvContentPartPr>
              <p14:xfrm>
                <a:off x="8708520" y="2513917"/>
                <a:ext cx="247320" cy="33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8E6309-1491-40B2-FC4B-A42C24B208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93040" y="2498797"/>
                  <a:ext cx="277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804DC6-3885-9CA2-BEF5-3EE6D6688256}"/>
                    </a:ext>
                  </a:extLst>
                </p14:cNvPr>
                <p14:cNvContentPartPr/>
                <p14:nvPr/>
              </p14:nvContentPartPr>
              <p14:xfrm>
                <a:off x="8973480" y="2619397"/>
                <a:ext cx="12996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AE9E98-A0EA-45F4-629B-3366DB7D34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58000" y="2604277"/>
                  <a:ext cx="16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E32FEF2-020D-97D0-143B-0A2B961FB8C0}"/>
                    </a:ext>
                  </a:extLst>
                </p14:cNvPr>
                <p14:cNvContentPartPr/>
                <p14:nvPr/>
              </p14:nvContentPartPr>
              <p14:xfrm>
                <a:off x="9175800" y="2635237"/>
                <a:ext cx="100440" cy="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79E956-E9AC-CE1B-6EFE-B44C836DE2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60680" y="2619757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E244A5-2E83-DF4F-4E8C-9C6CB517307A}"/>
              </a:ext>
            </a:extLst>
          </p:cNvPr>
          <p:cNvGrpSpPr/>
          <p:nvPr/>
        </p:nvGrpSpPr>
        <p:grpSpPr>
          <a:xfrm>
            <a:off x="7753440" y="3475477"/>
            <a:ext cx="479160" cy="290160"/>
            <a:chOff x="7753440" y="3475477"/>
            <a:chExt cx="47916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1BADB9-5BE0-2582-7D99-F1E5A0F668C6}"/>
                    </a:ext>
                  </a:extLst>
                </p14:cNvPr>
                <p14:cNvContentPartPr/>
                <p14:nvPr/>
              </p14:nvContentPartPr>
              <p14:xfrm>
                <a:off x="7901040" y="3500317"/>
                <a:ext cx="8280" cy="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738986-4137-08DE-9001-02FBEE92E8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85920" y="3485197"/>
                  <a:ext cx="38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16B3C45-D967-61D7-953B-8112392C3246}"/>
                    </a:ext>
                  </a:extLst>
                </p14:cNvPr>
                <p14:cNvContentPartPr/>
                <p14:nvPr/>
              </p14:nvContentPartPr>
              <p14:xfrm>
                <a:off x="7753440" y="3475477"/>
                <a:ext cx="155880" cy="286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1B06FB-E4E1-AAAB-F597-A2BAC72F69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8320" y="3460357"/>
                  <a:ext cx="186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628949-D70F-A3D8-A4E1-6AE665FFD2DD}"/>
                    </a:ext>
                  </a:extLst>
                </p14:cNvPr>
                <p14:cNvContentPartPr/>
                <p14:nvPr/>
              </p14:nvContentPartPr>
              <p14:xfrm>
                <a:off x="7989600" y="3584557"/>
                <a:ext cx="100440" cy="16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E9043B-4C9D-5247-2BD3-F64088673D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74120" y="3569437"/>
                  <a:ext cx="131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67B925-B711-0878-2254-44F3DF6047E6}"/>
                    </a:ext>
                  </a:extLst>
                </p14:cNvPr>
                <p14:cNvContentPartPr/>
                <p14:nvPr/>
              </p14:nvContentPartPr>
              <p14:xfrm>
                <a:off x="8088600" y="3528397"/>
                <a:ext cx="144000" cy="237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706383-2064-1B17-7A17-9FD869EA87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73480" y="3513277"/>
                  <a:ext cx="1746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31404E-A261-0578-B4BC-E01F1E48D1C2}"/>
              </a:ext>
            </a:extLst>
          </p:cNvPr>
          <p:cNvGrpSpPr/>
          <p:nvPr/>
        </p:nvGrpSpPr>
        <p:grpSpPr>
          <a:xfrm>
            <a:off x="8408280" y="3593197"/>
            <a:ext cx="112320" cy="96480"/>
            <a:chOff x="8408280" y="3593197"/>
            <a:chExt cx="112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F58518-127C-5D35-F43E-663D563083AF}"/>
                    </a:ext>
                  </a:extLst>
                </p14:cNvPr>
                <p14:cNvContentPartPr/>
                <p14:nvPr/>
              </p14:nvContentPartPr>
              <p14:xfrm>
                <a:off x="8420880" y="3593197"/>
                <a:ext cx="9972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0A695E-D5B2-2986-49FB-35E026D4F2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5760" y="3578077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949935-EA63-C814-F28C-F882220015B5}"/>
                    </a:ext>
                  </a:extLst>
                </p14:cNvPr>
                <p14:cNvContentPartPr/>
                <p14:nvPr/>
              </p14:nvContentPartPr>
              <p14:xfrm>
                <a:off x="8408280" y="3682477"/>
                <a:ext cx="85680" cy="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3EE6DE-20FA-A9AE-1F78-0B373EA81D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3160" y="3666997"/>
                  <a:ext cx="1159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D04EA72-7CB4-61C1-D9D6-7F571AC991F0}"/>
              </a:ext>
            </a:extLst>
          </p:cNvPr>
          <p:cNvGrpSpPr/>
          <p:nvPr/>
        </p:nvGrpSpPr>
        <p:grpSpPr>
          <a:xfrm>
            <a:off x="8727240" y="3439477"/>
            <a:ext cx="957960" cy="398880"/>
            <a:chOff x="8727240" y="3439477"/>
            <a:chExt cx="9579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C7D23B9-DCA7-2561-ABC8-992717CB2D06}"/>
                    </a:ext>
                  </a:extLst>
                </p14:cNvPr>
                <p14:cNvContentPartPr/>
                <p14:nvPr/>
              </p14:nvContentPartPr>
              <p14:xfrm>
                <a:off x="8727240" y="3486997"/>
                <a:ext cx="158040" cy="291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970323-A6C8-F25D-B547-ED6FBB4F3F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12120" y="3471877"/>
                  <a:ext cx="188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554991-623E-573E-6DDD-69ED39CE07E4}"/>
                    </a:ext>
                  </a:extLst>
                </p14:cNvPr>
                <p14:cNvContentPartPr/>
                <p14:nvPr/>
              </p14:nvContentPartPr>
              <p14:xfrm>
                <a:off x="8922720" y="3573037"/>
                <a:ext cx="143280" cy="21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14A1A7-8441-F4FE-CC53-01D06F5EB8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07240" y="3557557"/>
                  <a:ext cx="173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802E9B-C41D-D518-7024-74415811F150}"/>
                    </a:ext>
                  </a:extLst>
                </p14:cNvPr>
                <p14:cNvContentPartPr/>
                <p14:nvPr/>
              </p14:nvContentPartPr>
              <p14:xfrm>
                <a:off x="8989680" y="3699757"/>
                <a:ext cx="55800" cy="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F9AD99-76E9-A4A1-20C1-9434C6C3B2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74560" y="3684277"/>
                  <a:ext cx="86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F8009A-6AB5-48D9-638B-A83CCDE0C9BE}"/>
                    </a:ext>
                  </a:extLst>
                </p14:cNvPr>
                <p14:cNvContentPartPr/>
                <p14:nvPr/>
              </p14:nvContentPartPr>
              <p14:xfrm>
                <a:off x="9137640" y="3777157"/>
                <a:ext cx="4320" cy="61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9C338F-EF78-04D4-B9AB-C0A2B0A1C0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2160" y="3761677"/>
                  <a:ext cx="34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8EE652-985B-2A90-F881-2AF03A93E9A8}"/>
                    </a:ext>
                  </a:extLst>
                </p14:cNvPr>
                <p14:cNvContentPartPr/>
                <p14:nvPr/>
              </p14:nvContentPartPr>
              <p14:xfrm>
                <a:off x="9160320" y="3695077"/>
                <a:ext cx="1080" cy="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A6B373D-361D-5046-6043-798EBDA4A4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4840" y="3679597"/>
                  <a:ext cx="31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10BC04-672C-9F8E-D21A-E6C1B5A78F31}"/>
                    </a:ext>
                  </a:extLst>
                </p14:cNvPr>
                <p14:cNvContentPartPr/>
                <p14:nvPr/>
              </p14:nvContentPartPr>
              <p14:xfrm>
                <a:off x="9183720" y="3529117"/>
                <a:ext cx="6480" cy="7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FE7DFD-71BF-26D5-EEEC-F824A299AE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68240" y="3513997"/>
                  <a:ext cx="3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24DD0A-6B38-D39E-ED90-A13DE2EB1D67}"/>
                    </a:ext>
                  </a:extLst>
                </p14:cNvPr>
                <p14:cNvContentPartPr/>
                <p14:nvPr/>
              </p14:nvContentPartPr>
              <p14:xfrm>
                <a:off x="9202440" y="3443077"/>
                <a:ext cx="3600" cy="12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BAB07F-C687-6F11-1974-0CA0BF2979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87320" y="3427957"/>
                  <a:ext cx="33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6EA9C6-E74A-BB0B-E0E5-BCCEBBDFFC42}"/>
                    </a:ext>
                  </a:extLst>
                </p14:cNvPr>
                <p14:cNvContentPartPr/>
                <p14:nvPr/>
              </p14:nvContentPartPr>
              <p14:xfrm>
                <a:off x="9354000" y="3439477"/>
                <a:ext cx="107640" cy="36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5753A0-0012-E579-3447-6B7FD01B66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38880" y="3423997"/>
                  <a:ext cx="1378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7F35C6-4888-EC1E-DDDB-A2230943062B}"/>
                    </a:ext>
                  </a:extLst>
                </p14:cNvPr>
                <p14:cNvContentPartPr/>
                <p14:nvPr/>
              </p14:nvContentPartPr>
              <p14:xfrm>
                <a:off x="9603480" y="3660517"/>
                <a:ext cx="81720" cy="22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D80EB3-1155-0213-6EFB-E9B648CA22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88000" y="3645397"/>
                  <a:ext cx="11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73D2B2-6A29-9EB1-6AF4-8F329866CDBF}"/>
                    </a:ext>
                  </a:extLst>
                </p14:cNvPr>
                <p14:cNvContentPartPr/>
                <p14:nvPr/>
              </p14:nvContentPartPr>
              <p14:xfrm>
                <a:off x="9573600" y="3741157"/>
                <a:ext cx="109080" cy="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239424-0F69-850F-E9D6-4BECD43D51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58480" y="3725677"/>
                  <a:ext cx="1393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7F8E65-64BB-849A-8001-A5B60CC65742}"/>
              </a:ext>
            </a:extLst>
          </p:cNvPr>
          <p:cNvGrpSpPr/>
          <p:nvPr/>
        </p:nvGrpSpPr>
        <p:grpSpPr>
          <a:xfrm>
            <a:off x="9890040" y="3525157"/>
            <a:ext cx="695880" cy="349560"/>
            <a:chOff x="9890040" y="3525157"/>
            <a:chExt cx="69588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CF9E6A-0C18-4667-7F3F-FF2B4E5B0B44}"/>
                    </a:ext>
                  </a:extLst>
                </p14:cNvPr>
                <p14:cNvContentPartPr/>
                <p14:nvPr/>
              </p14:nvContentPartPr>
              <p14:xfrm>
                <a:off x="9890040" y="3533797"/>
                <a:ext cx="155160" cy="270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D61520-0C89-B63A-3C62-FBCB5BAD6E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74920" y="3518677"/>
                  <a:ext cx="185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6A4ECC-8122-BBBA-5E64-C2C926BDD6FB}"/>
                    </a:ext>
                  </a:extLst>
                </p14:cNvPr>
                <p14:cNvContentPartPr/>
                <p14:nvPr/>
              </p14:nvContentPartPr>
              <p14:xfrm>
                <a:off x="10107480" y="3598957"/>
                <a:ext cx="138600" cy="239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AD3CB9-3211-6780-7F99-0D72C67BCB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92360" y="3583477"/>
                  <a:ext cx="169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B6CF964-1CDA-5226-DED4-3C5EF719C691}"/>
                    </a:ext>
                  </a:extLst>
                </p14:cNvPr>
                <p14:cNvContentPartPr/>
                <p14:nvPr/>
              </p14:nvContentPartPr>
              <p14:xfrm>
                <a:off x="10148160" y="3744037"/>
                <a:ext cx="83880" cy="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D46D1D-3FE4-9E18-1900-5E18767EA5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32680" y="3728917"/>
                  <a:ext cx="11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6D4E29-3D5F-AA3E-7F00-13931BE32158}"/>
                    </a:ext>
                  </a:extLst>
                </p14:cNvPr>
                <p14:cNvContentPartPr/>
                <p14:nvPr/>
              </p14:nvContentPartPr>
              <p14:xfrm>
                <a:off x="10344360" y="3783277"/>
                <a:ext cx="6480" cy="75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3BEA05-E202-C18B-66C0-9D8A0A472A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28880" y="3767797"/>
                  <a:ext cx="37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434C400-AA33-0B8C-AAD3-3D5F32DCB463}"/>
                    </a:ext>
                  </a:extLst>
                </p14:cNvPr>
                <p14:cNvContentPartPr/>
                <p14:nvPr/>
              </p14:nvContentPartPr>
              <p14:xfrm>
                <a:off x="10369920" y="3705157"/>
                <a:ext cx="3600" cy="1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9F4C7F-EEA2-14C8-9DDC-4CF946558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54800" y="3689677"/>
                  <a:ext cx="33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E968ED3-D7FE-48C2-8394-DAC63824E928}"/>
                    </a:ext>
                  </a:extLst>
                </p14:cNvPr>
                <p14:cNvContentPartPr/>
                <p14:nvPr/>
              </p14:nvContentPartPr>
              <p14:xfrm>
                <a:off x="10405920" y="3525157"/>
                <a:ext cx="180000" cy="34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ED1058-5627-F9DE-6015-B1203CF8BB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90800" y="3510037"/>
                  <a:ext cx="21060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A8494F-4169-F282-8A90-588478A90485}"/>
              </a:ext>
            </a:extLst>
          </p:cNvPr>
          <p:cNvGrpSpPr/>
          <p:nvPr/>
        </p:nvGrpSpPr>
        <p:grpSpPr>
          <a:xfrm>
            <a:off x="10803720" y="3687157"/>
            <a:ext cx="125280" cy="108000"/>
            <a:chOff x="10803720" y="3687157"/>
            <a:chExt cx="12528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B1194E-BCA4-7AA6-A154-31B2DE0D2D98}"/>
                    </a:ext>
                  </a:extLst>
                </p14:cNvPr>
                <p14:cNvContentPartPr/>
                <p14:nvPr/>
              </p14:nvContentPartPr>
              <p14:xfrm>
                <a:off x="10803720" y="3687157"/>
                <a:ext cx="125280" cy="5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D5B6FF-DB29-051C-FA3D-21C687E461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88600" y="3671677"/>
                  <a:ext cx="155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C8E1D1-A3F1-6486-566B-F057BE7DAA50}"/>
                    </a:ext>
                  </a:extLst>
                </p14:cNvPr>
                <p14:cNvContentPartPr/>
                <p14:nvPr/>
              </p14:nvContentPartPr>
              <p14:xfrm>
                <a:off x="10807680" y="3766717"/>
                <a:ext cx="115200" cy="2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5FD82B4-EEB4-CB61-0E98-E1A5269A0D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92560" y="3751597"/>
                  <a:ext cx="1458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38435F-6353-20DD-05BF-CA244A33CC0D}"/>
              </a:ext>
            </a:extLst>
          </p:cNvPr>
          <p:cNvGrpSpPr/>
          <p:nvPr/>
        </p:nvGrpSpPr>
        <p:grpSpPr>
          <a:xfrm>
            <a:off x="11115480" y="3651157"/>
            <a:ext cx="425520" cy="218520"/>
            <a:chOff x="11115480" y="3651157"/>
            <a:chExt cx="4255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0CD8-1BCC-E993-5BDE-E485EFDC91F0}"/>
                    </a:ext>
                  </a:extLst>
                </p14:cNvPr>
                <p14:cNvContentPartPr/>
                <p14:nvPr/>
              </p14:nvContentPartPr>
              <p14:xfrm>
                <a:off x="11115480" y="3651157"/>
                <a:ext cx="111240" cy="118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C7EC31-52DB-4B14-9F75-542C8273B6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00360" y="3636037"/>
                  <a:ext cx="14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E0D9DF-819D-39BB-D78C-46A5D0B2040A}"/>
                    </a:ext>
                  </a:extLst>
                </p14:cNvPr>
                <p14:cNvContentPartPr/>
                <p14:nvPr/>
              </p14:nvContentPartPr>
              <p14:xfrm>
                <a:off x="11274960" y="3766717"/>
                <a:ext cx="6480" cy="89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B3CE0E-8650-66CE-BCDE-C6458701DE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59840" y="3751597"/>
                  <a:ext cx="37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D05E4F-0A79-A18A-E0F3-9D8225A97DDE}"/>
                    </a:ext>
                  </a:extLst>
                </p14:cNvPr>
                <p14:cNvContentPartPr/>
                <p14:nvPr/>
              </p14:nvContentPartPr>
              <p14:xfrm>
                <a:off x="11218080" y="3780037"/>
                <a:ext cx="81000" cy="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2443E4-3842-B4DC-54AA-C5405D1A8D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02600" y="3764917"/>
                  <a:ext cx="111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6C9465B-50DA-135F-C42B-AEAC5B73299D}"/>
                    </a:ext>
                  </a:extLst>
                </p14:cNvPr>
                <p14:cNvContentPartPr/>
                <p14:nvPr/>
              </p14:nvContentPartPr>
              <p14:xfrm>
                <a:off x="11329680" y="3788677"/>
                <a:ext cx="59040" cy="66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E1B36C-BD06-46FF-0F7D-58B5BF4A57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14560" y="3773557"/>
                  <a:ext cx="89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1463E5-3014-70EB-EB1F-ADFA792B8525}"/>
                    </a:ext>
                  </a:extLst>
                </p14:cNvPr>
                <p14:cNvContentPartPr/>
                <p14:nvPr/>
              </p14:nvContentPartPr>
              <p14:xfrm>
                <a:off x="11479800" y="3755197"/>
                <a:ext cx="15840" cy="114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6C2463-FE8F-EEDA-CAB4-87F2DD714B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64680" y="3739717"/>
                  <a:ext cx="46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A7CF75-F783-A1D7-3F71-893673442DB1}"/>
                    </a:ext>
                  </a:extLst>
                </p14:cNvPr>
                <p14:cNvContentPartPr/>
                <p14:nvPr/>
              </p14:nvContentPartPr>
              <p14:xfrm>
                <a:off x="11456400" y="3804157"/>
                <a:ext cx="84600" cy="4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AE7868-977A-A54C-66C6-3E01E05AE1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41280" y="3789037"/>
                  <a:ext cx="11520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859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usepackage{amsmath}&#10;\pagestyle{empty}&#10;\begin{document}&#10;&#10;&#10;$$ \delta = 4 $$&#10;&#10;\end{document}" title="IguanaTex Bitmap Display">
            <a:extLst>
              <a:ext uri="{FF2B5EF4-FFF2-40B4-BE49-F238E27FC236}">
                <a16:creationId xmlns:a16="http://schemas.microsoft.com/office/drawing/2014/main" id="{0957F932-446C-D8F1-7F16-C2A82654F9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95365" y="5881077"/>
            <a:ext cx="584200" cy="1778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&#10;$$ \nu^{deg} = 2 $$&#10;&#10;\end{document}" title="IguanaTex Bitmap Display">
            <a:extLst>
              <a:ext uri="{FF2B5EF4-FFF2-40B4-BE49-F238E27FC236}">
                <a16:creationId xmlns:a16="http://schemas.microsoft.com/office/drawing/2014/main" id="{AC273B40-5C95-0424-AF34-3C1951FB01C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32100" y="5855677"/>
            <a:ext cx="914400" cy="22860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&#10;$$ \nu^{int} = 5 $$&#10;&#10;\end{document}" title="IguanaTex Bitmap Display">
            <a:extLst>
              <a:ext uri="{FF2B5EF4-FFF2-40B4-BE49-F238E27FC236}">
                <a16:creationId xmlns:a16="http://schemas.microsoft.com/office/drawing/2014/main" id="{26A37BF7-D472-3738-7C6F-2DE3F42D91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99035" y="5874239"/>
            <a:ext cx="863600" cy="228600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 \nu^{rec} = 10$$&#10;&#10;\end{document}" title="IguanaTex Bitmap Display">
            <a:extLst>
              <a:ext uri="{FF2B5EF4-FFF2-40B4-BE49-F238E27FC236}">
                <a16:creationId xmlns:a16="http://schemas.microsoft.com/office/drawing/2014/main" id="{FDFD9C47-DDAF-67A2-4FC1-917960BA3A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80000" y="5905501"/>
            <a:ext cx="1016000" cy="211015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A_{init} = 1e^{-5} $$&#10;&#10;\end{document}" title="IguanaTex Bitmap Display">
            <a:extLst>
              <a:ext uri="{FF2B5EF4-FFF2-40B4-BE49-F238E27FC236}">
                <a16:creationId xmlns:a16="http://schemas.microsoft.com/office/drawing/2014/main" id="{ECC61CCD-3B9A-A886-7AE7-E3D5DDE6067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256865" y="5866167"/>
            <a:ext cx="1371600" cy="279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908A605-5A74-0E77-00C4-AD3CBBA2DC79}"/>
              </a:ext>
            </a:extLst>
          </p:cNvPr>
          <p:cNvGrpSpPr/>
          <p:nvPr/>
        </p:nvGrpSpPr>
        <p:grpSpPr>
          <a:xfrm>
            <a:off x="529680" y="317197"/>
            <a:ext cx="1002960" cy="570960"/>
            <a:chOff x="529680" y="317197"/>
            <a:chExt cx="100296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2A97C7-D9F0-AD0B-60A5-4D83FB07E8A6}"/>
                    </a:ext>
                  </a:extLst>
                </p14:cNvPr>
                <p14:cNvContentPartPr/>
                <p14:nvPr/>
              </p14:nvContentPartPr>
              <p14:xfrm>
                <a:off x="529680" y="317197"/>
                <a:ext cx="134640" cy="34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A5E8B9-421A-285C-ABCE-5BC0666CA8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4560" y="301717"/>
                  <a:ext cx="165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217484-2C75-51F0-3C26-DBACF2362185}"/>
                    </a:ext>
                  </a:extLst>
                </p14:cNvPr>
                <p14:cNvContentPartPr/>
                <p14:nvPr/>
              </p14:nvContentPartPr>
              <p14:xfrm>
                <a:off x="750000" y="551557"/>
                <a:ext cx="4320" cy="6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28C811-263D-D8C1-02CF-D8E57E8493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4880" y="536437"/>
                  <a:ext cx="34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F15790-9D9F-C078-404A-7FA9ACC0D986}"/>
                    </a:ext>
                  </a:extLst>
                </p14:cNvPr>
                <p14:cNvContentPartPr/>
                <p14:nvPr/>
              </p14:nvContentPartPr>
              <p14:xfrm>
                <a:off x="758640" y="464077"/>
                <a:ext cx="10440" cy="1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6685C3-ADC0-8108-2D70-9D007C1A16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3520" y="448957"/>
                  <a:ext cx="41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14FDFB-E6A0-2964-D003-3AB567DC41D1}"/>
                    </a:ext>
                  </a:extLst>
                </p14:cNvPr>
                <p14:cNvContentPartPr/>
                <p14:nvPr/>
              </p14:nvContentPartPr>
              <p14:xfrm>
                <a:off x="844680" y="520957"/>
                <a:ext cx="7848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C41027-793A-6290-C184-30033E1309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9560" y="505837"/>
                  <a:ext cx="109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34D61E-3ADF-559F-DCD2-BB4A9EF31432}"/>
                    </a:ext>
                  </a:extLst>
                </p14:cNvPr>
                <p14:cNvContentPartPr/>
                <p14:nvPr/>
              </p14:nvContentPartPr>
              <p14:xfrm>
                <a:off x="944760" y="396757"/>
                <a:ext cx="113040" cy="26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974C2E-CEEC-311B-07AC-260973114B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9280" y="381637"/>
                  <a:ext cx="1432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7595ED-0B0B-0A39-7C65-96C641E62A7B}"/>
                    </a:ext>
                  </a:extLst>
                </p14:cNvPr>
                <p14:cNvContentPartPr/>
                <p14:nvPr/>
              </p14:nvContentPartPr>
              <p14:xfrm>
                <a:off x="1157880" y="610237"/>
                <a:ext cx="6480" cy="109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9D2DA5-A079-2D60-40ED-98CAFC4214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2760" y="595117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DE8024-5977-9832-E713-DEF3002D5560}"/>
                    </a:ext>
                  </a:extLst>
                </p14:cNvPr>
                <p14:cNvContentPartPr/>
                <p14:nvPr/>
              </p14:nvContentPartPr>
              <p14:xfrm>
                <a:off x="1155720" y="515557"/>
                <a:ext cx="16920" cy="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0B5F15-9389-9E1F-5029-F36E86BC7AD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0600" y="500437"/>
                  <a:ext cx="47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3859E0-BCBA-B8EF-6936-EE93BA9E4CC3}"/>
                    </a:ext>
                  </a:extLst>
                </p14:cNvPr>
                <p14:cNvContentPartPr/>
                <p14:nvPr/>
              </p14:nvContentPartPr>
              <p14:xfrm>
                <a:off x="1250400" y="628237"/>
                <a:ext cx="1800" cy="6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3EC4FB-20C7-12DD-1A59-295554E4AB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4920" y="612757"/>
                  <a:ext cx="32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F4ED9E-586E-DE4A-290A-B25D20CC2EA3}"/>
                    </a:ext>
                  </a:extLst>
                </p14:cNvPr>
                <p14:cNvContentPartPr/>
                <p14:nvPr/>
              </p14:nvContentPartPr>
              <p14:xfrm>
                <a:off x="1250400" y="600517"/>
                <a:ext cx="84600" cy="9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614A47-CA1E-14AF-8AF6-4AF06DED9D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34920" y="585397"/>
                  <a:ext cx="115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718345-284F-FEAB-A679-C259A735A014}"/>
                    </a:ext>
                  </a:extLst>
                </p14:cNvPr>
                <p14:cNvContentPartPr/>
                <p14:nvPr/>
              </p14:nvContentPartPr>
              <p14:xfrm>
                <a:off x="1334640" y="590797"/>
                <a:ext cx="198000" cy="297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C08B30-A629-2E16-6760-294794F98E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19520" y="575317"/>
                  <a:ext cx="22860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8FDF9B-BC8F-3ACC-65E7-2C3C758A766C}"/>
                  </a:ext>
                </a:extLst>
              </p14:cNvPr>
              <p14:cNvContentPartPr/>
              <p14:nvPr/>
            </p14:nvContentPartPr>
            <p14:xfrm>
              <a:off x="1678440" y="518437"/>
              <a:ext cx="125280" cy="142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8FDF9B-BC8F-3ACC-65E7-2C3C758A766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62960" y="502957"/>
                <a:ext cx="15588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A8F910D-2452-6320-B17C-36ECD0323A23}"/>
              </a:ext>
            </a:extLst>
          </p:cNvPr>
          <p:cNvGrpSpPr/>
          <p:nvPr/>
        </p:nvGrpSpPr>
        <p:grpSpPr>
          <a:xfrm>
            <a:off x="1945200" y="409357"/>
            <a:ext cx="2111040" cy="365400"/>
            <a:chOff x="1945200" y="409357"/>
            <a:chExt cx="211104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76BE87-06D0-3296-1C1A-EE37E426A5C7}"/>
                    </a:ext>
                  </a:extLst>
                </p14:cNvPr>
                <p14:cNvContentPartPr/>
                <p14:nvPr/>
              </p14:nvContentPartPr>
              <p14:xfrm>
                <a:off x="1945200" y="534997"/>
                <a:ext cx="16200" cy="10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672F6D-1CA4-E98D-0A49-96D233114F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29720" y="519877"/>
                  <a:ext cx="46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26EFD1-0ECC-13DD-FEAD-FC5A41CF8E26}"/>
                    </a:ext>
                  </a:extLst>
                </p14:cNvPr>
                <p14:cNvContentPartPr/>
                <p14:nvPr/>
              </p14:nvContentPartPr>
              <p14:xfrm>
                <a:off x="1957440" y="410797"/>
                <a:ext cx="180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571074-14C1-7ACC-ABEA-C437FA5B69A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42320" y="395677"/>
                  <a:ext cx="3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5E27F0-FCAB-D80F-A58F-8F75D6C9565A}"/>
                    </a:ext>
                  </a:extLst>
                </p14:cNvPr>
                <p14:cNvContentPartPr/>
                <p14:nvPr/>
              </p14:nvContentPartPr>
              <p14:xfrm>
                <a:off x="2051400" y="498277"/>
                <a:ext cx="25200" cy="13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285FFF-3D30-B4DD-0E55-4FD4DAAE342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36280" y="483157"/>
                  <a:ext cx="55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A7C21E-DE97-EE64-A876-F3D460EE80AB}"/>
                    </a:ext>
                  </a:extLst>
                </p14:cNvPr>
                <p14:cNvContentPartPr/>
                <p14:nvPr/>
              </p14:nvContentPartPr>
              <p14:xfrm>
                <a:off x="2051400" y="498277"/>
                <a:ext cx="9108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40052F-B16E-F447-1DF6-936032C9D5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36280" y="483157"/>
                  <a:ext cx="121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D8795E-B3CF-2BD4-E93D-722020B618F6}"/>
                    </a:ext>
                  </a:extLst>
                </p14:cNvPr>
                <p14:cNvContentPartPr/>
                <p14:nvPr/>
              </p14:nvContentPartPr>
              <p14:xfrm>
                <a:off x="2242920" y="495397"/>
                <a:ext cx="26280" cy="137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B75EB1-7220-D2CC-6026-6E4CB623D3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27440" y="479917"/>
                  <a:ext cx="56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A45A67-B373-7B6D-68E5-3A80E9546091}"/>
                    </a:ext>
                  </a:extLst>
                </p14:cNvPr>
                <p14:cNvContentPartPr/>
                <p14:nvPr/>
              </p14:nvContentPartPr>
              <p14:xfrm>
                <a:off x="2240400" y="522037"/>
                <a:ext cx="58320" cy="15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6ABDA-2BED-6E21-7BE3-BA1F728064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25280" y="506557"/>
                  <a:ext cx="8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C95101-7064-069F-1530-1AE077DF2E60}"/>
                    </a:ext>
                  </a:extLst>
                </p14:cNvPr>
                <p14:cNvContentPartPr/>
                <p14:nvPr/>
              </p14:nvContentPartPr>
              <p14:xfrm>
                <a:off x="2344440" y="492157"/>
                <a:ext cx="140040" cy="141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6C0549-CBB0-26C6-F64B-E00CC635D0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29320" y="477037"/>
                  <a:ext cx="170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E7A6D9-9B75-E171-A7CD-829705A50ABC}"/>
                    </a:ext>
                  </a:extLst>
                </p14:cNvPr>
                <p14:cNvContentPartPr/>
                <p14:nvPr/>
              </p14:nvContentPartPr>
              <p14:xfrm>
                <a:off x="2556120" y="518077"/>
                <a:ext cx="66600" cy="11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AE5332-1234-EF8B-6512-331BE3B0E7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41000" y="502597"/>
                  <a:ext cx="97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453A20-CBA0-4126-A3D2-0C0B03941C42}"/>
                    </a:ext>
                  </a:extLst>
                </p14:cNvPr>
                <p14:cNvContentPartPr/>
                <p14:nvPr/>
              </p14:nvContentPartPr>
              <p14:xfrm>
                <a:off x="2678160" y="532117"/>
                <a:ext cx="7776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26C512-192F-AD96-F488-99C1FEFBD6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63040" y="516637"/>
                  <a:ext cx="108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1EC71D-AAC7-D3C1-1C6E-F141397F496C}"/>
                    </a:ext>
                  </a:extLst>
                </p14:cNvPr>
                <p14:cNvContentPartPr/>
                <p14:nvPr/>
              </p14:nvContentPartPr>
              <p14:xfrm>
                <a:off x="2791560" y="559477"/>
                <a:ext cx="87840" cy="11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95433A-2860-CF21-986C-BEADF3A9E97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76080" y="543997"/>
                  <a:ext cx="118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F758FB-7B7C-DF82-ACD7-457DD8761C5C}"/>
                    </a:ext>
                  </a:extLst>
                </p14:cNvPr>
                <p14:cNvContentPartPr/>
                <p14:nvPr/>
              </p14:nvContentPartPr>
              <p14:xfrm>
                <a:off x="2972640" y="409357"/>
                <a:ext cx="1080" cy="255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362F6B-9B43-97F0-D6BC-39AE4F631D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57520" y="393877"/>
                  <a:ext cx="31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A06D5B-B57D-1B20-29D7-467D0153FFD7}"/>
                    </a:ext>
                  </a:extLst>
                </p14:cNvPr>
                <p14:cNvContentPartPr/>
                <p14:nvPr/>
              </p14:nvContentPartPr>
              <p14:xfrm>
                <a:off x="3050040" y="588277"/>
                <a:ext cx="1044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C565B2-D592-02B1-0A17-9FA9E026FDA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34920" y="573157"/>
                  <a:ext cx="41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F4019D-228D-F703-2D9E-A03CB30C6F03}"/>
                    </a:ext>
                  </a:extLst>
                </p14:cNvPr>
                <p14:cNvContentPartPr/>
                <p14:nvPr/>
              </p14:nvContentPartPr>
              <p14:xfrm>
                <a:off x="3076680" y="54903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3B11-A248-1837-D1F8-0E413DC8A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61560" y="53391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6D26D0-4A7F-C2A1-5B9A-AA570914421C}"/>
                    </a:ext>
                  </a:extLst>
                </p14:cNvPr>
                <p14:cNvContentPartPr/>
                <p14:nvPr/>
              </p14:nvContentPartPr>
              <p14:xfrm>
                <a:off x="3158040" y="569557"/>
                <a:ext cx="104400" cy="16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C54275-3594-6636-3498-E9E343E6E5A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42920" y="554437"/>
                  <a:ext cx="134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9BB52F-26C5-32F0-27B0-739BD987BFE2}"/>
                    </a:ext>
                  </a:extLst>
                </p14:cNvPr>
                <p14:cNvContentPartPr/>
                <p14:nvPr/>
              </p14:nvContentPartPr>
              <p14:xfrm>
                <a:off x="3196920" y="602317"/>
                <a:ext cx="61200" cy="1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292850-6175-BDBA-D7D3-552E26FA3C3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81800" y="587197"/>
                  <a:ext cx="91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093B26-AF1E-1AA7-3DDE-1BCFAB224847}"/>
                    </a:ext>
                  </a:extLst>
                </p14:cNvPr>
                <p14:cNvContentPartPr/>
                <p14:nvPr/>
              </p14:nvContentPartPr>
              <p14:xfrm>
                <a:off x="3335520" y="621037"/>
                <a:ext cx="106560" cy="10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611412-32C8-D51F-91FE-B5E0DE91CD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0040" y="605917"/>
                  <a:ext cx="13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BC3B88-B62D-936F-3019-C19CC3ACCD90}"/>
                    </a:ext>
                  </a:extLst>
                </p14:cNvPr>
                <p14:cNvContentPartPr/>
                <p14:nvPr/>
              </p14:nvContentPartPr>
              <p14:xfrm>
                <a:off x="3536400" y="600157"/>
                <a:ext cx="20520" cy="13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38FB15-440C-90E4-A091-3FBB313862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20920" y="584677"/>
                  <a:ext cx="51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2FCE0E-A853-6F12-6D54-7041A6286D74}"/>
                    </a:ext>
                  </a:extLst>
                </p14:cNvPr>
                <p14:cNvContentPartPr/>
                <p14:nvPr/>
              </p14:nvContentPartPr>
              <p14:xfrm>
                <a:off x="3520560" y="645517"/>
                <a:ext cx="40320" cy="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DE0906-65A6-D2F2-379E-21980A8D7B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05440" y="630037"/>
                  <a:ext cx="70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5912C57-756C-8F7E-641A-86453C864B55}"/>
                    </a:ext>
                  </a:extLst>
                </p14:cNvPr>
                <p14:cNvContentPartPr/>
                <p14:nvPr/>
              </p14:nvContentPartPr>
              <p14:xfrm>
                <a:off x="3675360" y="640477"/>
                <a:ext cx="360" cy="70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F4CBFA-CDEE-3D32-68C2-F1F4BE0102E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60240" y="625357"/>
                  <a:ext cx="30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72A773-6630-0C18-CF74-EAA3DD65F76F}"/>
                    </a:ext>
                  </a:extLst>
                </p14:cNvPr>
                <p14:cNvContentPartPr/>
                <p14:nvPr/>
              </p14:nvContentPartPr>
              <p14:xfrm>
                <a:off x="3662040" y="566317"/>
                <a:ext cx="6480" cy="5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81F61D-F942-7DAF-AA64-78E85C7D4E3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46920" y="551197"/>
                  <a:ext cx="37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267905-A90B-DCCD-0BD5-4A0E1C8E50AA}"/>
                    </a:ext>
                  </a:extLst>
                </p14:cNvPr>
                <p14:cNvContentPartPr/>
                <p14:nvPr/>
              </p14:nvContentPartPr>
              <p14:xfrm>
                <a:off x="3754200" y="643717"/>
                <a:ext cx="69840" cy="89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2B35AC-0F70-56A8-7E41-DAE2CCC064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39080" y="628597"/>
                  <a:ext cx="100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6C8B34-AA48-CB3E-5C4B-6E1584900384}"/>
                    </a:ext>
                  </a:extLst>
                </p14:cNvPr>
                <p14:cNvContentPartPr/>
                <p14:nvPr/>
              </p14:nvContentPartPr>
              <p14:xfrm>
                <a:off x="3858240" y="639037"/>
                <a:ext cx="198000" cy="135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A2B472-9761-B42C-20D0-DAD39B8D94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43120" y="623917"/>
                  <a:ext cx="2286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CACDCE-452D-FBC3-D55C-C4DF266A9EE9}"/>
                  </a:ext>
                </a:extLst>
              </p14:cNvPr>
              <p14:cNvContentPartPr/>
              <p14:nvPr/>
            </p14:nvContentPartPr>
            <p14:xfrm>
              <a:off x="4258560" y="660997"/>
              <a:ext cx="116640" cy="149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CACDCE-452D-FBC3-D55C-C4DF266A9EE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243128" y="645517"/>
                <a:ext cx="147146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8813C50-932F-5B38-745F-36426A4A99EC}"/>
              </a:ext>
            </a:extLst>
          </p:cNvPr>
          <p:cNvGrpSpPr/>
          <p:nvPr/>
        </p:nvGrpSpPr>
        <p:grpSpPr>
          <a:xfrm>
            <a:off x="4496160" y="510517"/>
            <a:ext cx="770040" cy="272160"/>
            <a:chOff x="4496160" y="510517"/>
            <a:chExt cx="77004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F3AD49-BC7F-12A3-5E04-44F2C83B0DF9}"/>
                    </a:ext>
                  </a:extLst>
                </p14:cNvPr>
                <p14:cNvContentPartPr/>
                <p14:nvPr/>
              </p14:nvContentPartPr>
              <p14:xfrm>
                <a:off x="4496160" y="510517"/>
                <a:ext cx="183960" cy="272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7ED75B-1610-8C7A-E2D5-FDE7F0FA17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80680" y="495397"/>
                  <a:ext cx="214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F06964-43CE-FFEE-E742-9C2486AC8731}"/>
                    </a:ext>
                  </a:extLst>
                </p14:cNvPr>
                <p14:cNvContentPartPr/>
                <p14:nvPr/>
              </p14:nvContentPartPr>
              <p14:xfrm>
                <a:off x="4795320" y="663157"/>
                <a:ext cx="12960" cy="89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0F4AE0-EF46-C18D-841E-A2FED918330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80200" y="648037"/>
                  <a:ext cx="43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6ECA8CE-2709-E0D5-307B-8A3411AE9A9E}"/>
                    </a:ext>
                  </a:extLst>
                </p14:cNvPr>
                <p14:cNvContentPartPr/>
                <p14:nvPr/>
              </p14:nvContentPartPr>
              <p14:xfrm>
                <a:off x="4801440" y="574957"/>
                <a:ext cx="1800" cy="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E8524C-DC6A-92FB-9069-FEADDD55DE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86320" y="559837"/>
                  <a:ext cx="3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662CAB-A857-B8B3-515B-B2245FA65D87}"/>
                    </a:ext>
                  </a:extLst>
                </p14:cNvPr>
                <p14:cNvContentPartPr/>
                <p14:nvPr/>
              </p14:nvContentPartPr>
              <p14:xfrm>
                <a:off x="4856160" y="646957"/>
                <a:ext cx="86400" cy="117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62173B-F8DC-FF62-2400-E6D2BE18B3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41040" y="631837"/>
                  <a:ext cx="116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BA3924-FC1A-7FC3-2A57-7A801960F8C7}"/>
                    </a:ext>
                  </a:extLst>
                </p14:cNvPr>
                <p14:cNvContentPartPr/>
                <p14:nvPr/>
              </p14:nvContentPartPr>
              <p14:xfrm>
                <a:off x="4982880" y="648757"/>
                <a:ext cx="100440" cy="11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B0E0CD-A4BF-A6E2-7995-BC2D85EE60A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67760" y="633637"/>
                  <a:ext cx="131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5CE67BE-7492-0BD1-14A2-8DCCF8200980}"/>
                    </a:ext>
                  </a:extLst>
                </p14:cNvPr>
                <p14:cNvContentPartPr/>
                <p14:nvPr/>
              </p14:nvContentPartPr>
              <p14:xfrm>
                <a:off x="5156400" y="672877"/>
                <a:ext cx="109800" cy="10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0FE777-E2CD-3FFA-A184-0718EBE0058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41280" y="657397"/>
                  <a:ext cx="1404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4A08CA-C9ED-44AA-5625-06B33BB3A211}"/>
              </a:ext>
            </a:extLst>
          </p:cNvPr>
          <p:cNvGrpSpPr/>
          <p:nvPr/>
        </p:nvGrpSpPr>
        <p:grpSpPr>
          <a:xfrm>
            <a:off x="5293920" y="586837"/>
            <a:ext cx="1030320" cy="201960"/>
            <a:chOff x="5293920" y="586837"/>
            <a:chExt cx="103032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0525F4-4833-F3EA-FBEE-75331F8CF894}"/>
                    </a:ext>
                  </a:extLst>
                </p14:cNvPr>
                <p14:cNvContentPartPr/>
                <p14:nvPr/>
              </p14:nvContentPartPr>
              <p14:xfrm>
                <a:off x="5293920" y="675757"/>
                <a:ext cx="69840" cy="10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712DD3-6737-4CA2-7D50-9950160CFF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78800" y="660637"/>
                  <a:ext cx="100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3972B3-BDAE-FA9F-597F-BB84B3DAE400}"/>
                    </a:ext>
                  </a:extLst>
                </p14:cNvPr>
                <p14:cNvContentPartPr/>
                <p14:nvPr/>
              </p14:nvContentPartPr>
              <p14:xfrm>
                <a:off x="5452680" y="675757"/>
                <a:ext cx="11160" cy="109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27FF0E0-AC6A-0317-23EE-808D4571432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37200" y="660637"/>
                  <a:ext cx="4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02DD9A-21B3-0A5C-F727-84E21135C9C5}"/>
                    </a:ext>
                  </a:extLst>
                </p14:cNvPr>
                <p14:cNvContentPartPr/>
                <p14:nvPr/>
              </p14:nvContentPartPr>
              <p14:xfrm>
                <a:off x="5464200" y="606997"/>
                <a:ext cx="17640" cy="11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4A2027-2154-6C30-BF7B-54C84CC408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9080" y="591877"/>
                  <a:ext cx="4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685A62-8E5E-0D53-12A9-FB420EDCF42B}"/>
                    </a:ext>
                  </a:extLst>
                </p14:cNvPr>
                <p14:cNvContentPartPr/>
                <p14:nvPr/>
              </p14:nvContentPartPr>
              <p14:xfrm>
                <a:off x="5550240" y="702397"/>
                <a:ext cx="159120" cy="86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396629-37ED-E53B-DBDF-0B7BB09D33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35120" y="686917"/>
                  <a:ext cx="189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64F138-6E9A-369A-C50E-86D500881621}"/>
                    </a:ext>
                  </a:extLst>
                </p14:cNvPr>
                <p14:cNvContentPartPr/>
                <p14:nvPr/>
              </p14:nvContentPartPr>
              <p14:xfrm>
                <a:off x="5802240" y="653077"/>
                <a:ext cx="7920" cy="124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EFBC07-0DEA-9B89-3CF7-B7E46AF023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87120" y="637957"/>
                  <a:ext cx="38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A038CC-6447-273F-9AAD-F07102D7E721}"/>
                    </a:ext>
                  </a:extLst>
                </p14:cNvPr>
                <p14:cNvContentPartPr/>
                <p14:nvPr/>
              </p14:nvContentPartPr>
              <p14:xfrm>
                <a:off x="5772360" y="692317"/>
                <a:ext cx="70560" cy="17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0724AD-6874-37F9-8ACF-AA32471E94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56880" y="676837"/>
                  <a:ext cx="101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7A56FF-7D3B-2EA8-6F68-3A4BE2091685}"/>
                    </a:ext>
                  </a:extLst>
                </p14:cNvPr>
                <p14:cNvContentPartPr/>
                <p14:nvPr/>
              </p14:nvContentPartPr>
              <p14:xfrm>
                <a:off x="5955240" y="671797"/>
                <a:ext cx="11160" cy="68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B47E3A-BD13-B54D-5B52-B9183442D4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39760" y="656677"/>
                  <a:ext cx="4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077B07-62EE-5F62-B006-EAFD6D90E1BD}"/>
                    </a:ext>
                  </a:extLst>
                </p14:cNvPr>
                <p14:cNvContentPartPr/>
                <p14:nvPr/>
              </p14:nvContentPartPr>
              <p14:xfrm>
                <a:off x="5968560" y="586837"/>
                <a:ext cx="7200" cy="8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7E1B87-C3BA-381C-A2DB-3A03A5BB39C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53080" y="571357"/>
                  <a:ext cx="37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5F77863-A4A2-26BE-AC7A-7F6368F6FF1E}"/>
                    </a:ext>
                  </a:extLst>
                </p14:cNvPr>
                <p14:cNvContentPartPr/>
                <p14:nvPr/>
              </p14:nvContentPartPr>
              <p14:xfrm>
                <a:off x="6027240" y="634357"/>
                <a:ext cx="8892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EE9EDA-36A4-BA9D-5E2F-582FA1A669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12120" y="619237"/>
                  <a:ext cx="119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9332D83-6AE7-A901-964B-8887D20CCF4D}"/>
                    </a:ext>
                  </a:extLst>
                </p14:cNvPr>
                <p14:cNvContentPartPr/>
                <p14:nvPr/>
              </p14:nvContentPartPr>
              <p14:xfrm>
                <a:off x="6170880" y="626437"/>
                <a:ext cx="153360" cy="118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A6B920-DD1F-29A1-11FE-1642AB5E02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55760" y="611317"/>
                  <a:ext cx="1839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1757517-1631-373C-3863-B7369A7F8441}"/>
                  </a:ext>
                </a:extLst>
              </p14:cNvPr>
              <p14:cNvContentPartPr/>
              <p14:nvPr/>
            </p14:nvContentPartPr>
            <p14:xfrm>
              <a:off x="6619440" y="772597"/>
              <a:ext cx="77760" cy="161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1757517-1631-373C-3863-B7369A7F844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03960" y="757117"/>
                <a:ext cx="1083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02F2D6E-4C75-8724-A5CB-3BFE9CABF9B6}"/>
              </a:ext>
            </a:extLst>
          </p:cNvPr>
          <p:cNvGrpSpPr/>
          <p:nvPr/>
        </p:nvGrpSpPr>
        <p:grpSpPr>
          <a:xfrm>
            <a:off x="7237560" y="587557"/>
            <a:ext cx="1089000" cy="460440"/>
            <a:chOff x="7237560" y="587557"/>
            <a:chExt cx="108900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B7B92A-51D9-0AB7-6F12-67BB63C21E2E}"/>
                    </a:ext>
                  </a:extLst>
                </p14:cNvPr>
                <p14:cNvContentPartPr/>
                <p14:nvPr/>
              </p14:nvContentPartPr>
              <p14:xfrm>
                <a:off x="7237560" y="622837"/>
                <a:ext cx="73080" cy="13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E73512-B013-F4C7-5403-FB9289030B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22440" y="607357"/>
                  <a:ext cx="103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25F3AE-D092-EF59-0FE8-A6587C289F82}"/>
                    </a:ext>
                  </a:extLst>
                </p14:cNvPr>
                <p14:cNvContentPartPr/>
                <p14:nvPr/>
              </p14:nvContentPartPr>
              <p14:xfrm>
                <a:off x="7294080" y="647677"/>
                <a:ext cx="145800" cy="121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40050E-04AC-C458-45C8-0EC2825BC2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78600" y="632557"/>
                  <a:ext cx="176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B02FC7-A4CD-5A9F-E6BF-0F8E1A93578E}"/>
                    </a:ext>
                  </a:extLst>
                </p14:cNvPr>
                <p14:cNvContentPartPr/>
                <p14:nvPr/>
              </p14:nvContentPartPr>
              <p14:xfrm>
                <a:off x="7437000" y="674317"/>
                <a:ext cx="70560" cy="107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946817-16AB-EECD-306D-342EB35B9F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21520" y="658837"/>
                  <a:ext cx="101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9D5CCE-9DC8-45E1-06B0-FD253998713F}"/>
                    </a:ext>
                  </a:extLst>
                </p14:cNvPr>
                <p14:cNvContentPartPr/>
                <p14:nvPr/>
              </p14:nvContentPartPr>
              <p14:xfrm>
                <a:off x="7555800" y="704917"/>
                <a:ext cx="95040" cy="23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BCD5B6-A04F-DF77-E016-C6A6C639211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40320" y="689437"/>
                  <a:ext cx="125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52EA34-8289-0F0D-FCA3-286C31B28C04}"/>
                    </a:ext>
                  </a:extLst>
                </p14:cNvPr>
                <p14:cNvContentPartPr/>
                <p14:nvPr/>
              </p14:nvContentPartPr>
              <p14:xfrm>
                <a:off x="7722120" y="684037"/>
                <a:ext cx="87120" cy="117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783B23-1E99-E7E0-1824-07929497717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07000" y="668917"/>
                  <a:ext cx="117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1F58F9-3563-B8AF-55AE-08531296DE58}"/>
                    </a:ext>
                  </a:extLst>
                </p14:cNvPr>
                <p14:cNvContentPartPr/>
                <p14:nvPr/>
              </p14:nvContentPartPr>
              <p14:xfrm>
                <a:off x="7894920" y="587557"/>
                <a:ext cx="15120" cy="260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1C94C3-E485-F011-60DE-F68B4CD95A6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79800" y="572437"/>
                  <a:ext cx="45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66F960-3FB7-A043-5C6E-028F50EFDAA8}"/>
                    </a:ext>
                  </a:extLst>
                </p14:cNvPr>
                <p14:cNvContentPartPr/>
                <p14:nvPr/>
              </p14:nvContentPartPr>
              <p14:xfrm>
                <a:off x="7999680" y="729757"/>
                <a:ext cx="7560" cy="91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E86D74-9F8D-B125-2E89-1ED9831821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84560" y="714637"/>
                  <a:ext cx="3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3864DB-B879-38CC-EFDF-029D1408BE78}"/>
                    </a:ext>
                  </a:extLst>
                </p14:cNvPr>
                <p14:cNvContentPartPr/>
                <p14:nvPr/>
              </p14:nvContentPartPr>
              <p14:xfrm>
                <a:off x="8018400" y="664237"/>
                <a:ext cx="360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F7E75E-AEB4-3CBA-D371-D944BB7346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03280" y="648757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94E093-0E6A-667B-D048-BDB8C06EAA9F}"/>
                    </a:ext>
                  </a:extLst>
                </p14:cNvPr>
                <p14:cNvContentPartPr/>
                <p14:nvPr/>
              </p14:nvContentPartPr>
              <p14:xfrm>
                <a:off x="8088600" y="710317"/>
                <a:ext cx="75240" cy="10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8F7122-57A9-552B-F312-0684AF5453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73480" y="694837"/>
                  <a:ext cx="105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C0A141-3133-D148-BFBF-2252BBCBA8CE}"/>
                    </a:ext>
                  </a:extLst>
                </p14:cNvPr>
                <p14:cNvContentPartPr/>
                <p14:nvPr/>
              </p14:nvContentPartPr>
              <p14:xfrm>
                <a:off x="8133960" y="722557"/>
                <a:ext cx="192600" cy="325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FB5A6C-334F-543C-FF43-42C6D6E1F52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18840" y="707437"/>
                  <a:ext cx="2232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E0796F9-8817-BCED-00BA-46D611B4C991}"/>
                  </a:ext>
                </a:extLst>
              </p14:cNvPr>
              <p14:cNvContentPartPr/>
              <p14:nvPr/>
            </p14:nvContentPartPr>
            <p14:xfrm>
              <a:off x="8464800" y="655597"/>
              <a:ext cx="90360" cy="119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E0796F9-8817-BCED-00BA-46D611B4C99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49320" y="640117"/>
                <a:ext cx="120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34F8BF19-86C2-F986-CB6D-A35EE3A7CAE4}"/>
              </a:ext>
            </a:extLst>
          </p:cNvPr>
          <p:cNvGrpSpPr/>
          <p:nvPr/>
        </p:nvGrpSpPr>
        <p:grpSpPr>
          <a:xfrm>
            <a:off x="8731920" y="599077"/>
            <a:ext cx="208800" cy="187920"/>
            <a:chOff x="8731920" y="599077"/>
            <a:chExt cx="2088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FF3F50-6E35-43D8-0ECE-89AD4D9F2379}"/>
                    </a:ext>
                  </a:extLst>
                </p14:cNvPr>
                <p14:cNvContentPartPr/>
                <p14:nvPr/>
              </p14:nvContentPartPr>
              <p14:xfrm>
                <a:off x="8731920" y="666397"/>
                <a:ext cx="3600" cy="104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8BCBB8-B422-B40A-A213-B2B51D2CA4D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16800" y="651277"/>
                  <a:ext cx="33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0B654A-AC5E-F1EA-06B9-D088F8531C17}"/>
                    </a:ext>
                  </a:extLst>
                </p14:cNvPr>
                <p14:cNvContentPartPr/>
                <p14:nvPr/>
              </p14:nvContentPartPr>
              <p14:xfrm>
                <a:off x="8742720" y="599077"/>
                <a:ext cx="12240" cy="8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F86182-DC7E-C447-3EAB-DDEEB2B2BAF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7600" y="583957"/>
                  <a:ext cx="42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6BB52A-BFB5-97C8-F1B9-9D0E83758BF3}"/>
                    </a:ext>
                  </a:extLst>
                </p14:cNvPr>
                <p14:cNvContentPartPr/>
                <p14:nvPr/>
              </p14:nvContentPartPr>
              <p14:xfrm>
                <a:off x="8856120" y="662437"/>
                <a:ext cx="84600" cy="124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8DFF47-CAC5-8199-CC0B-3BE10603CA1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41000" y="647317"/>
                  <a:ext cx="1152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447AE6-0088-50B5-6C5D-A918EFD30F67}"/>
              </a:ext>
            </a:extLst>
          </p:cNvPr>
          <p:cNvGrpSpPr/>
          <p:nvPr/>
        </p:nvGrpSpPr>
        <p:grpSpPr>
          <a:xfrm>
            <a:off x="9074280" y="551557"/>
            <a:ext cx="1951200" cy="324000"/>
            <a:chOff x="9074280" y="551557"/>
            <a:chExt cx="19512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09E555-4E3B-9F85-B5D7-F0D64B15B704}"/>
                    </a:ext>
                  </a:extLst>
                </p14:cNvPr>
                <p14:cNvContentPartPr/>
                <p14:nvPr/>
              </p14:nvContentPartPr>
              <p14:xfrm>
                <a:off x="9090480" y="642277"/>
                <a:ext cx="7560" cy="153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271537-B9A8-5257-C635-2A238E58A0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075360" y="626797"/>
                  <a:ext cx="3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C16A1E-A1A2-9003-D21E-C179CC8BC89E}"/>
                    </a:ext>
                  </a:extLst>
                </p14:cNvPr>
                <p14:cNvContentPartPr/>
                <p14:nvPr/>
              </p14:nvContentPartPr>
              <p14:xfrm>
                <a:off x="9074280" y="669637"/>
                <a:ext cx="86400" cy="5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9F992A-1B7D-B237-5C65-8E0DB74A11D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59160" y="654517"/>
                  <a:ext cx="11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A84E97-B8BF-A4BF-83DC-2E844641FDFD}"/>
                    </a:ext>
                  </a:extLst>
                </p14:cNvPr>
                <p14:cNvContentPartPr/>
                <p14:nvPr/>
              </p14:nvContentPartPr>
              <p14:xfrm>
                <a:off x="9167880" y="687637"/>
                <a:ext cx="146520" cy="101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489955-7B7C-01A6-97A8-1BCBFD85609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52760" y="672157"/>
                  <a:ext cx="177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8A92E5-EBFE-CF67-815B-BDC7339426F8}"/>
                    </a:ext>
                  </a:extLst>
                </p14:cNvPr>
                <p14:cNvContentPartPr/>
                <p14:nvPr/>
              </p14:nvContentPartPr>
              <p14:xfrm>
                <a:off x="9368760" y="707077"/>
                <a:ext cx="70560" cy="107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A3B54-70F4-5487-3C52-0A64BDAF26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53640" y="691957"/>
                  <a:ext cx="101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60F52E-C1E6-9D6A-EE61-C2AA27CC4051}"/>
                    </a:ext>
                  </a:extLst>
                </p14:cNvPr>
                <p14:cNvContentPartPr/>
                <p14:nvPr/>
              </p14:nvContentPartPr>
              <p14:xfrm>
                <a:off x="9496200" y="682957"/>
                <a:ext cx="71640" cy="11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E41FBA-D0BB-BA2F-648A-4F4AB407C8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81080" y="667477"/>
                  <a:ext cx="101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B31FAE-485F-14A2-AE47-955F011B8215}"/>
                    </a:ext>
                  </a:extLst>
                </p14:cNvPr>
                <p14:cNvContentPartPr/>
                <p14:nvPr/>
              </p14:nvContentPartPr>
              <p14:xfrm>
                <a:off x="9619680" y="701677"/>
                <a:ext cx="147240" cy="91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19F1F19-67AA-7BCF-7F3D-9CC464D312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04560" y="686197"/>
                  <a:ext cx="177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1160B0-BCC8-23EA-34EB-4B33A6DF70F4}"/>
                    </a:ext>
                  </a:extLst>
                </p14:cNvPr>
                <p14:cNvContentPartPr/>
                <p14:nvPr/>
              </p14:nvContentPartPr>
              <p14:xfrm>
                <a:off x="9859800" y="551557"/>
                <a:ext cx="7200" cy="269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66250B-6500-CEAF-16F2-0203C8B432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44320" y="536437"/>
                  <a:ext cx="37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E66976-4DD3-1A45-D628-2309142F32F7}"/>
                    </a:ext>
                  </a:extLst>
                </p14:cNvPr>
                <p14:cNvContentPartPr/>
                <p14:nvPr/>
              </p14:nvContentPartPr>
              <p14:xfrm>
                <a:off x="9987960" y="674317"/>
                <a:ext cx="5760" cy="116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FFA6D6F-34EC-F066-8E78-25694EF220D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72480" y="658837"/>
                  <a:ext cx="36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C51408-65E8-F556-B971-0A27D2867941}"/>
                    </a:ext>
                  </a:extLst>
                </p14:cNvPr>
                <p14:cNvContentPartPr/>
                <p14:nvPr/>
              </p14:nvContentPartPr>
              <p14:xfrm>
                <a:off x="10019280" y="607717"/>
                <a:ext cx="23040" cy="8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82B9A87-8567-49C6-81C3-A65F4568BA3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3800" y="592597"/>
                  <a:ext cx="53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34EFFA-B5A9-8C15-A42A-204382630497}"/>
                    </a:ext>
                  </a:extLst>
                </p14:cNvPr>
                <p14:cNvContentPartPr/>
                <p14:nvPr/>
              </p14:nvContentPartPr>
              <p14:xfrm>
                <a:off x="10112880" y="650197"/>
                <a:ext cx="135720" cy="144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E98B00-FD7B-7716-195D-1E80921F3EB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97760" y="634717"/>
                  <a:ext cx="165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F874C2B-B864-7190-0D98-238BE0D396AD}"/>
                    </a:ext>
                  </a:extLst>
                </p14:cNvPr>
                <p14:cNvContentPartPr/>
                <p14:nvPr/>
              </p14:nvContentPartPr>
              <p14:xfrm>
                <a:off x="10145640" y="707797"/>
                <a:ext cx="98640" cy="6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7DE06A-0A2B-485C-0647-B0AC3C355A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30520" y="692677"/>
                  <a:ext cx="129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B41F4A-AB1D-463B-C914-52CBCFB203B6}"/>
                    </a:ext>
                  </a:extLst>
                </p14:cNvPr>
                <p14:cNvContentPartPr/>
                <p14:nvPr/>
              </p14:nvContentPartPr>
              <p14:xfrm>
                <a:off x="10276320" y="700957"/>
                <a:ext cx="99000" cy="89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E07DEF-D795-6F97-260C-742E57677CA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60840" y="685477"/>
                  <a:ext cx="129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FAFF33-724D-0EBC-33BF-9C341BE7D04D}"/>
                    </a:ext>
                  </a:extLst>
                </p14:cNvPr>
                <p14:cNvContentPartPr/>
                <p14:nvPr/>
              </p14:nvContentPartPr>
              <p14:xfrm>
                <a:off x="10497360" y="691597"/>
                <a:ext cx="5760" cy="109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7AFB68B-7262-F20F-4E61-4A6FA68429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82240" y="676117"/>
                  <a:ext cx="36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A2F691-181A-C190-86D3-A53219FB4D26}"/>
                    </a:ext>
                  </a:extLst>
                </p14:cNvPr>
                <p14:cNvContentPartPr/>
                <p14:nvPr/>
              </p14:nvContentPartPr>
              <p14:xfrm>
                <a:off x="10479360" y="697717"/>
                <a:ext cx="65160" cy="13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B4A6E0-B5B6-9515-AFDF-FC4C90DA5A9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64240" y="682597"/>
                  <a:ext cx="95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6EA125-80A7-92CE-D9B9-B8F207AA88F2}"/>
                    </a:ext>
                  </a:extLst>
                </p14:cNvPr>
                <p14:cNvContentPartPr/>
                <p14:nvPr/>
              </p14:nvContentPartPr>
              <p14:xfrm>
                <a:off x="10582680" y="703117"/>
                <a:ext cx="9720" cy="86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6E38DA-FFB0-B676-B7BD-7D8C00134F6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67200" y="687997"/>
                  <a:ext cx="40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87567D0-3C03-BDA3-B03C-7E345C4C7BAD}"/>
                    </a:ext>
                  </a:extLst>
                </p14:cNvPr>
                <p14:cNvContentPartPr/>
                <p14:nvPr/>
              </p14:nvContentPartPr>
              <p14:xfrm>
                <a:off x="10620120" y="629317"/>
                <a:ext cx="7560" cy="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88D8D1-73B5-7696-7D62-6C719CC71CC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05000" y="614197"/>
                  <a:ext cx="3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5080D18-D7BB-580E-9D52-41439E34C094}"/>
                    </a:ext>
                  </a:extLst>
                </p14:cNvPr>
                <p14:cNvContentPartPr/>
                <p14:nvPr/>
              </p14:nvContentPartPr>
              <p14:xfrm>
                <a:off x="10677000" y="672877"/>
                <a:ext cx="91800" cy="14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FF5B6D-BBD0-904D-BFD9-91580C84AF5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61880" y="657397"/>
                  <a:ext cx="122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11E77E4-EDFF-8737-089F-B62D2152D6EE}"/>
                    </a:ext>
                  </a:extLst>
                </p14:cNvPr>
                <p14:cNvContentPartPr/>
                <p14:nvPr/>
              </p14:nvContentPartPr>
              <p14:xfrm>
                <a:off x="10830360" y="689797"/>
                <a:ext cx="195120" cy="185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33FA136-2FEE-BFE3-4A2B-00E978FB4B5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15240" y="674677"/>
                  <a:ext cx="2253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864C58-048E-F29C-CD3F-074D5E0A84F4}"/>
              </a:ext>
            </a:extLst>
          </p:cNvPr>
          <p:cNvGrpSpPr/>
          <p:nvPr/>
        </p:nvGrpSpPr>
        <p:grpSpPr>
          <a:xfrm>
            <a:off x="1948800" y="1133677"/>
            <a:ext cx="1205640" cy="416880"/>
            <a:chOff x="1948800" y="1133677"/>
            <a:chExt cx="12056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D3A624-187E-DADA-B6BA-D774ACDDACEE}"/>
                    </a:ext>
                  </a:extLst>
                </p14:cNvPr>
                <p14:cNvContentPartPr/>
                <p14:nvPr/>
              </p14:nvContentPartPr>
              <p14:xfrm>
                <a:off x="1948800" y="1212157"/>
                <a:ext cx="65880" cy="138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ABE3424-36A2-93BC-5DAD-F920784E65B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33680" y="1197037"/>
                  <a:ext cx="96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276F212-C02D-CB1F-7A59-1378DCE9D97C}"/>
                    </a:ext>
                  </a:extLst>
                </p14:cNvPr>
                <p14:cNvContentPartPr/>
                <p14:nvPr/>
              </p14:nvContentPartPr>
              <p14:xfrm>
                <a:off x="2038800" y="1249597"/>
                <a:ext cx="109080" cy="95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EAFC63B-8720-1F72-BD1C-946196B350E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23680" y="1234117"/>
                  <a:ext cx="139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8CEAC8-4E67-FCFE-B777-218A451D7449}"/>
                    </a:ext>
                  </a:extLst>
                </p14:cNvPr>
                <p14:cNvContentPartPr/>
                <p14:nvPr/>
              </p14:nvContentPartPr>
              <p14:xfrm>
                <a:off x="2214480" y="1248517"/>
                <a:ext cx="43200" cy="117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A145C0-70B5-2EDB-0A0D-4DDA9F0B7B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99360" y="1233397"/>
                  <a:ext cx="73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B3144A-FF06-BC77-6133-E55319DF11AE}"/>
                    </a:ext>
                  </a:extLst>
                </p14:cNvPr>
                <p14:cNvContentPartPr/>
                <p14:nvPr/>
              </p14:nvContentPartPr>
              <p14:xfrm>
                <a:off x="2343000" y="1268317"/>
                <a:ext cx="144000" cy="192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9BC8755-0531-B885-F1EF-10B10537714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27520" y="1252837"/>
                  <a:ext cx="174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AD00E96-3976-6B89-D575-7FB91C46A1D4}"/>
                    </a:ext>
                  </a:extLst>
                </p14:cNvPr>
                <p14:cNvContentPartPr/>
                <p14:nvPr/>
              </p14:nvContentPartPr>
              <p14:xfrm>
                <a:off x="2541360" y="1279117"/>
                <a:ext cx="53640" cy="103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E3B126-FAE9-DD54-46CF-D7B64893CA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26240" y="1263997"/>
                  <a:ext cx="83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340F47-B0D9-7C9A-2AD5-7CD4C6208B66}"/>
                    </a:ext>
                  </a:extLst>
                </p14:cNvPr>
                <p14:cNvContentPartPr/>
                <p14:nvPr/>
              </p14:nvContentPartPr>
              <p14:xfrm>
                <a:off x="2685360" y="1133677"/>
                <a:ext cx="33840" cy="193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B90117E-E586-7365-7E49-51A5DCA946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69880" y="1118557"/>
                  <a:ext cx="6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EA5EAAE-FC6B-F9F4-8ED9-65AA55BC97C7}"/>
                    </a:ext>
                  </a:extLst>
                </p14:cNvPr>
                <p14:cNvContentPartPr/>
                <p14:nvPr/>
              </p14:nvContentPartPr>
              <p14:xfrm>
                <a:off x="2803080" y="1292437"/>
                <a:ext cx="9720" cy="64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85D49D0-29E6-6581-F5B9-B070698A2D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87960" y="1277317"/>
                  <a:ext cx="40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DA6DFC-7C2C-AB78-CB9E-EC1B2D87FB71}"/>
                    </a:ext>
                  </a:extLst>
                </p14:cNvPr>
                <p14:cNvContentPartPr/>
                <p14:nvPr/>
              </p14:nvContentPartPr>
              <p14:xfrm>
                <a:off x="2818200" y="1222237"/>
                <a:ext cx="8280" cy="24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D7F584-140D-3A8E-916C-3DA70899A1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02720" y="1206757"/>
                  <a:ext cx="38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57BA36-9D45-B2DD-4119-690CC4E8B06B}"/>
                    </a:ext>
                  </a:extLst>
                </p14:cNvPr>
                <p14:cNvContentPartPr/>
                <p14:nvPr/>
              </p14:nvContentPartPr>
              <p14:xfrm>
                <a:off x="2881200" y="1289197"/>
                <a:ext cx="78480" cy="83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EDFFF4-1BB4-10FC-A37E-F0F62B3D43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66080" y="1274077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5223E2B-FF79-81D1-16BB-75FCA43BEC45}"/>
                    </a:ext>
                  </a:extLst>
                </p14:cNvPr>
                <p14:cNvContentPartPr/>
                <p14:nvPr/>
              </p14:nvContentPartPr>
              <p14:xfrm>
                <a:off x="3010080" y="1293877"/>
                <a:ext cx="144360" cy="256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0C4D095-FABE-D22F-8B3E-50E9C0335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94960" y="1278757"/>
                  <a:ext cx="1749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5212BF9-D17B-A044-3E74-CFBD4EF6668A}"/>
              </a:ext>
            </a:extLst>
          </p:cNvPr>
          <p:cNvGrpSpPr/>
          <p:nvPr/>
        </p:nvGrpSpPr>
        <p:grpSpPr>
          <a:xfrm>
            <a:off x="3433080" y="1143037"/>
            <a:ext cx="733680" cy="270000"/>
            <a:chOff x="3433080" y="1143037"/>
            <a:chExt cx="7336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634A94-F560-EDCB-51DE-64EDFBB70184}"/>
                    </a:ext>
                  </a:extLst>
                </p14:cNvPr>
                <p14:cNvContentPartPr/>
                <p14:nvPr/>
              </p14:nvContentPartPr>
              <p14:xfrm>
                <a:off x="3433080" y="1298917"/>
                <a:ext cx="158400" cy="114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47C320-FCB2-6B75-AF0A-B014A3FD9E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17960" y="1283797"/>
                  <a:ext cx="188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AE1191-3D10-CA67-A45D-5437C15A33F0}"/>
                    </a:ext>
                  </a:extLst>
                </p14:cNvPr>
                <p14:cNvContentPartPr/>
                <p14:nvPr/>
              </p14:nvContentPartPr>
              <p14:xfrm>
                <a:off x="3658440" y="1311877"/>
                <a:ext cx="54000" cy="72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7CB1009-1FDC-42FE-3CAA-B390E25026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43320" y="1296757"/>
                  <a:ext cx="84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848E5C-249E-69FB-BED1-0576F9AA7534}"/>
                    </a:ext>
                  </a:extLst>
                </p14:cNvPr>
                <p14:cNvContentPartPr/>
                <p14:nvPr/>
              </p14:nvContentPartPr>
              <p14:xfrm>
                <a:off x="3751320" y="1229797"/>
                <a:ext cx="114480" cy="158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4C081F-659D-56F8-7B29-E10AA6716A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35840" y="1214677"/>
                  <a:ext cx="145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421D99-186B-FBF0-9A2C-2A72EA2C9D5A}"/>
                    </a:ext>
                  </a:extLst>
                </p14:cNvPr>
                <p14:cNvContentPartPr/>
                <p14:nvPr/>
              </p14:nvContentPartPr>
              <p14:xfrm>
                <a:off x="3938880" y="1289557"/>
                <a:ext cx="106560" cy="82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A2EB24A-8DD7-4CF3-38E9-ABFCF97DC0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23400" y="1274437"/>
                  <a:ext cx="137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06E791-87DC-ECB5-9806-5F9CDDE62B84}"/>
                    </a:ext>
                  </a:extLst>
                </p14:cNvPr>
                <p14:cNvContentPartPr/>
                <p14:nvPr/>
              </p14:nvContentPartPr>
              <p14:xfrm>
                <a:off x="4122480" y="1143037"/>
                <a:ext cx="44280" cy="249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3A2BB2A-0BDE-6975-F4C9-DC4C5AD457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07000" y="1127917"/>
                  <a:ext cx="745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DCEDBAA-47CB-F4DB-7FA0-804A2B817D6B}"/>
              </a:ext>
            </a:extLst>
          </p:cNvPr>
          <p:cNvGrpSpPr/>
          <p:nvPr/>
        </p:nvGrpSpPr>
        <p:grpSpPr>
          <a:xfrm>
            <a:off x="6904560" y="1332397"/>
            <a:ext cx="183600" cy="159840"/>
            <a:chOff x="6904560" y="1332397"/>
            <a:chExt cx="1836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2522BE-4F28-E066-B1F7-214F66201498}"/>
                    </a:ext>
                  </a:extLst>
                </p14:cNvPr>
                <p14:cNvContentPartPr/>
                <p14:nvPr/>
              </p14:nvContentPartPr>
              <p14:xfrm>
                <a:off x="6904560" y="1332397"/>
                <a:ext cx="64440" cy="151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161CDF4-779E-FC0A-0C78-F571385CF9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89440" y="1316917"/>
                  <a:ext cx="95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8556E70-D9BF-0755-7B74-BF61760DF56A}"/>
                    </a:ext>
                  </a:extLst>
                </p14:cNvPr>
                <p14:cNvContentPartPr/>
                <p14:nvPr/>
              </p14:nvContentPartPr>
              <p14:xfrm>
                <a:off x="7007160" y="1391797"/>
                <a:ext cx="81000" cy="100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3A9D83-AE07-9F8C-BB00-BE1F5F8E74F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91680" y="1376317"/>
                  <a:ext cx="1112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8EA43A5-693D-C42F-290C-63E149A7CFD0}"/>
              </a:ext>
            </a:extLst>
          </p:cNvPr>
          <p:cNvGrpSpPr/>
          <p:nvPr/>
        </p:nvGrpSpPr>
        <p:grpSpPr>
          <a:xfrm>
            <a:off x="7299480" y="1267597"/>
            <a:ext cx="1298880" cy="311400"/>
            <a:chOff x="7299480" y="1267597"/>
            <a:chExt cx="12988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3C2136-15E8-E7E9-4E34-DCBA138BB490}"/>
                    </a:ext>
                  </a:extLst>
                </p14:cNvPr>
                <p14:cNvContentPartPr/>
                <p14:nvPr/>
              </p14:nvContentPartPr>
              <p14:xfrm>
                <a:off x="7299480" y="1354357"/>
                <a:ext cx="115200" cy="148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836EC6E-B519-7B94-F803-8753A97527B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84000" y="1338877"/>
                  <a:ext cx="145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E373F85-F8FF-03A1-5A3D-6D8339265E00}"/>
                    </a:ext>
                  </a:extLst>
                </p14:cNvPr>
                <p14:cNvContentPartPr/>
                <p14:nvPr/>
              </p14:nvContentPartPr>
              <p14:xfrm>
                <a:off x="7437720" y="1389277"/>
                <a:ext cx="110520" cy="87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268E940-675C-7BF8-8705-16CAE61A0C7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22600" y="1374157"/>
                  <a:ext cx="14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6CD97B-BC4A-ABF8-242A-C3978B1F679F}"/>
                    </a:ext>
                  </a:extLst>
                </p14:cNvPr>
                <p14:cNvContentPartPr/>
                <p14:nvPr/>
              </p14:nvContentPartPr>
              <p14:xfrm>
                <a:off x="7655880" y="1366597"/>
                <a:ext cx="78480" cy="93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9746878-0AB6-8263-6C42-D402362E94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40400" y="1351477"/>
                  <a:ext cx="109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068B73D-BF47-4083-A737-045CA061BE26}"/>
                    </a:ext>
                  </a:extLst>
                </p14:cNvPr>
                <p14:cNvContentPartPr/>
                <p14:nvPr/>
              </p14:nvContentPartPr>
              <p14:xfrm>
                <a:off x="7814280" y="1362637"/>
                <a:ext cx="137160" cy="153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01F5327-BD9A-28DA-2D37-244804C1C1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99160" y="1347517"/>
                  <a:ext cx="167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8921F5A-4D99-398D-245D-E88F1C483EE6}"/>
                    </a:ext>
                  </a:extLst>
                </p14:cNvPr>
                <p14:cNvContentPartPr/>
                <p14:nvPr/>
              </p14:nvContentPartPr>
              <p14:xfrm>
                <a:off x="7994280" y="1352557"/>
                <a:ext cx="51120" cy="113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B5A727-DB07-A580-AC10-3A8E30F9F7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78800" y="1337437"/>
                  <a:ext cx="81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570AA0B-0B22-AD95-D39B-B27399532AB6}"/>
                    </a:ext>
                  </a:extLst>
                </p14:cNvPr>
                <p14:cNvContentPartPr/>
                <p14:nvPr/>
              </p14:nvContentPartPr>
              <p14:xfrm>
                <a:off x="8155200" y="1267597"/>
                <a:ext cx="12240" cy="224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3F37E04-3FB2-8DA3-2053-B6473090821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9720" y="1252117"/>
                  <a:ext cx="42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72CA7-2CBC-6E7B-6AAA-478A9A52AADB}"/>
                    </a:ext>
                  </a:extLst>
                </p14:cNvPr>
                <p14:cNvContentPartPr/>
                <p14:nvPr/>
              </p14:nvContentPartPr>
              <p14:xfrm>
                <a:off x="8246640" y="1440037"/>
                <a:ext cx="5760" cy="3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664673A-465C-032A-83A0-586AE8BC28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31520" y="1424917"/>
                  <a:ext cx="36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A38EEDF-B830-5CD2-1FD1-236AFB0BB7A0}"/>
                    </a:ext>
                  </a:extLst>
                </p14:cNvPr>
                <p14:cNvContentPartPr/>
                <p14:nvPr/>
              </p14:nvContentPartPr>
              <p14:xfrm>
                <a:off x="8276160" y="1354357"/>
                <a:ext cx="6480" cy="3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5635B89-E7AE-74E4-ACFE-F690DE1FCA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61040" y="1338877"/>
                  <a:ext cx="37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CBDA9E-7325-2D2B-08FB-2B5123470D78}"/>
                    </a:ext>
                  </a:extLst>
                </p14:cNvPr>
                <p14:cNvContentPartPr/>
                <p14:nvPr/>
              </p14:nvContentPartPr>
              <p14:xfrm>
                <a:off x="8336640" y="1392517"/>
                <a:ext cx="77040" cy="77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7BE8BCE-F3BC-B933-6FDD-59BF136BA7A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21160" y="1377397"/>
                  <a:ext cx="107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F85E20A-7589-B2DA-D2CE-DE5FF310DA99}"/>
                    </a:ext>
                  </a:extLst>
                </p14:cNvPr>
                <p14:cNvContentPartPr/>
                <p14:nvPr/>
              </p14:nvContentPartPr>
              <p14:xfrm>
                <a:off x="8500440" y="1400437"/>
                <a:ext cx="97920" cy="178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F171DA-95F2-B8A0-31E8-0DAF837089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85320" y="1384957"/>
                  <a:ext cx="1285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1334F5-B9DC-BC54-B838-E93AF55FDE10}"/>
              </a:ext>
            </a:extLst>
          </p:cNvPr>
          <p:cNvGrpSpPr/>
          <p:nvPr/>
        </p:nvGrpSpPr>
        <p:grpSpPr>
          <a:xfrm>
            <a:off x="9014880" y="1220437"/>
            <a:ext cx="767880" cy="298080"/>
            <a:chOff x="9014880" y="1220437"/>
            <a:chExt cx="7678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093D49-9EAB-3D06-5598-588B2EDB5430}"/>
                    </a:ext>
                  </a:extLst>
                </p14:cNvPr>
                <p14:cNvContentPartPr/>
                <p14:nvPr/>
              </p14:nvContentPartPr>
              <p14:xfrm>
                <a:off x="9014880" y="1351477"/>
                <a:ext cx="188640" cy="117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24E5F6-E458-305B-441F-3132FF44C1A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99760" y="1336357"/>
                  <a:ext cx="219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16AB952-600F-E4D3-FE29-FE8036AA915F}"/>
                    </a:ext>
                  </a:extLst>
                </p14:cNvPr>
                <p14:cNvContentPartPr/>
                <p14:nvPr/>
              </p14:nvContentPartPr>
              <p14:xfrm>
                <a:off x="9266520" y="1381717"/>
                <a:ext cx="60480" cy="79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49E703-1130-7832-8813-5942DC89C8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51400" y="1366237"/>
                  <a:ext cx="91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C2C348-947D-A954-F531-2624E807312A}"/>
                    </a:ext>
                  </a:extLst>
                </p14:cNvPr>
                <p14:cNvContentPartPr/>
                <p14:nvPr/>
              </p14:nvContentPartPr>
              <p14:xfrm>
                <a:off x="9380640" y="1290997"/>
                <a:ext cx="129240" cy="188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B4FD087-0FF1-16D9-49A0-D598388158D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65520" y="1275517"/>
                  <a:ext cx="159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830D918-1D22-7F99-DEF5-2AA2C88E452F}"/>
                    </a:ext>
                  </a:extLst>
                </p14:cNvPr>
                <p14:cNvContentPartPr/>
                <p14:nvPr/>
              </p14:nvContentPartPr>
              <p14:xfrm>
                <a:off x="9577560" y="1397197"/>
                <a:ext cx="69840" cy="92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5A1161-0472-8216-BC04-31254C217F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62440" y="1382077"/>
                  <a:ext cx="100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58999C0-FD78-C3BE-17AE-99391394599B}"/>
                    </a:ext>
                  </a:extLst>
                </p14:cNvPr>
                <p14:cNvContentPartPr/>
                <p14:nvPr/>
              </p14:nvContentPartPr>
              <p14:xfrm>
                <a:off x="9765840" y="1220437"/>
                <a:ext cx="16920" cy="298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F668412-6DE7-AA5E-FBB6-613D5EBC7E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50720" y="1205317"/>
                  <a:ext cx="47160" cy="328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E87A43E-A3A7-BA62-A9FB-B2C678631019}"/>
              </a:ext>
            </a:extLst>
          </p:cNvPr>
          <p:cNvPicPr>
            <a:picLocks noChangeAspect="1"/>
          </p:cNvPicPr>
          <p:nvPr/>
        </p:nvPicPr>
        <p:blipFill>
          <a:blip r:embed="rId246"/>
          <a:stretch>
            <a:fillRect/>
          </a:stretch>
        </p:blipFill>
        <p:spPr>
          <a:xfrm>
            <a:off x="5842920" y="1608359"/>
            <a:ext cx="4844040" cy="392660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D85C3844-789F-B3ED-A577-4C54B1026BE0}"/>
              </a:ext>
            </a:extLst>
          </p:cNvPr>
          <p:cNvPicPr>
            <a:picLocks noChangeAspect="1"/>
          </p:cNvPicPr>
          <p:nvPr/>
        </p:nvPicPr>
        <p:blipFill>
          <a:blip r:embed="rId247"/>
          <a:stretch>
            <a:fillRect/>
          </a:stretch>
        </p:blipFill>
        <p:spPr>
          <a:xfrm>
            <a:off x="844680" y="1644641"/>
            <a:ext cx="4656240" cy="37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BFAFF-698C-7077-8088-763D5F0A95BE}"/>
              </a:ext>
            </a:extLst>
          </p:cNvPr>
          <p:cNvGrpSpPr/>
          <p:nvPr/>
        </p:nvGrpSpPr>
        <p:grpSpPr>
          <a:xfrm>
            <a:off x="1088187" y="389173"/>
            <a:ext cx="1091880" cy="273240"/>
            <a:chOff x="1088187" y="389173"/>
            <a:chExt cx="10918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E57F81-7937-92A8-E1E2-6D1EAE236201}"/>
                    </a:ext>
                  </a:extLst>
                </p14:cNvPr>
                <p14:cNvContentPartPr/>
                <p14:nvPr/>
              </p14:nvContentPartPr>
              <p14:xfrm>
                <a:off x="1088187" y="409333"/>
                <a:ext cx="16200" cy="2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E57F81-7937-92A8-E1E2-6D1EAE2362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2707" y="394213"/>
                  <a:ext cx="46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1F937B-06FB-C643-B2A6-5C70D0D48B97}"/>
                    </a:ext>
                  </a:extLst>
                </p14:cNvPr>
                <p14:cNvContentPartPr/>
                <p14:nvPr/>
              </p14:nvContentPartPr>
              <p14:xfrm>
                <a:off x="1116987" y="389173"/>
                <a:ext cx="179640" cy="248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1F937B-06FB-C643-B2A6-5C70D0D48B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1867" y="374053"/>
                  <a:ext cx="209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810D1B-8A01-E62D-6817-D581E79ACBBB}"/>
                    </a:ext>
                  </a:extLst>
                </p14:cNvPr>
                <p14:cNvContentPartPr/>
                <p14:nvPr/>
              </p14:nvContentPartPr>
              <p14:xfrm>
                <a:off x="1393467" y="566293"/>
                <a:ext cx="136080" cy="7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810D1B-8A01-E62D-6817-D581E79ACB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8347" y="550813"/>
                  <a:ext cx="166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95C205-3EFB-B7C6-F4C6-51EF1A288FDC}"/>
                    </a:ext>
                  </a:extLst>
                </p14:cNvPr>
                <p14:cNvContentPartPr/>
                <p14:nvPr/>
              </p14:nvContentPartPr>
              <p14:xfrm>
                <a:off x="1613427" y="588253"/>
                <a:ext cx="120240" cy="5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95C205-3EFB-B7C6-F4C6-51EF1A288F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8307" y="573133"/>
                  <a:ext cx="150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58892E-FEB8-0276-BE2B-F9F2EFB95876}"/>
                    </a:ext>
                  </a:extLst>
                </p14:cNvPr>
                <p14:cNvContentPartPr/>
                <p14:nvPr/>
              </p14:nvContentPartPr>
              <p14:xfrm>
                <a:off x="1838787" y="581773"/>
                <a:ext cx="26640" cy="5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58892E-FEB8-0276-BE2B-F9F2EFB958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3667" y="566293"/>
                  <a:ext cx="57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D9ACCD-0187-54AD-3695-81D9965BE7EE}"/>
                    </a:ext>
                  </a:extLst>
                </p14:cNvPr>
                <p14:cNvContentPartPr/>
                <p14:nvPr/>
              </p14:nvContentPartPr>
              <p14:xfrm>
                <a:off x="1879467" y="536413"/>
                <a:ext cx="14760" cy="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D9ACCD-0187-54AD-3695-81D9965BE7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4347" y="520933"/>
                  <a:ext cx="45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7ACB66-322E-2016-6C09-9DF764FF3945}"/>
                    </a:ext>
                  </a:extLst>
                </p14:cNvPr>
                <p14:cNvContentPartPr/>
                <p14:nvPr/>
              </p14:nvContentPartPr>
              <p14:xfrm>
                <a:off x="1999347" y="553693"/>
                <a:ext cx="1807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7ACB66-322E-2016-6C09-9DF764FF39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4227" y="538573"/>
                  <a:ext cx="2113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605D84-BD6B-56E3-7A59-EFE2F7B8306E}"/>
              </a:ext>
            </a:extLst>
          </p:cNvPr>
          <p:cNvGrpSpPr/>
          <p:nvPr/>
        </p:nvGrpSpPr>
        <p:grpSpPr>
          <a:xfrm>
            <a:off x="3022827" y="515173"/>
            <a:ext cx="1142280" cy="313920"/>
            <a:chOff x="3022827" y="515173"/>
            <a:chExt cx="114228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2FFA10-E210-C167-C928-DC5307483F70}"/>
                    </a:ext>
                  </a:extLst>
                </p14:cNvPr>
                <p14:cNvContentPartPr/>
                <p14:nvPr/>
              </p14:nvContentPartPr>
              <p14:xfrm>
                <a:off x="3034707" y="515893"/>
                <a:ext cx="122760" cy="86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2FFA10-E210-C167-C928-DC5307483F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9227" y="500773"/>
                  <a:ext cx="153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B820D7-FE2F-625A-96CF-0B847787D939}"/>
                    </a:ext>
                  </a:extLst>
                </p14:cNvPr>
                <p14:cNvContentPartPr/>
                <p14:nvPr/>
              </p14:nvContentPartPr>
              <p14:xfrm>
                <a:off x="3022827" y="525253"/>
                <a:ext cx="205920" cy="156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B820D7-FE2F-625A-96CF-0B847787D9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7707" y="510133"/>
                  <a:ext cx="236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DF4651-E4C0-C8CA-4BE0-542D2EA84A0E}"/>
                    </a:ext>
                  </a:extLst>
                </p14:cNvPr>
                <p14:cNvContentPartPr/>
                <p14:nvPr/>
              </p14:nvContentPartPr>
              <p14:xfrm>
                <a:off x="3359787" y="611293"/>
                <a:ext cx="18720" cy="7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DF4651-E4C0-C8CA-4BE0-542D2EA84A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4667" y="596173"/>
                  <a:ext cx="49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726AE6-AD4B-9D39-E70E-39A2F50098F8}"/>
                    </a:ext>
                  </a:extLst>
                </p14:cNvPr>
                <p14:cNvContentPartPr/>
                <p14:nvPr/>
              </p14:nvContentPartPr>
              <p14:xfrm>
                <a:off x="3355467" y="546133"/>
                <a:ext cx="360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726AE6-AD4B-9D39-E70E-39A2F5009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9987" y="531013"/>
                  <a:ext cx="34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B716E9-978C-1364-00C3-60869E493AF4}"/>
                    </a:ext>
                  </a:extLst>
                </p14:cNvPr>
                <p14:cNvContentPartPr/>
                <p14:nvPr/>
              </p14:nvContentPartPr>
              <p14:xfrm>
                <a:off x="3463827" y="575653"/>
                <a:ext cx="113760" cy="11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B716E9-978C-1364-00C3-60869E493A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48707" y="560173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4F1EE6-A1F7-C515-808C-C7F96B7A22FF}"/>
                    </a:ext>
                  </a:extLst>
                </p14:cNvPr>
                <p14:cNvContentPartPr/>
                <p14:nvPr/>
              </p14:nvContentPartPr>
              <p14:xfrm>
                <a:off x="3533667" y="608053"/>
                <a:ext cx="234720" cy="221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4F1EE6-A1F7-C515-808C-C7F96B7A22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8547" y="592933"/>
                  <a:ext cx="265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18ECE0-849E-CA53-ACDB-E18FCD703CB6}"/>
                    </a:ext>
                  </a:extLst>
                </p14:cNvPr>
                <p14:cNvContentPartPr/>
                <p14:nvPr/>
              </p14:nvContentPartPr>
              <p14:xfrm>
                <a:off x="3845787" y="515173"/>
                <a:ext cx="42480" cy="17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18ECE0-849E-CA53-ACDB-E18FCD703C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30667" y="500053"/>
                  <a:ext cx="7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AB9C58-74D6-0A8A-A464-2746C94C7B31}"/>
                    </a:ext>
                  </a:extLst>
                </p14:cNvPr>
                <p14:cNvContentPartPr/>
                <p14:nvPr/>
              </p14:nvContentPartPr>
              <p14:xfrm>
                <a:off x="3988347" y="614173"/>
                <a:ext cx="176760" cy="80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AB9C58-74D6-0A8A-A464-2746C94C7B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72867" y="599053"/>
                  <a:ext cx="2073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0F575A-1031-5FE8-784A-0AB1C7601633}"/>
              </a:ext>
            </a:extLst>
          </p:cNvPr>
          <p:cNvGrpSpPr/>
          <p:nvPr/>
        </p:nvGrpSpPr>
        <p:grpSpPr>
          <a:xfrm>
            <a:off x="4824627" y="487453"/>
            <a:ext cx="653760" cy="213120"/>
            <a:chOff x="4824627" y="487453"/>
            <a:chExt cx="65376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06B556-7880-EAC7-7367-BF084805436B}"/>
                    </a:ext>
                  </a:extLst>
                </p14:cNvPr>
                <p14:cNvContentPartPr/>
                <p14:nvPr/>
              </p14:nvContentPartPr>
              <p14:xfrm>
                <a:off x="4824627" y="546133"/>
                <a:ext cx="187200" cy="12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06B556-7880-EAC7-7367-BF08480543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09147" y="531013"/>
                  <a:ext cx="217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F789A8-6808-50C2-409C-A9CB054F4187}"/>
                    </a:ext>
                  </a:extLst>
                </p14:cNvPr>
                <p14:cNvContentPartPr/>
                <p14:nvPr/>
              </p14:nvContentPartPr>
              <p14:xfrm>
                <a:off x="5047107" y="593653"/>
                <a:ext cx="136080" cy="8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F789A8-6808-50C2-409C-A9CB054F41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31987" y="578533"/>
                  <a:ext cx="166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BC3DAB-F34A-A534-1368-0338619C2B2C}"/>
                    </a:ext>
                  </a:extLst>
                </p14:cNvPr>
                <p14:cNvContentPartPr/>
                <p14:nvPr/>
              </p14:nvContentPartPr>
              <p14:xfrm>
                <a:off x="5277507" y="487453"/>
                <a:ext cx="22680" cy="19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BC3DAB-F34A-A534-1368-0338619C2B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2387" y="472333"/>
                  <a:ext cx="53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C79AB1-C340-0342-E345-381F81EA544D}"/>
                    </a:ext>
                  </a:extLst>
                </p14:cNvPr>
                <p14:cNvContentPartPr/>
                <p14:nvPr/>
              </p14:nvContentPartPr>
              <p14:xfrm>
                <a:off x="5402787" y="511933"/>
                <a:ext cx="75600" cy="18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C79AB1-C340-0342-E345-381F81EA54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87307" y="496453"/>
                  <a:ext cx="10584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B6638-4AA8-1F6D-F398-614B03548144}"/>
              </a:ext>
            </a:extLst>
          </p:cNvPr>
          <p:cNvGrpSpPr/>
          <p:nvPr/>
        </p:nvGrpSpPr>
        <p:grpSpPr>
          <a:xfrm>
            <a:off x="5928027" y="425173"/>
            <a:ext cx="1239840" cy="276840"/>
            <a:chOff x="5928027" y="425173"/>
            <a:chExt cx="123984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4F12B9-3418-5535-63BC-1C5DEC8EDF87}"/>
                    </a:ext>
                  </a:extLst>
                </p14:cNvPr>
                <p14:cNvContentPartPr/>
                <p14:nvPr/>
              </p14:nvContentPartPr>
              <p14:xfrm>
                <a:off x="5928027" y="509053"/>
                <a:ext cx="328320" cy="19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4F12B9-3418-5535-63BC-1C5DEC8EDF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12907" y="493933"/>
                  <a:ext cx="358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CF4598-F2CE-19E7-0D59-2CC93AD67993}"/>
                    </a:ext>
                  </a:extLst>
                </p14:cNvPr>
                <p14:cNvContentPartPr/>
                <p14:nvPr/>
              </p14:nvContentPartPr>
              <p14:xfrm>
                <a:off x="6317907" y="620293"/>
                <a:ext cx="93960" cy="70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CF4598-F2CE-19E7-0D59-2CC93AD679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02787" y="604813"/>
                  <a:ext cx="124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4A3C91-CAC9-5634-D44D-E97032712548}"/>
                    </a:ext>
                  </a:extLst>
                </p14:cNvPr>
                <p14:cNvContentPartPr/>
                <p14:nvPr/>
              </p14:nvContentPartPr>
              <p14:xfrm>
                <a:off x="6471987" y="425173"/>
                <a:ext cx="695880" cy="27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4A3C91-CAC9-5634-D44D-E970327125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56867" y="410053"/>
                  <a:ext cx="726120" cy="30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59D1F7-8B02-41CD-8CF0-051EE6873938}"/>
                  </a:ext>
                </a:extLst>
              </p14:cNvPr>
              <p14:cNvContentPartPr/>
              <p14:nvPr/>
            </p14:nvContentPartPr>
            <p14:xfrm>
              <a:off x="1072347" y="851773"/>
              <a:ext cx="6119280" cy="115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59D1F7-8B02-41CD-8CF0-051EE68739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6867" y="836653"/>
                <a:ext cx="6149880" cy="14616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\documentclass{article}&#10;\usepackage{amsmath}&#10;\pagestyle{empty}&#10;\begin{document}&#10;&#10;&#10;$$ \frac{dA_1}{dt} = \frac{2krA_0}{r_{tot}} - k^-A_1 - \frac{\delta krA_1}{r_{tot}} + 2k^-A_2 $$&#10;&#10;\end{document}" title="IguanaTex Bitmap Display">
            <a:extLst>
              <a:ext uri="{FF2B5EF4-FFF2-40B4-BE49-F238E27FC236}">
                <a16:creationId xmlns:a16="http://schemas.microsoft.com/office/drawing/2014/main" id="{602F6D7A-75A9-1F13-002D-59F1E4D4B3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942747" y="1423668"/>
            <a:ext cx="4572000" cy="58420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$ \frac{dA_2}{dt} = \frac{\delta krA_1}{r_{tot}} - 2k^-A_2 $$&#10;&#10;\end{document}" title="IguanaTex Bitmap Display">
            <a:extLst>
              <a:ext uri="{FF2B5EF4-FFF2-40B4-BE49-F238E27FC236}">
                <a16:creationId xmlns:a16="http://schemas.microsoft.com/office/drawing/2014/main" id="{89AC045B-2949-9ECE-3FE0-FD22A47BEA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922898" y="2204977"/>
            <a:ext cx="2590800" cy="584200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$$ r_{tot} = r + A_1 + 2A_2 $$&#10;&#10;\end{document}" title="IguanaTex Bitmap Display">
            <a:extLst>
              <a:ext uri="{FF2B5EF4-FFF2-40B4-BE49-F238E27FC236}">
                <a16:creationId xmlns:a16="http://schemas.microsoft.com/office/drawing/2014/main" id="{5F8C1043-9931-C2D9-50E2-6CEF2A446B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991274" y="3019903"/>
            <a:ext cx="2159000" cy="22860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&#10;$$ A_{tot} = A_0 + A_1 + A_2 $$&#10;&#10;\end{document}" title="IguanaTex Bitmap Display">
            <a:extLst>
              <a:ext uri="{FF2B5EF4-FFF2-40B4-BE49-F238E27FC236}">
                <a16:creationId xmlns:a16="http://schemas.microsoft.com/office/drawing/2014/main" id="{49FC5A8D-EE9E-CBA7-9616-D6876C40BE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942747" y="3451387"/>
            <a:ext cx="2286000" cy="228600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$$ \frac{dA_1}{dt} = 2\alpha (1-A_1-2A_2)(\beta - A_1 - A_2) - A_1 - \delta \alpha(1-A_1-2A_2)A_1 + 2A_2 $$&#10;&#10;&#10;\end{document}" title="IguanaTex Bitmap Display">
            <a:extLst>
              <a:ext uri="{FF2B5EF4-FFF2-40B4-BE49-F238E27FC236}">
                <a16:creationId xmlns:a16="http://schemas.microsoft.com/office/drawing/2014/main" id="{8FD99ECA-8EB6-06E2-BAE0-DBF3BF3926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822562" y="4332463"/>
            <a:ext cx="6618850" cy="427679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$$ \frac{dA_2}{dt} = \delta \alpha(1-A_1-2A_2)A_1 - 2A_2 $$&#10;&#10;\end{document}" title="IguanaTex Bitmap Display">
            <a:extLst>
              <a:ext uri="{FF2B5EF4-FFF2-40B4-BE49-F238E27FC236}">
                <a16:creationId xmlns:a16="http://schemas.microsoft.com/office/drawing/2014/main" id="{2D6AA576-7E87-110F-50D1-56ADA5A9087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822562" y="4958673"/>
            <a:ext cx="3754800" cy="52920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$ \alpha = k/k^- $$&#10;&#10;\end{document}" title="IguanaTex Bitmap Display">
            <a:extLst>
              <a:ext uri="{FF2B5EF4-FFF2-40B4-BE49-F238E27FC236}">
                <a16:creationId xmlns:a16="http://schemas.microsoft.com/office/drawing/2014/main" id="{B189D4FA-DA4E-2FB8-30DA-AC93A07BBF1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9073960" y="4332463"/>
            <a:ext cx="1041400" cy="25400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$ \beta = A_{tot}/r_{tot} $$&#10;&#10;\end{document}" title="IguanaTex Bitmap Display">
            <a:extLst>
              <a:ext uri="{FF2B5EF4-FFF2-40B4-BE49-F238E27FC236}">
                <a16:creationId xmlns:a16="http://schemas.microsoft.com/office/drawing/2014/main" id="{215BA44E-0FB6-74C1-62D5-57D20C007FD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8988861" y="4752838"/>
            <a:ext cx="1422400" cy="25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4A4137-852B-4253-6E0C-27F1B15434D5}"/>
                  </a:ext>
                </a:extLst>
              </p14:cNvPr>
              <p14:cNvContentPartPr/>
              <p14:nvPr/>
            </p14:nvContentPartPr>
            <p14:xfrm>
              <a:off x="267" y="3969733"/>
              <a:ext cx="12525480" cy="218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4A4137-852B-4253-6E0C-27F1B15434D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15213" y="3954253"/>
                <a:ext cx="1255572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13742F33-B655-05A6-9D38-6C41A4762B07}"/>
              </a:ext>
            </a:extLst>
          </p:cNvPr>
          <p:cNvGrpSpPr/>
          <p:nvPr/>
        </p:nvGrpSpPr>
        <p:grpSpPr>
          <a:xfrm>
            <a:off x="3226947" y="3045613"/>
            <a:ext cx="2521080" cy="497520"/>
            <a:chOff x="3226947" y="3045613"/>
            <a:chExt cx="252108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22E012-6872-F71B-98D3-BE9FAAD2071D}"/>
                    </a:ext>
                  </a:extLst>
                </p14:cNvPr>
                <p14:cNvContentPartPr/>
                <p14:nvPr/>
              </p14:nvContentPartPr>
              <p14:xfrm>
                <a:off x="3226947" y="3045613"/>
                <a:ext cx="234720" cy="49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22E012-6872-F71B-98D3-BE9FAAD207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11827" y="3030493"/>
                  <a:ext cx="265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83BFE9-ADD9-0A21-D2D1-A30356EC5128}"/>
                    </a:ext>
                  </a:extLst>
                </p14:cNvPr>
                <p14:cNvContentPartPr/>
                <p14:nvPr/>
              </p14:nvContentPartPr>
              <p14:xfrm>
                <a:off x="3581187" y="3274573"/>
                <a:ext cx="156960" cy="10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83BFE9-ADD9-0A21-D2D1-A30356EC51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6067" y="3259453"/>
                  <a:ext cx="187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FE7C75-847D-B3FF-85A9-7A885320B22F}"/>
                    </a:ext>
                  </a:extLst>
                </p14:cNvPr>
                <p14:cNvContentPartPr/>
                <p14:nvPr/>
              </p14:nvContentPartPr>
              <p14:xfrm>
                <a:off x="3747147" y="3319573"/>
                <a:ext cx="86040" cy="61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FE7C75-847D-B3FF-85A9-7A885320B2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32027" y="3304093"/>
                  <a:ext cx="116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915B1D-C276-CA1E-2050-38108AD379E6}"/>
                    </a:ext>
                  </a:extLst>
                </p14:cNvPr>
                <p14:cNvContentPartPr/>
                <p14:nvPr/>
              </p14:nvContentPartPr>
              <p14:xfrm>
                <a:off x="3906627" y="3309133"/>
                <a:ext cx="100440" cy="74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915B1D-C276-CA1E-2050-38108AD379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91147" y="3294013"/>
                  <a:ext cx="131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B519FC-FCC8-50A6-EC0E-D33D355A5CCF}"/>
                    </a:ext>
                  </a:extLst>
                </p14:cNvPr>
                <p14:cNvContentPartPr/>
                <p14:nvPr/>
              </p14:nvContentPartPr>
              <p14:xfrm>
                <a:off x="4079067" y="3317413"/>
                <a:ext cx="112320" cy="64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B519FC-FCC8-50A6-EC0E-D33D355A5C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63947" y="3302293"/>
                  <a:ext cx="142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DE1EBC-B884-03E8-CCEA-90DAD307FEA8}"/>
                    </a:ext>
                  </a:extLst>
                </p14:cNvPr>
                <p14:cNvContentPartPr/>
                <p14:nvPr/>
              </p14:nvContentPartPr>
              <p14:xfrm>
                <a:off x="4245027" y="3335053"/>
                <a:ext cx="126720" cy="5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DE1EBC-B884-03E8-CCEA-90DAD307FE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29907" y="3319573"/>
                  <a:ext cx="157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9CA80C-7EEB-6F14-9738-3FAE7D5399BB}"/>
                    </a:ext>
                  </a:extLst>
                </p14:cNvPr>
                <p14:cNvContentPartPr/>
                <p14:nvPr/>
              </p14:nvContentPartPr>
              <p14:xfrm>
                <a:off x="4438707" y="3318853"/>
                <a:ext cx="84600" cy="66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9CA80C-7EEB-6F14-9738-3FAE7D5399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3227" y="3303373"/>
                  <a:ext cx="115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5FEBBB-AC8E-1FE3-60ED-7607431425A6}"/>
                    </a:ext>
                  </a:extLst>
                </p14:cNvPr>
                <p14:cNvContentPartPr/>
                <p14:nvPr/>
              </p14:nvContentPartPr>
              <p14:xfrm>
                <a:off x="4620507" y="3335053"/>
                <a:ext cx="87480" cy="60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5FEBBB-AC8E-1FE3-60ED-7607431425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5027" y="3319573"/>
                  <a:ext cx="117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5A622F-83E9-0423-DFFE-70D7DE44A119}"/>
                    </a:ext>
                  </a:extLst>
                </p14:cNvPr>
                <p14:cNvContentPartPr/>
                <p14:nvPr/>
              </p14:nvContentPartPr>
              <p14:xfrm>
                <a:off x="4747947" y="3334333"/>
                <a:ext cx="122760" cy="6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5A622F-83E9-0423-DFFE-70D7DE44A1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32827" y="3319213"/>
                  <a:ext cx="153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B07315-5472-2EA1-D273-905DD14AAE89}"/>
                    </a:ext>
                  </a:extLst>
                </p14:cNvPr>
                <p14:cNvContentPartPr/>
                <p14:nvPr/>
              </p14:nvContentPartPr>
              <p14:xfrm>
                <a:off x="4970787" y="3337573"/>
                <a:ext cx="17640" cy="7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B07315-5472-2EA1-D273-905DD14AAE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55307" y="3322453"/>
                  <a:ext cx="47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C15AFB9-4619-9BEB-29BF-D6A554728A5C}"/>
                    </a:ext>
                  </a:extLst>
                </p14:cNvPr>
                <p14:cNvContentPartPr/>
                <p14:nvPr/>
              </p14:nvContentPartPr>
              <p14:xfrm>
                <a:off x="4959987" y="3352693"/>
                <a:ext cx="110880" cy="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C15AFB9-4619-9BEB-29BF-D6A554728A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4867" y="3337213"/>
                  <a:ext cx="141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D0EB82-51FE-3B8D-DFFC-3DCA630630B3}"/>
                    </a:ext>
                  </a:extLst>
                </p14:cNvPr>
                <p14:cNvContentPartPr/>
                <p14:nvPr/>
              </p14:nvContentPartPr>
              <p14:xfrm>
                <a:off x="5174907" y="3348013"/>
                <a:ext cx="17640" cy="55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D0EB82-51FE-3B8D-DFFC-3DCA630630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59427" y="3332533"/>
                  <a:ext cx="47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F3B9F9-D3DB-1ABA-4A84-4CF6D877CF61}"/>
                    </a:ext>
                  </a:extLst>
                </p14:cNvPr>
                <p14:cNvContentPartPr/>
                <p14:nvPr/>
              </p14:nvContentPartPr>
              <p14:xfrm>
                <a:off x="5195787" y="3288253"/>
                <a:ext cx="360" cy="3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F3B9F9-D3DB-1ABA-4A84-4CF6D877CF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80667" y="3273133"/>
                  <a:ext cx="30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73BE06-AC70-4570-0366-DF90511EA665}"/>
                    </a:ext>
                  </a:extLst>
                </p14:cNvPr>
                <p14:cNvContentPartPr/>
                <p14:nvPr/>
              </p14:nvContentPartPr>
              <p14:xfrm>
                <a:off x="5290827" y="3347293"/>
                <a:ext cx="75600" cy="6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73BE06-AC70-4570-0366-DF90511EA6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75347" y="3331813"/>
                  <a:ext cx="105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EC12CE-B583-C896-49B1-BDDCE2DE9A1B}"/>
                    </a:ext>
                  </a:extLst>
                </p14:cNvPr>
                <p14:cNvContentPartPr/>
                <p14:nvPr/>
              </p14:nvContentPartPr>
              <p14:xfrm>
                <a:off x="5452827" y="3349093"/>
                <a:ext cx="66240" cy="6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EC12CE-B583-C896-49B1-BDDCE2DE9A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37347" y="3333973"/>
                  <a:ext cx="96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16A90A-EEA4-EE7C-FF35-1EDB6EDD0157}"/>
                    </a:ext>
                  </a:extLst>
                </p14:cNvPr>
                <p14:cNvContentPartPr/>
                <p14:nvPr/>
              </p14:nvContentPartPr>
              <p14:xfrm>
                <a:off x="5631747" y="3362053"/>
                <a:ext cx="116280" cy="5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16A90A-EEA4-EE7C-FF35-1EDB6EDD01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16627" y="3346933"/>
                  <a:ext cx="14688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332A9C-3A1D-B4DF-71F9-2C22DC8BA01B}"/>
                  </a:ext>
                </a:extLst>
              </p14:cNvPr>
              <p14:cNvContentPartPr/>
              <p14:nvPr/>
            </p14:nvContentPartPr>
            <p14:xfrm>
              <a:off x="8939067" y="5113813"/>
              <a:ext cx="1576440" cy="101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332A9C-3A1D-B4DF-71F9-2C22DC8BA01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23587" y="5098333"/>
                <a:ext cx="1606680" cy="13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821C44E5-8CA1-4CFC-F541-579B173832A4}"/>
              </a:ext>
            </a:extLst>
          </p:cNvPr>
          <p:cNvGrpSpPr/>
          <p:nvPr/>
        </p:nvGrpSpPr>
        <p:grpSpPr>
          <a:xfrm>
            <a:off x="9061467" y="5425213"/>
            <a:ext cx="1680840" cy="420480"/>
            <a:chOff x="9061467" y="5425213"/>
            <a:chExt cx="168084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BE2A94-9BA0-53AA-7785-E61BAD37BCDE}"/>
                    </a:ext>
                  </a:extLst>
                </p14:cNvPr>
                <p14:cNvContentPartPr/>
                <p14:nvPr/>
              </p14:nvContentPartPr>
              <p14:xfrm>
                <a:off x="9061467" y="5426653"/>
                <a:ext cx="198000" cy="120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BE2A94-9BA0-53AA-7785-E61BAD37BC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45987" y="5411173"/>
                  <a:ext cx="228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CCE9BE-8D93-CE12-91D3-78AC1D2BF7F0}"/>
                    </a:ext>
                  </a:extLst>
                </p14:cNvPr>
                <p14:cNvContentPartPr/>
                <p14:nvPr/>
              </p14:nvContentPartPr>
              <p14:xfrm>
                <a:off x="9319587" y="5442133"/>
                <a:ext cx="113760" cy="34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CCE9BE-8D93-CE12-91D3-78AC1D2BF7F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04467" y="5427013"/>
                  <a:ext cx="144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36815F-316C-349E-71B9-959630B4B5BE}"/>
                    </a:ext>
                  </a:extLst>
                </p14:cNvPr>
                <p14:cNvContentPartPr/>
                <p14:nvPr/>
              </p14:nvContentPartPr>
              <p14:xfrm>
                <a:off x="9502467" y="5425213"/>
                <a:ext cx="46440" cy="5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36815F-316C-349E-71B9-959630B4B5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87347" y="5410093"/>
                  <a:ext cx="77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583542-1ADC-EDBB-BD3C-9B7ACC3F8D2D}"/>
                    </a:ext>
                  </a:extLst>
                </p14:cNvPr>
                <p14:cNvContentPartPr/>
                <p14:nvPr/>
              </p14:nvContentPartPr>
              <p14:xfrm>
                <a:off x="9587067" y="5430613"/>
                <a:ext cx="106920" cy="4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583542-1ADC-EDBB-BD3C-9B7ACC3F8D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71587" y="5415493"/>
                  <a:ext cx="137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FCACEB-C86E-17C4-AAFA-7068A9851D5A}"/>
                    </a:ext>
                  </a:extLst>
                </p14:cNvPr>
                <p14:cNvContentPartPr/>
                <p14:nvPr/>
              </p14:nvContentPartPr>
              <p14:xfrm>
                <a:off x="9825387" y="5432773"/>
                <a:ext cx="186120" cy="41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FCACEB-C86E-17C4-AAFA-7068A9851D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09907" y="5417293"/>
                  <a:ext cx="216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D9BE3C-F0BC-8CC6-22CA-68231AECF2AB}"/>
                    </a:ext>
                  </a:extLst>
                </p14:cNvPr>
                <p14:cNvContentPartPr/>
                <p14:nvPr/>
              </p14:nvContentPartPr>
              <p14:xfrm>
                <a:off x="9152187" y="5640493"/>
                <a:ext cx="194040" cy="186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D9BE3C-F0BC-8CC6-22CA-68231AECF2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37067" y="5625373"/>
                  <a:ext cx="224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D80364-4C89-93C7-ED7F-B50F0F595F7F}"/>
                    </a:ext>
                  </a:extLst>
                </p14:cNvPr>
                <p14:cNvContentPartPr/>
                <p14:nvPr/>
              </p14:nvContentPartPr>
              <p14:xfrm>
                <a:off x="9455307" y="5645893"/>
                <a:ext cx="47880" cy="52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D80364-4C89-93C7-ED7F-B50F0F595F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39827" y="5630773"/>
                  <a:ext cx="78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BC2BF9-53B1-43A5-8CCB-0A94A9EB450F}"/>
                    </a:ext>
                  </a:extLst>
                </p14:cNvPr>
                <p14:cNvContentPartPr/>
                <p14:nvPr/>
              </p14:nvContentPartPr>
              <p14:xfrm>
                <a:off x="9552507" y="5632573"/>
                <a:ext cx="78120" cy="50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BC2BF9-53B1-43A5-8CCB-0A94A9EB4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37387" y="5617093"/>
                  <a:ext cx="108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D3A7C17-3B3E-38B8-F750-52AA9F073DED}"/>
                    </a:ext>
                  </a:extLst>
                </p14:cNvPr>
                <p14:cNvContentPartPr/>
                <p14:nvPr/>
              </p14:nvContentPartPr>
              <p14:xfrm>
                <a:off x="9702627" y="5646613"/>
                <a:ext cx="52920" cy="5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D3A7C17-3B3E-38B8-F750-52AA9F073D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87507" y="5631493"/>
                  <a:ext cx="83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2AEEAA-53EA-785E-6393-6931F024CD55}"/>
                    </a:ext>
                  </a:extLst>
                </p14:cNvPr>
                <p14:cNvContentPartPr/>
                <p14:nvPr/>
              </p14:nvContentPartPr>
              <p14:xfrm>
                <a:off x="9818547" y="5678653"/>
                <a:ext cx="120240" cy="68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2AEEAA-53EA-785E-6393-6931F024CD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427" y="5663173"/>
                  <a:ext cx="150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04C5CF-3D52-EB1A-572C-CF96CF12381C}"/>
                    </a:ext>
                  </a:extLst>
                </p14:cNvPr>
                <p14:cNvContentPartPr/>
                <p14:nvPr/>
              </p14:nvContentPartPr>
              <p14:xfrm>
                <a:off x="10067667" y="5656333"/>
                <a:ext cx="360" cy="49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04C5CF-3D52-EB1A-572C-CF96CF1238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52187" y="5640853"/>
                  <a:ext cx="30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43C9F8-6E95-FFC0-531C-5FBA0274D60D}"/>
                    </a:ext>
                  </a:extLst>
                </p14:cNvPr>
                <p14:cNvContentPartPr/>
                <p14:nvPr/>
              </p14:nvContentPartPr>
              <p14:xfrm>
                <a:off x="10091427" y="5615653"/>
                <a:ext cx="360" cy="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43C9F8-6E95-FFC0-531C-5FBA0274D6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75947" y="5600173"/>
                  <a:ext cx="3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98DDF8-0505-0557-C284-9EC8E81F5A23}"/>
                    </a:ext>
                  </a:extLst>
                </p14:cNvPr>
                <p14:cNvContentPartPr/>
                <p14:nvPr/>
              </p14:nvContentPartPr>
              <p14:xfrm>
                <a:off x="10183587" y="5648053"/>
                <a:ext cx="93960" cy="51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98DDF8-0505-0557-C284-9EC8E81F5A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68107" y="5632933"/>
                  <a:ext cx="124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AEA4E4B-6A23-F337-5CB6-DE8088F57EAC}"/>
                    </a:ext>
                  </a:extLst>
                </p14:cNvPr>
                <p14:cNvContentPartPr/>
                <p14:nvPr/>
              </p14:nvContentPartPr>
              <p14:xfrm>
                <a:off x="10308507" y="5655613"/>
                <a:ext cx="153000" cy="190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AEA4E4B-6A23-F337-5CB6-DE8088F57E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93387" y="5640133"/>
                  <a:ext cx="183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640B6D-AA5E-A8C3-E706-775F60B78735}"/>
                    </a:ext>
                  </a:extLst>
                </p14:cNvPr>
                <p14:cNvContentPartPr/>
                <p14:nvPr/>
              </p14:nvContentPartPr>
              <p14:xfrm>
                <a:off x="10586427" y="5635813"/>
                <a:ext cx="155880" cy="74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640B6D-AA5E-A8C3-E706-775F60B787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71307" y="5620693"/>
                  <a:ext cx="18612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394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4D3465-3421-7D1D-372E-003AE9C9D198}"/>
                  </a:ext>
                </a:extLst>
              </p14:cNvPr>
              <p14:cNvContentPartPr/>
              <p14:nvPr/>
            </p14:nvContentPartPr>
            <p14:xfrm>
              <a:off x="2191587" y="423733"/>
              <a:ext cx="360" cy="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4D3465-3421-7D1D-372E-003AE9C9D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6467" y="408613"/>
                <a:ext cx="309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6C9B4FE-B33F-7A18-DF80-CE96FF12D4C3}"/>
              </a:ext>
            </a:extLst>
          </p:cNvPr>
          <p:cNvGrpSpPr/>
          <p:nvPr/>
        </p:nvGrpSpPr>
        <p:grpSpPr>
          <a:xfrm>
            <a:off x="1439547" y="358933"/>
            <a:ext cx="3266640" cy="437040"/>
            <a:chOff x="1439547" y="358933"/>
            <a:chExt cx="326664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C49CF7-2269-6561-0162-27A9A60E2F74}"/>
                    </a:ext>
                  </a:extLst>
                </p14:cNvPr>
                <p14:cNvContentPartPr/>
                <p14:nvPr/>
              </p14:nvContentPartPr>
              <p14:xfrm>
                <a:off x="1558347" y="381973"/>
                <a:ext cx="80640" cy="27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C49CF7-2269-6561-0162-27A9A60E2F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2867" y="366493"/>
                  <a:ext cx="111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84AFE2-4294-9906-71ED-D943697D0363}"/>
                    </a:ext>
                  </a:extLst>
                </p14:cNvPr>
                <p14:cNvContentPartPr/>
                <p14:nvPr/>
              </p14:nvContentPartPr>
              <p14:xfrm>
                <a:off x="1630707" y="358933"/>
                <a:ext cx="180720" cy="20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84AFE2-4294-9906-71ED-D943697D03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587" y="343453"/>
                  <a:ext cx="211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B5E9C5-0847-54A0-ACE4-15F333A03AA4}"/>
                    </a:ext>
                  </a:extLst>
                </p14:cNvPr>
                <p14:cNvContentPartPr/>
                <p14:nvPr/>
              </p14:nvContentPartPr>
              <p14:xfrm>
                <a:off x="2106267" y="432733"/>
                <a:ext cx="230760" cy="128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B5E9C5-0847-54A0-ACE4-15F333A03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0787" y="417253"/>
                  <a:ext cx="261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1F3BFA-7585-6C9F-FB89-23186833248B}"/>
                    </a:ext>
                  </a:extLst>
                </p14:cNvPr>
                <p14:cNvContentPartPr/>
                <p14:nvPr/>
              </p14:nvContentPartPr>
              <p14:xfrm>
                <a:off x="2369427" y="456853"/>
                <a:ext cx="229680" cy="11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1F3BFA-7585-6C9F-FB89-2318683324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4307" y="441733"/>
                  <a:ext cx="259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954141-F6C1-9E63-A03F-9AB5AEC0C311}"/>
                    </a:ext>
                  </a:extLst>
                </p14:cNvPr>
                <p14:cNvContentPartPr/>
                <p14:nvPr/>
              </p14:nvContentPartPr>
              <p14:xfrm>
                <a:off x="2672547" y="362893"/>
                <a:ext cx="2412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954141-F6C1-9E63-A03F-9AB5AEC0C3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7067" y="347773"/>
                  <a:ext cx="54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4207AC-D1EA-2B74-C9BB-7F6EBAE54AB3}"/>
                    </a:ext>
                  </a:extLst>
                </p14:cNvPr>
                <p14:cNvContentPartPr/>
                <p14:nvPr/>
              </p14:nvContentPartPr>
              <p14:xfrm>
                <a:off x="2780547" y="452893"/>
                <a:ext cx="151920" cy="15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4207AC-D1EA-2B74-C9BB-7F6EBAE54A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5067" y="437773"/>
                  <a:ext cx="182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5129E4-9FA5-CB8A-E394-8F673AFF07DB}"/>
                    </a:ext>
                  </a:extLst>
                </p14:cNvPr>
                <p14:cNvContentPartPr/>
                <p14:nvPr/>
              </p14:nvContentPartPr>
              <p14:xfrm>
                <a:off x="3014907" y="466573"/>
                <a:ext cx="187560" cy="13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5129E4-9FA5-CB8A-E394-8F673AFF07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9787" y="451093"/>
                  <a:ext cx="217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048908-7168-6702-4941-5C28C916BA3D}"/>
                    </a:ext>
                  </a:extLst>
                </p14:cNvPr>
                <p14:cNvContentPartPr/>
                <p14:nvPr/>
              </p14:nvContentPartPr>
              <p14:xfrm>
                <a:off x="3346827" y="362893"/>
                <a:ext cx="10800" cy="7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048908-7168-6702-4941-5C28C916BA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1347" y="347773"/>
                  <a:ext cx="41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6F5400-78D3-299E-3A56-475549CE79A2}"/>
                    </a:ext>
                  </a:extLst>
                </p14:cNvPr>
                <p14:cNvContentPartPr/>
                <p14:nvPr/>
              </p14:nvContentPartPr>
              <p14:xfrm>
                <a:off x="3328467" y="365413"/>
                <a:ext cx="28080" cy="27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6F5400-78D3-299E-3A56-475549CE79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2987" y="350293"/>
                  <a:ext cx="58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4BF90A-46E9-FA56-346D-93DB6104CF84}"/>
                    </a:ext>
                  </a:extLst>
                </p14:cNvPr>
                <p14:cNvContentPartPr/>
                <p14:nvPr/>
              </p14:nvContentPartPr>
              <p14:xfrm>
                <a:off x="3379587" y="488893"/>
                <a:ext cx="253080" cy="11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4BF90A-46E9-FA56-346D-93DB6104CF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4467" y="473773"/>
                  <a:ext cx="283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F8F38F-F931-1C3C-8E0E-2AD2A73AE947}"/>
                    </a:ext>
                  </a:extLst>
                </p14:cNvPr>
                <p14:cNvContentPartPr/>
                <p14:nvPr/>
              </p14:nvContentPartPr>
              <p14:xfrm>
                <a:off x="3760467" y="457573"/>
                <a:ext cx="25560" cy="158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F8F38F-F931-1C3C-8E0E-2AD2A73AE9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4987" y="442453"/>
                  <a:ext cx="55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1E7AEB-8E54-3C18-E477-5C326C5F04A9}"/>
                    </a:ext>
                  </a:extLst>
                </p14:cNvPr>
                <p14:cNvContentPartPr/>
                <p14:nvPr/>
              </p14:nvContentPartPr>
              <p14:xfrm>
                <a:off x="3679827" y="511213"/>
                <a:ext cx="16488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1E7AEB-8E54-3C18-E477-5C326C5F04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4707" y="496093"/>
                  <a:ext cx="195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CF1521-3416-E94B-A52B-F241DCC4F7EE}"/>
                    </a:ext>
                  </a:extLst>
                </p14:cNvPr>
                <p14:cNvContentPartPr/>
                <p14:nvPr/>
              </p14:nvContentPartPr>
              <p14:xfrm>
                <a:off x="3980427" y="487453"/>
                <a:ext cx="12240" cy="120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CF1521-3416-E94B-A52B-F241DCC4F7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4947" y="472333"/>
                  <a:ext cx="42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9D5ED9-4C2B-CB0C-2B89-A06D4812769C}"/>
                    </a:ext>
                  </a:extLst>
                </p14:cNvPr>
                <p14:cNvContentPartPr/>
                <p14:nvPr/>
              </p14:nvContentPartPr>
              <p14:xfrm>
                <a:off x="4002747" y="432013"/>
                <a:ext cx="12240" cy="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9D5ED9-4C2B-CB0C-2B89-A06D481276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7267" y="416533"/>
                  <a:ext cx="42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55695-542D-3454-B26A-29BC19DDC2C0}"/>
                    </a:ext>
                  </a:extLst>
                </p14:cNvPr>
                <p14:cNvContentPartPr/>
                <p14:nvPr/>
              </p14:nvContentPartPr>
              <p14:xfrm>
                <a:off x="4032987" y="496453"/>
                <a:ext cx="159840" cy="127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55695-542D-3454-B26A-29BC19DDC2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7867" y="480973"/>
                  <a:ext cx="190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39116F-4442-DA07-0A17-EFD1224D4563}"/>
                    </a:ext>
                  </a:extLst>
                </p14:cNvPr>
                <p14:cNvContentPartPr/>
                <p14:nvPr/>
              </p14:nvContentPartPr>
              <p14:xfrm>
                <a:off x="4259427" y="493573"/>
                <a:ext cx="274320" cy="131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39116F-4442-DA07-0A17-EFD1224D45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44307" y="478453"/>
                  <a:ext cx="304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6CC754-5DA1-2A90-3F18-F9E16F48B18B}"/>
                    </a:ext>
                  </a:extLst>
                </p14:cNvPr>
                <p14:cNvContentPartPr/>
                <p14:nvPr/>
              </p14:nvContentPartPr>
              <p14:xfrm>
                <a:off x="1439547" y="681853"/>
                <a:ext cx="3266640" cy="11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6CC754-5DA1-2A90-3F18-F9E16F48B1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24427" y="666733"/>
                  <a:ext cx="32972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C4C9E8-9130-A77F-BFB6-A2B49F3DD51E}"/>
                  </a:ext>
                </a:extLst>
              </p14:cNvPr>
              <p14:cNvContentPartPr/>
              <p14:nvPr/>
            </p14:nvContentPartPr>
            <p14:xfrm>
              <a:off x="719187" y="1611013"/>
              <a:ext cx="114840" cy="324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C4C9E8-9130-A77F-BFB6-A2B49F3DD5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4067" y="1595893"/>
                <a:ext cx="1454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129B06-6E1A-7A61-C197-01A028CB8B80}"/>
                  </a:ext>
                </a:extLst>
              </p14:cNvPr>
              <p14:cNvContentPartPr/>
              <p14:nvPr/>
            </p14:nvContentPartPr>
            <p14:xfrm>
              <a:off x="794427" y="1643053"/>
              <a:ext cx="160920" cy="127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129B06-6E1A-7A61-C197-01A028CB8B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8947" y="1627933"/>
                <a:ext cx="191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5AFFB5-2A05-027A-6F4C-EB8747FA1170}"/>
                  </a:ext>
                </a:extLst>
              </p14:cNvPr>
              <p14:cNvContentPartPr/>
              <p14:nvPr/>
            </p14:nvContentPartPr>
            <p14:xfrm>
              <a:off x="1116987" y="1695253"/>
              <a:ext cx="132120" cy="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5AFFB5-2A05-027A-6F4C-EB8747FA11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1867" y="1679773"/>
                <a:ext cx="162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190C78-B826-4D71-A0A8-BBE953ED5D59}"/>
                  </a:ext>
                </a:extLst>
              </p14:cNvPr>
              <p14:cNvContentPartPr/>
              <p14:nvPr/>
            </p14:nvContentPartPr>
            <p14:xfrm>
              <a:off x="1122387" y="1760773"/>
              <a:ext cx="141120" cy="20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190C78-B826-4D71-A0A8-BBE953ED5D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6907" y="1745653"/>
                <a:ext cx="171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EFD445-48D0-9EEF-820C-701F754C1EE3}"/>
                  </a:ext>
                </a:extLst>
              </p14:cNvPr>
              <p14:cNvContentPartPr/>
              <p14:nvPr/>
            </p14:nvContentPartPr>
            <p14:xfrm>
              <a:off x="1501467" y="1633693"/>
              <a:ext cx="188640" cy="183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EFD445-48D0-9EEF-820C-701F754C1E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86347" y="1618213"/>
                <a:ext cx="2192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7B2D78-99C2-2BC6-6EB8-000750A57FC6}"/>
                  </a:ext>
                </a:extLst>
              </p14:cNvPr>
              <p14:cNvContentPartPr/>
              <p14:nvPr/>
            </p14:nvContentPartPr>
            <p14:xfrm>
              <a:off x="1534587" y="1738453"/>
              <a:ext cx="176760" cy="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7B2D78-99C2-2BC6-6EB8-000750A57F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19467" y="1723333"/>
                <a:ext cx="2073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8C4F808-69A5-901C-3AFB-6BB1272A4DC9}"/>
                  </a:ext>
                </a:extLst>
              </p14:cNvPr>
              <p14:cNvContentPartPr/>
              <p14:nvPr/>
            </p14:nvContentPartPr>
            <p14:xfrm>
              <a:off x="1840227" y="1750693"/>
              <a:ext cx="4320" cy="7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8C4F808-69A5-901C-3AFB-6BB1272A4D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24747" y="1735573"/>
                <a:ext cx="349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92BCB1-1ED4-B240-5A17-CD70450671D9}"/>
                  </a:ext>
                </a:extLst>
              </p14:cNvPr>
              <p14:cNvContentPartPr/>
              <p14:nvPr/>
            </p14:nvContentPartPr>
            <p14:xfrm>
              <a:off x="1786587" y="1776613"/>
              <a:ext cx="126360" cy="1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92BCB1-1ED4-B240-5A17-CD70450671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71467" y="1761133"/>
                <a:ext cx="156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C8FB38-FC72-62C3-75B2-83F7B5F03D12}"/>
                  </a:ext>
                </a:extLst>
              </p14:cNvPr>
              <p14:cNvContentPartPr/>
              <p14:nvPr/>
            </p14:nvContentPartPr>
            <p14:xfrm>
              <a:off x="1914027" y="1773733"/>
              <a:ext cx="91080" cy="45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C8FB38-FC72-62C3-75B2-83F7B5F03D1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98547" y="1758613"/>
                <a:ext cx="1216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F98B1A6-A9BC-6311-0253-8C83B7DFA623}"/>
                  </a:ext>
                </a:extLst>
              </p14:cNvPr>
              <p14:cNvContentPartPr/>
              <p14:nvPr/>
            </p14:nvContentPartPr>
            <p14:xfrm>
              <a:off x="2062707" y="1752133"/>
              <a:ext cx="25560" cy="72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F98B1A6-A9BC-6311-0253-8C83B7DFA6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47227" y="1736653"/>
                <a:ext cx="558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411608-9A30-DE59-E4AB-8D2556390826}"/>
                  </a:ext>
                </a:extLst>
              </p14:cNvPr>
              <p14:cNvContentPartPr/>
              <p14:nvPr/>
            </p14:nvContentPartPr>
            <p14:xfrm>
              <a:off x="2033547" y="1773013"/>
              <a:ext cx="118800" cy="3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411608-9A30-DE59-E4AB-8D255639082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18427" y="1757893"/>
                <a:ext cx="149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7602BCF-394F-0E6A-1D85-9A179AC454AA}"/>
                  </a:ext>
                </a:extLst>
              </p14:cNvPr>
              <p14:cNvContentPartPr/>
              <p14:nvPr/>
            </p14:nvContentPartPr>
            <p14:xfrm>
              <a:off x="1509387" y="1863733"/>
              <a:ext cx="741960" cy="20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7602BCF-394F-0E6A-1D85-9A179AC454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94267" y="1848613"/>
                <a:ext cx="7722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8F64211-A6BA-319B-62C2-F8C21595403C}"/>
              </a:ext>
            </a:extLst>
          </p:cNvPr>
          <p:cNvGrpSpPr/>
          <p:nvPr/>
        </p:nvGrpSpPr>
        <p:grpSpPr>
          <a:xfrm>
            <a:off x="1637187" y="1968133"/>
            <a:ext cx="533880" cy="174960"/>
            <a:chOff x="1637187" y="1968133"/>
            <a:chExt cx="5338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F0ADBB-88D1-C806-6C62-BC6656345F2D}"/>
                    </a:ext>
                  </a:extLst>
                </p14:cNvPr>
                <p14:cNvContentPartPr/>
                <p14:nvPr/>
              </p14:nvContentPartPr>
              <p14:xfrm>
                <a:off x="1637187" y="1968133"/>
                <a:ext cx="154440" cy="8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F0ADBB-88D1-C806-6C62-BC6656345F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22067" y="1953013"/>
                  <a:ext cx="185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098BE3-DFED-C3A2-FD7C-6177BFE33C70}"/>
                    </a:ext>
                  </a:extLst>
                </p14:cNvPr>
                <p14:cNvContentPartPr/>
                <p14:nvPr/>
              </p14:nvContentPartPr>
              <p14:xfrm>
                <a:off x="1790187" y="2006653"/>
                <a:ext cx="10800" cy="97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098BE3-DFED-C3A2-FD7C-6177BFE33C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74707" y="1991533"/>
                  <a:ext cx="41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A74827-DDC2-0C97-B9A6-69737021A911}"/>
                    </a:ext>
                  </a:extLst>
                </p14:cNvPr>
                <p14:cNvContentPartPr/>
                <p14:nvPr/>
              </p14:nvContentPartPr>
              <p14:xfrm>
                <a:off x="1762467" y="2058133"/>
                <a:ext cx="106920" cy="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A74827-DDC2-0C97-B9A6-69737021A9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46987" y="2043013"/>
                  <a:ext cx="137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B9203E-B1B9-2FAD-C223-CE9880F4C3DC}"/>
                    </a:ext>
                  </a:extLst>
                </p14:cNvPr>
                <p14:cNvContentPartPr/>
                <p14:nvPr/>
              </p14:nvContentPartPr>
              <p14:xfrm>
                <a:off x="1892787" y="2052013"/>
                <a:ext cx="91080" cy="5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B9203E-B1B9-2FAD-C223-CE9880F4C3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77667" y="2036893"/>
                  <a:ext cx="121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CCF0F3-4462-63CD-1A16-49CDC8E99D51}"/>
                    </a:ext>
                  </a:extLst>
                </p14:cNvPr>
                <p14:cNvContentPartPr/>
                <p14:nvPr/>
              </p14:nvContentPartPr>
              <p14:xfrm>
                <a:off x="2062707" y="2022853"/>
                <a:ext cx="84600" cy="12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CCF0F3-4462-63CD-1A16-49CDC8E99D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47227" y="2007733"/>
                  <a:ext cx="115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36E137-EA4B-F11B-658B-599B9D234FC1}"/>
                    </a:ext>
                  </a:extLst>
                </p14:cNvPr>
                <p14:cNvContentPartPr/>
                <p14:nvPr/>
              </p14:nvContentPartPr>
              <p14:xfrm>
                <a:off x="2006187" y="2075773"/>
                <a:ext cx="164880" cy="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36E137-EA4B-F11B-658B-599B9D234F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0707" y="2060653"/>
                  <a:ext cx="1954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3D71CB0-27A3-8260-A273-3F396EC8C846}"/>
                  </a:ext>
                </a:extLst>
              </p14:cNvPr>
              <p14:cNvContentPartPr/>
              <p14:nvPr/>
            </p14:nvContentPartPr>
            <p14:xfrm>
              <a:off x="2879187" y="1843573"/>
              <a:ext cx="74160" cy="9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3D71CB0-27A3-8260-A273-3F396EC8C8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64067" y="1828093"/>
                <a:ext cx="10476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C5D6D9F8-4FC7-831F-29C0-6DA6F696BD5D}"/>
              </a:ext>
            </a:extLst>
          </p:cNvPr>
          <p:cNvGrpSpPr/>
          <p:nvPr/>
        </p:nvGrpSpPr>
        <p:grpSpPr>
          <a:xfrm>
            <a:off x="3575787" y="1639093"/>
            <a:ext cx="560520" cy="236880"/>
            <a:chOff x="3575787" y="1639093"/>
            <a:chExt cx="5605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DD3C4B-CBB1-7B46-B072-E6AEA65B9063}"/>
                    </a:ext>
                  </a:extLst>
                </p14:cNvPr>
                <p14:cNvContentPartPr/>
                <p14:nvPr/>
              </p14:nvContentPartPr>
              <p14:xfrm>
                <a:off x="3575787" y="1639093"/>
                <a:ext cx="201960" cy="22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DD3C4B-CBB1-7B46-B072-E6AEA65B90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60667" y="1623973"/>
                  <a:ext cx="232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4CA0CC-7F47-F662-A33F-323B922F5C40}"/>
                    </a:ext>
                  </a:extLst>
                </p14:cNvPr>
                <p14:cNvContentPartPr/>
                <p14:nvPr/>
              </p14:nvContentPartPr>
              <p14:xfrm>
                <a:off x="3610347" y="1792093"/>
                <a:ext cx="142560" cy="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4CA0CC-7F47-F662-A33F-323B922F5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94867" y="1776613"/>
                  <a:ext cx="173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C5E2B0-5A45-5116-05A3-177D11CE2E11}"/>
                    </a:ext>
                  </a:extLst>
                </p14:cNvPr>
                <p14:cNvContentPartPr/>
                <p14:nvPr/>
              </p14:nvContentPartPr>
              <p14:xfrm>
                <a:off x="3859107" y="1798213"/>
                <a:ext cx="8280" cy="73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C5E2B0-5A45-5116-05A3-177D11CE2E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43987" y="1782733"/>
                  <a:ext cx="38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E37586-3FF5-5E8B-E662-387F67E9512D}"/>
                    </a:ext>
                  </a:extLst>
                </p14:cNvPr>
                <p14:cNvContentPartPr/>
                <p14:nvPr/>
              </p14:nvContentPartPr>
              <p14:xfrm>
                <a:off x="3829587" y="1835293"/>
                <a:ext cx="93240" cy="2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E37586-3FF5-5E8B-E662-387F67E951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14467" y="1820173"/>
                  <a:ext cx="12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353EE2-75F7-8516-4C56-53FD54299825}"/>
                    </a:ext>
                  </a:extLst>
                </p14:cNvPr>
                <p14:cNvContentPartPr/>
                <p14:nvPr/>
              </p14:nvContentPartPr>
              <p14:xfrm>
                <a:off x="3926427" y="1819093"/>
                <a:ext cx="92520" cy="38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353EE2-75F7-8516-4C56-53FD542998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10947" y="1803973"/>
                  <a:ext cx="123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FC2227-B521-B024-9B55-FF4BFBD91CC5}"/>
                    </a:ext>
                  </a:extLst>
                </p14:cNvPr>
                <p14:cNvContentPartPr/>
                <p14:nvPr/>
              </p14:nvContentPartPr>
              <p14:xfrm>
                <a:off x="4079067" y="1798213"/>
                <a:ext cx="25560" cy="77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FC2227-B521-B024-9B55-FF4BFBD91C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63947" y="1782733"/>
                  <a:ext cx="55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6816E8-EE8A-95FB-1B95-031BFF7F16C6}"/>
                    </a:ext>
                  </a:extLst>
                </p14:cNvPr>
                <p14:cNvContentPartPr/>
                <p14:nvPr/>
              </p14:nvContentPartPr>
              <p14:xfrm>
                <a:off x="4068627" y="1823053"/>
                <a:ext cx="67680" cy="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6816E8-EE8A-95FB-1B95-031BFF7F16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53147" y="1807933"/>
                  <a:ext cx="979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438FA52-763E-5F0A-B07B-0C5515D70BF7}"/>
              </a:ext>
            </a:extLst>
          </p:cNvPr>
          <p:cNvGrpSpPr/>
          <p:nvPr/>
        </p:nvGrpSpPr>
        <p:grpSpPr>
          <a:xfrm>
            <a:off x="4441227" y="1743853"/>
            <a:ext cx="237600" cy="74880"/>
            <a:chOff x="4441227" y="1743853"/>
            <a:chExt cx="23760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4DFC4D-594A-BD31-AC8D-FC8D4D2A4C8F}"/>
                    </a:ext>
                  </a:extLst>
                </p14:cNvPr>
                <p14:cNvContentPartPr/>
                <p14:nvPr/>
              </p14:nvContentPartPr>
              <p14:xfrm>
                <a:off x="4445187" y="1743853"/>
                <a:ext cx="170280" cy="12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4DFC4D-594A-BD31-AC8D-FC8D4D2A4C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30067" y="1728733"/>
                  <a:ext cx="200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01DBEB-98C6-C32E-CC2F-1E67D7113A14}"/>
                    </a:ext>
                  </a:extLst>
                </p14:cNvPr>
                <p14:cNvContentPartPr/>
                <p14:nvPr/>
              </p14:nvContentPartPr>
              <p14:xfrm>
                <a:off x="4441227" y="1813693"/>
                <a:ext cx="237600" cy="5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01DBEB-98C6-C32E-CC2F-1E67D7113A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6107" y="1798573"/>
                  <a:ext cx="2678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2A11BA-F5C5-76E9-36A6-DC325D661904}"/>
              </a:ext>
            </a:extLst>
          </p:cNvPr>
          <p:cNvGrpSpPr/>
          <p:nvPr/>
        </p:nvGrpSpPr>
        <p:grpSpPr>
          <a:xfrm>
            <a:off x="4851987" y="1688413"/>
            <a:ext cx="732600" cy="169200"/>
            <a:chOff x="4851987" y="1688413"/>
            <a:chExt cx="73260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6C1502-49CC-0EA8-7D5B-6B6AC903EEE8}"/>
                    </a:ext>
                  </a:extLst>
                </p14:cNvPr>
                <p14:cNvContentPartPr/>
                <p14:nvPr/>
              </p14:nvContentPartPr>
              <p14:xfrm>
                <a:off x="4851987" y="1688413"/>
                <a:ext cx="240120" cy="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6C1502-49CC-0EA8-7D5B-6B6AC903EE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36867" y="1673293"/>
                  <a:ext cx="270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16E62A-4AFD-006F-837B-6B33C612B07F}"/>
                    </a:ext>
                  </a:extLst>
                </p14:cNvPr>
                <p14:cNvContentPartPr/>
                <p14:nvPr/>
              </p14:nvContentPartPr>
              <p14:xfrm>
                <a:off x="4933707" y="1713613"/>
                <a:ext cx="16200" cy="124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16E62A-4AFD-006F-837B-6B33C612B0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18587" y="1698133"/>
                  <a:ext cx="46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37AA682-245D-9197-A1D2-B75E47F5C17D}"/>
                    </a:ext>
                  </a:extLst>
                </p14:cNvPr>
                <p14:cNvContentPartPr/>
                <p14:nvPr/>
              </p14:nvContentPartPr>
              <p14:xfrm>
                <a:off x="5051067" y="1779133"/>
                <a:ext cx="117720" cy="38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37AA682-245D-9197-A1D2-B75E47F5C1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5587" y="1764013"/>
                  <a:ext cx="147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FBA4272-1FB2-D5DA-8426-86BCE3F9DA87}"/>
                    </a:ext>
                  </a:extLst>
                </p14:cNvPr>
                <p14:cNvContentPartPr/>
                <p14:nvPr/>
              </p14:nvContentPartPr>
              <p14:xfrm>
                <a:off x="5267067" y="1747453"/>
                <a:ext cx="360" cy="110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FBA4272-1FB2-D5DA-8426-86BCE3F9DA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51587" y="1731973"/>
                  <a:ext cx="30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2C8F747-1626-6B87-C859-AA47843BCF26}"/>
                    </a:ext>
                  </a:extLst>
                </p14:cNvPr>
                <p14:cNvContentPartPr/>
                <p14:nvPr/>
              </p14:nvContentPartPr>
              <p14:xfrm>
                <a:off x="5223507" y="1788493"/>
                <a:ext cx="116280" cy="1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2C8F747-1626-6B87-C859-AA47843BCF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08387" y="1773373"/>
                  <a:ext cx="146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9FEFB23-54DA-716A-19C8-89819BB8FD6B}"/>
                    </a:ext>
                  </a:extLst>
                </p14:cNvPr>
                <p14:cNvContentPartPr/>
                <p14:nvPr/>
              </p14:nvContentPartPr>
              <p14:xfrm>
                <a:off x="5375067" y="1780573"/>
                <a:ext cx="91080" cy="49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9FEFB23-54DA-716A-19C8-89819BB8FD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59587" y="1765093"/>
                  <a:ext cx="121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9FCB41E-B4BE-BF6B-C189-FA46345A33EF}"/>
                    </a:ext>
                  </a:extLst>
                </p14:cNvPr>
                <p14:cNvContentPartPr/>
                <p14:nvPr/>
              </p14:nvContentPartPr>
              <p14:xfrm>
                <a:off x="5543547" y="1708213"/>
                <a:ext cx="41040" cy="127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9FCB41E-B4BE-BF6B-C189-FA46345A33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28427" y="1692733"/>
                  <a:ext cx="716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183538-97D0-3C54-963A-B6BFC6ED2D86}"/>
              </a:ext>
            </a:extLst>
          </p:cNvPr>
          <p:cNvGrpSpPr/>
          <p:nvPr/>
        </p:nvGrpSpPr>
        <p:grpSpPr>
          <a:xfrm>
            <a:off x="5824707" y="1689853"/>
            <a:ext cx="2441520" cy="275760"/>
            <a:chOff x="5824707" y="1689853"/>
            <a:chExt cx="24415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D52C4E-77CF-2C2E-6CA9-08A7600323D6}"/>
                    </a:ext>
                  </a:extLst>
                </p14:cNvPr>
                <p14:cNvContentPartPr/>
                <p14:nvPr/>
              </p14:nvContentPartPr>
              <p14:xfrm>
                <a:off x="5824707" y="1691653"/>
                <a:ext cx="152280" cy="15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D52C4E-77CF-2C2E-6CA9-08A7600323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09587" y="1676533"/>
                  <a:ext cx="182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8ED96B-CDE2-9082-B8FB-55DD3B5675B3}"/>
                    </a:ext>
                  </a:extLst>
                </p14:cNvPr>
                <p14:cNvContentPartPr/>
                <p14:nvPr/>
              </p14:nvContentPartPr>
              <p14:xfrm>
                <a:off x="5871507" y="1786693"/>
                <a:ext cx="80640" cy="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8ED96B-CDE2-9082-B8FB-55DD3B5675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56387" y="1771213"/>
                  <a:ext cx="111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384FF4-B1D5-1E88-6ABA-A23A580804F9}"/>
                    </a:ext>
                  </a:extLst>
                </p14:cNvPr>
                <p14:cNvContentPartPr/>
                <p14:nvPr/>
              </p14:nvContentPartPr>
              <p14:xfrm>
                <a:off x="6058707" y="1689853"/>
                <a:ext cx="136080" cy="166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384FF4-B1D5-1E88-6ABA-A23A580804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43227" y="1674373"/>
                  <a:ext cx="166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7220BBD-A919-E9BF-A9C5-E71317A71999}"/>
                    </a:ext>
                  </a:extLst>
                </p14:cNvPr>
                <p14:cNvContentPartPr/>
                <p14:nvPr/>
              </p14:nvContentPartPr>
              <p14:xfrm>
                <a:off x="6407547" y="1704253"/>
                <a:ext cx="25560" cy="170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7220BBD-A919-E9BF-A9C5-E71317A719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92427" y="1689133"/>
                  <a:ext cx="55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F269E1-07E3-DF86-F9A8-EEBCB48A19DF}"/>
                    </a:ext>
                  </a:extLst>
                </p14:cNvPr>
                <p14:cNvContentPartPr/>
                <p14:nvPr/>
              </p14:nvContentPartPr>
              <p14:xfrm>
                <a:off x="6520947" y="1709293"/>
                <a:ext cx="29160" cy="174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F269E1-07E3-DF86-F9A8-EEBCB48A19D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05467" y="1694173"/>
                  <a:ext cx="59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FA0BF4-3097-2DB3-081F-F2FBB8AAB75C}"/>
                    </a:ext>
                  </a:extLst>
                </p14:cNvPr>
                <p14:cNvContentPartPr/>
                <p14:nvPr/>
              </p14:nvContentPartPr>
              <p14:xfrm>
                <a:off x="6333747" y="1737733"/>
                <a:ext cx="403560" cy="48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FA0BF4-3097-2DB3-081F-F2FBB8AAB75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18627" y="1722613"/>
                  <a:ext cx="433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BFCF6C-DC8D-E4D4-4B27-C01D1252488E}"/>
                    </a:ext>
                  </a:extLst>
                </p14:cNvPr>
                <p14:cNvContentPartPr/>
                <p14:nvPr/>
              </p14:nvContentPartPr>
              <p14:xfrm>
                <a:off x="6360027" y="1830613"/>
                <a:ext cx="352080" cy="2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BFCF6C-DC8D-E4D4-4B27-C01D125248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44907" y="1815493"/>
                  <a:ext cx="382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71E1B6-B9FD-022B-CF34-E14071F091B7}"/>
                    </a:ext>
                  </a:extLst>
                </p14:cNvPr>
                <p14:cNvContentPartPr/>
                <p14:nvPr/>
              </p14:nvContentPartPr>
              <p14:xfrm>
                <a:off x="6894987" y="1806853"/>
                <a:ext cx="6840" cy="55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71E1B6-B9FD-022B-CF34-E14071F091B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79507" y="1791733"/>
                  <a:ext cx="37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D26D1-841D-E32E-6F59-0AF072651A22}"/>
                    </a:ext>
                  </a:extLst>
                </p14:cNvPr>
                <p14:cNvContentPartPr/>
                <p14:nvPr/>
              </p14:nvContentPartPr>
              <p14:xfrm>
                <a:off x="6896067" y="1762933"/>
                <a:ext cx="13680" cy="4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D26D1-841D-E32E-6F59-0AF072651A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80947" y="1747813"/>
                  <a:ext cx="43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A70EE0-1B96-04F4-C84E-CB25007A6988}"/>
                    </a:ext>
                  </a:extLst>
                </p14:cNvPr>
                <p14:cNvContentPartPr/>
                <p14:nvPr/>
              </p14:nvContentPartPr>
              <p14:xfrm>
                <a:off x="6985707" y="1796773"/>
                <a:ext cx="113760" cy="65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A70EE0-1B96-04F4-C84E-CB25007A69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70587" y="1781653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55EA0DD-1248-78AF-FFF4-6DA522D9DBDD}"/>
                    </a:ext>
                  </a:extLst>
                </p14:cNvPr>
                <p14:cNvContentPartPr/>
                <p14:nvPr/>
              </p14:nvContentPartPr>
              <p14:xfrm>
                <a:off x="7246347" y="1795333"/>
                <a:ext cx="146520" cy="51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55EA0DD-1248-78AF-FFF4-6DA522D9DB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31227" y="1780213"/>
                  <a:ext cx="177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6C6334-E570-E95D-D247-07FD86861503}"/>
                    </a:ext>
                  </a:extLst>
                </p14:cNvPr>
                <p14:cNvContentPartPr/>
                <p14:nvPr/>
              </p14:nvContentPartPr>
              <p14:xfrm>
                <a:off x="7382067" y="1801453"/>
                <a:ext cx="180720" cy="164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6C6334-E570-E95D-D247-07FD868615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66947" y="1786333"/>
                  <a:ext cx="211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BA14CB7-0D8E-7B78-1208-ADB97E175B55}"/>
                    </a:ext>
                  </a:extLst>
                </p14:cNvPr>
                <p14:cNvContentPartPr/>
                <p14:nvPr/>
              </p14:nvContentPartPr>
              <p14:xfrm>
                <a:off x="7602027" y="1785253"/>
                <a:ext cx="82080" cy="55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BA14CB7-0D8E-7B78-1208-ADB97E175B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86907" y="1770133"/>
                  <a:ext cx="112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02E23A-87D1-EE57-EBEA-E81FA8ED5551}"/>
                    </a:ext>
                  </a:extLst>
                </p14:cNvPr>
                <p14:cNvContentPartPr/>
                <p14:nvPr/>
              </p14:nvContentPartPr>
              <p14:xfrm>
                <a:off x="7762947" y="1757533"/>
                <a:ext cx="6840" cy="80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02E23A-87D1-EE57-EBEA-E81FA8ED55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47467" y="1742053"/>
                  <a:ext cx="37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F3DECEA-504E-991C-D503-70943DA9F47F}"/>
                    </a:ext>
                  </a:extLst>
                </p14:cNvPr>
                <p14:cNvContentPartPr/>
                <p14:nvPr/>
              </p14:nvContentPartPr>
              <p14:xfrm>
                <a:off x="7733787" y="1787413"/>
                <a:ext cx="83520" cy="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F3DECEA-504E-991C-D503-70943DA9F4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18667" y="1771933"/>
                  <a:ext cx="113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709EE1-84E4-A73C-63EE-247A616C1DB7}"/>
                    </a:ext>
                  </a:extLst>
                </p14:cNvPr>
                <p14:cNvContentPartPr/>
                <p14:nvPr/>
              </p14:nvContentPartPr>
              <p14:xfrm>
                <a:off x="7841787" y="1791373"/>
                <a:ext cx="144000" cy="40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709EE1-84E4-A73C-63EE-247A616C1D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26667" y="1776253"/>
                  <a:ext cx="174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054D9A-1083-9193-1354-91B63729DD0C}"/>
                    </a:ext>
                  </a:extLst>
                </p14:cNvPr>
                <p14:cNvContentPartPr/>
                <p14:nvPr/>
              </p14:nvContentPartPr>
              <p14:xfrm>
                <a:off x="8002347" y="1776973"/>
                <a:ext cx="263880" cy="5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054D9A-1083-9193-1354-91B63729DD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87227" y="1761853"/>
                  <a:ext cx="29412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92F294A-0DC2-D5CE-EE40-6635A1449B5B}"/>
                  </a:ext>
                </a:extLst>
              </p14:cNvPr>
              <p14:cNvContentPartPr/>
              <p14:nvPr/>
            </p14:nvContentPartPr>
            <p14:xfrm>
              <a:off x="4937667" y="2018173"/>
              <a:ext cx="3403440" cy="49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92F294A-0DC2-D5CE-EE40-6635A1449B5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22547" y="2003053"/>
                <a:ext cx="343404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61E3EC-7493-46E2-6D18-AD1625F3BFA4}"/>
              </a:ext>
            </a:extLst>
          </p:cNvPr>
          <p:cNvGrpSpPr/>
          <p:nvPr/>
        </p:nvGrpSpPr>
        <p:grpSpPr>
          <a:xfrm>
            <a:off x="4986627" y="2196373"/>
            <a:ext cx="3124440" cy="252360"/>
            <a:chOff x="4986627" y="2196373"/>
            <a:chExt cx="31244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A5FED4-FDA7-9DF4-FC9B-5BA642F82B85}"/>
                    </a:ext>
                  </a:extLst>
                </p14:cNvPr>
                <p14:cNvContentPartPr/>
                <p14:nvPr/>
              </p14:nvContentPartPr>
              <p14:xfrm>
                <a:off x="4986627" y="2196373"/>
                <a:ext cx="205920" cy="3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A5FED4-FDA7-9DF4-FC9B-5BA642F82B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71147" y="2181253"/>
                  <a:ext cx="236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078EFF-24C6-8003-E1E8-46B92C30EA51}"/>
                    </a:ext>
                  </a:extLst>
                </p14:cNvPr>
                <p14:cNvContentPartPr/>
                <p14:nvPr/>
              </p14:nvContentPartPr>
              <p14:xfrm>
                <a:off x="5083827" y="2222293"/>
                <a:ext cx="1800" cy="10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078EFF-24C6-8003-E1E8-46B92C30EA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68707" y="2206813"/>
                  <a:ext cx="32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88188F-D242-98E0-BB7F-FCA96DF3F781}"/>
                    </a:ext>
                  </a:extLst>
                </p14:cNvPr>
                <p14:cNvContentPartPr/>
                <p14:nvPr/>
              </p14:nvContentPartPr>
              <p14:xfrm>
                <a:off x="5174907" y="2270893"/>
                <a:ext cx="117720" cy="54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88188F-D242-98E0-BB7F-FCA96DF3F7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9427" y="2255773"/>
                  <a:ext cx="147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BE1D1E-2F18-FF5B-0211-DB588FE82B3C}"/>
                    </a:ext>
                  </a:extLst>
                </p14:cNvPr>
                <p14:cNvContentPartPr/>
                <p14:nvPr/>
              </p14:nvContentPartPr>
              <p14:xfrm>
                <a:off x="5376147" y="2239213"/>
                <a:ext cx="14760" cy="84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BE1D1E-2F18-FF5B-0211-DB588FE82B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61027" y="2223733"/>
                  <a:ext cx="45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C0BD3F-D4AF-58D4-D43F-8CAE310E1F25}"/>
                    </a:ext>
                  </a:extLst>
                </p14:cNvPr>
                <p14:cNvContentPartPr/>
                <p14:nvPr/>
              </p14:nvContentPartPr>
              <p14:xfrm>
                <a:off x="5355267" y="2273053"/>
                <a:ext cx="62280" cy="4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C0BD3F-D4AF-58D4-D43F-8CAE310E1F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40147" y="2257573"/>
                  <a:ext cx="92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7E3ED2-ED99-DA24-6938-FC03CF157DD4}"/>
                    </a:ext>
                  </a:extLst>
                </p14:cNvPr>
                <p14:cNvContentPartPr/>
                <p14:nvPr/>
              </p14:nvContentPartPr>
              <p14:xfrm>
                <a:off x="5443467" y="2278453"/>
                <a:ext cx="104400" cy="41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7E3ED2-ED99-DA24-6938-FC03CF157D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28347" y="2262973"/>
                  <a:ext cx="135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996F14-A01D-5665-B5B9-610066276B20}"/>
                    </a:ext>
                  </a:extLst>
                </p14:cNvPr>
                <p14:cNvContentPartPr/>
                <p14:nvPr/>
              </p14:nvContentPartPr>
              <p14:xfrm>
                <a:off x="5646507" y="2203213"/>
                <a:ext cx="4320" cy="11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996F14-A01D-5665-B5B9-610066276B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31387" y="2188093"/>
                  <a:ext cx="34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5C6F62-4D63-4003-0EDD-B06DB73163A6}"/>
                    </a:ext>
                  </a:extLst>
                </p14:cNvPr>
                <p14:cNvContentPartPr/>
                <p14:nvPr/>
              </p14:nvContentPartPr>
              <p14:xfrm>
                <a:off x="5899227" y="2205013"/>
                <a:ext cx="10800" cy="13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5C6F62-4D63-4003-0EDD-B06DB73163A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84107" y="2189893"/>
                  <a:ext cx="41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A11D1D-4FEC-2216-2EA3-C15C2C5BF3AA}"/>
                    </a:ext>
                  </a:extLst>
                </p14:cNvPr>
                <p14:cNvContentPartPr/>
                <p14:nvPr/>
              </p14:nvContentPartPr>
              <p14:xfrm>
                <a:off x="6028107" y="2220853"/>
                <a:ext cx="22680" cy="123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A11D1D-4FEC-2216-2EA3-C15C2C5BF3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12987" y="2205373"/>
                  <a:ext cx="53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E3F969-E24E-2DAF-28CF-D7E4892A4BCB}"/>
                    </a:ext>
                  </a:extLst>
                </p14:cNvPr>
                <p14:cNvContentPartPr/>
                <p14:nvPr/>
              </p14:nvContentPartPr>
              <p14:xfrm>
                <a:off x="5788707" y="2257933"/>
                <a:ext cx="371880" cy="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E3F969-E24E-2DAF-28CF-D7E4892A4B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73227" y="2242813"/>
                  <a:ext cx="402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524410-2D34-084E-E0ED-B0856EDC7BF2}"/>
                    </a:ext>
                  </a:extLst>
                </p14:cNvPr>
                <p14:cNvContentPartPr/>
                <p14:nvPr/>
              </p14:nvContentPartPr>
              <p14:xfrm>
                <a:off x="5843787" y="2309413"/>
                <a:ext cx="342720" cy="3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524410-2D34-084E-E0ED-B0856EDC7B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28667" y="2294293"/>
                  <a:ext cx="373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6AC391-4B38-F1F7-57BA-16AF242E0FDC}"/>
                    </a:ext>
                  </a:extLst>
                </p14:cNvPr>
                <p14:cNvContentPartPr/>
                <p14:nvPr/>
              </p14:nvContentPartPr>
              <p14:xfrm>
                <a:off x="6371907" y="2209333"/>
                <a:ext cx="29160" cy="108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6AC391-4B38-F1F7-57BA-16AF242E0FD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56787" y="2193853"/>
                  <a:ext cx="59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1C22E67-7DFE-C9EC-C719-2F5A734FE863}"/>
                    </a:ext>
                  </a:extLst>
                </p14:cNvPr>
                <p14:cNvContentPartPr/>
                <p14:nvPr/>
              </p14:nvContentPartPr>
              <p14:xfrm>
                <a:off x="6313947" y="2251813"/>
                <a:ext cx="126720" cy="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1C22E67-7DFE-C9EC-C719-2F5A734FE86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98827" y="2236693"/>
                  <a:ext cx="157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2424CC-57D2-1CC9-D3E3-E183E4163004}"/>
                    </a:ext>
                  </a:extLst>
                </p14:cNvPr>
                <p14:cNvContentPartPr/>
                <p14:nvPr/>
              </p14:nvContentPartPr>
              <p14:xfrm>
                <a:off x="6491787" y="2252533"/>
                <a:ext cx="93960" cy="47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2424CC-57D2-1CC9-D3E3-E183E41630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76667" y="2237413"/>
                  <a:ext cx="124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A32766-0E29-7A58-283B-A975C4BFED6C}"/>
                    </a:ext>
                  </a:extLst>
                </p14:cNvPr>
                <p14:cNvContentPartPr/>
                <p14:nvPr/>
              </p14:nvContentPartPr>
              <p14:xfrm>
                <a:off x="6637947" y="2250013"/>
                <a:ext cx="96480" cy="47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A32766-0E29-7A58-283B-A975C4BFED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22827" y="2234533"/>
                  <a:ext cx="127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E7DAD2-FF57-B286-E55A-AA956724942E}"/>
                    </a:ext>
                  </a:extLst>
                </p14:cNvPr>
                <p14:cNvContentPartPr/>
                <p14:nvPr/>
              </p14:nvContentPartPr>
              <p14:xfrm>
                <a:off x="6676107" y="2265493"/>
                <a:ext cx="180720" cy="183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E7DAD2-FF57-B286-E55A-AA95672494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60987" y="2250373"/>
                  <a:ext cx="21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11C200-492E-855B-B057-C5BD8B7506AF}"/>
                    </a:ext>
                  </a:extLst>
                </p14:cNvPr>
                <p14:cNvContentPartPr/>
                <p14:nvPr/>
              </p14:nvContentPartPr>
              <p14:xfrm>
                <a:off x="6929187" y="2271613"/>
                <a:ext cx="130680" cy="56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11C200-492E-855B-B057-C5BD8B7506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13707" y="2256493"/>
                  <a:ext cx="161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AF250F-4DCC-F1B6-CD9B-DC8B9DD07969}"/>
                    </a:ext>
                  </a:extLst>
                </p14:cNvPr>
                <p14:cNvContentPartPr/>
                <p14:nvPr/>
              </p14:nvContentPartPr>
              <p14:xfrm>
                <a:off x="7155627" y="2251093"/>
                <a:ext cx="360" cy="74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AF250F-4DCC-F1B6-CD9B-DC8B9DD0796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40507" y="2235973"/>
                  <a:ext cx="30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286448-B52B-A1D9-9F09-8333F0A8404E}"/>
                    </a:ext>
                  </a:extLst>
                </p14:cNvPr>
                <p14:cNvContentPartPr/>
                <p14:nvPr/>
              </p14:nvContentPartPr>
              <p14:xfrm>
                <a:off x="7134747" y="2275933"/>
                <a:ext cx="93960" cy="7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286448-B52B-A1D9-9F09-8333F0A840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19267" y="2260813"/>
                  <a:ext cx="124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69F2CA8-8A58-B653-450F-04F33CF6AF6F}"/>
                    </a:ext>
                  </a:extLst>
                </p14:cNvPr>
                <p14:cNvContentPartPr/>
                <p14:nvPr/>
              </p14:nvContentPartPr>
              <p14:xfrm>
                <a:off x="7450827" y="2252533"/>
                <a:ext cx="126720" cy="84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69F2CA8-8A58-B653-450F-04F33CF6AF6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35347" y="2237413"/>
                  <a:ext cx="157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9327CBF-3557-260B-1148-BA29D87A30AC}"/>
                    </a:ext>
                  </a:extLst>
                </p14:cNvPr>
                <p14:cNvContentPartPr/>
                <p14:nvPr/>
              </p14:nvContentPartPr>
              <p14:xfrm>
                <a:off x="7624347" y="2273053"/>
                <a:ext cx="84600" cy="48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9327CBF-3557-260B-1148-BA29D87A30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09227" y="2257573"/>
                  <a:ext cx="115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5A75BB-DFF7-0A63-9E2B-5160BDEAF9DD}"/>
                    </a:ext>
                  </a:extLst>
                </p14:cNvPr>
                <p14:cNvContentPartPr/>
                <p14:nvPr/>
              </p14:nvContentPartPr>
              <p14:xfrm>
                <a:off x="7809027" y="2213293"/>
                <a:ext cx="1800" cy="127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5A75BB-DFF7-0A63-9E2B-5160BDEAF9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93547" y="2198173"/>
                  <a:ext cx="32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D02475-9B4A-F496-667C-BA7C34C76EC2}"/>
                    </a:ext>
                  </a:extLst>
                </p14:cNvPr>
                <p14:cNvContentPartPr/>
                <p14:nvPr/>
              </p14:nvContentPartPr>
              <p14:xfrm>
                <a:off x="7899747" y="2197813"/>
                <a:ext cx="13680" cy="157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D02475-9B4A-F496-667C-BA7C34C76E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84627" y="2182333"/>
                  <a:ext cx="43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5E35243-5AF2-63B1-B116-C5729B83B7D7}"/>
                    </a:ext>
                  </a:extLst>
                </p14:cNvPr>
                <p14:cNvContentPartPr/>
                <p14:nvPr/>
              </p14:nvContentPartPr>
              <p14:xfrm>
                <a:off x="7997307" y="2280973"/>
                <a:ext cx="113760" cy="52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5E35243-5AF2-63B1-B116-C5729B83B7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81827" y="2265853"/>
                  <a:ext cx="14400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DC2AF91-BCAB-FE57-BE37-6EF175164015}"/>
              </a:ext>
            </a:extLst>
          </p:cNvPr>
          <p:cNvGrpSpPr/>
          <p:nvPr/>
        </p:nvGrpSpPr>
        <p:grpSpPr>
          <a:xfrm>
            <a:off x="517947" y="3467173"/>
            <a:ext cx="709920" cy="204120"/>
            <a:chOff x="517947" y="3467173"/>
            <a:chExt cx="709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FD68CC-5E69-20A4-ACD7-378C82B2110A}"/>
                    </a:ext>
                  </a:extLst>
                </p14:cNvPr>
                <p14:cNvContentPartPr/>
                <p14:nvPr/>
              </p14:nvContentPartPr>
              <p14:xfrm>
                <a:off x="520467" y="3467173"/>
                <a:ext cx="186120" cy="204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FD68CC-5E69-20A4-ACD7-378C82B211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5347" y="3451693"/>
                  <a:ext cx="216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003DB85-DC63-6013-1B24-EEE630B57271}"/>
                    </a:ext>
                  </a:extLst>
                </p14:cNvPr>
                <p14:cNvContentPartPr/>
                <p14:nvPr/>
              </p14:nvContentPartPr>
              <p14:xfrm>
                <a:off x="517947" y="3593173"/>
                <a:ext cx="138600" cy="3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003DB85-DC63-6013-1B24-EEE630B572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2467" y="3577693"/>
                  <a:ext cx="169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3E8AEAE-FA66-1B0F-360E-363A33656E5E}"/>
                    </a:ext>
                  </a:extLst>
                </p14:cNvPr>
                <p14:cNvContentPartPr/>
                <p14:nvPr/>
              </p14:nvContentPartPr>
              <p14:xfrm>
                <a:off x="849507" y="3567253"/>
                <a:ext cx="16200" cy="87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3E8AEAE-FA66-1B0F-360E-363A33656E5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4387" y="3552133"/>
                  <a:ext cx="46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DA85D73-C40A-9697-F1FA-069CD392D611}"/>
                    </a:ext>
                  </a:extLst>
                </p14:cNvPr>
                <p14:cNvContentPartPr/>
                <p14:nvPr/>
              </p14:nvContentPartPr>
              <p14:xfrm>
                <a:off x="811347" y="3599293"/>
                <a:ext cx="95040" cy="2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DA85D73-C40A-9697-F1FA-069CD392D6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6227" y="3583813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BC4CBF9-25F3-4DC4-71A3-A15F560911AF}"/>
                    </a:ext>
                  </a:extLst>
                </p14:cNvPr>
                <p14:cNvContentPartPr/>
                <p14:nvPr/>
              </p14:nvContentPartPr>
              <p14:xfrm>
                <a:off x="1006467" y="3578053"/>
                <a:ext cx="113760" cy="54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BC4CBF9-25F3-4DC4-71A3-A15F560911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0987" y="3562933"/>
                  <a:ext cx="144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FE120C-2A01-DD4C-DD74-827B87019B50}"/>
                    </a:ext>
                  </a:extLst>
                </p14:cNvPr>
                <p14:cNvContentPartPr/>
                <p14:nvPr/>
              </p14:nvContentPartPr>
              <p14:xfrm>
                <a:off x="1182867" y="3564013"/>
                <a:ext cx="22680" cy="86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FE120C-2A01-DD4C-DD74-827B87019B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7747" y="3548533"/>
                  <a:ext cx="53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793196-5308-6E28-8E14-5644D05744DF}"/>
                    </a:ext>
                  </a:extLst>
                </p14:cNvPr>
                <p14:cNvContentPartPr/>
                <p14:nvPr/>
              </p14:nvContentPartPr>
              <p14:xfrm>
                <a:off x="1161627" y="3596413"/>
                <a:ext cx="66240" cy="1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793196-5308-6E28-8E14-5644D05744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6507" y="3581293"/>
                  <a:ext cx="968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0E3A5D2-FFDC-BBE6-A16C-CDB5359850D3}"/>
              </a:ext>
            </a:extLst>
          </p:cNvPr>
          <p:cNvGrpSpPr/>
          <p:nvPr/>
        </p:nvGrpSpPr>
        <p:grpSpPr>
          <a:xfrm>
            <a:off x="1513347" y="3540253"/>
            <a:ext cx="242640" cy="74880"/>
            <a:chOff x="1513347" y="3540253"/>
            <a:chExt cx="2426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6115D4-A981-8473-2BF1-F92695281890}"/>
                    </a:ext>
                  </a:extLst>
                </p14:cNvPr>
                <p14:cNvContentPartPr/>
                <p14:nvPr/>
              </p14:nvContentPartPr>
              <p14:xfrm>
                <a:off x="1513347" y="3540253"/>
                <a:ext cx="195120" cy="5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6115D4-A981-8473-2BF1-F9269528189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98227" y="3525133"/>
                  <a:ext cx="225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AF54B4-F39E-72FC-E94F-8564E79C836A}"/>
                    </a:ext>
                  </a:extLst>
                </p14:cNvPr>
                <p14:cNvContentPartPr/>
                <p14:nvPr/>
              </p14:nvContentPartPr>
              <p14:xfrm>
                <a:off x="1533147" y="3609373"/>
                <a:ext cx="222840" cy="5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AF54B4-F39E-72FC-E94F-8564E79C83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18027" y="3593893"/>
                  <a:ext cx="2534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E23EEA1-5B9A-5638-4DAD-0ECBF95F7F70}"/>
                  </a:ext>
                </a:extLst>
              </p14:cNvPr>
              <p14:cNvContentPartPr/>
              <p14:nvPr/>
            </p14:nvContentPartPr>
            <p14:xfrm>
              <a:off x="3236307" y="3490933"/>
              <a:ext cx="164880" cy="119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E23EEA1-5B9A-5638-4DAD-0ECBF95F7F7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20827" y="3475453"/>
                <a:ext cx="1954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9C60C2E-D1B4-ED83-BD72-5DF63FAE904C}"/>
                  </a:ext>
                </a:extLst>
              </p14:cNvPr>
              <p14:cNvContentPartPr/>
              <p14:nvPr/>
            </p14:nvContentPartPr>
            <p14:xfrm>
              <a:off x="3457347" y="3510373"/>
              <a:ext cx="118800" cy="936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9C60C2E-D1B4-ED83-BD72-5DF63FAE904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442227" y="3495253"/>
                <a:ext cx="149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5F28139-7AAD-7A27-4E9A-68EDFC9DA540}"/>
                  </a:ext>
                </a:extLst>
              </p14:cNvPr>
              <p14:cNvContentPartPr/>
              <p14:nvPr/>
            </p14:nvContentPartPr>
            <p14:xfrm>
              <a:off x="3565347" y="3540253"/>
              <a:ext cx="140040" cy="198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5F28139-7AAD-7A27-4E9A-68EDFC9DA54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550227" y="3525133"/>
                <a:ext cx="170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AB04899-8050-B055-E1DA-9CDFFEBD454F}"/>
                  </a:ext>
                </a:extLst>
              </p14:cNvPr>
              <p14:cNvContentPartPr/>
              <p14:nvPr/>
            </p14:nvContentPartPr>
            <p14:xfrm>
              <a:off x="3712947" y="3641053"/>
              <a:ext cx="170280" cy="77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AB04899-8050-B055-E1DA-9CDFFEBD454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97827" y="3625933"/>
                <a:ext cx="2008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1090D41-3C4F-30B2-5C03-87D94F0ED808}"/>
                  </a:ext>
                </a:extLst>
              </p14:cNvPr>
              <p14:cNvContentPartPr/>
              <p14:nvPr/>
            </p14:nvContentPartPr>
            <p14:xfrm>
              <a:off x="3926427" y="3616213"/>
              <a:ext cx="138600" cy="100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1090D41-3C4F-30B2-5C03-87D94F0ED80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910947" y="3600733"/>
                <a:ext cx="16920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19C38A5-4698-C00F-B3BD-F2F81159BAB4}"/>
              </a:ext>
            </a:extLst>
          </p:cNvPr>
          <p:cNvGrpSpPr/>
          <p:nvPr/>
        </p:nvGrpSpPr>
        <p:grpSpPr>
          <a:xfrm>
            <a:off x="2219307" y="3371053"/>
            <a:ext cx="867240" cy="403920"/>
            <a:chOff x="2219307" y="3371053"/>
            <a:chExt cx="86724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3E1D350-FC05-E6C9-82D5-83800AB37F3A}"/>
                    </a:ext>
                  </a:extLst>
                </p14:cNvPr>
                <p14:cNvContentPartPr/>
                <p14:nvPr/>
              </p14:nvContentPartPr>
              <p14:xfrm>
                <a:off x="2351067" y="3431893"/>
                <a:ext cx="283320" cy="250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3E1D350-FC05-E6C9-82D5-83800AB37F3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35947" y="3416773"/>
                  <a:ext cx="313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1AB3B2-A08C-23CF-AB3F-F3CE462167B7}"/>
                    </a:ext>
                  </a:extLst>
                </p14:cNvPr>
                <p14:cNvContentPartPr/>
                <p14:nvPr/>
              </p14:nvContentPartPr>
              <p14:xfrm>
                <a:off x="2352507" y="3591733"/>
                <a:ext cx="224280" cy="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1AB3B2-A08C-23CF-AB3F-F3CE462167B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37027" y="3576613"/>
                  <a:ext cx="254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F9221B-9123-90F7-2240-FA9D44113DCC}"/>
                    </a:ext>
                  </a:extLst>
                </p14:cNvPr>
                <p14:cNvContentPartPr/>
                <p14:nvPr/>
              </p14:nvContentPartPr>
              <p14:xfrm>
                <a:off x="2686947" y="3618733"/>
                <a:ext cx="18720" cy="56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F9221B-9123-90F7-2240-FA9D44113D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71827" y="3603613"/>
                  <a:ext cx="49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F2204B7-7B62-975D-B1E5-78AB505BFF2D}"/>
                    </a:ext>
                  </a:extLst>
                </p14:cNvPr>
                <p14:cNvContentPartPr/>
                <p14:nvPr/>
              </p14:nvContentPartPr>
              <p14:xfrm>
                <a:off x="2693427" y="3564733"/>
                <a:ext cx="6840" cy="1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F2204B7-7B62-975D-B1E5-78AB505BFF2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78307" y="3549253"/>
                  <a:ext cx="37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0DEB7F-4C09-6A87-D454-82986C1EC2CF}"/>
                    </a:ext>
                  </a:extLst>
                </p14:cNvPr>
                <p14:cNvContentPartPr/>
                <p14:nvPr/>
              </p14:nvContentPartPr>
              <p14:xfrm>
                <a:off x="2763267" y="3614773"/>
                <a:ext cx="101880" cy="64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0DEB7F-4C09-6A87-D454-82986C1EC2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48147" y="3599653"/>
                  <a:ext cx="132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1A11D3-B892-33EC-F712-85FD5A19ABF9}"/>
                    </a:ext>
                  </a:extLst>
                </p14:cNvPr>
                <p14:cNvContentPartPr/>
                <p14:nvPr/>
              </p14:nvContentPartPr>
              <p14:xfrm>
                <a:off x="2922747" y="3622333"/>
                <a:ext cx="2880" cy="46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1A11D3-B892-33EC-F712-85FD5A19AB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07267" y="3606853"/>
                  <a:ext cx="33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87CD43E-B3E6-0F17-67DE-90AFB96E541B}"/>
                    </a:ext>
                  </a:extLst>
                </p14:cNvPr>
                <p14:cNvContentPartPr/>
                <p14:nvPr/>
              </p14:nvContentPartPr>
              <p14:xfrm>
                <a:off x="2922747" y="3621613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87CD43E-B3E6-0F17-67DE-90AFB96E541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07267" y="360613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0349FD9-3CBC-3915-3D95-DF6E7BDB54C8}"/>
                    </a:ext>
                  </a:extLst>
                </p14:cNvPr>
                <p14:cNvContentPartPr/>
                <p14:nvPr/>
              </p14:nvContentPartPr>
              <p14:xfrm>
                <a:off x="3025347" y="3601813"/>
                <a:ext cx="24120" cy="87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0349FD9-3CBC-3915-3D95-DF6E7BDB54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0227" y="3586693"/>
                  <a:ext cx="54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734DB70-B797-BDCF-0FEA-28EA80FFFB34}"/>
                    </a:ext>
                  </a:extLst>
                </p14:cNvPr>
                <p14:cNvContentPartPr/>
                <p14:nvPr/>
              </p14:nvContentPartPr>
              <p14:xfrm>
                <a:off x="3014907" y="3627733"/>
                <a:ext cx="71640" cy="4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734DB70-B797-BDCF-0FEA-28EA80FFFB3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99787" y="3612253"/>
                  <a:ext cx="101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64955E-CD3D-F0EC-D8E3-4D175514D13D}"/>
                    </a:ext>
                  </a:extLst>
                </p14:cNvPr>
                <p14:cNvContentPartPr/>
                <p14:nvPr/>
              </p14:nvContentPartPr>
              <p14:xfrm>
                <a:off x="2219307" y="3371053"/>
                <a:ext cx="90000" cy="403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64955E-CD3D-F0EC-D8E3-4D175514D13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04187" y="3355573"/>
                  <a:ext cx="120240" cy="43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F5E0371-8E48-1D5B-FBD1-80EE9481B8DA}"/>
                  </a:ext>
                </a:extLst>
              </p14:cNvPr>
              <p14:cNvContentPartPr/>
              <p14:nvPr/>
            </p14:nvContentPartPr>
            <p14:xfrm>
              <a:off x="4157907" y="3384373"/>
              <a:ext cx="205920" cy="399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F5E0371-8E48-1D5B-FBD1-80EE9481B8D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142787" y="3369253"/>
                <a:ext cx="2361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CE4573F-174C-08C6-8DCD-9040D1C9DED8}"/>
                  </a:ext>
                </a:extLst>
              </p14:cNvPr>
              <p14:cNvContentPartPr/>
              <p14:nvPr/>
            </p14:nvContentPartPr>
            <p14:xfrm>
              <a:off x="4569027" y="3588853"/>
              <a:ext cx="28080" cy="16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CE4573F-174C-08C6-8DCD-9040D1C9DED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553907" y="3573733"/>
                <a:ext cx="58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2C3FED5-8E23-848C-EC2C-6CC8F4561A66}"/>
                  </a:ext>
                </a:extLst>
              </p14:cNvPr>
              <p14:cNvContentPartPr/>
              <p14:nvPr/>
            </p14:nvContentPartPr>
            <p14:xfrm>
              <a:off x="4795467" y="3441973"/>
              <a:ext cx="108360" cy="322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2C3FED5-8E23-848C-EC2C-6CC8F4561A6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780347" y="3426853"/>
                <a:ext cx="1389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A8A9A93-3246-F0D1-4B0E-70CF508C58D6}"/>
                  </a:ext>
                </a:extLst>
              </p14:cNvPr>
              <p14:cNvContentPartPr/>
              <p14:nvPr/>
            </p14:nvContentPartPr>
            <p14:xfrm>
              <a:off x="4932627" y="3496333"/>
              <a:ext cx="126720" cy="111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A8A9A93-3246-F0D1-4B0E-70CF508C58D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917147" y="3480853"/>
                <a:ext cx="1573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42A2080-678C-5882-E728-4765F0D81D39}"/>
                  </a:ext>
                </a:extLst>
              </p14:cNvPr>
              <p14:cNvContentPartPr/>
              <p14:nvPr/>
            </p14:nvContentPartPr>
            <p14:xfrm>
              <a:off x="4969347" y="3577333"/>
              <a:ext cx="60840" cy="2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42A2080-678C-5882-E728-4765F0D81D3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954227" y="3562213"/>
                <a:ext cx="91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4407FB2-B82E-2906-5B03-6171747D53B8}"/>
                  </a:ext>
                </a:extLst>
              </p14:cNvPr>
              <p14:cNvContentPartPr/>
              <p14:nvPr/>
            </p14:nvContentPartPr>
            <p14:xfrm>
              <a:off x="5159067" y="3494893"/>
              <a:ext cx="110880" cy="119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4407FB2-B82E-2906-5B03-6171747D53B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143947" y="3479413"/>
                <a:ext cx="1414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FC00A0-12A7-4BDC-E614-5D6F2CBC6378}"/>
                  </a:ext>
                </a:extLst>
              </p14:cNvPr>
              <p14:cNvContentPartPr/>
              <p14:nvPr/>
            </p14:nvContentPartPr>
            <p14:xfrm>
              <a:off x="5368587" y="3542413"/>
              <a:ext cx="105840" cy="47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FC00A0-12A7-4BDC-E614-5D6F2CBC637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353107" y="3526933"/>
                <a:ext cx="1360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DCC323D-73A5-D7BF-4D3D-F9F11F8A2281}"/>
                  </a:ext>
                </a:extLst>
              </p14:cNvPr>
              <p14:cNvContentPartPr/>
              <p14:nvPr/>
            </p14:nvContentPartPr>
            <p14:xfrm>
              <a:off x="5519787" y="3554293"/>
              <a:ext cx="92520" cy="43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DCC323D-73A5-D7BF-4D3D-F9F11F8A228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04667" y="3539173"/>
                <a:ext cx="1231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3CCB43-9D34-18E5-7C4B-E5167AA2ACDB}"/>
                  </a:ext>
                </a:extLst>
              </p14:cNvPr>
              <p14:cNvContentPartPr/>
              <p14:nvPr/>
            </p14:nvContentPartPr>
            <p14:xfrm>
              <a:off x="5643627" y="3492013"/>
              <a:ext cx="21600" cy="1065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3CCB43-9D34-18E5-7C4B-E5167AA2ACD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628507" y="3476893"/>
                <a:ext cx="518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FE1B6E3-BF97-FCA6-F692-9A3C831827D5}"/>
                  </a:ext>
                </a:extLst>
              </p14:cNvPr>
              <p14:cNvContentPartPr/>
              <p14:nvPr/>
            </p14:nvContentPartPr>
            <p14:xfrm>
              <a:off x="5742627" y="3543493"/>
              <a:ext cx="83520" cy="47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FE1B6E3-BF97-FCA6-F692-9A3C831827D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27147" y="3528373"/>
                <a:ext cx="113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B05ACA6-F974-A650-ED80-463CCBE0A3A9}"/>
                  </a:ext>
                </a:extLst>
              </p14:cNvPr>
              <p14:cNvContentPartPr/>
              <p14:nvPr/>
            </p14:nvContentPartPr>
            <p14:xfrm>
              <a:off x="5911107" y="3538093"/>
              <a:ext cx="16200" cy="66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B05ACA6-F974-A650-ED80-463CCBE0A3A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895627" y="3522973"/>
                <a:ext cx="46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D97C618-FEE7-3BA9-D581-876E3B3FB105}"/>
                  </a:ext>
                </a:extLst>
              </p14:cNvPr>
              <p14:cNvContentPartPr/>
              <p14:nvPr/>
            </p14:nvContentPartPr>
            <p14:xfrm>
              <a:off x="5880867" y="3563293"/>
              <a:ext cx="84600" cy="86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D97C618-FEE7-3BA9-D581-876E3B3FB10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65387" y="3548173"/>
                <a:ext cx="115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146151C-CD89-7EB9-4F1D-098DC39C595B}"/>
                  </a:ext>
                </a:extLst>
              </p14:cNvPr>
              <p14:cNvContentPartPr/>
              <p14:nvPr/>
            </p14:nvContentPartPr>
            <p14:xfrm>
              <a:off x="6042867" y="3553213"/>
              <a:ext cx="20160" cy="47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146151C-CD89-7EB9-4F1D-098DC39C595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027387" y="3537733"/>
                <a:ext cx="507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1203249-3627-A399-393E-21E65D7B804E}"/>
                  </a:ext>
                </a:extLst>
              </p14:cNvPr>
              <p14:cNvContentPartPr/>
              <p14:nvPr/>
            </p14:nvContentPartPr>
            <p14:xfrm>
              <a:off x="6042867" y="3553213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1203249-3627-A399-393E-21E65D7B804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027387" y="353773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ED98F7D-D7BE-3ECB-E6AA-E10B93E0E3F4}"/>
                  </a:ext>
                </a:extLst>
              </p14:cNvPr>
              <p14:cNvContentPartPr/>
              <p14:nvPr/>
            </p14:nvContentPartPr>
            <p14:xfrm>
              <a:off x="6115227" y="3548173"/>
              <a:ext cx="87480" cy="493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ED98F7D-D7BE-3ECB-E6AA-E10B93E0E3F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099747" y="3533053"/>
                <a:ext cx="117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FA1294D-2D42-BA32-20FD-F4C43A193639}"/>
                  </a:ext>
                </a:extLst>
              </p14:cNvPr>
              <p14:cNvContentPartPr/>
              <p14:nvPr/>
            </p14:nvContentPartPr>
            <p14:xfrm>
              <a:off x="6157347" y="3542773"/>
              <a:ext cx="271800" cy="48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FA1294D-2D42-BA32-20FD-F4C43A19363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142227" y="3527653"/>
                <a:ext cx="30204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71E5576-526B-5B88-1C97-66B566193F5D}"/>
              </a:ext>
            </a:extLst>
          </p:cNvPr>
          <p:cNvGrpSpPr/>
          <p:nvPr/>
        </p:nvGrpSpPr>
        <p:grpSpPr>
          <a:xfrm>
            <a:off x="5151147" y="3687133"/>
            <a:ext cx="907920" cy="129240"/>
            <a:chOff x="5151147" y="3687133"/>
            <a:chExt cx="90792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75228D-E354-F0D5-50A7-1E247183590F}"/>
                    </a:ext>
                  </a:extLst>
                </p14:cNvPr>
                <p14:cNvContentPartPr/>
                <p14:nvPr/>
              </p14:nvContentPartPr>
              <p14:xfrm>
                <a:off x="5151147" y="3739333"/>
                <a:ext cx="171720" cy="77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75228D-E354-F0D5-50A7-1E247183590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136027" y="3724213"/>
                  <a:ext cx="201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7CA3F9A-597F-38AA-B642-F0B8931505AB}"/>
                    </a:ext>
                  </a:extLst>
                </p14:cNvPr>
                <p14:cNvContentPartPr/>
                <p14:nvPr/>
              </p14:nvContentPartPr>
              <p14:xfrm>
                <a:off x="5360667" y="3758413"/>
                <a:ext cx="68760" cy="43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7CA3F9A-597F-38AA-B642-F0B8931505A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345187" y="3742933"/>
                  <a:ext cx="99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4A2A86-3103-A80B-EEA2-1F035ACE8598}"/>
                    </a:ext>
                  </a:extLst>
                </p14:cNvPr>
                <p14:cNvContentPartPr/>
                <p14:nvPr/>
              </p14:nvContentPartPr>
              <p14:xfrm>
                <a:off x="5395947" y="3758413"/>
                <a:ext cx="95040" cy="47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4A2A86-3103-A80B-EEA2-1F035ACE859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380827" y="3742933"/>
                  <a:ext cx="125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E81F419-1D06-AD07-BB85-4D7D816DEA2A}"/>
                    </a:ext>
                  </a:extLst>
                </p14:cNvPr>
                <p14:cNvContentPartPr/>
                <p14:nvPr/>
              </p14:nvContentPartPr>
              <p14:xfrm>
                <a:off x="5502867" y="3687133"/>
                <a:ext cx="29160" cy="111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E81F419-1D06-AD07-BB85-4D7D816DEA2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487387" y="3672013"/>
                  <a:ext cx="5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15CD30F-3B4F-7264-9213-3DB78583290C}"/>
                    </a:ext>
                  </a:extLst>
                </p14:cNvPr>
                <p14:cNvContentPartPr/>
                <p14:nvPr/>
              </p14:nvContentPartPr>
              <p14:xfrm>
                <a:off x="5596467" y="3756253"/>
                <a:ext cx="112320" cy="47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15CD30F-3B4F-7264-9213-3DB7858329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580987" y="3741133"/>
                  <a:ext cx="142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736C6D1-DDB9-881B-F851-04981F5091F0}"/>
                    </a:ext>
                  </a:extLst>
                </p14:cNvPr>
                <p14:cNvContentPartPr/>
                <p14:nvPr/>
              </p14:nvContentPartPr>
              <p14:xfrm>
                <a:off x="5766027" y="3752293"/>
                <a:ext cx="100440" cy="49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736C6D1-DDB9-881B-F851-04981F5091F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750907" y="3736813"/>
                  <a:ext cx="131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2E33E03-2580-E9B6-26C8-8D46A65413EA}"/>
                    </a:ext>
                  </a:extLst>
                </p14:cNvPr>
                <p14:cNvContentPartPr/>
                <p14:nvPr/>
              </p14:nvContentPartPr>
              <p14:xfrm>
                <a:off x="5934867" y="3759853"/>
                <a:ext cx="124200" cy="46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2E33E03-2580-E9B6-26C8-8D46A65413E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919387" y="3744373"/>
                  <a:ext cx="1548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2DC2E8A-CBFF-66E0-C5C4-159A6209B376}"/>
              </a:ext>
            </a:extLst>
          </p:cNvPr>
          <p:cNvGrpSpPr/>
          <p:nvPr/>
        </p:nvGrpSpPr>
        <p:grpSpPr>
          <a:xfrm>
            <a:off x="6655227" y="3371413"/>
            <a:ext cx="534960" cy="500040"/>
            <a:chOff x="6655227" y="3371413"/>
            <a:chExt cx="53496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0D71B4-5E91-C836-0BF3-BCB6C4816BED}"/>
                    </a:ext>
                  </a:extLst>
                </p14:cNvPr>
                <p14:cNvContentPartPr/>
                <p14:nvPr/>
              </p14:nvContentPartPr>
              <p14:xfrm>
                <a:off x="6655227" y="3586693"/>
                <a:ext cx="146520" cy="73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0D71B4-5E91-C836-0BF3-BCB6C4816BE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640107" y="3571213"/>
                  <a:ext cx="177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DC39B08-955F-AD5E-DE36-91F9369B397E}"/>
                    </a:ext>
                  </a:extLst>
                </p14:cNvPr>
                <p14:cNvContentPartPr/>
                <p14:nvPr/>
              </p14:nvContentPartPr>
              <p14:xfrm>
                <a:off x="6867267" y="3565453"/>
                <a:ext cx="134640" cy="117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DC39B08-955F-AD5E-DE36-91F9369B397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51787" y="3549973"/>
                  <a:ext cx="165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1CAF284-1444-47EC-08D2-92C7778BDD99}"/>
                    </a:ext>
                  </a:extLst>
                </p14:cNvPr>
                <p14:cNvContentPartPr/>
                <p14:nvPr/>
              </p14:nvContentPartPr>
              <p14:xfrm>
                <a:off x="6933147" y="3371413"/>
                <a:ext cx="257040" cy="500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1CAF284-1444-47EC-08D2-92C7778BDD9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17667" y="3356293"/>
                  <a:ext cx="287640" cy="53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1CECDC5-8D24-2466-7524-31835918F2BB}"/>
                  </a:ext>
                </a:extLst>
              </p14:cNvPr>
              <p14:cNvContentPartPr/>
              <p14:nvPr/>
            </p14:nvContentPartPr>
            <p14:xfrm>
              <a:off x="2303547" y="4090333"/>
              <a:ext cx="5060520" cy="53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1CECDC5-8D24-2466-7524-31835918F2B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288427" y="4074853"/>
                <a:ext cx="5090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F44616C-8958-104A-658F-F90B1807C3E1}"/>
                  </a:ext>
                </a:extLst>
              </p14:cNvPr>
              <p14:cNvContentPartPr/>
              <p14:nvPr/>
            </p14:nvContentPartPr>
            <p14:xfrm>
              <a:off x="2279787" y="4278253"/>
              <a:ext cx="150480" cy="485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F44616C-8958-104A-658F-F90B1807C3E1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264667" y="4262773"/>
                <a:ext cx="18108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34AE8FC-9FED-8E7A-F801-61CD00D3F9C0}"/>
              </a:ext>
            </a:extLst>
          </p:cNvPr>
          <p:cNvGrpSpPr/>
          <p:nvPr/>
        </p:nvGrpSpPr>
        <p:grpSpPr>
          <a:xfrm>
            <a:off x="2464827" y="4345573"/>
            <a:ext cx="1418400" cy="247680"/>
            <a:chOff x="2464827" y="4345573"/>
            <a:chExt cx="141840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6B22DC0-1A1B-DC75-27E4-125661419C42}"/>
                    </a:ext>
                  </a:extLst>
                </p14:cNvPr>
                <p14:cNvContentPartPr/>
                <p14:nvPr/>
              </p14:nvContentPartPr>
              <p14:xfrm>
                <a:off x="2464827" y="4401013"/>
                <a:ext cx="141840" cy="84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6B22DC0-1A1B-DC75-27E4-125661419C4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449707" y="4385893"/>
                  <a:ext cx="172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15D28AA-1C37-CEF7-4D64-3D73C8D7F8EC}"/>
                    </a:ext>
                  </a:extLst>
                </p14:cNvPr>
                <p14:cNvContentPartPr/>
                <p14:nvPr/>
              </p14:nvContentPartPr>
              <p14:xfrm>
                <a:off x="2664627" y="4441333"/>
                <a:ext cx="2880" cy="69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15D28AA-1C37-CEF7-4D64-3D73C8D7F8E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649147" y="4426213"/>
                  <a:ext cx="33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6BD4B5-EDD6-2032-056D-2748C46ACF61}"/>
                    </a:ext>
                  </a:extLst>
                </p14:cNvPr>
                <p14:cNvContentPartPr/>
                <p14:nvPr/>
              </p14:nvContentPartPr>
              <p14:xfrm>
                <a:off x="2677587" y="4411813"/>
                <a:ext cx="17640" cy="7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6BD4B5-EDD6-2032-056D-2748C46ACF6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662467" y="4396693"/>
                  <a:ext cx="47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6231FED-BD56-A169-EB49-2355ED2848B7}"/>
                    </a:ext>
                  </a:extLst>
                </p14:cNvPr>
                <p14:cNvContentPartPr/>
                <p14:nvPr/>
              </p14:nvContentPartPr>
              <p14:xfrm>
                <a:off x="2776587" y="4451053"/>
                <a:ext cx="91080" cy="59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6231FED-BD56-A169-EB49-2355ED2848B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61107" y="4435933"/>
                  <a:ext cx="121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D29376-3E6A-892D-A03B-DC570A7701AE}"/>
                    </a:ext>
                  </a:extLst>
                </p14:cNvPr>
                <p14:cNvContentPartPr/>
                <p14:nvPr/>
              </p14:nvContentPartPr>
              <p14:xfrm>
                <a:off x="2875227" y="4464733"/>
                <a:ext cx="121680" cy="128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D29376-3E6A-892D-A03B-DC570A7701A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60107" y="4449613"/>
                  <a:ext cx="151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04BF109-36F3-883A-2EF6-D6F59F42B8F4}"/>
                    </a:ext>
                  </a:extLst>
                </p14:cNvPr>
                <p14:cNvContentPartPr/>
                <p14:nvPr/>
              </p14:nvContentPartPr>
              <p14:xfrm>
                <a:off x="3092667" y="4350253"/>
                <a:ext cx="360" cy="151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04BF109-36F3-883A-2EF6-D6F59F42B8F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077187" y="4335133"/>
                  <a:ext cx="30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3E12582-4D1D-79D9-5682-F1CACB25A275}"/>
                    </a:ext>
                  </a:extLst>
                </p14:cNvPr>
                <p14:cNvContentPartPr/>
                <p14:nvPr/>
              </p14:nvContentPartPr>
              <p14:xfrm>
                <a:off x="3163587" y="4445653"/>
                <a:ext cx="153000" cy="57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3E12582-4D1D-79D9-5682-F1CACB25A27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148467" y="4430533"/>
                  <a:ext cx="183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54EF01D-0FD2-C9EF-80B8-6D14D83D4D78}"/>
                    </a:ext>
                  </a:extLst>
                </p14:cNvPr>
                <p14:cNvContentPartPr/>
                <p14:nvPr/>
              </p14:nvContentPartPr>
              <p14:xfrm>
                <a:off x="3514227" y="4345573"/>
                <a:ext cx="162360" cy="147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54EF01D-0FD2-C9EF-80B8-6D14D83D4D7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498747" y="4330453"/>
                  <a:ext cx="192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1627DD-C399-047B-EE42-06D9EBC5517F}"/>
                    </a:ext>
                  </a:extLst>
                </p14:cNvPr>
                <p14:cNvContentPartPr/>
                <p14:nvPr/>
              </p14:nvContentPartPr>
              <p14:xfrm>
                <a:off x="3593067" y="4440253"/>
                <a:ext cx="67680" cy="2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1627DD-C399-047B-EE42-06D9EBC5517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577947" y="4425133"/>
                  <a:ext cx="97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5BF7317-1AB2-9FDD-0651-7D78FABA16C3}"/>
                    </a:ext>
                  </a:extLst>
                </p14:cNvPr>
                <p14:cNvContentPartPr/>
                <p14:nvPr/>
              </p14:nvContentPartPr>
              <p14:xfrm>
                <a:off x="3755067" y="4369333"/>
                <a:ext cx="128160" cy="144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5BF7317-1AB2-9FDD-0651-7D78FABA16C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739947" y="4353853"/>
                  <a:ext cx="1587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35314DA-4885-B8E3-EE39-E30A58BC805F}"/>
              </a:ext>
            </a:extLst>
          </p:cNvPr>
          <p:cNvGrpSpPr/>
          <p:nvPr/>
        </p:nvGrpSpPr>
        <p:grpSpPr>
          <a:xfrm>
            <a:off x="2805387" y="4638973"/>
            <a:ext cx="987120" cy="206640"/>
            <a:chOff x="2805387" y="4638973"/>
            <a:chExt cx="98712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4F10CB4-E29D-F718-E172-56611F985F1F}"/>
                    </a:ext>
                  </a:extLst>
                </p14:cNvPr>
                <p14:cNvContentPartPr/>
                <p14:nvPr/>
              </p14:nvContentPartPr>
              <p14:xfrm>
                <a:off x="2805387" y="4705933"/>
                <a:ext cx="191160" cy="41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4F10CB4-E29D-F718-E172-56611F985F1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790267" y="4690813"/>
                  <a:ext cx="221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C7F2B9F-5560-1103-C97D-08E46C328EBC}"/>
                    </a:ext>
                  </a:extLst>
                </p14:cNvPr>
                <p14:cNvContentPartPr/>
                <p14:nvPr/>
              </p14:nvContentPartPr>
              <p14:xfrm>
                <a:off x="3033267" y="4699093"/>
                <a:ext cx="12672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C7F2B9F-5560-1103-C97D-08E46C328EB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018147" y="4683973"/>
                  <a:ext cx="157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6CBE47F-08E9-9B3B-3D4D-DCCEBF95CD87}"/>
                    </a:ext>
                  </a:extLst>
                </p14:cNvPr>
                <p14:cNvContentPartPr/>
                <p14:nvPr/>
              </p14:nvContentPartPr>
              <p14:xfrm>
                <a:off x="3242787" y="4705213"/>
                <a:ext cx="16200" cy="37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6CBE47F-08E9-9B3B-3D4D-DCCEBF95CD8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227307" y="469009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25718F-E809-49D1-53E6-DA487AF5DB03}"/>
                    </a:ext>
                  </a:extLst>
                </p14:cNvPr>
                <p14:cNvContentPartPr/>
                <p14:nvPr/>
              </p14:nvContentPartPr>
              <p14:xfrm>
                <a:off x="3247827" y="4705213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25718F-E809-49D1-53E6-DA487AF5DB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32707" y="469009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4D8A81-D66A-3D64-EE2A-B20CE205DE08}"/>
                    </a:ext>
                  </a:extLst>
                </p14:cNvPr>
                <p14:cNvContentPartPr/>
                <p14:nvPr/>
              </p14:nvContentPartPr>
              <p14:xfrm>
                <a:off x="3345387" y="4693693"/>
                <a:ext cx="100440" cy="151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4D8A81-D66A-3D64-EE2A-B20CE205DE0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30267" y="4678573"/>
                  <a:ext cx="131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34C969B-8399-AAB7-C100-2DB7EFEC2937}"/>
                    </a:ext>
                  </a:extLst>
                </p14:cNvPr>
                <p14:cNvContentPartPr/>
                <p14:nvPr/>
              </p14:nvContentPartPr>
              <p14:xfrm>
                <a:off x="3519267" y="4638973"/>
                <a:ext cx="80640" cy="128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34C969B-8399-AAB7-C100-2DB7EFEC293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504147" y="4623493"/>
                  <a:ext cx="111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5000747-85D3-97B6-3EB7-38C31B6EE4CB}"/>
                    </a:ext>
                  </a:extLst>
                </p14:cNvPr>
                <p14:cNvContentPartPr/>
                <p14:nvPr/>
              </p14:nvContentPartPr>
              <p14:xfrm>
                <a:off x="3708987" y="4675333"/>
                <a:ext cx="4320" cy="70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5000747-85D3-97B6-3EB7-38C31B6EE4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693867" y="4660213"/>
                  <a:ext cx="34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D3BD9C0-FC2B-24C5-8713-AD8AAB1BCD18}"/>
                    </a:ext>
                  </a:extLst>
                </p14:cNvPr>
                <p14:cNvContentPartPr/>
                <p14:nvPr/>
              </p14:nvContentPartPr>
              <p14:xfrm>
                <a:off x="3690627" y="4696573"/>
                <a:ext cx="10188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D3BD9C0-FC2B-24C5-8713-AD8AAB1BCD1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5147" y="4681093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2E8A02C-3569-7EA0-9860-1793904D0EB2}"/>
              </a:ext>
            </a:extLst>
          </p:cNvPr>
          <p:cNvGrpSpPr/>
          <p:nvPr/>
        </p:nvGrpSpPr>
        <p:grpSpPr>
          <a:xfrm>
            <a:off x="4115787" y="4254133"/>
            <a:ext cx="994680" cy="472320"/>
            <a:chOff x="4115787" y="4254133"/>
            <a:chExt cx="99468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8066A59-1B5E-A644-FC0E-B2A3EBE68CA8}"/>
                    </a:ext>
                  </a:extLst>
                </p14:cNvPr>
                <p14:cNvContentPartPr/>
                <p14:nvPr/>
              </p14:nvContentPartPr>
              <p14:xfrm>
                <a:off x="4115787" y="4416853"/>
                <a:ext cx="164880" cy="171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8066A59-1B5E-A644-FC0E-B2A3EBE68CA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00667" y="4401373"/>
                  <a:ext cx="195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1221718-330B-F49D-3354-C4AA4EB20056}"/>
                    </a:ext>
                  </a:extLst>
                </p14:cNvPr>
                <p14:cNvContentPartPr/>
                <p14:nvPr/>
              </p14:nvContentPartPr>
              <p14:xfrm>
                <a:off x="4276707" y="4462573"/>
                <a:ext cx="209880" cy="218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1221718-330B-F49D-3354-C4AA4EB2005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61227" y="4447453"/>
                  <a:ext cx="240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6507889-C3EF-BB6D-6AE2-3607CC1D563A}"/>
                    </a:ext>
                  </a:extLst>
                </p14:cNvPr>
                <p14:cNvContentPartPr/>
                <p14:nvPr/>
              </p14:nvContentPartPr>
              <p14:xfrm>
                <a:off x="4454547" y="4592893"/>
                <a:ext cx="159840" cy="6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6507889-C3EF-BB6D-6AE2-3607CC1D563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439067" y="4577413"/>
                  <a:ext cx="19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B061E65-E08F-3B5B-9B84-8B990D8ED1B4}"/>
                    </a:ext>
                  </a:extLst>
                </p14:cNvPr>
                <p14:cNvContentPartPr/>
                <p14:nvPr/>
              </p14:nvContentPartPr>
              <p14:xfrm>
                <a:off x="4679547" y="4612333"/>
                <a:ext cx="64800" cy="44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B061E65-E08F-3B5B-9B84-8B990D8ED1B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64427" y="4597213"/>
                  <a:ext cx="95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7D6AB76-C07B-649C-4375-159630E5F091}"/>
                    </a:ext>
                  </a:extLst>
                </p14:cNvPr>
                <p14:cNvContentPartPr/>
                <p14:nvPr/>
              </p14:nvContentPartPr>
              <p14:xfrm>
                <a:off x="4845507" y="4537093"/>
                <a:ext cx="2880" cy="117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7D6AB76-C07B-649C-4375-159630E5F09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830387" y="4521973"/>
                  <a:ext cx="33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98CEDC7-A174-5486-8568-A1FB791E4781}"/>
                    </a:ext>
                  </a:extLst>
                </p14:cNvPr>
                <p14:cNvContentPartPr/>
                <p14:nvPr/>
              </p14:nvContentPartPr>
              <p14:xfrm>
                <a:off x="4919307" y="4254133"/>
                <a:ext cx="191160" cy="472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98CEDC7-A174-5486-8568-A1FB791E478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904187" y="4239013"/>
                  <a:ext cx="221760" cy="50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5A101AF-CCD0-AEBB-612E-C7A3E333853A}"/>
                  </a:ext>
                </a:extLst>
              </p14:cNvPr>
              <p14:cNvContentPartPr/>
              <p14:nvPr/>
            </p14:nvContentPartPr>
            <p14:xfrm>
              <a:off x="5448867" y="4463293"/>
              <a:ext cx="4320" cy="5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5A101AF-CCD0-AEBB-612E-C7A3E333853A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433387" y="4448173"/>
                <a:ext cx="349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9CEAE12-9F06-5E4E-0880-AF0DBE2AB8AD}"/>
              </a:ext>
            </a:extLst>
          </p:cNvPr>
          <p:cNvGrpSpPr/>
          <p:nvPr/>
        </p:nvGrpSpPr>
        <p:grpSpPr>
          <a:xfrm>
            <a:off x="5665947" y="4234333"/>
            <a:ext cx="1459800" cy="515880"/>
            <a:chOff x="5665947" y="4234333"/>
            <a:chExt cx="145980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22AE5B6-ADC1-1551-E298-D1FDB2872AFD}"/>
                    </a:ext>
                  </a:extLst>
                </p14:cNvPr>
                <p14:cNvContentPartPr/>
                <p14:nvPr/>
              </p14:nvContentPartPr>
              <p14:xfrm>
                <a:off x="5665947" y="4304893"/>
                <a:ext cx="130680" cy="390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22AE5B6-ADC1-1551-E298-D1FDB2872A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50827" y="4289773"/>
                  <a:ext cx="161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739503F-9D7F-C29F-3066-B49EC2C05B2D}"/>
                    </a:ext>
                  </a:extLst>
                </p14:cNvPr>
                <p14:cNvContentPartPr/>
                <p14:nvPr/>
              </p14:nvContentPartPr>
              <p14:xfrm>
                <a:off x="5985987" y="4340893"/>
                <a:ext cx="37080" cy="97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739503F-9D7F-C29F-3066-B49EC2C05B2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70867" y="4325413"/>
                  <a:ext cx="67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95E74FF-3DFF-D26D-A01D-DDA61F5966A4}"/>
                    </a:ext>
                  </a:extLst>
                </p14:cNvPr>
                <p14:cNvContentPartPr/>
                <p14:nvPr/>
              </p14:nvContentPartPr>
              <p14:xfrm>
                <a:off x="5871507" y="4441693"/>
                <a:ext cx="286200" cy="211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95E74FF-3DFF-D26D-A01D-DDA61F5966A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56387" y="4426573"/>
                  <a:ext cx="316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0406433-7B6F-0A66-3377-4CCBCA71BBA6}"/>
                    </a:ext>
                  </a:extLst>
                </p14:cNvPr>
                <p14:cNvContentPartPr/>
                <p14:nvPr/>
              </p14:nvContentPartPr>
              <p14:xfrm>
                <a:off x="6090027" y="4571293"/>
                <a:ext cx="163800" cy="104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0406433-7B6F-0A66-3377-4CCBCA71BB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74907" y="4555813"/>
                  <a:ext cx="194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B7C33EA-100F-26F4-1D62-EFD2E1FF9D7B}"/>
                    </a:ext>
                  </a:extLst>
                </p14:cNvPr>
                <p14:cNvContentPartPr/>
                <p14:nvPr/>
              </p14:nvContentPartPr>
              <p14:xfrm>
                <a:off x="6291627" y="4626013"/>
                <a:ext cx="84600" cy="82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B7C33EA-100F-26F4-1D62-EFD2E1FF9D7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276507" y="4610893"/>
                  <a:ext cx="115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A83D71D-28FF-318B-F540-C0B78ACA29B6}"/>
                    </a:ext>
                  </a:extLst>
                </p14:cNvPr>
                <p14:cNvContentPartPr/>
                <p14:nvPr/>
              </p14:nvContentPartPr>
              <p14:xfrm>
                <a:off x="6321867" y="4674253"/>
                <a:ext cx="55800" cy="2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A83D71D-28FF-318B-F540-C0B78ACA29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306747" y="4658773"/>
                  <a:ext cx="86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8B83E8F-F3A0-493A-8CB8-BE5B3079BF62}"/>
                    </a:ext>
                  </a:extLst>
                </p14:cNvPr>
                <p14:cNvContentPartPr/>
                <p14:nvPr/>
              </p14:nvContentPartPr>
              <p14:xfrm>
                <a:off x="6569547" y="4406773"/>
                <a:ext cx="153000" cy="52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8B83E8F-F3A0-493A-8CB8-BE5B3079BF6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554427" y="4391653"/>
                  <a:ext cx="18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61C2A1D-3D4B-4DCD-2A11-B2BB43206E34}"/>
                    </a:ext>
                  </a:extLst>
                </p14:cNvPr>
                <p14:cNvContentPartPr/>
                <p14:nvPr/>
              </p14:nvContentPartPr>
              <p14:xfrm>
                <a:off x="6803907" y="4403173"/>
                <a:ext cx="66240" cy="51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61C2A1D-3D4B-4DCD-2A11-B2BB43206E3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88787" y="4388053"/>
                  <a:ext cx="96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17828A8-0594-8A02-15F6-34AEAA01B5A4}"/>
                    </a:ext>
                  </a:extLst>
                </p14:cNvPr>
                <p14:cNvContentPartPr/>
                <p14:nvPr/>
              </p14:nvContentPartPr>
              <p14:xfrm>
                <a:off x="6869787" y="4364653"/>
                <a:ext cx="63720" cy="105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17828A8-0594-8A02-15F6-34AEAA01B5A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854667" y="4349173"/>
                  <a:ext cx="93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F10022C-CAEE-9BC2-0561-CF3207CF2452}"/>
                    </a:ext>
                  </a:extLst>
                </p14:cNvPr>
                <p14:cNvContentPartPr/>
                <p14:nvPr/>
              </p14:nvContentPartPr>
              <p14:xfrm>
                <a:off x="6918747" y="4234333"/>
                <a:ext cx="207000" cy="515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F10022C-CAEE-9BC2-0561-CF3207CF245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903267" y="4219213"/>
                  <a:ext cx="237600" cy="54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C83F728-9A45-2354-5D09-94A1C5B8867B}"/>
                  </a:ext>
                </a:extLst>
              </p14:cNvPr>
              <p14:cNvContentPartPr/>
              <p14:nvPr/>
            </p14:nvContentPartPr>
            <p14:xfrm>
              <a:off x="7598067" y="3788293"/>
              <a:ext cx="33480" cy="180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C83F728-9A45-2354-5D09-94A1C5B8867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582947" y="3772813"/>
                <a:ext cx="637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0A3C450-7C79-5B95-8C25-0176858222C2}"/>
                  </a:ext>
                </a:extLst>
              </p14:cNvPr>
              <p14:cNvContentPartPr/>
              <p14:nvPr/>
            </p14:nvContentPartPr>
            <p14:xfrm>
              <a:off x="8361987" y="3541333"/>
              <a:ext cx="16200" cy="1753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0A3C450-7C79-5B95-8C25-0176858222C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346867" y="3525853"/>
                <a:ext cx="46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3B769A0-4E3E-CC0F-7606-EB8500260733}"/>
                  </a:ext>
                </a:extLst>
              </p14:cNvPr>
              <p14:cNvContentPartPr/>
              <p14:nvPr/>
            </p14:nvContentPartPr>
            <p14:xfrm>
              <a:off x="7933947" y="3813133"/>
              <a:ext cx="842760" cy="172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3B769A0-4E3E-CC0F-7606-EB850026073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918827" y="3798013"/>
                <a:ext cx="87300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FE1D1A0-D53E-E9EA-60B4-8FA9087B37EB}"/>
              </a:ext>
            </a:extLst>
          </p:cNvPr>
          <p:cNvGrpSpPr/>
          <p:nvPr/>
        </p:nvGrpSpPr>
        <p:grpSpPr>
          <a:xfrm>
            <a:off x="7828467" y="4146493"/>
            <a:ext cx="1649520" cy="424440"/>
            <a:chOff x="7828467" y="4146493"/>
            <a:chExt cx="164952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009B68D-8C5F-7A6D-2E23-C5585C3C24C9}"/>
                    </a:ext>
                  </a:extLst>
                </p14:cNvPr>
                <p14:cNvContentPartPr/>
                <p14:nvPr/>
              </p14:nvContentPartPr>
              <p14:xfrm>
                <a:off x="7828467" y="4166653"/>
                <a:ext cx="136080" cy="4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009B68D-8C5F-7A6D-2E23-C5585C3C24C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813347" y="4151533"/>
                  <a:ext cx="166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D1BB5E9-7720-AF6F-315D-0095060D104B}"/>
                    </a:ext>
                  </a:extLst>
                </p14:cNvPr>
                <p14:cNvContentPartPr/>
                <p14:nvPr/>
              </p14:nvContentPartPr>
              <p14:xfrm>
                <a:off x="7889307" y="4173493"/>
                <a:ext cx="2880" cy="83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D1BB5E9-7720-AF6F-315D-0095060D104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73827" y="4158373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DAD0FC2-9267-D2C6-9F9F-09190FCD1D5B}"/>
                    </a:ext>
                  </a:extLst>
                </p14:cNvPr>
                <p14:cNvContentPartPr/>
                <p14:nvPr/>
              </p14:nvContentPartPr>
              <p14:xfrm>
                <a:off x="7963107" y="4209493"/>
                <a:ext cx="43920" cy="34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DAD0FC2-9267-D2C6-9F9F-09190FCD1D5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947627" y="4194013"/>
                  <a:ext cx="74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7045C50-F68C-1597-32DB-C295E28F3533}"/>
                    </a:ext>
                  </a:extLst>
                </p14:cNvPr>
                <p14:cNvContentPartPr/>
                <p14:nvPr/>
              </p14:nvContentPartPr>
              <p14:xfrm>
                <a:off x="7991907" y="4211293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7045C50-F68C-1597-32DB-C295E28F35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76787" y="419617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1F8819-A2A4-2D0F-6D71-EDFBE3520682}"/>
                    </a:ext>
                  </a:extLst>
                </p14:cNvPr>
                <p14:cNvContentPartPr/>
                <p14:nvPr/>
              </p14:nvContentPartPr>
              <p14:xfrm>
                <a:off x="8076147" y="4165213"/>
                <a:ext cx="6840" cy="99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1F8819-A2A4-2D0F-6D71-EDFBE352068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61027" y="4149733"/>
                  <a:ext cx="37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5564078-6AE0-3594-CA80-B931048C3CCF}"/>
                    </a:ext>
                  </a:extLst>
                </p14:cNvPr>
                <p14:cNvContentPartPr/>
                <p14:nvPr/>
              </p14:nvContentPartPr>
              <p14:xfrm>
                <a:off x="8025027" y="4196533"/>
                <a:ext cx="140040" cy="2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5564078-6AE0-3594-CA80-B931048C3CC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09547" y="4181413"/>
                  <a:ext cx="170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5C6A026-633A-C726-AF10-5F698E7DC5AF}"/>
                    </a:ext>
                  </a:extLst>
                </p14:cNvPr>
                <p14:cNvContentPartPr/>
                <p14:nvPr/>
              </p14:nvContentPartPr>
              <p14:xfrm>
                <a:off x="8147427" y="4202653"/>
                <a:ext cx="105840" cy="40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5C6A026-633A-C726-AF10-5F698E7DC5A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131947" y="4187533"/>
                  <a:ext cx="136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8AE1E64-7B41-581A-7720-DD7CF4D1FDBD}"/>
                    </a:ext>
                  </a:extLst>
                </p14:cNvPr>
                <p14:cNvContentPartPr/>
                <p14:nvPr/>
              </p14:nvContentPartPr>
              <p14:xfrm>
                <a:off x="8349027" y="4148653"/>
                <a:ext cx="8280" cy="95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8AE1E64-7B41-581A-7720-DD7CF4D1FDB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333547" y="4133173"/>
                  <a:ext cx="3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61AB44D-9332-09A9-4F53-93379C7B67DC}"/>
                    </a:ext>
                  </a:extLst>
                </p14:cNvPr>
                <p14:cNvContentPartPr/>
                <p14:nvPr/>
              </p14:nvContentPartPr>
              <p14:xfrm>
                <a:off x="8568987" y="4156573"/>
                <a:ext cx="5760" cy="110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61AB44D-9332-09A9-4F53-93379C7B67D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53507" y="4141453"/>
                  <a:ext cx="36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ADA9FBB-292D-145C-DFB5-76CE0CD14917}"/>
                    </a:ext>
                  </a:extLst>
                </p14:cNvPr>
                <p14:cNvContentPartPr/>
                <p14:nvPr/>
              </p14:nvContentPartPr>
              <p14:xfrm>
                <a:off x="8687427" y="4146493"/>
                <a:ext cx="4320" cy="1026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ADA9FBB-292D-145C-DFB5-76CE0CD1491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71947" y="4131013"/>
                  <a:ext cx="34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94A0A62-268D-3B42-338F-60620A2AD584}"/>
                    </a:ext>
                  </a:extLst>
                </p14:cNvPr>
                <p14:cNvContentPartPr/>
                <p14:nvPr/>
              </p14:nvContentPartPr>
              <p14:xfrm>
                <a:off x="8488347" y="4178173"/>
                <a:ext cx="337680" cy="12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94A0A62-268D-3B42-338F-60620A2AD58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473227" y="4163053"/>
                  <a:ext cx="367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828BED7-EAA5-8158-2F46-86D051DA26F3}"/>
                    </a:ext>
                  </a:extLst>
                </p14:cNvPr>
                <p14:cNvContentPartPr/>
                <p14:nvPr/>
              </p14:nvContentPartPr>
              <p14:xfrm>
                <a:off x="8525427" y="4223533"/>
                <a:ext cx="292680" cy="18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828BED7-EAA5-8158-2F46-86D051DA26F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509947" y="4208413"/>
                  <a:ext cx="323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6D1F855-0890-E495-D020-4601DB98FBB2}"/>
                    </a:ext>
                  </a:extLst>
                </p14:cNvPr>
                <p14:cNvContentPartPr/>
                <p14:nvPr/>
              </p14:nvContentPartPr>
              <p14:xfrm>
                <a:off x="7960227" y="4388053"/>
                <a:ext cx="1800" cy="84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6D1F855-0890-E495-D020-4601DB98FBB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945107" y="4372933"/>
                  <a:ext cx="32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0FD2851-7348-AD86-E071-779EE574B6DF}"/>
                    </a:ext>
                  </a:extLst>
                </p14:cNvPr>
                <p14:cNvContentPartPr/>
                <p14:nvPr/>
              </p14:nvContentPartPr>
              <p14:xfrm>
                <a:off x="7939347" y="4433053"/>
                <a:ext cx="76680" cy="3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0FD2851-7348-AD86-E071-779EE574B6D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923867" y="4417573"/>
                  <a:ext cx="107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61C3527-A0BE-D5BF-82BF-C81895A5E836}"/>
                    </a:ext>
                  </a:extLst>
                </p14:cNvPr>
                <p14:cNvContentPartPr/>
                <p14:nvPr/>
              </p14:nvContentPartPr>
              <p14:xfrm>
                <a:off x="8026107" y="4429453"/>
                <a:ext cx="97920" cy="35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61C3527-A0BE-D5BF-82BF-C81895A5E83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010987" y="4414333"/>
                  <a:ext cx="128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8CBD74C-4978-FBD5-B434-F0014747B5C1}"/>
                    </a:ext>
                  </a:extLst>
                </p14:cNvPr>
                <p14:cNvContentPartPr/>
                <p14:nvPr/>
              </p14:nvContentPartPr>
              <p14:xfrm>
                <a:off x="8235627" y="4417933"/>
                <a:ext cx="59760" cy="28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8CBD74C-4978-FBD5-B434-F0014747B5C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220507" y="4402813"/>
                  <a:ext cx="90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187F7F6-6F9E-DC1C-3424-E4189EB1376D}"/>
                    </a:ext>
                  </a:extLst>
                </p14:cNvPr>
                <p14:cNvContentPartPr/>
                <p14:nvPr/>
              </p14:nvContentPartPr>
              <p14:xfrm>
                <a:off x="8298987" y="4424053"/>
                <a:ext cx="97920" cy="146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187F7F6-6F9E-DC1C-3424-E4189EB1376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283507" y="4408933"/>
                  <a:ext cx="128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9F02CAF-52B8-4940-EBED-1F89C7119C6B}"/>
                    </a:ext>
                  </a:extLst>
                </p14:cNvPr>
                <p14:cNvContentPartPr/>
                <p14:nvPr/>
              </p14:nvContentPartPr>
              <p14:xfrm>
                <a:off x="8469987" y="4418653"/>
                <a:ext cx="128160" cy="48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9F02CAF-52B8-4940-EBED-1F89C7119C6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454867" y="4403533"/>
                  <a:ext cx="158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0F26DBA-5266-8957-CC4F-9FB7178D76FF}"/>
                    </a:ext>
                  </a:extLst>
                </p14:cNvPr>
                <p14:cNvContentPartPr/>
                <p14:nvPr/>
              </p14:nvContentPartPr>
              <p14:xfrm>
                <a:off x="8709747" y="4388773"/>
                <a:ext cx="14760" cy="81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0F26DBA-5266-8957-CC4F-9FB7178D76F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694627" y="4373653"/>
                  <a:ext cx="45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E9E64B7-0220-7807-6DBC-62F8F6E510AD}"/>
                    </a:ext>
                  </a:extLst>
                </p14:cNvPr>
                <p14:cNvContentPartPr/>
                <p14:nvPr/>
              </p14:nvContentPartPr>
              <p14:xfrm>
                <a:off x="8678067" y="4421893"/>
                <a:ext cx="75240" cy="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E9E64B7-0220-7807-6DBC-62F8F6E510A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662947" y="4406413"/>
                  <a:ext cx="105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4053B72-9003-7952-19FB-08B5C635C6F4}"/>
                    </a:ext>
                  </a:extLst>
                </p14:cNvPr>
                <p14:cNvContentPartPr/>
                <p14:nvPr/>
              </p14:nvContentPartPr>
              <p14:xfrm>
                <a:off x="8882187" y="4396693"/>
                <a:ext cx="66240" cy="54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4053B72-9003-7952-19FB-08B5C635C6F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867067" y="4381573"/>
                  <a:ext cx="96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C798221-0B73-E20D-9775-0AF9F42D20E9}"/>
                    </a:ext>
                  </a:extLst>
                </p14:cNvPr>
                <p14:cNvContentPartPr/>
                <p14:nvPr/>
              </p14:nvContentPartPr>
              <p14:xfrm>
                <a:off x="9002067" y="4402453"/>
                <a:ext cx="74160" cy="41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C798221-0B73-E20D-9775-0AF9F42D20E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986947" y="4387333"/>
                  <a:ext cx="104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065D95F-58D7-AB1E-AA67-A9F0D8A407D5}"/>
                    </a:ext>
                  </a:extLst>
                </p14:cNvPr>
                <p14:cNvContentPartPr/>
                <p14:nvPr/>
              </p14:nvContentPartPr>
              <p14:xfrm>
                <a:off x="9166947" y="4338013"/>
                <a:ext cx="22680" cy="117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065D95F-58D7-AB1E-AA67-A9F0D8A407D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151467" y="4322893"/>
                  <a:ext cx="53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E72733F-B948-4E32-AB13-A7D26BDDF217}"/>
                    </a:ext>
                  </a:extLst>
                </p14:cNvPr>
                <p14:cNvContentPartPr/>
                <p14:nvPr/>
              </p14:nvContentPartPr>
              <p14:xfrm>
                <a:off x="9273507" y="4328653"/>
                <a:ext cx="360" cy="110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E72733F-B948-4E32-AB13-A7D26BDDF21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258027" y="4313533"/>
                  <a:ext cx="30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D867E8F-E90B-799D-4EE7-63A6FE098E5B}"/>
                    </a:ext>
                  </a:extLst>
                </p14:cNvPr>
                <p14:cNvContentPartPr/>
                <p14:nvPr/>
              </p14:nvContentPartPr>
              <p14:xfrm>
                <a:off x="9357747" y="4397053"/>
                <a:ext cx="120240" cy="51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D867E8F-E90B-799D-4EE7-63A6FE098E5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342627" y="4381933"/>
                  <a:ext cx="15084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1DBC694-7C45-73B2-53C3-24C376BEF640}"/>
                  </a:ext>
                </a:extLst>
              </p14:cNvPr>
              <p14:cNvContentPartPr/>
              <p14:nvPr/>
            </p14:nvContentPartPr>
            <p14:xfrm>
              <a:off x="1368627" y="5670373"/>
              <a:ext cx="380880" cy="486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1DBC694-7C45-73B2-53C3-24C376BEF640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353507" y="5655253"/>
                <a:ext cx="411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3969D41-3188-1CB7-0E75-64417461479A}"/>
                  </a:ext>
                </a:extLst>
              </p14:cNvPr>
              <p14:cNvContentPartPr/>
              <p14:nvPr/>
            </p14:nvContentPartPr>
            <p14:xfrm>
              <a:off x="1388427" y="5802493"/>
              <a:ext cx="426960" cy="464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3969D41-3188-1CB7-0E75-64417461479A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1372947" y="5787373"/>
                <a:ext cx="45756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76AD62A-AC67-170D-1B77-CD6130B43FC1}"/>
              </a:ext>
            </a:extLst>
          </p:cNvPr>
          <p:cNvGrpSpPr/>
          <p:nvPr/>
        </p:nvGrpSpPr>
        <p:grpSpPr>
          <a:xfrm>
            <a:off x="2274747" y="5571373"/>
            <a:ext cx="307080" cy="219240"/>
            <a:chOff x="2274747" y="5571373"/>
            <a:chExt cx="30708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8D08EE3-0E6B-E953-E22E-B78F717C032D}"/>
                    </a:ext>
                  </a:extLst>
                </p14:cNvPr>
                <p14:cNvContentPartPr/>
                <p14:nvPr/>
              </p14:nvContentPartPr>
              <p14:xfrm>
                <a:off x="2274747" y="5571373"/>
                <a:ext cx="52920" cy="219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8D08EE3-0E6B-E953-E22E-B78F717C032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259627" y="5556253"/>
                  <a:ext cx="8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1A6F39A-EF61-19AF-2096-20F85E4D53BE}"/>
                    </a:ext>
                  </a:extLst>
                </p14:cNvPr>
                <p14:cNvContentPartPr/>
                <p14:nvPr/>
              </p14:nvContentPartPr>
              <p14:xfrm>
                <a:off x="2394627" y="5640493"/>
                <a:ext cx="187200" cy="107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1A6F39A-EF61-19AF-2096-20F85E4D53B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379147" y="5625373"/>
                  <a:ext cx="21780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CDD2B3D-51E2-50C4-1FDF-43AEDB8DE2F0}"/>
                  </a:ext>
                </a:extLst>
              </p14:cNvPr>
              <p14:cNvContentPartPr/>
              <p14:nvPr/>
            </p14:nvContentPartPr>
            <p14:xfrm>
              <a:off x="2638347" y="5514493"/>
              <a:ext cx="87120" cy="993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CDD2B3D-51E2-50C4-1FDF-43AEDB8DE2F0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2622867" y="5499373"/>
                <a:ext cx="1177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1A619A6-CC31-92DA-C6B0-1475EAFE384C}"/>
                  </a:ext>
                </a:extLst>
              </p14:cNvPr>
              <p14:cNvContentPartPr/>
              <p14:nvPr/>
            </p14:nvContentPartPr>
            <p14:xfrm>
              <a:off x="2929227" y="5668933"/>
              <a:ext cx="147960" cy="133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1A619A6-CC31-92DA-C6B0-1475EAFE384C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2914107" y="5653813"/>
                <a:ext cx="1782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5EB687-63CA-D899-AD5B-03BDDD0A9E0F}"/>
              </a:ext>
            </a:extLst>
          </p:cNvPr>
          <p:cNvGrpSpPr/>
          <p:nvPr/>
        </p:nvGrpSpPr>
        <p:grpSpPr>
          <a:xfrm>
            <a:off x="3263667" y="5566693"/>
            <a:ext cx="311400" cy="174240"/>
            <a:chOff x="3263667" y="5566693"/>
            <a:chExt cx="31140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225B82B-78C5-8884-EBEE-F4AC7865F252}"/>
                    </a:ext>
                  </a:extLst>
                </p14:cNvPr>
                <p14:cNvContentPartPr/>
                <p14:nvPr/>
              </p14:nvContentPartPr>
              <p14:xfrm>
                <a:off x="3263667" y="5566693"/>
                <a:ext cx="33480" cy="1688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225B82B-78C5-8884-EBEE-F4AC7865F25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248547" y="5551573"/>
                  <a:ext cx="63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7359D3F-2B9E-3EFD-E919-7B07F3444D5D}"/>
                    </a:ext>
                  </a:extLst>
                </p14:cNvPr>
                <p14:cNvContentPartPr/>
                <p14:nvPr/>
              </p14:nvContentPartPr>
              <p14:xfrm>
                <a:off x="3382467" y="5628973"/>
                <a:ext cx="192600" cy="111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7359D3F-2B9E-3EFD-E919-7B07F3444D5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366987" y="5613853"/>
                  <a:ext cx="2232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DBA29A1-43F0-01C2-1984-C67D29101F89}"/>
              </a:ext>
            </a:extLst>
          </p:cNvPr>
          <p:cNvGrpSpPr/>
          <p:nvPr/>
        </p:nvGrpSpPr>
        <p:grpSpPr>
          <a:xfrm>
            <a:off x="3554907" y="5433493"/>
            <a:ext cx="128160" cy="72000"/>
            <a:chOff x="3554907" y="5433493"/>
            <a:chExt cx="1281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1433339-165C-FA09-2A11-20E030C910A5}"/>
                    </a:ext>
                  </a:extLst>
                </p14:cNvPr>
                <p14:cNvContentPartPr/>
                <p14:nvPr/>
              </p14:nvContentPartPr>
              <p14:xfrm>
                <a:off x="3554907" y="5433493"/>
                <a:ext cx="2880" cy="72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1433339-165C-FA09-2A11-20E030C910A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539787" y="5418013"/>
                  <a:ext cx="33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4B40671-1804-8DDC-482E-68E70D6C97EB}"/>
                    </a:ext>
                  </a:extLst>
                </p14:cNvPr>
                <p14:cNvContentPartPr/>
                <p14:nvPr/>
              </p14:nvContentPartPr>
              <p14:xfrm>
                <a:off x="3597027" y="5455093"/>
                <a:ext cx="86040" cy="45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4B40671-1804-8DDC-482E-68E70D6C97E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581907" y="5439613"/>
                  <a:ext cx="1166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22DF881-1F80-C81B-D1C4-0F8B64420D39}"/>
              </a:ext>
            </a:extLst>
          </p:cNvPr>
          <p:cNvGrpSpPr/>
          <p:nvPr/>
        </p:nvGrpSpPr>
        <p:grpSpPr>
          <a:xfrm>
            <a:off x="4029027" y="5594053"/>
            <a:ext cx="490320" cy="174960"/>
            <a:chOff x="4029027" y="5594053"/>
            <a:chExt cx="49032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FB6F6CE-7A3B-B86A-8D13-4C976A13772B}"/>
                    </a:ext>
                  </a:extLst>
                </p14:cNvPr>
                <p14:cNvContentPartPr/>
                <p14:nvPr/>
              </p14:nvContentPartPr>
              <p14:xfrm>
                <a:off x="4029027" y="5604853"/>
                <a:ext cx="138600" cy="164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FB6F6CE-7A3B-B86A-8D13-4C976A1377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013907" y="5589373"/>
                  <a:ext cx="169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D10938D-9455-F748-6174-D5ABDE3D120E}"/>
                    </a:ext>
                  </a:extLst>
                </p14:cNvPr>
                <p14:cNvContentPartPr/>
                <p14:nvPr/>
              </p14:nvContentPartPr>
              <p14:xfrm>
                <a:off x="4061787" y="5714293"/>
                <a:ext cx="76680" cy="17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D10938D-9455-F748-6174-D5ABDE3D120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046667" y="5699173"/>
                  <a:ext cx="107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BE27867-C28D-319C-9425-2E8DE9691969}"/>
                    </a:ext>
                  </a:extLst>
                </p14:cNvPr>
                <p14:cNvContentPartPr/>
                <p14:nvPr/>
              </p14:nvContentPartPr>
              <p14:xfrm>
                <a:off x="4229187" y="5594053"/>
                <a:ext cx="105840" cy="156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BE27867-C28D-319C-9425-2E8DE969196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214067" y="5578573"/>
                  <a:ext cx="136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A0739A8-FAA0-A4B8-F011-D20FD6A3A8A0}"/>
                    </a:ext>
                  </a:extLst>
                </p14:cNvPr>
                <p14:cNvContentPartPr/>
                <p14:nvPr/>
              </p14:nvContentPartPr>
              <p14:xfrm>
                <a:off x="4401627" y="5677213"/>
                <a:ext cx="117720" cy="63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A0739A8-FAA0-A4B8-F011-D20FD6A3A8A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386507" y="5662093"/>
                  <a:ext cx="1479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CE2B679-24AD-096D-12B2-460BD39E6164}"/>
              </a:ext>
            </a:extLst>
          </p:cNvPr>
          <p:cNvGrpSpPr/>
          <p:nvPr/>
        </p:nvGrpSpPr>
        <p:grpSpPr>
          <a:xfrm>
            <a:off x="4921827" y="5606653"/>
            <a:ext cx="504720" cy="70920"/>
            <a:chOff x="4921827" y="5606653"/>
            <a:chExt cx="50472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AEF3BE8-F6D0-14E5-ED70-E79D956455CB}"/>
                    </a:ext>
                  </a:extLst>
                </p14:cNvPr>
                <p14:cNvContentPartPr/>
                <p14:nvPr/>
              </p14:nvContentPartPr>
              <p14:xfrm>
                <a:off x="4921827" y="5638693"/>
                <a:ext cx="221760" cy="6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AEF3BE8-F6D0-14E5-ED70-E79D956455C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906707" y="5623213"/>
                  <a:ext cx="252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AFA707B-763C-6001-716E-AAB7B0EC70A3}"/>
                    </a:ext>
                  </a:extLst>
                </p14:cNvPr>
                <p14:cNvContentPartPr/>
                <p14:nvPr/>
              </p14:nvContentPartPr>
              <p14:xfrm>
                <a:off x="5017947" y="5668933"/>
                <a:ext cx="136080" cy="8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AFA707B-763C-6001-716E-AAB7B0EC70A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002827" y="5653813"/>
                  <a:ext cx="166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A1B38A5-195F-143C-E7D4-46B5535AB996}"/>
                    </a:ext>
                  </a:extLst>
                </p14:cNvPr>
                <p14:cNvContentPartPr/>
                <p14:nvPr/>
              </p14:nvContentPartPr>
              <p14:xfrm>
                <a:off x="5253747" y="5606653"/>
                <a:ext cx="172800" cy="66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A1B38A5-195F-143C-E7D4-46B5535AB99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238627" y="5591533"/>
                  <a:ext cx="20340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5A85072A-BFDD-0811-58C2-FC4E6895203B}"/>
              </a:ext>
            </a:extLst>
          </p:cNvPr>
          <p:cNvGrpSpPr/>
          <p:nvPr/>
        </p:nvGrpSpPr>
        <p:grpSpPr>
          <a:xfrm>
            <a:off x="5738667" y="5484253"/>
            <a:ext cx="544320" cy="196200"/>
            <a:chOff x="5738667" y="5484253"/>
            <a:chExt cx="5443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A94768C-083E-059A-51A4-F7B929A2553B}"/>
                    </a:ext>
                  </a:extLst>
                </p14:cNvPr>
                <p14:cNvContentPartPr/>
                <p14:nvPr/>
              </p14:nvContentPartPr>
              <p14:xfrm>
                <a:off x="5738667" y="5484253"/>
                <a:ext cx="180720" cy="1886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A94768C-083E-059A-51A4-F7B929A2553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723187" y="5468773"/>
                  <a:ext cx="211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32B021A-AB2E-5C88-1F6A-1B979D2D25BA}"/>
                    </a:ext>
                  </a:extLst>
                </p14:cNvPr>
                <p14:cNvContentPartPr/>
                <p14:nvPr/>
              </p14:nvContentPartPr>
              <p14:xfrm>
                <a:off x="5775387" y="5616373"/>
                <a:ext cx="90000" cy="5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32B021A-AB2E-5C88-1F6A-1B979D2D25B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760267" y="5600893"/>
                  <a:ext cx="12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5B0DA49-7735-8D85-968A-34F8635DA5E1}"/>
                    </a:ext>
                  </a:extLst>
                </p14:cNvPr>
                <p14:cNvContentPartPr/>
                <p14:nvPr/>
              </p14:nvContentPartPr>
              <p14:xfrm>
                <a:off x="5980947" y="5603413"/>
                <a:ext cx="4320" cy="716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5B0DA49-7735-8D85-968A-34F8635DA5E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965467" y="5588293"/>
                  <a:ext cx="34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17276A9-3D66-3B77-9C53-AA8721EC9215}"/>
                    </a:ext>
                  </a:extLst>
                </p14:cNvPr>
                <p14:cNvContentPartPr/>
                <p14:nvPr/>
              </p14:nvContentPartPr>
              <p14:xfrm>
                <a:off x="5967627" y="5626453"/>
                <a:ext cx="50400" cy="25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17276A9-3D66-3B77-9C53-AA8721EC921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952507" y="5611333"/>
                  <a:ext cx="81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3C9AF1C-331D-4CD5-ABD5-8CD434BFAE88}"/>
                    </a:ext>
                  </a:extLst>
                </p14:cNvPr>
                <p14:cNvContentPartPr/>
                <p14:nvPr/>
              </p14:nvContentPartPr>
              <p14:xfrm>
                <a:off x="6062667" y="5615653"/>
                <a:ext cx="46080" cy="34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3C9AF1C-331D-4CD5-ABD5-8CD434BFAE8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047547" y="5600173"/>
                  <a:ext cx="76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5E0B5EB-291A-CE6A-EFC8-F08829CB3BAC}"/>
                    </a:ext>
                  </a:extLst>
                </p14:cNvPr>
                <p14:cNvContentPartPr/>
                <p14:nvPr/>
              </p14:nvContentPartPr>
              <p14:xfrm>
                <a:off x="6090027" y="5615653"/>
                <a:ext cx="360" cy="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5E0B5EB-291A-CE6A-EFC8-F08829CB3BA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74907" y="560017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505776F-D306-6B14-6456-760CC03FBBF4}"/>
                    </a:ext>
                  </a:extLst>
                </p14:cNvPr>
                <p14:cNvContentPartPr/>
                <p14:nvPr/>
              </p14:nvContentPartPr>
              <p14:xfrm>
                <a:off x="6191547" y="5580733"/>
                <a:ext cx="9720" cy="99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505776F-D306-6B14-6456-760CC03FBBF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76427" y="5565253"/>
                  <a:ext cx="39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9E359DF-6913-185D-8D11-DB98147A7DF3}"/>
                    </a:ext>
                  </a:extLst>
                </p14:cNvPr>
                <p14:cNvContentPartPr/>
                <p14:nvPr/>
              </p14:nvContentPartPr>
              <p14:xfrm>
                <a:off x="6170667" y="5600533"/>
                <a:ext cx="112320" cy="18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9E359DF-6913-185D-8D11-DB98147A7DF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155187" y="5585413"/>
                  <a:ext cx="1429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9E05C13-B286-6376-BDD8-AE43E935A974}"/>
                  </a:ext>
                </a:extLst>
              </p14:cNvPr>
              <p14:cNvContentPartPr/>
              <p14:nvPr/>
            </p14:nvContentPartPr>
            <p14:xfrm>
              <a:off x="2257467" y="5863333"/>
              <a:ext cx="1364760" cy="734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9E05C13-B286-6376-BDD8-AE43E935A974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2242347" y="5848213"/>
                <a:ext cx="1395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95EA0DE2-0AAD-3EFC-25A8-434458C18957}"/>
                  </a:ext>
                </a:extLst>
              </p14:cNvPr>
              <p14:cNvContentPartPr/>
              <p14:nvPr/>
            </p14:nvContentPartPr>
            <p14:xfrm>
              <a:off x="2320827" y="6074293"/>
              <a:ext cx="38520" cy="817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95EA0DE2-0AAD-3EFC-25A8-434458C18957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2305707" y="6058813"/>
                <a:ext cx="69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E8BD499-4581-D9F4-E3CF-413A49BD2157}"/>
                  </a:ext>
                </a:extLst>
              </p14:cNvPr>
              <p14:cNvContentPartPr/>
              <p14:nvPr/>
            </p14:nvContentPartPr>
            <p14:xfrm>
              <a:off x="2281227" y="6099133"/>
              <a:ext cx="122760" cy="50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E8BD499-4581-D9F4-E3CF-413A49BD2157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2266107" y="6084013"/>
                <a:ext cx="153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7B042DF-03DB-AAEC-F0D4-729A3711B918}"/>
                  </a:ext>
                </a:extLst>
              </p14:cNvPr>
              <p14:cNvContentPartPr/>
              <p14:nvPr/>
            </p14:nvContentPartPr>
            <p14:xfrm>
              <a:off x="2430267" y="6076093"/>
              <a:ext cx="120240" cy="471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7B042DF-03DB-AAEC-F0D4-729A3711B918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2414787" y="6060973"/>
                <a:ext cx="1508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C284757-DB8D-F25A-4742-BE46E14705B9}"/>
                  </a:ext>
                </a:extLst>
              </p14:cNvPr>
              <p14:cNvContentPartPr/>
              <p14:nvPr/>
            </p14:nvContentPartPr>
            <p14:xfrm>
              <a:off x="2600187" y="6052333"/>
              <a:ext cx="24120" cy="558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C284757-DB8D-F25A-4742-BE46E14705B9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2584707" y="6037213"/>
                <a:ext cx="547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F369C06-DFEB-C312-9252-83EE5557CE2D}"/>
                  </a:ext>
                </a:extLst>
              </p14:cNvPr>
              <p14:cNvContentPartPr/>
              <p14:nvPr/>
            </p14:nvContentPartPr>
            <p14:xfrm>
              <a:off x="2611707" y="6060613"/>
              <a:ext cx="64800" cy="104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F369C06-DFEB-C312-9252-83EE5557CE2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2596587" y="6045493"/>
                <a:ext cx="954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126766C-B38A-F989-40B2-647FD6FD3A16}"/>
                  </a:ext>
                </a:extLst>
              </p14:cNvPr>
              <p14:cNvContentPartPr/>
              <p14:nvPr/>
            </p14:nvContentPartPr>
            <p14:xfrm>
              <a:off x="2704227" y="6053053"/>
              <a:ext cx="118800" cy="550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126766C-B38A-F989-40B2-647FD6FD3A16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2688747" y="6037933"/>
                <a:ext cx="149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377B6BD-FFB5-3F60-E51B-4462E9A736F7}"/>
                  </a:ext>
                </a:extLst>
              </p14:cNvPr>
              <p14:cNvContentPartPr/>
              <p14:nvPr/>
            </p14:nvContentPartPr>
            <p14:xfrm>
              <a:off x="2918787" y="6008413"/>
              <a:ext cx="42480" cy="885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377B6BD-FFB5-3F60-E51B-4462E9A736F7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2903667" y="5993293"/>
                <a:ext cx="73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DFFD1009-FCC5-ACF9-82F4-F7A680C49670}"/>
                  </a:ext>
                </a:extLst>
              </p14:cNvPr>
              <p14:cNvContentPartPr/>
              <p14:nvPr/>
            </p14:nvContentPartPr>
            <p14:xfrm>
              <a:off x="3167547" y="6009133"/>
              <a:ext cx="30600" cy="885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DFFD1009-FCC5-ACF9-82F4-F7A680C49670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152427" y="5994013"/>
                <a:ext cx="612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63E5854-3F5E-89D2-7764-6F666B01F529}"/>
                  </a:ext>
                </a:extLst>
              </p14:cNvPr>
              <p14:cNvContentPartPr/>
              <p14:nvPr/>
            </p14:nvContentPartPr>
            <p14:xfrm>
              <a:off x="3280947" y="6013093"/>
              <a:ext cx="17640" cy="748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63E5854-3F5E-89D2-7764-6F666B01F529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265827" y="5997973"/>
                <a:ext cx="478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026D318-AE64-3D8C-7075-FFDFAD84A048}"/>
                  </a:ext>
                </a:extLst>
              </p14:cNvPr>
              <p14:cNvContentPartPr/>
              <p14:nvPr/>
            </p14:nvContentPartPr>
            <p14:xfrm>
              <a:off x="3113547" y="6023173"/>
              <a:ext cx="186120" cy="302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026D318-AE64-3D8C-7075-FFDFAD84A048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3098427" y="6008053"/>
                <a:ext cx="216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9C766B9-7CF2-B0A3-21DA-9C8FB91DA181}"/>
                  </a:ext>
                </a:extLst>
              </p14:cNvPr>
              <p14:cNvContentPartPr/>
              <p14:nvPr/>
            </p14:nvContentPartPr>
            <p14:xfrm>
              <a:off x="3204627" y="6068173"/>
              <a:ext cx="117720" cy="97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9C766B9-7CF2-B0A3-21DA-9C8FB91DA18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3189147" y="6052693"/>
                <a:ext cx="14796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3A15D5C-5B12-B672-82C5-D992379B9D59}"/>
              </a:ext>
            </a:extLst>
          </p:cNvPr>
          <p:cNvGrpSpPr/>
          <p:nvPr/>
        </p:nvGrpSpPr>
        <p:grpSpPr>
          <a:xfrm>
            <a:off x="2551227" y="6190573"/>
            <a:ext cx="837000" cy="302400"/>
            <a:chOff x="2551227" y="6190573"/>
            <a:chExt cx="8370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B724427-4143-B5C8-1EBA-F7F4BE84AAB2}"/>
                    </a:ext>
                  </a:extLst>
                </p14:cNvPr>
                <p14:cNvContentPartPr/>
                <p14:nvPr/>
              </p14:nvContentPartPr>
              <p14:xfrm>
                <a:off x="2600187" y="6255733"/>
                <a:ext cx="13680" cy="60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B724427-4143-B5C8-1EBA-F7F4BE84AAB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584707" y="6240253"/>
                  <a:ext cx="4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AEFDA5C-BC98-D14C-160E-DB6E9452D06D}"/>
                    </a:ext>
                  </a:extLst>
                </p14:cNvPr>
                <p14:cNvContentPartPr/>
                <p14:nvPr/>
              </p14:nvContentPartPr>
              <p14:xfrm>
                <a:off x="2551227" y="6274093"/>
                <a:ext cx="102960" cy="7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AEFDA5C-BC98-D14C-160E-DB6E9452D06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536107" y="6258613"/>
                  <a:ext cx="133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F5F2E8C-1051-5980-5095-DCED17E5D211}"/>
                    </a:ext>
                  </a:extLst>
                </p14:cNvPr>
                <p14:cNvContentPartPr/>
                <p14:nvPr/>
              </p14:nvContentPartPr>
              <p14:xfrm>
                <a:off x="2723667" y="6233413"/>
                <a:ext cx="107280" cy="57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F5F2E8C-1051-5980-5095-DCED17E5D21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708547" y="6217933"/>
                  <a:ext cx="137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B50A575-7A90-7DF1-F390-A745A0311DE5}"/>
                    </a:ext>
                  </a:extLst>
                </p14:cNvPr>
                <p14:cNvContentPartPr/>
                <p14:nvPr/>
              </p14:nvContentPartPr>
              <p14:xfrm>
                <a:off x="2941107" y="6233413"/>
                <a:ext cx="39960" cy="320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B50A575-7A90-7DF1-F390-A745A0311DE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925987" y="6217933"/>
                  <a:ext cx="70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B73B258-38B4-9798-AA0B-378CD26E4891}"/>
                    </a:ext>
                  </a:extLst>
                </p14:cNvPr>
                <p14:cNvContentPartPr/>
                <p14:nvPr/>
              </p14:nvContentPartPr>
              <p14:xfrm>
                <a:off x="3026427" y="6228013"/>
                <a:ext cx="90000" cy="131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B73B258-38B4-9798-AA0B-378CD26E489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011307" y="6212533"/>
                  <a:ext cx="120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A1AB4C3-B654-09CE-E075-53E927CF6C90}"/>
                    </a:ext>
                  </a:extLst>
                </p14:cNvPr>
                <p14:cNvContentPartPr/>
                <p14:nvPr/>
              </p14:nvContentPartPr>
              <p14:xfrm>
                <a:off x="3134787" y="6213613"/>
                <a:ext cx="76680" cy="594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A1AB4C3-B654-09CE-E075-53E927CF6C9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119667" y="6198493"/>
                  <a:ext cx="107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6F1B529-F482-154F-3372-4E9EA1641B98}"/>
                    </a:ext>
                  </a:extLst>
                </p14:cNvPr>
                <p14:cNvContentPartPr/>
                <p14:nvPr/>
              </p14:nvContentPartPr>
              <p14:xfrm>
                <a:off x="3321627" y="6190573"/>
                <a:ext cx="25200" cy="74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6F1B529-F482-154F-3372-4E9EA1641B9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306507" y="6175453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8953F2A-ABA9-C7DD-BE0D-E205CF29441F}"/>
                    </a:ext>
                  </a:extLst>
                </p14:cNvPr>
                <p14:cNvContentPartPr/>
                <p14:nvPr/>
              </p14:nvContentPartPr>
              <p14:xfrm>
                <a:off x="3340347" y="6221173"/>
                <a:ext cx="47880" cy="97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8953F2A-ABA9-C7DD-BE0D-E205CF29441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24867" y="6205693"/>
                  <a:ext cx="7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C68D770-06CF-8E32-14C7-0168A3703988}"/>
                    </a:ext>
                  </a:extLst>
                </p14:cNvPr>
                <p14:cNvContentPartPr/>
                <p14:nvPr/>
              </p14:nvContentPartPr>
              <p14:xfrm>
                <a:off x="2679027" y="6423493"/>
                <a:ext cx="39960" cy="69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C68D770-06CF-8E32-14C7-0168A370398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663907" y="6408373"/>
                  <a:ext cx="70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4572ECA-3F6F-0217-E8E7-C040D72235E5}"/>
                    </a:ext>
                  </a:extLst>
                </p14:cNvPr>
                <p14:cNvContentPartPr/>
                <p14:nvPr/>
              </p14:nvContentPartPr>
              <p14:xfrm>
                <a:off x="2790987" y="6431053"/>
                <a:ext cx="93960" cy="55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4572ECA-3F6F-0217-E8E7-C040D72235E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775867" y="6415933"/>
                  <a:ext cx="124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C1098F5-C00A-DBC6-E382-ACFACD69F224}"/>
                    </a:ext>
                  </a:extLst>
                </p14:cNvPr>
                <p14:cNvContentPartPr/>
                <p14:nvPr/>
              </p14:nvContentPartPr>
              <p14:xfrm>
                <a:off x="2939667" y="6348613"/>
                <a:ext cx="17640" cy="1101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C1098F5-C00A-DBC6-E382-ACFACD69F22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924547" y="6333133"/>
                  <a:ext cx="47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77FF718-367F-29F1-A2CD-29B33EC0F55D}"/>
                    </a:ext>
                  </a:extLst>
                </p14:cNvPr>
                <p14:cNvContentPartPr/>
                <p14:nvPr/>
              </p14:nvContentPartPr>
              <p14:xfrm>
                <a:off x="2976747" y="6340333"/>
                <a:ext cx="45000" cy="117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77FF718-367F-29F1-A2CD-29B33EC0F55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961267" y="6325213"/>
                  <a:ext cx="75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37B3755-0C17-FDA2-F21F-36328D513511}"/>
                    </a:ext>
                  </a:extLst>
                </p14:cNvPr>
                <p14:cNvContentPartPr/>
                <p14:nvPr/>
              </p14:nvContentPartPr>
              <p14:xfrm>
                <a:off x="3068907" y="6409453"/>
                <a:ext cx="113760" cy="34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37B3755-0C17-FDA2-F21F-36328D51351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053787" y="6394333"/>
                  <a:ext cx="1440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3566516-F947-81C7-6726-7CBEB6574213}"/>
              </a:ext>
            </a:extLst>
          </p:cNvPr>
          <p:cNvGrpSpPr/>
          <p:nvPr/>
        </p:nvGrpSpPr>
        <p:grpSpPr>
          <a:xfrm>
            <a:off x="6489267" y="5566693"/>
            <a:ext cx="199080" cy="110880"/>
            <a:chOff x="6489267" y="5566693"/>
            <a:chExt cx="19908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11AB476-00A3-DFF8-DDA6-8431C89169F9}"/>
                    </a:ext>
                  </a:extLst>
                </p14:cNvPr>
                <p14:cNvContentPartPr/>
                <p14:nvPr/>
              </p14:nvContentPartPr>
              <p14:xfrm>
                <a:off x="6489267" y="5566693"/>
                <a:ext cx="179640" cy="15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11AB476-00A3-DFF8-DDA6-8431C89169F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474147" y="5551573"/>
                  <a:ext cx="209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B9216FE-8B4D-DD51-C419-0D373CE5491D}"/>
                    </a:ext>
                  </a:extLst>
                </p14:cNvPr>
                <p14:cNvContentPartPr/>
                <p14:nvPr/>
              </p14:nvContentPartPr>
              <p14:xfrm>
                <a:off x="6519507" y="5652013"/>
                <a:ext cx="168840" cy="255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B9216FE-8B4D-DD51-C419-0D373CE5491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04387" y="5636893"/>
                  <a:ext cx="1994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CCC8A98-07B1-5ED6-B695-86A4E3D91B64}"/>
              </a:ext>
            </a:extLst>
          </p:cNvPr>
          <p:cNvGrpSpPr/>
          <p:nvPr/>
        </p:nvGrpSpPr>
        <p:grpSpPr>
          <a:xfrm>
            <a:off x="6910827" y="5412253"/>
            <a:ext cx="1300320" cy="273600"/>
            <a:chOff x="6910827" y="5412253"/>
            <a:chExt cx="130032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8770EB1-FFEC-5A41-961C-6BF5C8FB76B7}"/>
                    </a:ext>
                  </a:extLst>
                </p14:cNvPr>
                <p14:cNvContentPartPr/>
                <p14:nvPr/>
              </p14:nvContentPartPr>
              <p14:xfrm>
                <a:off x="6910827" y="5490733"/>
                <a:ext cx="39960" cy="1951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8770EB1-FFEC-5A41-961C-6BF5C8FB76B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895347" y="5475253"/>
                  <a:ext cx="70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A539EE5-C34D-46D0-3E63-804AB51298FC}"/>
                    </a:ext>
                  </a:extLst>
                </p14:cNvPr>
                <p14:cNvContentPartPr/>
                <p14:nvPr/>
              </p14:nvContentPartPr>
              <p14:xfrm>
                <a:off x="6981747" y="5582893"/>
                <a:ext cx="208440" cy="90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A539EE5-C34D-46D0-3E63-804AB51298F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966627" y="5567773"/>
                  <a:ext cx="239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67A7607-FE41-1C1F-D420-CFCB4663169F}"/>
                    </a:ext>
                  </a:extLst>
                </p14:cNvPr>
                <p14:cNvContentPartPr/>
                <p14:nvPr/>
              </p14:nvContentPartPr>
              <p14:xfrm>
                <a:off x="7184787" y="5417293"/>
                <a:ext cx="24120" cy="76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67A7607-FE41-1C1F-D420-CFCB4663169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169307" y="5401813"/>
                  <a:ext cx="54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D953DBF-5575-AFA8-11E4-328A48417682}"/>
                    </a:ext>
                  </a:extLst>
                </p14:cNvPr>
                <p14:cNvContentPartPr/>
                <p14:nvPr/>
              </p14:nvContentPartPr>
              <p14:xfrm>
                <a:off x="7287387" y="5412253"/>
                <a:ext cx="101880" cy="720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D953DBF-5575-AFA8-11E4-328A4841768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72267" y="5397133"/>
                  <a:ext cx="132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EDE39F3-B70C-53C7-8586-3B7E8F1E5B3A}"/>
                    </a:ext>
                  </a:extLst>
                </p14:cNvPr>
                <p14:cNvContentPartPr/>
                <p14:nvPr/>
              </p14:nvContentPartPr>
              <p14:xfrm>
                <a:off x="7491507" y="5564893"/>
                <a:ext cx="1800" cy="21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EDE39F3-B70C-53C7-8586-3B7E8F1E5B3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76387" y="5549413"/>
                  <a:ext cx="32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9A8EAE7-0B7A-2D99-CDCB-7D6EED6E1746}"/>
                    </a:ext>
                  </a:extLst>
                </p14:cNvPr>
                <p14:cNvContentPartPr/>
                <p14:nvPr/>
              </p14:nvContentPartPr>
              <p14:xfrm>
                <a:off x="7616787" y="5520613"/>
                <a:ext cx="154440" cy="1594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9A8EAE7-0B7A-2D99-CDCB-7D6EED6E174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601307" y="5505493"/>
                  <a:ext cx="185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1FE4D11-47F2-98DF-A119-274C145141BF}"/>
                    </a:ext>
                  </a:extLst>
                </p14:cNvPr>
                <p14:cNvContentPartPr/>
                <p14:nvPr/>
              </p14:nvContentPartPr>
              <p14:xfrm>
                <a:off x="7640187" y="5630413"/>
                <a:ext cx="82080" cy="6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1FE4D11-47F2-98DF-A119-274C145141B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625067" y="5615293"/>
                  <a:ext cx="112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52321F8-B6DF-F955-3A88-08C4D2981E8B}"/>
                    </a:ext>
                  </a:extLst>
                </p14:cNvPr>
                <p14:cNvContentPartPr/>
                <p14:nvPr/>
              </p14:nvContentPartPr>
              <p14:xfrm>
                <a:off x="7848267" y="5640493"/>
                <a:ext cx="8280" cy="316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52321F8-B6DF-F955-3A88-08C4D2981E8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833147" y="5625373"/>
                  <a:ext cx="3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1AF9593-834B-29A7-5B4B-B3FF806A9421}"/>
                    </a:ext>
                  </a:extLst>
                </p14:cNvPr>
                <p14:cNvContentPartPr/>
                <p14:nvPr/>
              </p14:nvContentPartPr>
              <p14:xfrm>
                <a:off x="7848267" y="5640493"/>
                <a:ext cx="360" cy="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1AF9593-834B-29A7-5B4B-B3FF806A942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33147" y="562537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A97FEB6D-D986-C238-D8F5-4CC505F199A6}"/>
                    </a:ext>
                  </a:extLst>
                </p14:cNvPr>
                <p14:cNvContentPartPr/>
                <p14:nvPr/>
              </p14:nvContentPartPr>
              <p14:xfrm>
                <a:off x="7851147" y="5585053"/>
                <a:ext cx="1800" cy="1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A97FEB6D-D986-C238-D8F5-4CC505F199A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835667" y="5569933"/>
                  <a:ext cx="32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CBED8C0-6C86-D545-773F-892BA3CCFF60}"/>
                    </a:ext>
                  </a:extLst>
                </p14:cNvPr>
                <p14:cNvContentPartPr/>
                <p14:nvPr/>
              </p14:nvContentPartPr>
              <p14:xfrm>
                <a:off x="7924947" y="5628973"/>
                <a:ext cx="58320" cy="396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CBED8C0-6C86-D545-773F-892BA3CCFF6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909467" y="5613853"/>
                  <a:ext cx="88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3BE7B0D-F54D-BDC0-B46F-4627D459113E}"/>
                    </a:ext>
                  </a:extLst>
                </p14:cNvPr>
                <p14:cNvContentPartPr/>
                <p14:nvPr/>
              </p14:nvContentPartPr>
              <p14:xfrm>
                <a:off x="8052387" y="5617453"/>
                <a:ext cx="9720" cy="60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3BE7B0D-F54D-BDC0-B46F-4627D459113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037267" y="5602333"/>
                  <a:ext cx="39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ED5F85C-6C18-B87B-7169-0564E0DB3AD7}"/>
                    </a:ext>
                  </a:extLst>
                </p14:cNvPr>
                <p14:cNvContentPartPr/>
                <p14:nvPr/>
              </p14:nvContentPartPr>
              <p14:xfrm>
                <a:off x="8093427" y="5565973"/>
                <a:ext cx="360" cy="3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ED5F85C-6C18-B87B-7169-0564E0DB3AD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077947" y="5550853"/>
                  <a:ext cx="3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449B59C-D538-6C70-7FB9-0BDA586C4909}"/>
                    </a:ext>
                  </a:extLst>
                </p14:cNvPr>
                <p14:cNvContentPartPr/>
                <p14:nvPr/>
              </p14:nvContentPartPr>
              <p14:xfrm>
                <a:off x="8177667" y="5607733"/>
                <a:ext cx="360" cy="61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449B59C-D538-6C70-7FB9-0BDA586C490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162547" y="5592613"/>
                  <a:ext cx="30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54DBC1C-474F-EB79-66F0-1AC8BC74F453}"/>
                    </a:ext>
                  </a:extLst>
                </p14:cNvPr>
                <p14:cNvContentPartPr/>
                <p14:nvPr/>
              </p14:nvContentPartPr>
              <p14:xfrm>
                <a:off x="8109267" y="5631853"/>
                <a:ext cx="101880" cy="90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54DBC1C-474F-EB79-66F0-1AC8BC74F453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093787" y="5616733"/>
                  <a:ext cx="13212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B1B8FEA-2BE5-C0A6-9933-DC3476E7AC2B}"/>
                  </a:ext>
                </a:extLst>
              </p14:cNvPr>
              <p14:cNvContentPartPr/>
              <p14:nvPr/>
            </p14:nvContentPartPr>
            <p14:xfrm>
              <a:off x="6934227" y="5790973"/>
              <a:ext cx="1360800" cy="381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B1B8FEA-2BE5-C0A6-9933-DC3476E7AC2B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6919107" y="5775853"/>
                <a:ext cx="13914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46858FF-A8CE-5E40-7E26-5A72C8866A65}"/>
              </a:ext>
            </a:extLst>
          </p:cNvPr>
          <p:cNvGrpSpPr/>
          <p:nvPr/>
        </p:nvGrpSpPr>
        <p:grpSpPr>
          <a:xfrm>
            <a:off x="6969867" y="5945413"/>
            <a:ext cx="500760" cy="128520"/>
            <a:chOff x="6969867" y="5945413"/>
            <a:chExt cx="5007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3B20D34-2795-4138-BE95-249EBCA63051}"/>
                    </a:ext>
                  </a:extLst>
                </p14:cNvPr>
                <p14:cNvContentPartPr/>
                <p14:nvPr/>
              </p14:nvContentPartPr>
              <p14:xfrm>
                <a:off x="6969867" y="5954773"/>
                <a:ext cx="113760" cy="6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3B20D34-2795-4138-BE95-249EBCA63051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954747" y="5939653"/>
                  <a:ext cx="144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A56DF93-ADAB-F0FF-4A47-7E090961B96D}"/>
                    </a:ext>
                  </a:extLst>
                </p14:cNvPr>
                <p14:cNvContentPartPr/>
                <p14:nvPr/>
              </p14:nvContentPartPr>
              <p14:xfrm>
                <a:off x="6993627" y="5946133"/>
                <a:ext cx="29160" cy="1162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A56DF93-ADAB-F0FF-4A47-7E090961B96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978507" y="5931013"/>
                  <a:ext cx="59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9D7FC0A-3B37-3BCE-2190-49E064E7F149}"/>
                    </a:ext>
                  </a:extLst>
                </p14:cNvPr>
                <p14:cNvContentPartPr/>
                <p14:nvPr/>
              </p14:nvContentPartPr>
              <p14:xfrm>
                <a:off x="7064907" y="6006973"/>
                <a:ext cx="83520" cy="424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9D7FC0A-3B37-3BCE-2190-49E064E7F14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049427" y="5991853"/>
                  <a:ext cx="113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5CE773D-6FE1-ABD3-C844-CC61E6D228EB}"/>
                    </a:ext>
                  </a:extLst>
                </p14:cNvPr>
                <p14:cNvContentPartPr/>
                <p14:nvPr/>
              </p14:nvContentPartPr>
              <p14:xfrm>
                <a:off x="7143747" y="5997973"/>
                <a:ext cx="82080" cy="615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5CE773D-6FE1-ABD3-C844-CC61E6D228EB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128627" y="5982853"/>
                  <a:ext cx="112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7C7B973-5D63-5A9A-63E5-E76E820B790B}"/>
                    </a:ext>
                  </a:extLst>
                </p14:cNvPr>
                <p14:cNvContentPartPr/>
                <p14:nvPr/>
              </p14:nvContentPartPr>
              <p14:xfrm>
                <a:off x="7180827" y="6021373"/>
                <a:ext cx="63720" cy="7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7C7B973-5D63-5A9A-63E5-E76E820B790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165347" y="6005893"/>
                  <a:ext cx="93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BA8FBC1-FD41-C26E-FD41-F51657D3D12D}"/>
                    </a:ext>
                  </a:extLst>
                </p14:cNvPr>
                <p14:cNvContentPartPr/>
                <p14:nvPr/>
              </p14:nvContentPartPr>
              <p14:xfrm>
                <a:off x="7266147" y="6006973"/>
                <a:ext cx="101880" cy="388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BA8FBC1-FD41-C26E-FD41-F51657D3D12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251027" y="5991853"/>
                  <a:ext cx="132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1071AB2-E919-2899-64AE-5E85B4CEFE7F}"/>
                    </a:ext>
                  </a:extLst>
                </p14:cNvPr>
                <p14:cNvContentPartPr/>
                <p14:nvPr/>
              </p14:nvContentPartPr>
              <p14:xfrm>
                <a:off x="7467747" y="5945413"/>
                <a:ext cx="2880" cy="1285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1071AB2-E919-2899-64AE-5E85B4CEFE7F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452627" y="5930293"/>
                  <a:ext cx="334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FE9734D-AF66-B773-AB5F-20CBACCA3B30}"/>
              </a:ext>
            </a:extLst>
          </p:cNvPr>
          <p:cNvGrpSpPr/>
          <p:nvPr/>
        </p:nvGrpSpPr>
        <p:grpSpPr>
          <a:xfrm>
            <a:off x="7662867" y="5946133"/>
            <a:ext cx="227880" cy="137880"/>
            <a:chOff x="7662867" y="5946133"/>
            <a:chExt cx="2278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50762A7-48C4-268D-F3E2-4E99AF47A9B6}"/>
                    </a:ext>
                  </a:extLst>
                </p14:cNvPr>
                <p14:cNvContentPartPr/>
                <p14:nvPr/>
              </p14:nvContentPartPr>
              <p14:xfrm>
                <a:off x="7702107" y="5946133"/>
                <a:ext cx="1800" cy="1303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50762A7-48C4-268D-F3E2-4E99AF47A9B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686987" y="5931013"/>
                  <a:ext cx="32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0441E24-9C5F-3957-F011-42FE0F8E347E}"/>
                    </a:ext>
                  </a:extLst>
                </p14:cNvPr>
                <p14:cNvContentPartPr/>
                <p14:nvPr/>
              </p14:nvContentPartPr>
              <p14:xfrm>
                <a:off x="7823427" y="5960893"/>
                <a:ext cx="12240" cy="1231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0441E24-9C5F-3957-F011-42FE0F8E347E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808307" y="5945773"/>
                  <a:ext cx="42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CD5F836-E90E-B3FA-C007-1FCBB0B56C07}"/>
                    </a:ext>
                  </a:extLst>
                </p14:cNvPr>
                <p14:cNvContentPartPr/>
                <p14:nvPr/>
              </p14:nvContentPartPr>
              <p14:xfrm>
                <a:off x="7662867" y="5996173"/>
                <a:ext cx="220320" cy="10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CD5F836-E90E-B3FA-C007-1FCBB0B56C0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647387" y="5981053"/>
                  <a:ext cx="250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F81D1D6F-A9B7-62AA-2771-5A29C604E5F3}"/>
                    </a:ext>
                  </a:extLst>
                </p14:cNvPr>
                <p14:cNvContentPartPr/>
                <p14:nvPr/>
              </p14:nvContentPartPr>
              <p14:xfrm>
                <a:off x="7690227" y="6040813"/>
                <a:ext cx="200520" cy="3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F81D1D6F-A9B7-62AA-2771-5A29C604E5F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675107" y="6025693"/>
                  <a:ext cx="2311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CDE23EC1-CDBF-B48C-1839-D9FE951A760A}"/>
              </a:ext>
            </a:extLst>
          </p:cNvPr>
          <p:cNvGrpSpPr/>
          <p:nvPr/>
        </p:nvGrpSpPr>
        <p:grpSpPr>
          <a:xfrm>
            <a:off x="6975267" y="6170413"/>
            <a:ext cx="1613520" cy="236880"/>
            <a:chOff x="6975267" y="6170413"/>
            <a:chExt cx="16135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D6C2B37-22B4-D62A-6E28-A15E50692FB0}"/>
                    </a:ext>
                  </a:extLst>
                </p14:cNvPr>
                <p14:cNvContentPartPr/>
                <p14:nvPr/>
              </p14:nvContentPartPr>
              <p14:xfrm>
                <a:off x="7025307" y="6214333"/>
                <a:ext cx="22680" cy="89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D6C2B37-22B4-D62A-6E28-A15E50692FB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010187" y="6199213"/>
                  <a:ext cx="5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FC885D7-7332-1C08-0FDE-1D0D436EED96}"/>
                    </a:ext>
                  </a:extLst>
                </p14:cNvPr>
                <p14:cNvContentPartPr/>
                <p14:nvPr/>
              </p14:nvContentPartPr>
              <p14:xfrm>
                <a:off x="6975267" y="6246733"/>
                <a:ext cx="133200" cy="90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FC885D7-7332-1C08-0FDE-1D0D436EED9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959787" y="6231613"/>
                  <a:ext cx="163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C819D79-1122-399E-B84A-8F3E8DD6BDB2}"/>
                    </a:ext>
                  </a:extLst>
                </p14:cNvPr>
                <p14:cNvContentPartPr/>
                <p14:nvPr/>
              </p14:nvContentPartPr>
              <p14:xfrm>
                <a:off x="7155627" y="6249253"/>
                <a:ext cx="120240" cy="468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C819D79-1122-399E-B84A-8F3E8DD6BDB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140507" y="6233773"/>
                  <a:ext cx="150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36D01EF-1B75-A4F5-1822-F6A4BCF0FD50}"/>
                    </a:ext>
                  </a:extLst>
                </p14:cNvPr>
                <p14:cNvContentPartPr/>
                <p14:nvPr/>
              </p14:nvContentPartPr>
              <p14:xfrm>
                <a:off x="7343907" y="6255013"/>
                <a:ext cx="79200" cy="432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36D01EF-1B75-A4F5-1822-F6A4BCF0FD50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328787" y="6239893"/>
                  <a:ext cx="109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BA20BB1-BF7C-DD09-436A-6C89543041BE}"/>
                    </a:ext>
                  </a:extLst>
                </p14:cNvPr>
                <p14:cNvContentPartPr/>
                <p14:nvPr/>
              </p14:nvContentPartPr>
              <p14:xfrm>
                <a:off x="7432107" y="6267253"/>
                <a:ext cx="106920" cy="1400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BA20BB1-BF7C-DD09-436A-6C89543041BE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416987" y="6251773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0CD4D99-8C33-9CAE-A173-0A5480F57964}"/>
                    </a:ext>
                  </a:extLst>
                </p14:cNvPr>
                <p14:cNvContentPartPr/>
                <p14:nvPr/>
              </p14:nvContentPartPr>
              <p14:xfrm>
                <a:off x="7631187" y="6271933"/>
                <a:ext cx="110880" cy="43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0CD4D99-8C33-9CAE-A173-0A5480F57964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615707" y="6256813"/>
                  <a:ext cx="141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9592389-7535-59D7-4581-FF754750B9D0}"/>
                    </a:ext>
                  </a:extLst>
                </p14:cNvPr>
                <p14:cNvContentPartPr/>
                <p14:nvPr/>
              </p14:nvContentPartPr>
              <p14:xfrm>
                <a:off x="7836387" y="6257533"/>
                <a:ext cx="6840" cy="612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9592389-7535-59D7-4581-FF754750B9D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821267" y="6242413"/>
                  <a:ext cx="37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B66B63F2-9D18-43A0-7A74-8717CBDE40F8}"/>
                    </a:ext>
                  </a:extLst>
                </p14:cNvPr>
                <p14:cNvContentPartPr/>
                <p14:nvPr/>
              </p14:nvContentPartPr>
              <p14:xfrm>
                <a:off x="7815507" y="6275533"/>
                <a:ext cx="48960" cy="61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B66B63F2-9D18-43A0-7A74-8717CBDE40F8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800387" y="6260413"/>
                  <a:ext cx="79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A14D2CF-C829-E5F2-F45B-4448BF5A7642}"/>
                    </a:ext>
                  </a:extLst>
                </p14:cNvPr>
                <p14:cNvContentPartPr/>
                <p14:nvPr/>
              </p14:nvContentPartPr>
              <p14:xfrm>
                <a:off x="7973547" y="6170413"/>
                <a:ext cx="615240" cy="1670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A14D2CF-C829-E5F2-F45B-4448BF5A7642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958427" y="6154933"/>
                  <a:ext cx="645840" cy="1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81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B4A036C-FF94-0DCA-85BD-275E75C95264}"/>
              </a:ext>
            </a:extLst>
          </p:cNvPr>
          <p:cNvGrpSpPr/>
          <p:nvPr/>
        </p:nvGrpSpPr>
        <p:grpSpPr>
          <a:xfrm>
            <a:off x="590307" y="734773"/>
            <a:ext cx="10928880" cy="532800"/>
            <a:chOff x="590307" y="734773"/>
            <a:chExt cx="1092888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1D8B24-640E-FB53-2BA0-C0BCF0DBC8AB}"/>
                    </a:ext>
                  </a:extLst>
                </p14:cNvPr>
                <p14:cNvContentPartPr/>
                <p14:nvPr/>
              </p14:nvContentPartPr>
              <p14:xfrm>
                <a:off x="590307" y="835573"/>
                <a:ext cx="274320" cy="139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1D8B24-640E-FB53-2BA0-C0BCF0DBC8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4827" y="820453"/>
                  <a:ext cx="304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494E1B-B13C-302B-8D6A-7FBA3DABA767}"/>
                    </a:ext>
                  </a:extLst>
                </p14:cNvPr>
                <p14:cNvContentPartPr/>
                <p14:nvPr/>
              </p14:nvContentPartPr>
              <p14:xfrm>
                <a:off x="920787" y="880933"/>
                <a:ext cx="149040" cy="87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494E1B-B13C-302B-8D6A-7FBA3DABA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5667" y="865813"/>
                  <a:ext cx="179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79C628-E892-0CB8-799C-B511D6994A1D}"/>
                    </a:ext>
                  </a:extLst>
                </p14:cNvPr>
                <p14:cNvContentPartPr/>
                <p14:nvPr/>
              </p14:nvContentPartPr>
              <p14:xfrm>
                <a:off x="1163067" y="874093"/>
                <a:ext cx="236160" cy="86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79C628-E892-0CB8-799C-B511D6994A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7947" y="858973"/>
                  <a:ext cx="266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5D0E9C-510C-9DE5-7FCE-4E9AD68E4F00}"/>
                    </a:ext>
                  </a:extLst>
                </p14:cNvPr>
                <p14:cNvContentPartPr/>
                <p14:nvPr/>
              </p14:nvContentPartPr>
              <p14:xfrm>
                <a:off x="1546467" y="887773"/>
                <a:ext cx="190080" cy="88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5D0E9C-510C-9DE5-7FCE-4E9AD68E4F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0987" y="872653"/>
                  <a:ext cx="220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53511E-4A7A-F247-DB85-FFBE4934C84D}"/>
                    </a:ext>
                  </a:extLst>
                </p14:cNvPr>
                <p14:cNvContentPartPr/>
                <p14:nvPr/>
              </p14:nvContentPartPr>
              <p14:xfrm>
                <a:off x="2178627" y="883813"/>
                <a:ext cx="184680" cy="84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53511E-4A7A-F247-DB85-FFBE4934C8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3147" y="868693"/>
                  <a:ext cx="21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4B279B-AAAA-A636-8729-2FA4FF8B39BA}"/>
                    </a:ext>
                  </a:extLst>
                </p14:cNvPr>
                <p14:cNvContentPartPr/>
                <p14:nvPr/>
              </p14:nvContentPartPr>
              <p14:xfrm>
                <a:off x="2455107" y="907933"/>
                <a:ext cx="114840" cy="60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4B279B-AAAA-A636-8729-2FA4FF8B39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39987" y="892813"/>
                  <a:ext cx="145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0513A2-F7B8-C777-B336-3A46F3EA04C2}"/>
                    </a:ext>
                  </a:extLst>
                </p14:cNvPr>
                <p14:cNvContentPartPr/>
                <p14:nvPr/>
              </p14:nvContentPartPr>
              <p14:xfrm>
                <a:off x="2598747" y="910093"/>
                <a:ext cx="122760" cy="66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0513A2-F7B8-C777-B336-3A46F3EA04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3267" y="894973"/>
                  <a:ext cx="153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10A9D3-4A69-DF9E-304C-1F75BB7AEF76}"/>
                    </a:ext>
                  </a:extLst>
                </p14:cNvPr>
                <p14:cNvContentPartPr/>
                <p14:nvPr/>
              </p14:nvContentPartPr>
              <p14:xfrm>
                <a:off x="2810787" y="906133"/>
                <a:ext cx="172800" cy="82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10A9D3-4A69-DF9E-304C-1F75BB7AEF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5667" y="891013"/>
                  <a:ext cx="20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A784A3-D56B-D7D6-0AB0-FB60ACE8C2FD}"/>
                    </a:ext>
                  </a:extLst>
                </p14:cNvPr>
                <p14:cNvContentPartPr/>
                <p14:nvPr/>
              </p14:nvContentPartPr>
              <p14:xfrm>
                <a:off x="2962347" y="932413"/>
                <a:ext cx="290160" cy="22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A784A3-D56B-D7D6-0AB0-FB60ACE8C2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6867" y="917293"/>
                  <a:ext cx="320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B915FC-4641-7780-3485-2BA7988E534E}"/>
                    </a:ext>
                  </a:extLst>
                </p14:cNvPr>
                <p14:cNvContentPartPr/>
                <p14:nvPr/>
              </p14:nvContentPartPr>
              <p14:xfrm>
                <a:off x="3332427" y="898573"/>
                <a:ext cx="120240" cy="74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B915FC-4641-7780-3485-2BA7988E53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6947" y="883453"/>
                  <a:ext cx="15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90A995-F7E3-3BEE-51FB-6926784B2019}"/>
                    </a:ext>
                  </a:extLst>
                </p14:cNvPr>
                <p14:cNvContentPartPr/>
                <p14:nvPr/>
              </p14:nvContentPartPr>
              <p14:xfrm>
                <a:off x="3901227" y="873733"/>
                <a:ext cx="180720" cy="9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90A995-F7E3-3BEE-51FB-6926784B20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86107" y="858253"/>
                  <a:ext cx="211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EA4F7C-1E73-39FD-CFDD-4716ABCFB56F}"/>
                    </a:ext>
                  </a:extLst>
                </p14:cNvPr>
                <p14:cNvContentPartPr/>
                <p14:nvPr/>
              </p14:nvContentPartPr>
              <p14:xfrm>
                <a:off x="4115787" y="882373"/>
                <a:ext cx="146520" cy="74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EA4F7C-1E73-39FD-CFDD-4716ABCFB5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0667" y="867253"/>
                  <a:ext cx="17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01C333-7546-68F9-A5A2-0E584C2ADA4F}"/>
                    </a:ext>
                  </a:extLst>
                </p14:cNvPr>
                <p14:cNvContentPartPr/>
                <p14:nvPr/>
              </p14:nvContentPartPr>
              <p14:xfrm>
                <a:off x="4331787" y="894613"/>
                <a:ext cx="82080" cy="7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01C333-7546-68F9-A5A2-0E584C2ADA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6667" y="879493"/>
                  <a:ext cx="112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DB2C5B-F947-87EF-C685-EBC08B65A4AF}"/>
                    </a:ext>
                  </a:extLst>
                </p14:cNvPr>
                <p14:cNvContentPartPr/>
                <p14:nvPr/>
              </p14:nvContentPartPr>
              <p14:xfrm>
                <a:off x="4393707" y="911533"/>
                <a:ext cx="313920" cy="26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DB2C5B-F947-87EF-C685-EBC08B65A4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78587" y="896413"/>
                  <a:ext cx="344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B8E0BA-7471-AA95-B2E9-4C183CFD8F64}"/>
                    </a:ext>
                  </a:extLst>
                </p14:cNvPr>
                <p14:cNvContentPartPr/>
                <p14:nvPr/>
              </p14:nvContentPartPr>
              <p14:xfrm>
                <a:off x="5189307" y="826213"/>
                <a:ext cx="10800" cy="17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B8E0BA-7471-AA95-B2E9-4C183CFD8F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4187" y="811093"/>
                  <a:ext cx="41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D19B4A-36E0-F57F-5BE9-CD2A42E14B9A}"/>
                    </a:ext>
                  </a:extLst>
                </p14:cNvPr>
                <p14:cNvContentPartPr/>
                <p14:nvPr/>
              </p14:nvContentPartPr>
              <p14:xfrm>
                <a:off x="5153667" y="896053"/>
                <a:ext cx="125640" cy="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D19B4A-36E0-F57F-5BE9-CD2A42E14B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8547" y="880573"/>
                  <a:ext cx="155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EB8D86-2C03-637D-E908-0ABC75C4100B}"/>
                    </a:ext>
                  </a:extLst>
                </p14:cNvPr>
                <p14:cNvContentPartPr/>
                <p14:nvPr/>
              </p14:nvContentPartPr>
              <p14:xfrm>
                <a:off x="5319627" y="900733"/>
                <a:ext cx="130680" cy="91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EB8D86-2C03-637D-E908-0ABC75C410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4507" y="885253"/>
                  <a:ext cx="161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8F56D1-9C2F-DA26-D044-EDC57524C256}"/>
                    </a:ext>
                  </a:extLst>
                </p14:cNvPr>
                <p14:cNvContentPartPr/>
                <p14:nvPr/>
              </p14:nvContentPartPr>
              <p14:xfrm>
                <a:off x="5514747" y="920173"/>
                <a:ext cx="96480" cy="7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8F56D1-9C2F-DA26-D044-EDC57524C2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99267" y="905053"/>
                  <a:ext cx="127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2ED2AB-8C8F-F0E8-54E5-3C8501CEF8EF}"/>
                    </a:ext>
                  </a:extLst>
                </p14:cNvPr>
                <p14:cNvContentPartPr/>
                <p14:nvPr/>
              </p14:nvContentPartPr>
              <p14:xfrm>
                <a:off x="5610867" y="910813"/>
                <a:ext cx="172800" cy="24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2ED2AB-8C8F-F0E8-54E5-3C8501CEF8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5387" y="895693"/>
                  <a:ext cx="203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97FB71-A146-36D0-B0EC-ACCE5393A2FB}"/>
                    </a:ext>
                  </a:extLst>
                </p14:cNvPr>
                <p14:cNvContentPartPr/>
                <p14:nvPr/>
              </p14:nvContentPartPr>
              <p14:xfrm>
                <a:off x="5889867" y="907573"/>
                <a:ext cx="183240" cy="10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97FB71-A146-36D0-B0EC-ACCE5393A2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74747" y="892093"/>
                  <a:ext cx="213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5D2E43-17DD-6863-5CAB-3AB8CE34AD66}"/>
                    </a:ext>
                  </a:extLst>
                </p14:cNvPr>
                <p14:cNvContentPartPr/>
                <p14:nvPr/>
              </p14:nvContentPartPr>
              <p14:xfrm>
                <a:off x="6225747" y="880933"/>
                <a:ext cx="39960" cy="10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5D2E43-17DD-6863-5CAB-3AB8CE34AD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10627" y="865813"/>
                  <a:ext cx="70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99C13F-204B-288A-C319-D58380D1EE52}"/>
                    </a:ext>
                  </a:extLst>
                </p14:cNvPr>
                <p14:cNvContentPartPr/>
                <p14:nvPr/>
              </p14:nvContentPartPr>
              <p14:xfrm>
                <a:off x="6228267" y="913693"/>
                <a:ext cx="88560" cy="1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99C13F-204B-288A-C319-D58380D1EE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3147" y="898213"/>
                  <a:ext cx="11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269682-AFC0-716E-0E4C-72B92D673F6A}"/>
                    </a:ext>
                  </a:extLst>
                </p14:cNvPr>
                <p14:cNvContentPartPr/>
                <p14:nvPr/>
              </p14:nvContentPartPr>
              <p14:xfrm>
                <a:off x="5717427" y="912253"/>
                <a:ext cx="58320" cy="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269682-AFC0-716E-0E4C-72B92D673F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2307" y="896773"/>
                  <a:ext cx="88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CB5DF3-0DC8-DC6D-140F-FD45B8014552}"/>
                    </a:ext>
                  </a:extLst>
                </p14:cNvPr>
                <p14:cNvContentPartPr/>
                <p14:nvPr/>
              </p14:nvContentPartPr>
              <p14:xfrm>
                <a:off x="6635427" y="856453"/>
                <a:ext cx="151920" cy="11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CB5DF3-0DC8-DC6D-140F-FD45B80145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0307" y="841333"/>
                  <a:ext cx="182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1D733E-7CFC-ADBD-CF32-CF7AAB4D4702}"/>
                    </a:ext>
                  </a:extLst>
                </p14:cNvPr>
                <p14:cNvContentPartPr/>
                <p14:nvPr/>
              </p14:nvContentPartPr>
              <p14:xfrm>
                <a:off x="6869787" y="896053"/>
                <a:ext cx="172800" cy="64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1D733E-7CFC-ADBD-CF32-CF7AAB4D47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4667" y="880573"/>
                  <a:ext cx="203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1D1B60-9C18-C98B-DBAF-667B3B1E9726}"/>
                    </a:ext>
                  </a:extLst>
                </p14:cNvPr>
                <p14:cNvContentPartPr/>
                <p14:nvPr/>
              </p14:nvContentPartPr>
              <p14:xfrm>
                <a:off x="7158147" y="792373"/>
                <a:ext cx="14760" cy="15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1D1B60-9C18-C98B-DBAF-667B3B1E97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3027" y="776893"/>
                  <a:ext cx="45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B5928E-B1EA-C81A-9348-73CD13AB9EB8}"/>
                    </a:ext>
                  </a:extLst>
                </p14:cNvPr>
                <p14:cNvContentPartPr/>
                <p14:nvPr/>
              </p14:nvContentPartPr>
              <p14:xfrm>
                <a:off x="7249227" y="762493"/>
                <a:ext cx="52920" cy="177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B5928E-B1EA-C81A-9348-73CD13AB9E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33747" y="747373"/>
                  <a:ext cx="83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08E756E-CE7F-D758-11B9-BAE776E63CE9}"/>
                    </a:ext>
                  </a:extLst>
                </p14:cNvPr>
                <p14:cNvContentPartPr/>
                <p14:nvPr/>
              </p14:nvContentPartPr>
              <p14:xfrm>
                <a:off x="7636227" y="878413"/>
                <a:ext cx="109800" cy="8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8E756E-CE7F-D758-11B9-BAE776E63C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21107" y="862933"/>
                  <a:ext cx="140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B7B209-CF11-E3D4-E581-90EC10EA92F3}"/>
                    </a:ext>
                  </a:extLst>
                </p14:cNvPr>
                <p14:cNvContentPartPr/>
                <p14:nvPr/>
              </p14:nvContentPartPr>
              <p14:xfrm>
                <a:off x="7819827" y="890653"/>
                <a:ext cx="11700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B7B209-CF11-E3D4-E581-90EC10EA92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04707" y="875173"/>
                  <a:ext cx="147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71C949-4A6B-EBA3-F53C-D574FC15E336}"/>
                    </a:ext>
                  </a:extLst>
                </p14:cNvPr>
                <p14:cNvContentPartPr/>
                <p14:nvPr/>
              </p14:nvContentPartPr>
              <p14:xfrm>
                <a:off x="8015667" y="891733"/>
                <a:ext cx="201960" cy="84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71C949-4A6B-EBA3-F53C-D574FC15E33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0547" y="876613"/>
                  <a:ext cx="232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242794-0DC1-8C83-B05D-B70F3641941E}"/>
                    </a:ext>
                  </a:extLst>
                </p14:cNvPr>
                <p14:cNvContentPartPr/>
                <p14:nvPr/>
              </p14:nvContentPartPr>
              <p14:xfrm>
                <a:off x="8323827" y="770053"/>
                <a:ext cx="95040" cy="21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242794-0DC1-8C83-B05D-B70F364194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08707" y="754573"/>
                  <a:ext cx="125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6ECE73-A280-D697-0AAA-82DF972DC0FE}"/>
                    </a:ext>
                  </a:extLst>
                </p14:cNvPr>
                <p14:cNvContentPartPr/>
                <p14:nvPr/>
              </p14:nvContentPartPr>
              <p14:xfrm>
                <a:off x="8500227" y="876253"/>
                <a:ext cx="159840" cy="84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6ECE73-A280-D697-0AAA-82DF972DC0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85107" y="861133"/>
                  <a:ext cx="19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6ED913-818E-C5B5-7092-4DEB380FF08E}"/>
                    </a:ext>
                  </a:extLst>
                </p14:cNvPr>
                <p14:cNvContentPartPr/>
                <p14:nvPr/>
              </p14:nvContentPartPr>
              <p14:xfrm>
                <a:off x="8765187" y="882373"/>
                <a:ext cx="109800" cy="7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6ED913-818E-C5B5-7092-4DEB380FF0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49707" y="867253"/>
                  <a:ext cx="140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0C2C54-EB49-C600-0946-F9F2E98334A2}"/>
                    </a:ext>
                  </a:extLst>
                </p14:cNvPr>
                <p14:cNvContentPartPr/>
                <p14:nvPr/>
              </p14:nvContentPartPr>
              <p14:xfrm>
                <a:off x="9224547" y="885253"/>
                <a:ext cx="234720" cy="8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0C2C54-EB49-C600-0946-F9F2E98334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9427" y="869773"/>
                  <a:ext cx="265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8BDFEA-BE3B-64AC-7F93-C6CFF79DADCC}"/>
                    </a:ext>
                  </a:extLst>
                </p14:cNvPr>
                <p14:cNvContentPartPr/>
                <p14:nvPr/>
              </p14:nvContentPartPr>
              <p14:xfrm>
                <a:off x="9560427" y="876253"/>
                <a:ext cx="21600" cy="5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8BDFEA-BE3B-64AC-7F93-C6CFF79DAD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45307" y="861133"/>
                  <a:ext cx="51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A0FFD53-0BE2-72C1-DB62-B96413A9E77A}"/>
                    </a:ext>
                  </a:extLst>
                </p14:cNvPr>
                <p14:cNvContentPartPr/>
                <p14:nvPr/>
              </p14:nvContentPartPr>
              <p14:xfrm>
                <a:off x="9609387" y="815413"/>
                <a:ext cx="13680" cy="3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A0FFD53-0BE2-72C1-DB62-B96413A9E7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93907" y="799933"/>
                  <a:ext cx="43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654883-8642-8964-97FD-92AA62A9B43F}"/>
                    </a:ext>
                  </a:extLst>
                </p14:cNvPr>
                <p14:cNvContentPartPr/>
                <p14:nvPr/>
              </p14:nvContentPartPr>
              <p14:xfrm>
                <a:off x="9737187" y="853213"/>
                <a:ext cx="360" cy="90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654883-8642-8964-97FD-92AA62A9B4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21707" y="838093"/>
                  <a:ext cx="3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3563F8-4058-7FAF-F67F-3B9F6314F04E}"/>
                    </a:ext>
                  </a:extLst>
                </p14:cNvPr>
                <p14:cNvContentPartPr/>
                <p14:nvPr/>
              </p14:nvContentPartPr>
              <p14:xfrm>
                <a:off x="9730347" y="876253"/>
                <a:ext cx="72720" cy="3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3563F8-4058-7FAF-F67F-3B9F6314F0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5227" y="861133"/>
                  <a:ext cx="103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07606B9-C948-CFC5-C074-1A028E185DBB}"/>
                    </a:ext>
                  </a:extLst>
                </p14:cNvPr>
                <p14:cNvContentPartPr/>
                <p14:nvPr/>
              </p14:nvContentPartPr>
              <p14:xfrm>
                <a:off x="9916107" y="734773"/>
                <a:ext cx="162360" cy="204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07606B9-C948-CFC5-C074-1A028E185D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0987" y="719293"/>
                  <a:ext cx="192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734B73-EF3B-E0A6-C6D2-1CEB7A944D21}"/>
                    </a:ext>
                  </a:extLst>
                </p14:cNvPr>
                <p14:cNvContentPartPr/>
                <p14:nvPr/>
              </p14:nvContentPartPr>
              <p14:xfrm>
                <a:off x="603267" y="1204213"/>
                <a:ext cx="1091592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734B73-EF3B-E0A6-C6D2-1CEB7A944D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8147" y="1188733"/>
                  <a:ext cx="109465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5C7143-15E6-878B-E7A4-530E6080E560}"/>
              </a:ext>
            </a:extLst>
          </p:cNvPr>
          <p:cNvGrpSpPr/>
          <p:nvPr/>
        </p:nvGrpSpPr>
        <p:grpSpPr>
          <a:xfrm>
            <a:off x="10429827" y="777253"/>
            <a:ext cx="387360" cy="188640"/>
            <a:chOff x="10429827" y="777253"/>
            <a:chExt cx="38736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0A42C6-F9BB-D131-F776-AA1903B58832}"/>
                    </a:ext>
                  </a:extLst>
                </p14:cNvPr>
                <p14:cNvContentPartPr/>
                <p14:nvPr/>
              </p14:nvContentPartPr>
              <p14:xfrm>
                <a:off x="10429827" y="864733"/>
                <a:ext cx="149040" cy="87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0A42C6-F9BB-D131-F776-AA1903B588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14707" y="849613"/>
                  <a:ext cx="179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1D4C37-D11B-E955-1577-F729002BF440}"/>
                    </a:ext>
                  </a:extLst>
                </p14:cNvPr>
                <p14:cNvContentPartPr/>
                <p14:nvPr/>
              </p14:nvContentPartPr>
              <p14:xfrm>
                <a:off x="10678587" y="777253"/>
                <a:ext cx="138600" cy="188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1D4C37-D11B-E955-1577-F729002BF4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63467" y="762133"/>
                  <a:ext cx="16920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5B3C77-B535-0DB9-6CA0-2E3AB1299149}"/>
              </a:ext>
            </a:extLst>
          </p:cNvPr>
          <p:cNvGrpSpPr/>
          <p:nvPr/>
        </p:nvGrpSpPr>
        <p:grpSpPr>
          <a:xfrm>
            <a:off x="11140827" y="867613"/>
            <a:ext cx="734040" cy="111240"/>
            <a:chOff x="11140827" y="867613"/>
            <a:chExt cx="73404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EB7D05-84E3-682D-8785-4D0B2ADF3165}"/>
                    </a:ext>
                  </a:extLst>
                </p14:cNvPr>
                <p14:cNvContentPartPr/>
                <p14:nvPr/>
              </p14:nvContentPartPr>
              <p14:xfrm>
                <a:off x="11140827" y="867613"/>
                <a:ext cx="125640" cy="10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EB7D05-84E3-682D-8785-4D0B2ADF31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25707" y="852133"/>
                  <a:ext cx="155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7FAF1A-BDA1-C747-B71F-97967C7FBE00}"/>
                    </a:ext>
                  </a:extLst>
                </p14:cNvPr>
                <p14:cNvContentPartPr/>
                <p14:nvPr/>
              </p14:nvContentPartPr>
              <p14:xfrm>
                <a:off x="11322627" y="906133"/>
                <a:ext cx="118800" cy="5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7FAF1A-BDA1-C747-B71F-97967C7FBE0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07507" y="890653"/>
                  <a:ext cx="14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90A264-4512-9324-B2A6-28A330523162}"/>
                    </a:ext>
                  </a:extLst>
                </p14:cNvPr>
                <p14:cNvContentPartPr/>
                <p14:nvPr/>
              </p14:nvContentPartPr>
              <p14:xfrm>
                <a:off x="11414787" y="906853"/>
                <a:ext cx="167760" cy="66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90A264-4512-9324-B2A6-28A3305231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99667" y="891373"/>
                  <a:ext cx="198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E63D280-FB2F-85DA-EBD9-A595CD56B7C1}"/>
                    </a:ext>
                  </a:extLst>
                </p14:cNvPr>
                <p14:cNvContentPartPr/>
                <p14:nvPr/>
              </p14:nvContentPartPr>
              <p14:xfrm>
                <a:off x="11692707" y="887053"/>
                <a:ext cx="182160" cy="91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E63D280-FB2F-85DA-EBD9-A595CD56B7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77587" y="871933"/>
                  <a:ext cx="212760" cy="122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6CA38DBE-EB02-631F-0C10-ACAD3CAD9643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5911894" y="5112590"/>
            <a:ext cx="5470133" cy="31989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DB5784B-6D89-96B7-F164-9FF773CCDD47}"/>
              </a:ext>
            </a:extLst>
          </p:cNvPr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395707" y="1565653"/>
            <a:ext cx="5054600" cy="38862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9F16059-2F96-59FF-4DE7-4B57E4751CEA}"/>
              </a:ext>
            </a:extLst>
          </p:cNvPr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4248430" y="5915246"/>
            <a:ext cx="7532917" cy="488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CE8D490-FCA1-5D1B-0CCF-19F59F1DD097}"/>
                  </a:ext>
                </a:extLst>
              </p14:cNvPr>
              <p14:cNvContentPartPr/>
              <p14:nvPr/>
            </p14:nvContentPartPr>
            <p14:xfrm>
              <a:off x="6201987" y="2854813"/>
              <a:ext cx="216360" cy="154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CE8D490-FCA1-5D1B-0CCF-19F59F1DD09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186867" y="2839693"/>
                <a:ext cx="2469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99F9757-AEA9-0497-D45B-DB3FD85D729D}"/>
                  </a:ext>
                </a:extLst>
              </p14:cNvPr>
              <p14:cNvContentPartPr/>
              <p14:nvPr/>
            </p14:nvContentPartPr>
            <p14:xfrm>
              <a:off x="6436707" y="2877133"/>
              <a:ext cx="142560" cy="117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99F9757-AEA9-0497-D45B-DB3FD85D729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421227" y="2861653"/>
                <a:ext cx="173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4F57547-7DBA-1311-7A12-7A146F38FF3D}"/>
                  </a:ext>
                </a:extLst>
              </p14:cNvPr>
              <p14:cNvContentPartPr/>
              <p14:nvPr/>
            </p14:nvContentPartPr>
            <p14:xfrm>
              <a:off x="6561627" y="2878573"/>
              <a:ext cx="182160" cy="110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4F57547-7DBA-1311-7A12-7A146F38FF3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46507" y="2863093"/>
                <a:ext cx="212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125B962-D4AF-96EC-EEF4-693424FF492F}"/>
                  </a:ext>
                </a:extLst>
              </p14:cNvPr>
              <p14:cNvContentPartPr/>
              <p14:nvPr/>
            </p14:nvContentPartPr>
            <p14:xfrm>
              <a:off x="6792027" y="2919253"/>
              <a:ext cx="82080" cy="79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125B962-D4AF-96EC-EEF4-693424FF492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76907" y="2903773"/>
                <a:ext cx="112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FA22D16-B111-C942-E11D-D6F12903B796}"/>
                  </a:ext>
                </a:extLst>
              </p14:cNvPr>
              <p14:cNvContentPartPr/>
              <p14:nvPr/>
            </p14:nvContentPartPr>
            <p14:xfrm>
              <a:off x="6977787" y="2895493"/>
              <a:ext cx="21600" cy="108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FA22D16-B111-C942-E11D-D6F12903B79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962667" y="2880013"/>
                <a:ext cx="51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FCBF795-EF4F-9B50-CA7B-B45666269EB7}"/>
                  </a:ext>
                </a:extLst>
              </p14:cNvPr>
              <p14:cNvContentPartPr/>
              <p14:nvPr/>
            </p14:nvContentPartPr>
            <p14:xfrm>
              <a:off x="6925227" y="2939413"/>
              <a:ext cx="100440" cy="7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FCBF795-EF4F-9B50-CA7B-B45666269EB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09747" y="2923933"/>
                <a:ext cx="131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85FA834-7E5E-C10D-993C-CD62652DDAC7}"/>
                  </a:ext>
                </a:extLst>
              </p14:cNvPr>
              <p14:cNvContentPartPr/>
              <p14:nvPr/>
            </p14:nvContentPartPr>
            <p14:xfrm>
              <a:off x="7365147" y="2885773"/>
              <a:ext cx="126720" cy="115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85FA834-7E5E-C10D-993C-CD62652DDAC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49667" y="2870653"/>
                <a:ext cx="157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7842390-D904-3EB0-0BF9-0699BA91CAA4}"/>
                  </a:ext>
                </a:extLst>
              </p14:cNvPr>
              <p14:cNvContentPartPr/>
              <p14:nvPr/>
            </p14:nvContentPartPr>
            <p14:xfrm>
              <a:off x="7490067" y="2904853"/>
              <a:ext cx="160920" cy="91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7842390-D904-3EB0-0BF9-0699BA91CAA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74947" y="2889733"/>
                <a:ext cx="1915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8100E62-EAD7-3D67-ABA4-2ED752F3E12B}"/>
                  </a:ext>
                </a:extLst>
              </p14:cNvPr>
              <p14:cNvContentPartPr/>
              <p14:nvPr/>
            </p14:nvContentPartPr>
            <p14:xfrm>
              <a:off x="7775907" y="2836453"/>
              <a:ext cx="9720" cy="181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8100E62-EAD7-3D67-ABA4-2ED752F3E12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760787" y="2821333"/>
                <a:ext cx="399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6A9CF79-0AA4-0387-1DC8-4447A2FD2C3C}"/>
                  </a:ext>
                </a:extLst>
              </p14:cNvPr>
              <p14:cNvContentPartPr/>
              <p14:nvPr/>
            </p14:nvContentPartPr>
            <p14:xfrm>
              <a:off x="7860147" y="2866333"/>
              <a:ext cx="5760" cy="163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6A9CF79-0AA4-0387-1DC8-4447A2FD2C3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45027" y="2851213"/>
                <a:ext cx="36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779F81E-BF9E-DB5D-1CA5-A400143A23E4}"/>
                  </a:ext>
                </a:extLst>
              </p14:cNvPr>
              <p14:cNvContentPartPr/>
              <p14:nvPr/>
            </p14:nvContentPartPr>
            <p14:xfrm>
              <a:off x="8085507" y="2946253"/>
              <a:ext cx="109800" cy="91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779F81E-BF9E-DB5D-1CA5-A400143A23E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070387" y="2931133"/>
                <a:ext cx="140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32ED201-0C02-E486-FF8C-FF7660482D6F}"/>
                  </a:ext>
                </a:extLst>
              </p14:cNvPr>
              <p14:cNvContentPartPr/>
              <p14:nvPr/>
            </p14:nvContentPartPr>
            <p14:xfrm>
              <a:off x="8285667" y="2953813"/>
              <a:ext cx="92520" cy="92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32ED201-0C02-E486-FF8C-FF7660482D6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270547" y="2938333"/>
                <a:ext cx="1231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64AC189-37CF-8770-9861-F4E1BF2F668D}"/>
              </a:ext>
            </a:extLst>
          </p:cNvPr>
          <p:cNvGrpSpPr/>
          <p:nvPr/>
        </p:nvGrpSpPr>
        <p:grpSpPr>
          <a:xfrm>
            <a:off x="8438307" y="2877853"/>
            <a:ext cx="614160" cy="192240"/>
            <a:chOff x="8438307" y="2877853"/>
            <a:chExt cx="6141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AEF9B9-3C2C-952E-FBB6-C6CEA7669344}"/>
                    </a:ext>
                  </a:extLst>
                </p14:cNvPr>
                <p14:cNvContentPartPr/>
                <p14:nvPr/>
              </p14:nvContentPartPr>
              <p14:xfrm>
                <a:off x="8438307" y="2984053"/>
                <a:ext cx="158400" cy="63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AEF9B9-3C2C-952E-FBB6-C6CEA766934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23187" y="2968933"/>
                  <a:ext cx="189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1397BE-C86A-C807-5741-9B417D8750EE}"/>
                    </a:ext>
                  </a:extLst>
                </p14:cNvPr>
                <p14:cNvContentPartPr/>
                <p14:nvPr/>
              </p14:nvContentPartPr>
              <p14:xfrm>
                <a:off x="8659707" y="2877853"/>
                <a:ext cx="78120" cy="158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1397BE-C86A-C807-5741-9B417D8750E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44587" y="2862373"/>
                  <a:ext cx="108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C5A16D-0DDB-914A-DFD2-0B17B059B59C}"/>
                    </a:ext>
                  </a:extLst>
                </p14:cNvPr>
                <p14:cNvContentPartPr/>
                <p14:nvPr/>
              </p14:nvContentPartPr>
              <p14:xfrm>
                <a:off x="8737467" y="2977933"/>
                <a:ext cx="163800" cy="55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C5A16D-0DDB-914A-DFD2-0B17B059B59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22347" y="2962813"/>
                  <a:ext cx="194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E98DF9-6092-E25F-30C1-D8EAD76BB7D4}"/>
                    </a:ext>
                  </a:extLst>
                </p14:cNvPr>
                <p14:cNvContentPartPr/>
                <p14:nvPr/>
              </p14:nvContentPartPr>
              <p14:xfrm>
                <a:off x="8958507" y="2998453"/>
                <a:ext cx="93960" cy="71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E98DF9-6092-E25F-30C1-D8EAD76BB7D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43387" y="2982973"/>
                  <a:ext cx="1242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F5C210-05D5-B50F-086C-DC9C68A01BCC}"/>
              </a:ext>
            </a:extLst>
          </p:cNvPr>
          <p:cNvGrpSpPr/>
          <p:nvPr/>
        </p:nvGrpSpPr>
        <p:grpSpPr>
          <a:xfrm>
            <a:off x="9269547" y="2984773"/>
            <a:ext cx="122760" cy="60120"/>
            <a:chOff x="9269547" y="2984773"/>
            <a:chExt cx="122760" cy="6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BC07066-16A6-D302-48C9-6F3E7A50446D}"/>
                    </a:ext>
                  </a:extLst>
                </p14:cNvPr>
                <p14:cNvContentPartPr/>
                <p14:nvPr/>
              </p14:nvContentPartPr>
              <p14:xfrm>
                <a:off x="9281427" y="2984773"/>
                <a:ext cx="110880" cy="1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BC07066-16A6-D302-48C9-6F3E7A50446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65947" y="2969653"/>
                  <a:ext cx="14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D03AED-AA2C-727A-8927-B765070140B7}"/>
                    </a:ext>
                  </a:extLst>
                </p14:cNvPr>
                <p14:cNvContentPartPr/>
                <p14:nvPr/>
              </p14:nvContentPartPr>
              <p14:xfrm>
                <a:off x="9269547" y="3039853"/>
                <a:ext cx="116280" cy="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D03AED-AA2C-727A-8927-B765070140B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54427" y="3024373"/>
                  <a:ext cx="1468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471E25-9677-022D-F5CD-FE566FF23515}"/>
              </a:ext>
            </a:extLst>
          </p:cNvPr>
          <p:cNvGrpSpPr/>
          <p:nvPr/>
        </p:nvGrpSpPr>
        <p:grpSpPr>
          <a:xfrm>
            <a:off x="9609387" y="2915653"/>
            <a:ext cx="757080" cy="163080"/>
            <a:chOff x="9609387" y="2915653"/>
            <a:chExt cx="7570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CD91808-4E24-3027-8CF5-835B97034EB7}"/>
                    </a:ext>
                  </a:extLst>
                </p14:cNvPr>
                <p14:cNvContentPartPr/>
                <p14:nvPr/>
              </p14:nvContentPartPr>
              <p14:xfrm>
                <a:off x="9609387" y="2915653"/>
                <a:ext cx="196560" cy="146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CD91808-4E24-3027-8CF5-835B97034EB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93907" y="2900533"/>
                  <a:ext cx="227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C708F6-5CC2-8498-9A92-3EAFBD2DD551}"/>
                    </a:ext>
                  </a:extLst>
                </p14:cNvPr>
                <p14:cNvContentPartPr/>
                <p14:nvPr/>
              </p14:nvContentPartPr>
              <p14:xfrm>
                <a:off x="9822507" y="2992333"/>
                <a:ext cx="124200" cy="80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C708F6-5CC2-8498-9A92-3EAFBD2DD55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07387" y="2976853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9DE863-7373-1ED7-F1B5-674802380DAF}"/>
                    </a:ext>
                  </a:extLst>
                </p14:cNvPr>
                <p14:cNvContentPartPr/>
                <p14:nvPr/>
              </p14:nvContentPartPr>
              <p14:xfrm>
                <a:off x="10012227" y="2998453"/>
                <a:ext cx="99000" cy="74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9DE863-7373-1ED7-F1B5-674802380D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97107" y="2982973"/>
                  <a:ext cx="129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176103-BA11-7F05-EB57-DAE48F12BC91}"/>
                    </a:ext>
                  </a:extLst>
                </p14:cNvPr>
                <p14:cNvContentPartPr/>
                <p14:nvPr/>
              </p14:nvContentPartPr>
              <p14:xfrm>
                <a:off x="10171707" y="2997733"/>
                <a:ext cx="194760" cy="81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176103-BA11-7F05-EB57-DAE48F12BC9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56587" y="2982253"/>
                  <a:ext cx="22536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735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4FC8BB99-C2F3-3B12-C44B-F4330CA7B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68" y="1201573"/>
            <a:ext cx="2645688" cy="2198853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EEACF55-0390-D1F4-0A80-B97AF0CE9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660" y="1244435"/>
            <a:ext cx="2815283" cy="2198853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37DF0CA-729C-1FBA-1544-53C3EB784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7347" y="1270350"/>
            <a:ext cx="2592990" cy="208721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79E89E2-5E67-DC8B-0036-F795A42524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59" y="3271318"/>
            <a:ext cx="2692797" cy="229886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F165F59-19CB-4E7D-4C70-FFDBC7F3F2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0508" y="3321323"/>
            <a:ext cx="2773345" cy="219885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D1C16CD-6ED2-A45D-8B5B-0BB0B47EB6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9589" y="1223799"/>
            <a:ext cx="2712307" cy="21845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41F8654-85A7-A591-A897-0BC585AC12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220" y="3302710"/>
            <a:ext cx="2774743" cy="223608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BB00E93-9773-9D8E-8D0B-77DB647503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6655" y="3300084"/>
            <a:ext cx="2896393" cy="2334117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A_{init} = 10^{-11} $$&#10;&#10;\end{document}" title="IguanaTex Bitmap Display">
            <a:extLst>
              <a:ext uri="{FF2B5EF4-FFF2-40B4-BE49-F238E27FC236}">
                <a16:creationId xmlns:a16="http://schemas.microsoft.com/office/drawing/2014/main" id="{4CCF7BC7-82B1-A936-3773-EE0445077A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47235" y="618796"/>
            <a:ext cx="1473200" cy="2794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$ A_{init} = 10^{-5} $$&#10;&#10;\end{document}" title="IguanaTex Bitmap Display">
            <a:extLst>
              <a:ext uri="{FF2B5EF4-FFF2-40B4-BE49-F238E27FC236}">
                <a16:creationId xmlns:a16="http://schemas.microsoft.com/office/drawing/2014/main" id="{5E047BDE-2612-E0B2-4615-2D358958E1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689426" y="621423"/>
            <a:ext cx="1397000" cy="2794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A_{init} = 10^{-7} $$&#10;&#10;\end{document}" title="IguanaTex Bitmap Display">
            <a:extLst>
              <a:ext uri="{FF2B5EF4-FFF2-40B4-BE49-F238E27FC236}">
                <a16:creationId xmlns:a16="http://schemas.microsoft.com/office/drawing/2014/main" id="{CF53C743-5D02-5285-BC2F-B62D665A9BF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02281" y="618796"/>
            <a:ext cx="1397000" cy="27940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$ A_{init} = 10^{-9} $$&#10;&#10;\end{document}" title="IguanaTex Bitmap Display">
            <a:extLst>
              <a:ext uri="{FF2B5EF4-FFF2-40B4-BE49-F238E27FC236}">
                <a16:creationId xmlns:a16="http://schemas.microsoft.com/office/drawing/2014/main" id="{BA697577-53DC-0745-F20F-8D6E5D9AC36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010580" y="618796"/>
            <a:ext cx="1397000" cy="279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C832751-69CD-6EEE-F633-A25985638719}"/>
              </a:ext>
            </a:extLst>
          </p:cNvPr>
          <p:cNvGrpSpPr/>
          <p:nvPr/>
        </p:nvGrpSpPr>
        <p:grpSpPr>
          <a:xfrm>
            <a:off x="1048587" y="1970293"/>
            <a:ext cx="612720" cy="111240"/>
            <a:chOff x="1048587" y="1970293"/>
            <a:chExt cx="61272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1EFFCB-7D16-1744-EF7F-67008D80CDEA}"/>
                    </a:ext>
                  </a:extLst>
                </p14:cNvPr>
                <p14:cNvContentPartPr/>
                <p14:nvPr/>
              </p14:nvContentPartPr>
              <p14:xfrm>
                <a:off x="1048587" y="1970293"/>
                <a:ext cx="156960" cy="9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1EFFCB-7D16-1744-EF7F-67008D80CD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3107" y="1954813"/>
                  <a:ext cx="187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588A26-3477-91A9-AFB7-72254697923C}"/>
                    </a:ext>
                  </a:extLst>
                </p14:cNvPr>
                <p14:cNvContentPartPr/>
                <p14:nvPr/>
              </p14:nvContentPartPr>
              <p14:xfrm>
                <a:off x="1190787" y="1996573"/>
                <a:ext cx="118800" cy="6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588A26-3477-91A9-AFB7-7225469792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5667" y="1981453"/>
                  <a:ext cx="149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0281F8-C37B-14D4-3117-FCD783157D0D}"/>
                    </a:ext>
                  </a:extLst>
                </p14:cNvPr>
                <p14:cNvContentPartPr/>
                <p14:nvPr/>
              </p14:nvContentPartPr>
              <p14:xfrm>
                <a:off x="1338387" y="1991173"/>
                <a:ext cx="93960" cy="8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0281F8-C37B-14D4-3117-FCD783157D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22907" y="1976053"/>
                  <a:ext cx="124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9BD9A0-C9E3-2834-ABD4-7F8CD2622450}"/>
                    </a:ext>
                  </a:extLst>
                </p14:cNvPr>
                <p14:cNvContentPartPr/>
                <p14:nvPr/>
              </p14:nvContentPartPr>
              <p14:xfrm>
                <a:off x="1460787" y="2021773"/>
                <a:ext cx="56880" cy="5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9BD9A0-C9E3-2834-ABD4-7F8CD26224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45667" y="2006293"/>
                  <a:ext cx="87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2ED6D6-F1E3-52BC-79AE-111C965BDB72}"/>
                    </a:ext>
                  </a:extLst>
                </p14:cNvPr>
                <p14:cNvContentPartPr/>
                <p14:nvPr/>
              </p14:nvContentPartPr>
              <p14:xfrm>
                <a:off x="1645107" y="1997293"/>
                <a:ext cx="2880" cy="84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2ED6D6-F1E3-52BC-79AE-111C965BDB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29987" y="1982173"/>
                  <a:ext cx="33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94CF9C-9200-1814-5E4A-22AFA1A5CA7B}"/>
                    </a:ext>
                  </a:extLst>
                </p14:cNvPr>
                <p14:cNvContentPartPr/>
                <p14:nvPr/>
              </p14:nvContentPartPr>
              <p14:xfrm>
                <a:off x="1613427" y="2035813"/>
                <a:ext cx="47880" cy="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94CF9C-9200-1814-5E4A-22AFA1A5CA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98307" y="2020693"/>
                  <a:ext cx="781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BE6407-B264-BE33-C147-21D8093DCF1A}"/>
              </a:ext>
            </a:extLst>
          </p:cNvPr>
          <p:cNvGrpSpPr/>
          <p:nvPr/>
        </p:nvGrpSpPr>
        <p:grpSpPr>
          <a:xfrm>
            <a:off x="1020867" y="4098253"/>
            <a:ext cx="504720" cy="73080"/>
            <a:chOff x="1020867" y="4098253"/>
            <a:chExt cx="50472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E26C08-B896-1B7C-6C88-D082EAF6D006}"/>
                    </a:ext>
                  </a:extLst>
                </p14:cNvPr>
                <p14:cNvContentPartPr/>
                <p14:nvPr/>
              </p14:nvContentPartPr>
              <p14:xfrm>
                <a:off x="1020867" y="4098253"/>
                <a:ext cx="142560" cy="6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E26C08-B896-1B7C-6C88-D082EAF6D0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5747" y="4083133"/>
                  <a:ext cx="173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BCAB55-65F0-A879-C14B-A231579C9D60}"/>
                    </a:ext>
                  </a:extLst>
                </p14:cNvPr>
                <p14:cNvContentPartPr/>
                <p14:nvPr/>
              </p14:nvContentPartPr>
              <p14:xfrm>
                <a:off x="1190787" y="4104373"/>
                <a:ext cx="120240" cy="5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BCAB55-65F0-A879-C14B-A231579C9D6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5667" y="4089253"/>
                  <a:ext cx="150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723AC4-7963-DB30-E583-8A510ACF5516}"/>
                    </a:ext>
                  </a:extLst>
                </p14:cNvPr>
                <p14:cNvContentPartPr/>
                <p14:nvPr/>
              </p14:nvContentPartPr>
              <p14:xfrm>
                <a:off x="1371147" y="4114093"/>
                <a:ext cx="154440" cy="5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723AC4-7963-DB30-E583-8A510ACF55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56027" y="4098613"/>
                  <a:ext cx="185040" cy="8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9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E74EA0C-51A0-3931-6CEA-620FA7F0F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" y="1999895"/>
            <a:ext cx="3517119" cy="28520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C972F5B0-1791-39CB-20F5-C5F8CB002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676" y="1991694"/>
            <a:ext cx="3537345" cy="28684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CD79263-70E9-C295-84B1-6235E6E8F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336" y="1999896"/>
            <a:ext cx="3517120" cy="285206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 \delta = 1 $$&#10;&#10;\end{document}" title="IguanaTex Bitmap Display">
            <a:extLst>
              <a:ext uri="{FF2B5EF4-FFF2-40B4-BE49-F238E27FC236}">
                <a16:creationId xmlns:a16="http://schemas.microsoft.com/office/drawing/2014/main" id="{BB84DB3F-C137-E80C-68B1-6027BC5C65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63791" y="1407911"/>
            <a:ext cx="558800" cy="1778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$ \delta = 100 $$&#10;&#10;\end{document}" title="IguanaTex Bitmap Display">
            <a:extLst>
              <a:ext uri="{FF2B5EF4-FFF2-40B4-BE49-F238E27FC236}">
                <a16:creationId xmlns:a16="http://schemas.microsoft.com/office/drawing/2014/main" id="{A55974F8-AB9F-4CC4-7FE9-132F814030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915646" y="1407911"/>
            <a:ext cx="838200" cy="2032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$ \delta = 10 $$&#10;&#10;\end{document}" title="IguanaTex Bitmap Display">
            <a:extLst>
              <a:ext uri="{FF2B5EF4-FFF2-40B4-BE49-F238E27FC236}">
                <a16:creationId xmlns:a16="http://schemas.microsoft.com/office/drawing/2014/main" id="{AAA70079-88D6-AA4E-DC83-261C208DC8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42343" y="1407911"/>
            <a:ext cx="711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2D01F8-0E06-8447-C876-1F7B36D6F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70" y="2122396"/>
            <a:ext cx="3517119" cy="28520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8B3209-CFF6-AA3C-3296-B42D1E0BD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088" y="2105994"/>
            <a:ext cx="3537345" cy="28684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8C293FE-D705-D785-F007-58A8430E8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9120" y="2122395"/>
            <a:ext cx="3517120" cy="2852064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k_{on} = 10^{5} $$&#10;&#10;\end{document}" title="IguanaTex Bitmap Display">
            <a:extLst>
              <a:ext uri="{FF2B5EF4-FFF2-40B4-BE49-F238E27FC236}">
                <a16:creationId xmlns:a16="http://schemas.microsoft.com/office/drawing/2014/main" id="{69486F0E-1B40-F9B6-E828-CDD576F2BC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51812" y="1536995"/>
            <a:ext cx="1041400" cy="2794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$ k_{on} = 10^{4} $$&#10;&#10;\end{document}" title="IguanaTex Bitmap Display">
            <a:extLst>
              <a:ext uri="{FF2B5EF4-FFF2-40B4-BE49-F238E27FC236}">
                <a16:creationId xmlns:a16="http://schemas.microsoft.com/office/drawing/2014/main" id="{6D161ABE-600F-167E-9387-6251AA6180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75890" y="1536995"/>
            <a:ext cx="1041400" cy="2794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k_{on} = 10^{6} $$&#10;&#10;\end{document}" title="IguanaTex Bitmap Display">
            <a:extLst>
              <a:ext uri="{FF2B5EF4-FFF2-40B4-BE49-F238E27FC236}">
                <a16:creationId xmlns:a16="http://schemas.microsoft.com/office/drawing/2014/main" id="{7750629E-6277-CA81-E510-FB55039E9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851656" y="1540217"/>
            <a:ext cx="1041400" cy="27940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$ k_{off} = 10^{-4} $$&#10;&#10;\end{document}" title="IguanaTex Bitmap Display">
            <a:extLst>
              <a:ext uri="{FF2B5EF4-FFF2-40B4-BE49-F238E27FC236}">
                <a16:creationId xmlns:a16="http://schemas.microsoft.com/office/drawing/2014/main" id="{EC796846-58B0-2610-4ED8-8763B75AB85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72412" y="5977750"/>
            <a:ext cx="1320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1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FB57D7-C138-B003-DC35-0EA2FE27F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" y="1999895"/>
            <a:ext cx="3517119" cy="28520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B06D3B8-94CF-6BD5-6951-9D2B901A4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676" y="1991694"/>
            <a:ext cx="3537345" cy="28684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97E313-631D-475B-4686-9E5DD1BB7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2336" y="1999896"/>
            <a:ext cx="3517120" cy="285206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k_{off} = 10^{-3} $$&#10;&#10;\end{document}" title="IguanaTex Bitmap Display">
            <a:extLst>
              <a:ext uri="{FF2B5EF4-FFF2-40B4-BE49-F238E27FC236}">
                <a16:creationId xmlns:a16="http://schemas.microsoft.com/office/drawing/2014/main" id="{D0A2EB66-978C-A87F-A6F6-0BA5628850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72282" y="1501711"/>
            <a:ext cx="1320800" cy="3048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$ k_{off} = 10^{-5} $$&#10;&#10;\end{document}" title="IguanaTex Bitmap Display">
            <a:extLst>
              <a:ext uri="{FF2B5EF4-FFF2-40B4-BE49-F238E27FC236}">
                <a16:creationId xmlns:a16="http://schemas.microsoft.com/office/drawing/2014/main" id="{36391025-4DFA-C1F1-A684-14F362C7C6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356840" y="1501711"/>
            <a:ext cx="1320800" cy="3048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k_{off} = 10^{-4} $$&#10;&#10;\end{document}" title="IguanaTex Bitmap Display">
            <a:extLst>
              <a:ext uri="{FF2B5EF4-FFF2-40B4-BE49-F238E27FC236}">
                <a16:creationId xmlns:a16="http://schemas.microsoft.com/office/drawing/2014/main" id="{55CF2BA5-EBC6-039F-C95D-293DAB4903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389832" y="1501711"/>
            <a:ext cx="1320800" cy="30480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$ k_{on} = 10^{5} $$&#10;&#10;\end{document}" title="IguanaTex Bitmap Display">
            <a:extLst>
              <a:ext uri="{FF2B5EF4-FFF2-40B4-BE49-F238E27FC236}">
                <a16:creationId xmlns:a16="http://schemas.microsoft.com/office/drawing/2014/main" id="{9F5E2BFC-BF45-46FE-A24E-8A267C34BF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389832" y="6020280"/>
            <a:ext cx="1041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5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C5A851-78C2-7134-5551-8D666D4B3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295264"/>
            <a:ext cx="5291666" cy="4267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78EA0D-61DE-BC44-F9E2-9148DE736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865" y="1484312"/>
            <a:ext cx="5291667" cy="388937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$ A_{init} = 10^{-8} $$&#10;&#10;\end{document}" title="IguanaTex Bitmap Display">
            <a:extLst>
              <a:ext uri="{FF2B5EF4-FFF2-40B4-BE49-F238E27FC236}">
                <a16:creationId xmlns:a16="http://schemas.microsoft.com/office/drawing/2014/main" id="{0F3C40C2-1ECE-EC45-C2FA-0197A86BD9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20765" y="687917"/>
            <a:ext cx="1397000" cy="2794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delta = 4 $$&#10;&#10;\end{document}" title="IguanaTex Bitmap Display">
            <a:extLst>
              <a:ext uri="{FF2B5EF4-FFF2-40B4-BE49-F238E27FC236}">
                <a16:creationId xmlns:a16="http://schemas.microsoft.com/office/drawing/2014/main" id="{F9829BEB-C652-8C22-A512-482DB972C7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01561" y="738717"/>
            <a:ext cx="5842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80"/>
  <p:tag name="OUTPUTTYPE" val="PDF"/>
  <p:tag name="IGUANATEXVERSION" val="160"/>
  <p:tag name="LATEXADDIN" val="\documentclass{article}&#10;\usepackage{amsmath}&#10;\pagestyle{empty}&#10;\begin{document}&#10;&#10;&#10;$$ \frac{dA_1}{dt} = \frac{2krA_0}{r_{tot}} - k^-A_1 - \frac{\delta krA_1}{r_{tot}} + 2k^-A_2 $$&#10;&#10;\end{document}"/>
  <p:tag name="IGUANATEXSIZE" val="20"/>
  <p:tag name="IGUANATEXCURSOR" val="16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5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7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9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2"/>
  <p:tag name="OUTPUTTYPE" val="PDF"/>
  <p:tag name="IGUANATEXVERSION" val="160"/>
  <p:tag name="LATEXADDIN" val="\documentclass{article}&#10;\usepackage{amsmath}&#10;\pagestyle{empty}&#10;\begin{document}&#10;&#10;&#10;$$ \delta = 1 $$&#10;&#10;\end{document}"/>
  <p:tag name="IGUANATEXSIZE" val="20"/>
  <p:tag name="IGUANATEXCURSOR" val="9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33"/>
  <p:tag name="OUTPUTTYPE" val="PDF"/>
  <p:tag name="IGUANATEXVERSION" val="160"/>
  <p:tag name="LATEXADDIN" val="\documentclass{article}&#10;\usepackage{amsmath}&#10;\pagestyle{empty}&#10;\begin{document}&#10;&#10;&#10;$$ \delta = 100 $$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8"/>
  <p:tag name="OUTPUTTYPE" val="PDF"/>
  <p:tag name="IGUANATEXVERSION" val="160"/>
  <p:tag name="LATEXADDIN" val="\documentclass{article}&#10;\usepackage{amsmath}&#10;\pagestyle{empty}&#10;\begin{document}&#10;&#10;&#10;$$ \delta = 10 $$&#10;&#10;\end{document}"/>
  <p:tag name="IGUANATEXSIZE" val="20"/>
  <p:tag name="IGUANATEXCURSOR" val="9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&#10;&#10;$$ k_{on} = 10^{5} 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&#10;&#10;$$ k_{on} = 10^{4} 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&#10;&#10;$$ k_{on} = 10^{6} $$&#10;&#10;\end{document}"/>
  <p:tag name="IGUANATEXSIZE" val="20"/>
  <p:tag name="IGUANATEXCURSOR" val="10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2"/>
  <p:tag name="OUTPUTTYPE" val="PDF"/>
  <p:tag name="IGUANATEXVERSION" val="160"/>
  <p:tag name="LATEXADDIN" val="\documentclass{article}&#10;\usepackage{amsmath}&#10;\pagestyle{empty}&#10;\begin{document}&#10;&#10;&#10;$$ k_{off} = 10^{-4}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02"/>
  <p:tag name="OUTPUTTYPE" val="PDF"/>
  <p:tag name="IGUANATEXVERSION" val="160"/>
  <p:tag name="LATEXADDIN" val="\documentclass{article}&#10;\usepackage{amsmath}&#10;\pagestyle{empty}&#10;\begin{document}&#10;&#10;&#10;$$ \frac{dA_2}{dt} = \frac{\delta krA_1}{r_{tot}} - 2k^-A_2 $$&#10;&#10;\end{document}"/>
  <p:tag name="IGUANATEXSIZE" val="20"/>
  <p:tag name="IGUANATEXCURSOR" val="13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2"/>
  <p:tag name="OUTPUTTYPE" val="PDF"/>
  <p:tag name="IGUANATEXVERSION" val="160"/>
  <p:tag name="LATEXADDIN" val="\documentclass{article}&#10;\usepackage{amsmath}&#10;\pagestyle{empty}&#10;\begin{document}&#10;&#10;&#10;$$ k_{off} = 10^{-3}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2"/>
  <p:tag name="OUTPUTTYPE" val="PDF"/>
  <p:tag name="IGUANATEXVERSION" val="160"/>
  <p:tag name="LATEXADDIN" val="\documentclass{article}&#10;\usepackage{amsmath}&#10;\pagestyle{empty}&#10;\begin{document}&#10;&#10;&#10;$$ k_{off} = 10^{-5}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2"/>
  <p:tag name="OUTPUTTYPE" val="PDF"/>
  <p:tag name="IGUANATEXVERSION" val="160"/>
  <p:tag name="LATEXADDIN" val="\documentclass{article}&#10;\usepackage{amsmath}&#10;\pagestyle{empty}&#10;\begin{document}&#10;&#10;&#10;$$ k_{off} = 10^{-4}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&#10;&#10;$$ k_{on} = 10^{5} 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8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3"/>
  <p:tag name="OUTPUTTYPE" val="PDF"/>
  <p:tag name="IGUANATEXVERSION" val="160"/>
  <p:tag name="LATEXADDIN" val="\documentclass{article}&#10;\usepackage{amsmath}&#10;\pagestyle{empty}&#10;\begin{document}&#10;&#10;&#10;$$ \delta = 4 $$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5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7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6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90"/>
  <p:tag name="OUTPUTTYPE" val="PDF"/>
  <p:tag name="IGUANATEXVERSION" val="160"/>
  <p:tag name="LATEXADDIN" val="\documentclass{article}&#10;\usepackage{amsmath}&#10;\pagestyle{empty}&#10;\begin{document}&#10;&#10;&#10;$$ \frac{dA_{10}}{dt} = \frac{k_1A_{00}r^t}{r_{tot}^t} - k_1^-A_{10} - \frac{k_2A_{10}r^t}{r_{tot}^t} + k_2^-A_{20} - \frac{k_4A_{10}r^f}{r_{tot}^f} + k_4^-A_{11}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85"/>
  <p:tag name="OUTPUTTYPE" val="PDF"/>
  <p:tag name="IGUANATEXVERSION" val="160"/>
  <p:tag name="LATEXADDIN" val="\documentclass{article}&#10;\usepackage{amsmath}&#10;\pagestyle{empty}&#10;\begin{document}&#10;&#10;&#10;$$ r_{tot} = r + A_1 + 2A_2 $$&#10;&#10;\end{document}"/>
  <p:tag name="IGUANATEXSIZE" val="20"/>
  <p:tag name="IGUANATEXCURSOR" val="11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20}}{dt} = \frac{k_2A_{10}r^t}{r_{tot}^t} - k_2^-A_{20} - \frac{k_5A_{20}r^f}{r_{tot}^f} + k_5^-A_{21}$$&#10;&#10;\end{document}"/>
  <p:tag name="IGUANATEXSIZE" val="20"/>
  <p:tag name="IGUANATEXCURSOR" val="1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01}}{dt} = \frac{k_3A_{00}r^f}{r_{tot}^f} - k_3^-A_{01} - \frac{k_6A_{01}r^t}{r_{tot}^t} + k_6^-A_{11} $$&#10;&#10;\end{document}"/>
  <p:tag name="IGUANATEXSIZE" val="20"/>
  <p:tag name="IGUANATEXCURSOR" val="20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90"/>
  <p:tag name="OUTPUTTYPE" val="PDF"/>
  <p:tag name="IGUANATEXVERSION" val="160"/>
  <p:tag name="LATEXADDIN" val="\documentclass{article}&#10;\usepackage{amsmath}&#10;\pagestyle{empty}&#10;\begin{document}&#10;&#10;$$ \frac{dA_{11}}{dt} = \frac{k_4A_{10}r^f}{r_{tot}^f} - k_4^-A_{11} + \frac{k_6A_{01}r^t}{r_{tot}^t} - k_6^-A_{11} - \frac{k_7A_{11}r^t}{r_{tot}^t} + k_7^-A_{21} $$&#10;&#10;&#10;\end{document}"/>
  <p:tag name="IGUANATEXSIZE" val="20"/>
  <p:tag name="IGUANATEXCURSOR" val="24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21}}{dt} = \frac{k_5A_{20}r^f}{r_{tot}^f} - k_5^-A_{21} + \frac{k_7A_{11}r^t}{r_{tot}^t} - k_7^-A_{21} $$&#10;&#10;\end{document}"/>
  <p:tag name="IGUANATEXSIZE" val="20"/>
  <p:tag name="IGUANATEXCURSOR" val="20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92"/>
  <p:tag name="OUTPUTTYPE" val="PDF"/>
  <p:tag name="IGUANATEXVERSION" val="160"/>
  <p:tag name="LATEXADDIN" val="\documentclass{article}&#10;\usepackage{amsmath}&#10;\pagestyle{empty}&#10;\begin{document}&#10;&#10;&#10;$$ A_{sum} = A_{00} + A_{10} + A_{20} + A_{01} + A_{11} + A_{21} $$&#10;&#10;\end{document}"/>
  <p:tag name="IGUANATEXSIZE" val="20"/>
  <p:tag name="IGUANATEXCURSOR" val="9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61"/>
  <p:tag name="OUTPUTTYPE" val="PDF"/>
  <p:tag name="IGUANATEXVERSION" val="160"/>
  <p:tag name="LATEXADDIN" val="\documentclass{article}&#10;\usepackage{amsmath}&#10;\pagestyle{empty}&#10;\begin{document}&#10;&#10;$$ r_{tot}^t = r^t + A_{10} + A_{11} + 2(A_{20} +A_{21}) $$&#10;&#10;&#10;\end{document}"/>
  <p:tag name="IGUANATEXSIZE" val="20"/>
  <p:tag name="IGUANATEXCURSOR" val="14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21"/>
  <p:tag name="OUTPUTTYPE" val="PDF"/>
  <p:tag name="IGUANATEXVERSION" val="160"/>
  <p:tag name="LATEXADDIN" val="\documentclass{article}&#10;\usepackage{amsmath}&#10;\pagestyle{empty}&#10;\begin{document}&#10;&#10;&#10;$$ r_{tot}^f = r^f + A_{01} + A_{11} + A_{21} $$&#10;&#10;\end{document}"/>
  <p:tag name="IGUANATEXSIZE" val="20"/>
  <p:tag name="IGUANATEXCURSOR" val="13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54"/>
  <p:tag name="OUTPUTTYPE" val="PDF"/>
  <p:tag name="IGUANATEXVERSION" val="160"/>
  <p:tag name="LATEXADDIN" val="\documentclass{article}&#10;\usepackage{amsmath}&#10;\pagestyle{empty}&#10;\begin{document}&#10;&#10;&#10;$$ A_{sum} = A_{synapse} + A_{10}(0) + A_{20}(0) $$&#10;&#10;\end{document}"/>
  <p:tag name="IGUANATEXSIZE" val="20"/>
  <p:tag name="IGUANATEXCURSOR" val="13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79"/>
  <p:tag name="OUTPUTTYPE" val="PDF"/>
  <p:tag name="IGUANATEXVERSION" val="160"/>
  <p:tag name="LATEXADDIN" val="\documentclass{article}&#10;\usepackage{amsmath}&#10;\pagestyle{empty}&#10;\begin{document}&#10;&#10;$$ \frac{dA_{10}}{dt} = \alpha_1\beta^tA_{00}r^t - A_{10} - \alpha_2A_{10}r^t + \gamma_2A_{20}-\alpha_4A_{10}r^f+\gamma_4A_{11}$$&#10;&#10;&#10;\end{document}"/>
  <p:tag name="IGUANATEXSIZE" val="20"/>
  <p:tag name="IGUANATEXCURSOR" val="21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94"/>
  <p:tag name="OUTPUTTYPE" val="PDF"/>
  <p:tag name="IGUANATEXVERSION" val="160"/>
  <p:tag name="LATEXADDIN" val="\documentclass{article}&#10;\usepackage{amsmath}&#10;\pagestyle{empty}&#10;\begin{document}&#10;&#10;&#10;$$ \frac{dA_{20}}{dt} = \alpha_2A_{10}r^t -\gamma_2A_{20} - \alpha_5A_{20}r^f + \gamma_5A_{21} $$&#10;&#10;\end{document}"/>
  <p:tag name="IGUANATEXSIZE" val="20"/>
  <p:tag name="IGUANATEXCURSOR" val="14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0"/>
  <p:tag name="OUTPUTTYPE" val="PDF"/>
  <p:tag name="IGUANATEXVERSION" val="160"/>
  <p:tag name="LATEXADDIN" val="\documentclass{article}&#10;\usepackage{amsmath}&#10;\pagestyle{empty}&#10;\begin{document}&#10;&#10;&#10;$$ A_{tot} = A_0 + A_1 + A_2 $$&#10;&#10;\end{document}"/>
  <p:tag name="IGUANATEXSIZE" val="20"/>
  <p:tag name="IGUANATEXCURSOR" val="11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11"/>
  <p:tag name="OUTPUTTYPE" val="PDF"/>
  <p:tag name="IGUANATEXVERSION" val="160"/>
  <p:tag name="LATEXADDIN" val="\documentclass{article}&#10;\usepackage{amsmath}&#10;\pagestyle{empty}&#10;\begin{document}&#10;&#10;&#10;$$ \frac{dA_{01}}{dt} = \alpha_3 \beta^fA_{00}r^f - \gamma_3 A_{01} - \alpha_6 A_{01}r^t + \gamma_6\phi A_{11} $$&#10;&#10;\end{document}"/>
  <p:tag name="IGUANATEXSIZE" val="20"/>
  <p:tag name="IGUANATEXCURSOR" val="18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281"/>
  <p:tag name="OUTPUTTYPE" val="PDF"/>
  <p:tag name="IGUANATEXVERSION" val="160"/>
  <p:tag name="LATEXADDIN" val="\documentclass{article}&#10;\usepackage{amsmath}&#10;\pagestyle{empty}&#10;\begin{document}&#10;&#10;&#10;$$ \frac{dA_{11}}{dt} = \alpha_4 A_{10}r^f - \gamma_4A_{11} + \frac{\alpha_6}{\phi}A_{01}r^t - \gamma_6A_{11} - \alpha_7A_{11}r^t + \gamma_7A_{21} $$&#10;&#10;\end{document}"/>
  <p:tag name="IGUANATEXSIZE" val="20"/>
  <p:tag name="IGUANATEXCURSOR" val="23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94"/>
  <p:tag name="OUTPUTTYPE" val="PDF"/>
  <p:tag name="IGUANATEXVERSION" val="160"/>
  <p:tag name="LATEXADDIN" val="\documentclass{article}&#10;\usepackage{amsmath}&#10;\pagestyle{empty}&#10;\begin{document}&#10;&#10;&#10;$$ \frac{dA_{21}}{dt} = \alpha_5A_{20}r^f - \gamma_5A_{21} + \alpha_7A_{11}r^t - \gamma_7A_{21} $$&#10;&#10;\end{document}"/>
  <p:tag name="IGUANATEXSIZE" val="20"/>
  <p:tag name="IGUANATEXCURSOR" val="18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95"/>
  <p:tag name="OUTPUTTYPE" val="PDF"/>
  <p:tag name="IGUANATEXVERSION" val="160"/>
  <p:tag name="LATEXADDIN" val="\documentclass{article}&#10;\usepackage{amsmath}&#10;\pagestyle{empty}&#10;\begin{document}&#10;&#10;&#10;$$ 1 = A_{00} + \frac{1}{\beta^t}(A_{10} + A_{20} + A_{11} + A_{21}) + \frac{A_{01}}{\beta^f} $$&#10;&#10;\end{document}"/>
  <p:tag name="IGUANATEXSIZE" val="20"/>
  <p:tag name="IGUANATEXCURSOR" val="17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50"/>
  <p:tag name="OUTPUTTYPE" val="PDF"/>
  <p:tag name="IGUANATEXVERSION" val="160"/>
  <p:tag name="LATEXADDIN" val="\documentclass{article}&#10;\usepackage{amsmath}&#10;\pagestyle{empty}&#10;\begin{document}&#10;&#10;&#10;$$ 1 = r^t + A_{10} + A_{11} + 2(A_{20}+A_{21}) $$&#10;&#10;\end{document}"/>
  <p:tag name="IGUANATEXSIZE" val="20"/>
  <p:tag name="IGUANATEXCURSOR" val="13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25"/>
  <p:tag name="OUTPUTTYPE" val="PDF"/>
  <p:tag name="IGUANATEXVERSION" val="160"/>
  <p:tag name="LATEXADDIN" val="\documentclass{article}&#10;\usepackage{amsmath}&#10;\pagestyle{empty}&#10;\begin{document}&#10;&#10;&#10;$$ 1 = r^f + A_{01} + \phi (A_{11} + A_{21}) $$&#10;&#10;\end{document}"/>
  <p:tag name="IGUANATEXSIZE" val="20"/>
  <p:tag name="IGUANATEXCURSOR" val="12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39"/>
  <p:tag name="OUTPUTTYPE" val="PDF"/>
  <p:tag name="IGUANATEXVERSION" val="160"/>
  <p:tag name="LATEXADDIN" val="\documentclass{article}&#10;\usepackage{amsmath}&#10;\pagestyle{empty}&#10;\begin{document}&#10;&#10;&#10;$$ \beta^t = \beta_{synapse} + A_{10}(0) + A_{20}(0) $$&#10;&#10;\end{document}"/>
  <p:tag name="IGUANATEXSIZE" val="20"/>
  <p:tag name="IGUANATEXCURSOR" val="13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35"/>
  <p:tag name="OUTPUTTYPE" val="PDF"/>
  <p:tag name="IGUANATEXVERSION" val="160"/>
  <p:tag name="LATEXADDIN" val="\documentclass{article}&#10;\usepackage{amsmath}&#10;\pagestyle{empty}&#10;\begin{document}&#10;&#10;&#10;$$ \phi = \frac{r_{tot}^t}{r_{tot}^f} $$&#10;&#10;\end{document}"/>
  <p:tag name="IGUANATEXSIZE" val="20"/>
  <p:tag name="IGUANATEXCURSOR" val="12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0"/>
  <p:tag name="OUTPUTTYPE" val="PDF"/>
  <p:tag name="IGUANATEXVERSION" val="160"/>
  <p:tag name="LATEXADDIN" val="\documentclass{article}&#10;\usepackage{amsmath}&#10;\pagestyle{empty}&#10;\begin{document}&#10;&#10;&#10;$$ \beta^f = \beta^t \phi $$&#10;&#10;\end{document}"/>
  <p:tag name="IGUANATEXSIZE" val="20"/>
  <p:tag name="IGUANATEXCURSOR" val="8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42"/>
  <p:tag name="OUTPUTTYPE" val="PDF"/>
  <p:tag name="IGUANATEXVERSION" val="160"/>
  <p:tag name="LATEXADDIN" val="\documentclass{article}&#10;\usepackage{amsmath}&#10;\pagestyle{empty}&#10;\begin{document}&#10;&#10;&#10;$$ [t] = 1/k^- 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25"/>
  <p:tag name="OUTPUTTYPE" val="PDF"/>
  <p:tag name="IGUANATEXVERSION" val="160"/>
  <p:tag name="LATEXADDIN" val="\documentclass{article}&#10;\usepackage{amsmath}&#10;\pagestyle{empty}&#10;\begin{document}&#10;&#10;$$ \frac{dA_1}{dt} = 2\alpha (1-A_1-2A_2)(\beta - A_1 - A_2) - A_1 - \delta \alpha(1-A_1-2A_2)A_1 + 2A_2 $$&#10;&#10;&#10;\end{document}"/>
  <p:tag name="IGUANATEXSIZE" val="20"/>
  <p:tag name="IGUANATEXCURSOR" val="18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7"/>
  <p:tag name="OUTPUTTYPE" val="PDF"/>
  <p:tag name="IGUANATEXVERSION" val="160"/>
  <p:tag name="LATEXADDIN" val="\documentclass{article}&#10;\usepackage{amsmath}&#10;\pagestyle{empty}&#10;\begin{document}&#10;&#10;&#10;$$[A_{00}] = A_{sum}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48"/>
  <p:tag name="OUTPUTTYPE" val="PDF"/>
  <p:tag name="IGUANATEXVERSION" val="160"/>
  <p:tag name="LATEXADDIN" val="\documentclass{article}&#10;\usepackage{amsmath}&#10;\pagestyle{empty}&#10;\begin{document}&#10;&#10;&#10;$$ [A_{01}] = r_{tot}^f $$&#10;&#10;\end{document}"/>
  <p:tag name="IGUANATEXSIZE" val="20"/>
  <p:tag name="IGUANATEXCURSOR" val="10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47"/>
  <p:tag name="OUTPUTTYPE" val="PDF"/>
  <p:tag name="IGUANATEXVERSION" val="160"/>
  <p:tag name="LATEXADDIN" val="\documentclass{article}&#10;\usepackage{amsmath}&#10;\pagestyle{empty}&#10;\begin{document}&#10;&#10;&#10;$$[A_{ij}] = r_{tot}^t $$&#10;&#10;\end{document}"/>
  <p:tag name="IGUANATEXSIZE" val="20"/>
  <p:tag name="IGUANATEXCURSOR" val="10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87"/>
  <p:tag name="OUTPUTTYPE" val="PDF"/>
  <p:tag name="IGUANATEXVERSION" val="160"/>
  <p:tag name="LATEXADDIN" val="\documentclass{article}&#10;\usepackage{amsmath}&#10;\pagestyle{empty}&#10;\begin{document}&#10;&#10;$$ \beta_{synapse} = \frac{A_{synapse}}{r_{tot}^t} $$&#10;&#10;&#10;\end{document}"/>
  <p:tag name="IGUANATEXSIZE" val="20"/>
  <p:tag name="IGUANATEXCURSOR" val="13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317"/>
  <p:tag name="OUTPUTTYPE" val="PDF"/>
  <p:tag name="IGUANATEXVERSION" val="160"/>
  <p:tag name="LATEXADDIN" val="\documentclass{article}&#10;\usepackage{amsmath}&#10;\pagestyle{empty}&#10;\begin{document}&#10;&#10;&#10;$$ \frac{dA_1}{dt} = \frac{2krA_0}{r_{tot}} - k^-A_1 - \frac{\delta krA_1}{r_{tot}} + 2k^-A_2 - k_1^{int}\frac{A_1}{A_1+A_2+r}A_1 + k_1^{rec}A_1^i $$&#10;&#10;\end{document}"/>
  <p:tag name="IGUANATEXSIZE" val="20"/>
  <p:tag name="IGUANATEXCURSOR" val="20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239"/>
  <p:tag name="OUTPUTTYPE" val="PDF"/>
  <p:tag name="IGUANATEXVERSION" val="160"/>
  <p:tag name="LATEXADDIN" val="\documentclass{article}&#10;\usepackage{amsmath}&#10;\pagestyle{empty}&#10;\begin{document}&#10;&#10;&#10;$$ \frac{dA_2}{dt} = \frac{\delta krA_1}{r_{tot}} - 2k^-A_2 - k_2^{int}\frac{A_2}{A_1+A_2+r}A_2 + k_2^{rec}A_2^i $$&#10;&#10;\end{document}"/>
  <p:tag name="IGUANATEXSIZE" val="20"/>
  <p:tag name="IGUANATEXCURSOR" val="16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198"/>
  <p:tag name="OUTPUTTYPE" val="PDF"/>
  <p:tag name="IGUANATEXVERSION" val="160"/>
  <p:tag name="LATEXADDIN" val="\documentclass{article}&#10;\usepackage{amsmath}&#10;\pagestyle{empty}&#10;\begin{document}&#10;&#10;&#10;$$ \frac{dA_1^i}{dt} =  k_1^{int}\frac{A_1}{A_1+A_2+r}A_1 - k_1^{rec}A_1^i - k_1^{deg}A_1^i$$&#10;&#10;&#10;\end{document}"/>
  <p:tag name="IGUANATEXSIZE" val="20"/>
  <p:tag name="IGUANATEXCURSOR" val="12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199"/>
  <p:tag name="OUTPUTTYPE" val="PDF"/>
  <p:tag name="IGUANATEXVERSION" val="160"/>
  <p:tag name="LATEXADDIN" val="\documentclass{article}&#10;\usepackage{amsmath}&#10;\pagestyle{empty}&#10;\begin{document}&#10;&#10;&#10;$$ \frac{dA_2^i}{dt} =  k_2^{int}\frac{A_2}{A_1+A_2+r}A_2 - k_2^{rec}A_2^i - k_2^{deg}A_2^i $$&#10;&#10;\end{document}"/>
  <p:tag name="IGUANATEXSIZE" val="20"/>
  <p:tag name="IGUANATEXCURSOR" val="12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76"/>
  <p:tag name="OUTPUTTYPE" val="PDF"/>
  <p:tag name="IGUANATEXVERSION" val="160"/>
  <p:tag name="LATEXADDIN" val="\documentclass{article}&#10;\usepackage{amsmath}&#10;\pagestyle{empty}&#10;\begin{document}&#10;&#10;&#10;$$ \frac{dr^i}{dt} = k_1^{deg}A_1^i + 2k_2^{deg}A_2^i - k_r^{rec}r^i + k_r^{int}r $$&#10;&#10;\end{document}"/>
  <p:tag name="IGUANATEXSIZE" val="20"/>
  <p:tag name="IGUANATEXCURSOR" val="12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62"/>
  <p:tag name="OUTPUTTYPE" val="PDF"/>
  <p:tag name="IGUANATEXVERSION" val="160"/>
  <p:tag name="LATEXADDIN" val="\documentclass{article}&#10;\usepackage{amsmath}&#10;\pagestyle{empty}&#10;\begin{document}&#10;&#10;&#10;$$ r_{tot} = r + r^i + A_1 + A_1^i + 2(A_2+A_2^i) $$&#10;&#10;\end{document}"/>
  <p:tag name="IGUANATEXSIZE" val="20"/>
  <p:tag name="IGUANATEXCURSOR" val="13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49"/>
  <p:tag name="OUTPUTTYPE" val="PDF"/>
  <p:tag name="IGUANATEXVERSION" val="160"/>
  <p:tag name="LATEXADDIN" val="\documentclass{article}&#10;\usepackage{amsmath}&#10;\pagestyle{empty}&#10;\begin{document}&#10;&#10;&#10;$$ \frac{dA_2}{dt} = \delta \alpha(1-A_1-2A_2)A_1 - 2A_2 $$&#10;&#10;\end{document}"/>
  <p:tag name="IGUANATEXSIZE" val="20"/>
  <p:tag name="IGUANATEXCURSOR" val="14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84"/>
  <p:tag name="OUTPUTTYPE" val="PDF"/>
  <p:tag name="IGUANATEXVERSION" val="160"/>
  <p:tag name="LATEXADDIN" val="\documentclass{article}&#10;\usepackage{amsmath}&#10;\pagestyle{empty}&#10;\begin{document}&#10;&#10;&#10;$$ \frac{dA_1}{dt} = 2\alpha \beta r -A_1 -\delta \alpha rA_1 + 2A_2 - \nu_1^{int}\frac{A_1}{A_1+A_2+r}A_1 + \nu_1^{rec}A_1^i $$&#10;&#10;\end{document}"/>
  <p:tag name="IGUANATEXSIZE" val="20"/>
  <p:tag name="IGUANATEXCURSOR" val="18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26"/>
  <p:tag name="OUTPUTTYPE" val="PDF"/>
  <p:tag name="IGUANATEXVERSION" val="160"/>
  <p:tag name="LATEXADDIN" val="\documentclass{article}&#10;\usepackage{amsmath}&#10;\pagestyle{empty}&#10;\begin{document}&#10;&#10;&#10;$$ \frac{dA_2}{dt} = \delta \alpha rA_1 -2A_2 - \nu_2^{int}\frac{A_2}{A_1+A_2+r}A_2 + \nu_2^{rec}A_2^i $$&#10;&#10;\end{document}"/>
  <p:tag name="IGUANATEXSIZE" val="20"/>
  <p:tag name="IGUANATEXCURSOR" val="15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199"/>
  <p:tag name="OUTPUTTYPE" val="PDF"/>
  <p:tag name="IGUANATEXVERSION" val="160"/>
  <p:tag name="LATEXADDIN" val="\documentclass{article}&#10;\usepackage{amsmath}&#10;\pagestyle{empty}&#10;\begin{document}&#10;&#10;&#10;$$ \frac{dA_1^i}{dt} = \nu_1^{int}\frac{A_1}{A_1+A_2+r}A_1 - \nu_1^{rec}A_1^i - \nu_1^{deg}A_1^i $$&#10;&#10;\end{document}"/>
  <p:tag name="IGUANATEXSIZE" val="20"/>
  <p:tag name="IGUANATEXCURSOR" val="13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199"/>
  <p:tag name="OUTPUTTYPE" val="PDF"/>
  <p:tag name="IGUANATEXVERSION" val="160"/>
  <p:tag name="LATEXADDIN" val="\documentclass{article}&#10;\usepackage{amsmath}&#10;\pagestyle{empty}&#10;\begin{document}&#10;&#10;&#10;$$ \frac{dA_2^i}{dt} = \nu_2^{int}\frac{A_2}{A_1+A_2+r}A_2 - \nu_2^{rec}A_2^i - \nu_2^{deg}A_2^i $$&#10;&#10;\end{document}"/>
  <p:tag name="IGUANATEXSIZE" val="20"/>
  <p:tag name="IGUANATEXCURSOR" val="12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76"/>
  <p:tag name="OUTPUTTYPE" val="PDF"/>
  <p:tag name="IGUANATEXVERSION" val="160"/>
  <p:tag name="LATEXADDIN" val="\documentclass{article}&#10;\usepackage{amsmath}&#10;\pagestyle{empty}&#10;\begin{document}&#10;&#10;&#10;$$ \frac{dr^i}{dt} = \nu_1^{deg}A_1^i +2\nu_2^{deg}A_2^i - \nu_r^{rec}r^i + \nu_r^{int}r $$&#10;&#10;\end{document}"/>
  <p:tag name="IGUANATEXSIZE" val="20"/>
  <p:tag name="IGUANATEXCURSOR" val="17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3"/>
  <p:tag name="OUTPUTTYPE" val="PDF"/>
  <p:tag name="IGUANATEXVERSION" val="160"/>
  <p:tag name="LATEXADDIN" val="\documentclass{article}&#10;\usepackage{amsmath}&#10;\pagestyle{empty}&#10;\begin{document}&#10;&#10;&#10;$$ \delta = 4 $$&#10;&#10;\end{document}"/>
  <p:tag name="IGUANATEXSIZE" val="20"/>
  <p:tag name="IGUANATEXCURSOR" val="9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6"/>
  <p:tag name="OUTPUTTYPE" val="PDF"/>
  <p:tag name="IGUANATEXVERSION" val="160"/>
  <p:tag name="LATEXADDIN" val="\documentclass{article}&#10;\usepackage{amsmath}&#10;\pagestyle{empty}&#10;\begin{document}&#10;&#10;&#10;$$ \nu^{deg} = 2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4"/>
  <p:tag name="OUTPUTTYPE" val="PDF"/>
  <p:tag name="IGUANATEXVERSION" val="160"/>
  <p:tag name="LATEXADDIN" val="\documentclass{article}&#10;\usepackage{amsmath}&#10;\pagestyle{empty}&#10;\begin{document}&#10;&#10;&#10;$$ \nu^{int} = 5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40"/>
  <p:tag name="OUTPUTTYPE" val="PDF"/>
  <p:tag name="IGUANATEXVERSION" val="160"/>
  <p:tag name="LATEXADDIN" val="\documentclass{article}&#10;\usepackage{amsmath}&#10;\pagestyle{empty}&#10;\begin{document}&#10;&#10;&#10;$$ \nu^{rec} = 10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4"/>
  <p:tag name="OUTPUTTYPE" val="PDF"/>
  <p:tag name="IGUANATEXVERSION" val="160"/>
  <p:tag name="LATEXADDIN" val="\documentclass{article}&#10;\usepackage{amsmath}&#10;\pagestyle{empty}&#10;\begin{document}&#10;&#10;&#10;$$ A_{init} = 1e^{-5} $$&#10;&#10;\end{document}"/>
  <p:tag name="IGUANATEXSIZE" val="20"/>
  <p:tag name="IGUANATEXCURSOR" val="10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41"/>
  <p:tag name="OUTPUTTYPE" val="PDF"/>
  <p:tag name="IGUANATEXVERSION" val="160"/>
  <p:tag name="LATEXADDIN" val="\documentclass{article}&#10;\usepackage{amsmath}&#10;\pagestyle{empty}&#10;\begin{document}&#10;&#10;&#10;$$ \alpha = k/k^-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6"/>
  <p:tag name="OUTPUTTYPE" val="PDF"/>
  <p:tag name="IGUANATEXVERSION" val="160"/>
  <p:tag name="LATEXADDIN" val="\documentclass{article}&#10;\usepackage{amsmath}&#10;\pagestyle{empty}&#10;\begin{document}&#10;&#10;&#10;$$ \beta = A_{tot}/r_{tot} $$&#10;&#10;\end{document}"/>
  <p:tag name="IGUANATEXSIZE" val="20"/>
  <p:tag name="IGUANATEXCURSOR" val="11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8"/>
  <p:tag name="OUTPUTTYPE" val="PDF"/>
  <p:tag name="IGUANATEXVERSION" val="160"/>
  <p:tag name="LATEXADDIN" val="\documentclass{article}&#10;\usepackage{amsmath}&#10;\pagestyle{empty}&#10;\begin{document}&#10;&#10;&#10;$$ A_{init} = 10^{-11}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1504</TotalTime>
  <Words>3</Words>
  <Application>Microsoft Macintosh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 2013 - 2022</vt:lpstr>
      <vt:lpstr>Project Update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3.0</dc:title>
  <dc:creator>Luke Heirene</dc:creator>
  <cp:lastModifiedBy>Luke Heirene</cp:lastModifiedBy>
  <cp:revision>9</cp:revision>
  <dcterms:created xsi:type="dcterms:W3CDTF">2023-01-09T14:54:06Z</dcterms:created>
  <dcterms:modified xsi:type="dcterms:W3CDTF">2023-01-17T14:34:24Z</dcterms:modified>
</cp:coreProperties>
</file>