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29"/>
  </p:notesMasterIdLst>
  <p:sldIdLst>
    <p:sldId id="256" r:id="rId3"/>
    <p:sldId id="282" r:id="rId4"/>
    <p:sldId id="257" r:id="rId5"/>
    <p:sldId id="260" r:id="rId6"/>
    <p:sldId id="261" r:id="rId7"/>
    <p:sldId id="259" r:id="rId8"/>
    <p:sldId id="266" r:id="rId9"/>
    <p:sldId id="258" r:id="rId10"/>
    <p:sldId id="277" r:id="rId11"/>
    <p:sldId id="262" r:id="rId12"/>
    <p:sldId id="263" r:id="rId13"/>
    <p:sldId id="264" r:id="rId14"/>
    <p:sldId id="265" r:id="rId15"/>
    <p:sldId id="278" r:id="rId16"/>
    <p:sldId id="267" r:id="rId17"/>
    <p:sldId id="268" r:id="rId18"/>
    <p:sldId id="269" r:id="rId19"/>
    <p:sldId id="279" r:id="rId20"/>
    <p:sldId id="270" r:id="rId21"/>
    <p:sldId id="280" r:id="rId22"/>
    <p:sldId id="271" r:id="rId23"/>
    <p:sldId id="272" r:id="rId24"/>
    <p:sldId id="281" r:id="rId25"/>
    <p:sldId id="273" r:id="rId26"/>
    <p:sldId id="276" r:id="rId27"/>
    <p:sldId id="27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ke Eaton" userId="43d4cb8d4c1456c9" providerId="LiveId" clId="{4A14D9A9-2664-4F3B-A00A-745E37E5910F}"/>
    <pc:docChg chg="undo redo custSel addSld delSld modSld">
      <pc:chgData name="Luke Eaton" userId="43d4cb8d4c1456c9" providerId="LiveId" clId="{4A14D9A9-2664-4F3B-A00A-745E37E5910F}" dt="2024-09-08T18:19:42.481" v="2125" actId="20577"/>
      <pc:docMkLst>
        <pc:docMk/>
      </pc:docMkLst>
      <pc:sldChg chg="modSp">
        <pc:chgData name="Luke Eaton" userId="43d4cb8d4c1456c9" providerId="LiveId" clId="{4A14D9A9-2664-4F3B-A00A-745E37E5910F}" dt="2024-09-08T17:37:12.530" v="140" actId="1036"/>
        <pc:sldMkLst>
          <pc:docMk/>
          <pc:sldMk cId="2323931255" sldId="259"/>
        </pc:sldMkLst>
        <pc:picChg chg="mod">
          <ac:chgData name="Luke Eaton" userId="43d4cb8d4c1456c9" providerId="LiveId" clId="{4A14D9A9-2664-4F3B-A00A-745E37E5910F}" dt="2024-09-08T17:37:12.530" v="140" actId="1036"/>
          <ac:picMkLst>
            <pc:docMk/>
            <pc:sldMk cId="2323931255" sldId="259"/>
            <ac:picMk id="2052" creationId="{9C084CAE-715F-C820-441A-C7C3705C8105}"/>
          </ac:picMkLst>
        </pc:picChg>
        <pc:picChg chg="mod">
          <ac:chgData name="Luke Eaton" userId="43d4cb8d4c1456c9" providerId="LiveId" clId="{4A14D9A9-2664-4F3B-A00A-745E37E5910F}" dt="2024-09-08T17:36:46.604" v="114" actId="1037"/>
          <ac:picMkLst>
            <pc:docMk/>
            <pc:sldMk cId="2323931255" sldId="259"/>
            <ac:picMk id="2058" creationId="{E647477A-F6EE-1DC1-B8C4-C7EB495973C9}"/>
          </ac:picMkLst>
        </pc:picChg>
      </pc:sldChg>
      <pc:sldChg chg="modSp">
        <pc:chgData name="Luke Eaton" userId="43d4cb8d4c1456c9" providerId="LiveId" clId="{4A14D9A9-2664-4F3B-A00A-745E37E5910F}" dt="2024-09-08T17:36:40.038" v="101" actId="14100"/>
        <pc:sldMkLst>
          <pc:docMk/>
          <pc:sldMk cId="303880792" sldId="260"/>
        </pc:sldMkLst>
        <pc:picChg chg="mod">
          <ac:chgData name="Luke Eaton" userId="43d4cb8d4c1456c9" providerId="LiveId" clId="{4A14D9A9-2664-4F3B-A00A-745E37E5910F}" dt="2024-09-08T17:36:40.038" v="101" actId="14100"/>
          <ac:picMkLst>
            <pc:docMk/>
            <pc:sldMk cId="303880792" sldId="260"/>
            <ac:picMk id="1028" creationId="{A8300C13-480C-B55E-74F7-8079ECA2C493}"/>
          </ac:picMkLst>
        </pc:picChg>
      </pc:sldChg>
      <pc:sldChg chg="modSp mod">
        <pc:chgData name="Luke Eaton" userId="43d4cb8d4c1456c9" providerId="LiveId" clId="{4A14D9A9-2664-4F3B-A00A-745E37E5910F}" dt="2024-09-08T18:19:42.481" v="2125" actId="20577"/>
        <pc:sldMkLst>
          <pc:docMk/>
          <pc:sldMk cId="2274206903" sldId="264"/>
        </pc:sldMkLst>
        <pc:spChg chg="mod">
          <ac:chgData name="Luke Eaton" userId="43d4cb8d4c1456c9" providerId="LiveId" clId="{4A14D9A9-2664-4F3B-A00A-745E37E5910F}" dt="2024-09-08T18:18:43.361" v="2098" actId="14100"/>
          <ac:spMkLst>
            <pc:docMk/>
            <pc:sldMk cId="2274206903" sldId="264"/>
            <ac:spMk id="2" creationId="{C98B0572-A120-DC5E-04FC-908E20AE1829}"/>
          </ac:spMkLst>
        </pc:spChg>
        <pc:spChg chg="mod">
          <ac:chgData name="Luke Eaton" userId="43d4cb8d4c1456c9" providerId="LiveId" clId="{4A14D9A9-2664-4F3B-A00A-745E37E5910F}" dt="2024-09-08T18:19:42.481" v="2125" actId="20577"/>
          <ac:spMkLst>
            <pc:docMk/>
            <pc:sldMk cId="2274206903" sldId="264"/>
            <ac:spMk id="3" creationId="{754B0ADE-7650-85D7-A24F-73CD1779C67A}"/>
          </ac:spMkLst>
        </pc:spChg>
        <pc:picChg chg="mod">
          <ac:chgData name="Luke Eaton" userId="43d4cb8d4c1456c9" providerId="LiveId" clId="{4A14D9A9-2664-4F3B-A00A-745E37E5910F}" dt="2024-09-08T18:18:50.929" v="2099" actId="14100"/>
          <ac:picMkLst>
            <pc:docMk/>
            <pc:sldMk cId="2274206903" sldId="264"/>
            <ac:picMk id="5122" creationId="{E7F6E7FD-4D6D-D6BB-0256-EA9E610297B7}"/>
          </ac:picMkLst>
        </pc:picChg>
        <pc:picChg chg="mod">
          <ac:chgData name="Luke Eaton" userId="43d4cb8d4c1456c9" providerId="LiveId" clId="{4A14D9A9-2664-4F3B-A00A-745E37E5910F}" dt="2024-09-08T18:19:07.559" v="2102" actId="14100"/>
          <ac:picMkLst>
            <pc:docMk/>
            <pc:sldMk cId="2274206903" sldId="264"/>
            <ac:picMk id="5124" creationId="{20098B58-6EAC-79ED-2C5B-6CF20F0A0C34}"/>
          </ac:picMkLst>
        </pc:picChg>
      </pc:sldChg>
      <pc:sldChg chg="modSp">
        <pc:chgData name="Luke Eaton" userId="43d4cb8d4c1456c9" providerId="LiveId" clId="{4A14D9A9-2664-4F3B-A00A-745E37E5910F}" dt="2024-09-08T17:38:32.784" v="188" actId="1035"/>
        <pc:sldMkLst>
          <pc:docMk/>
          <pc:sldMk cId="913487190" sldId="269"/>
        </pc:sldMkLst>
        <pc:picChg chg="mod">
          <ac:chgData name="Luke Eaton" userId="43d4cb8d4c1456c9" providerId="LiveId" clId="{4A14D9A9-2664-4F3B-A00A-745E37E5910F}" dt="2024-09-08T17:38:29.939" v="181" actId="1035"/>
          <ac:picMkLst>
            <pc:docMk/>
            <pc:sldMk cId="913487190" sldId="269"/>
            <ac:picMk id="5122" creationId="{0C425338-E781-A16B-41B2-052ECB9A7A35}"/>
          </ac:picMkLst>
        </pc:picChg>
        <pc:picChg chg="mod">
          <ac:chgData name="Luke Eaton" userId="43d4cb8d4c1456c9" providerId="LiveId" clId="{4A14D9A9-2664-4F3B-A00A-745E37E5910F}" dt="2024-09-08T17:38:32.784" v="188" actId="1035"/>
          <ac:picMkLst>
            <pc:docMk/>
            <pc:sldMk cId="913487190" sldId="269"/>
            <ac:picMk id="5124" creationId="{AAFCD2C9-D931-98FC-D56B-2CBF7511F43A}"/>
          </ac:picMkLst>
        </pc:picChg>
      </pc:sldChg>
      <pc:sldChg chg="modSp mod">
        <pc:chgData name="Luke Eaton" userId="43d4cb8d4c1456c9" providerId="LiveId" clId="{4A14D9A9-2664-4F3B-A00A-745E37E5910F}" dt="2024-09-08T17:38:42.544" v="218" actId="1037"/>
        <pc:sldMkLst>
          <pc:docMk/>
          <pc:sldMk cId="997228519" sldId="270"/>
        </pc:sldMkLst>
        <pc:spChg chg="mod">
          <ac:chgData name="Luke Eaton" userId="43d4cb8d4c1456c9" providerId="LiveId" clId="{4A14D9A9-2664-4F3B-A00A-745E37E5910F}" dt="2024-09-08T17:38:42.544" v="218" actId="1037"/>
          <ac:spMkLst>
            <pc:docMk/>
            <pc:sldMk cId="997228519" sldId="270"/>
            <ac:spMk id="6" creationId="{D3AA3E7F-8346-E914-3665-0BE7A84885F5}"/>
          </ac:spMkLst>
        </pc:spChg>
      </pc:sldChg>
      <pc:sldChg chg="modSp mod">
        <pc:chgData name="Luke Eaton" userId="43d4cb8d4c1456c9" providerId="LiveId" clId="{4A14D9A9-2664-4F3B-A00A-745E37E5910F}" dt="2024-09-08T18:00:44.918" v="1201" actId="20577"/>
        <pc:sldMkLst>
          <pc:docMk/>
          <pc:sldMk cId="1294537152" sldId="271"/>
        </pc:sldMkLst>
        <pc:spChg chg="mod">
          <ac:chgData name="Luke Eaton" userId="43d4cb8d4c1456c9" providerId="LiveId" clId="{4A14D9A9-2664-4F3B-A00A-745E37E5910F}" dt="2024-09-08T18:00:44.918" v="1201" actId="20577"/>
          <ac:spMkLst>
            <pc:docMk/>
            <pc:sldMk cId="1294537152" sldId="271"/>
            <ac:spMk id="2" creationId="{96644969-77E3-7916-AE94-D85475B4CBDB}"/>
          </ac:spMkLst>
        </pc:spChg>
        <pc:spChg chg="mod">
          <ac:chgData name="Luke Eaton" userId="43d4cb8d4c1456c9" providerId="LiveId" clId="{4A14D9A9-2664-4F3B-A00A-745E37E5910F}" dt="2024-09-08T17:39:12.236" v="222" actId="20577"/>
          <ac:spMkLst>
            <pc:docMk/>
            <pc:sldMk cId="1294537152" sldId="271"/>
            <ac:spMk id="9" creationId="{B7D27DB6-0806-EA9C-38F4-AED5EFCA0E15}"/>
          </ac:spMkLst>
        </pc:spChg>
      </pc:sldChg>
      <pc:sldChg chg="modSp mod">
        <pc:chgData name="Luke Eaton" userId="43d4cb8d4c1456c9" providerId="LiveId" clId="{4A14D9A9-2664-4F3B-A00A-745E37E5910F}" dt="2024-09-08T18:00:41.119" v="1200" actId="20577"/>
        <pc:sldMkLst>
          <pc:docMk/>
          <pc:sldMk cId="2251778060" sldId="272"/>
        </pc:sldMkLst>
        <pc:spChg chg="mod">
          <ac:chgData name="Luke Eaton" userId="43d4cb8d4c1456c9" providerId="LiveId" clId="{4A14D9A9-2664-4F3B-A00A-745E37E5910F}" dt="2024-09-08T18:00:41.119" v="1200" actId="20577"/>
          <ac:spMkLst>
            <pc:docMk/>
            <pc:sldMk cId="2251778060" sldId="272"/>
            <ac:spMk id="2" creationId="{4A351724-8918-3879-8156-171D7AA7489F}"/>
          </ac:spMkLst>
        </pc:spChg>
        <pc:spChg chg="mod">
          <ac:chgData name="Luke Eaton" userId="43d4cb8d4c1456c9" providerId="LiveId" clId="{4A14D9A9-2664-4F3B-A00A-745E37E5910F}" dt="2024-09-08T17:40:03.664" v="276" actId="1036"/>
          <ac:spMkLst>
            <pc:docMk/>
            <pc:sldMk cId="2251778060" sldId="272"/>
            <ac:spMk id="7" creationId="{DE6310FD-CFEF-7A2A-7048-FF1EB9CFE6FA}"/>
          </ac:spMkLst>
        </pc:spChg>
      </pc:sldChg>
      <pc:sldChg chg="addSp delSp modSp add mod">
        <pc:chgData name="Luke Eaton" userId="43d4cb8d4c1456c9" providerId="LiveId" clId="{4A14D9A9-2664-4F3B-A00A-745E37E5910F}" dt="2024-09-08T18:13:45.173" v="1729" actId="1036"/>
        <pc:sldMkLst>
          <pc:docMk/>
          <pc:sldMk cId="2190326750" sldId="282"/>
        </pc:sldMkLst>
        <pc:spChg chg="mod">
          <ac:chgData name="Luke Eaton" userId="43d4cb8d4c1456c9" providerId="LiveId" clId="{4A14D9A9-2664-4F3B-A00A-745E37E5910F}" dt="2024-09-08T17:33:27.496" v="29" actId="113"/>
          <ac:spMkLst>
            <pc:docMk/>
            <pc:sldMk cId="2190326750" sldId="282"/>
            <ac:spMk id="2" creationId="{FC219827-67C7-1846-31CE-7CFBB409BD78}"/>
          </ac:spMkLst>
        </pc:spChg>
        <pc:spChg chg="mod">
          <ac:chgData name="Luke Eaton" userId="43d4cb8d4c1456c9" providerId="LiveId" clId="{4A14D9A9-2664-4F3B-A00A-745E37E5910F}" dt="2024-09-08T18:13:23.126" v="1722" actId="1035"/>
          <ac:spMkLst>
            <pc:docMk/>
            <pc:sldMk cId="2190326750" sldId="282"/>
            <ac:spMk id="3" creationId="{17F1E9FF-446D-0BDF-B544-E26C2F3306E1}"/>
          </ac:spMkLst>
        </pc:spChg>
        <pc:spChg chg="add mod">
          <ac:chgData name="Luke Eaton" userId="43d4cb8d4c1456c9" providerId="LiveId" clId="{4A14D9A9-2664-4F3B-A00A-745E37E5910F}" dt="2024-09-08T18:13:45.173" v="1729" actId="1036"/>
          <ac:spMkLst>
            <pc:docMk/>
            <pc:sldMk cId="2190326750" sldId="282"/>
            <ac:spMk id="5" creationId="{625492E9-0CB4-E631-3B41-3576DCE15C75}"/>
          </ac:spMkLst>
        </pc:spChg>
        <pc:graphicFrameChg chg="add del modGraphic">
          <ac:chgData name="Luke Eaton" userId="43d4cb8d4c1456c9" providerId="LiveId" clId="{4A14D9A9-2664-4F3B-A00A-745E37E5910F}" dt="2024-09-08T18:09:42.245" v="1705" actId="27309"/>
          <ac:graphicFrameMkLst>
            <pc:docMk/>
            <pc:sldMk cId="2190326750" sldId="282"/>
            <ac:graphicFrameMk id="7" creationId="{73221A2B-C8EB-DA5A-51C8-9426EAB7437A}"/>
          </ac:graphicFrameMkLst>
        </pc:graphicFrameChg>
      </pc:sldChg>
      <pc:sldChg chg="add del">
        <pc:chgData name="Luke Eaton" userId="43d4cb8d4c1456c9" providerId="LiveId" clId="{4A14D9A9-2664-4F3B-A00A-745E37E5910F}" dt="2024-09-08T17:32:51.634" v="1"/>
        <pc:sldMkLst>
          <pc:docMk/>
          <pc:sldMk cId="3581062496" sldId="282"/>
        </pc:sldMkLst>
      </pc:sldChg>
      <pc:sldChg chg="new del">
        <pc:chgData name="Luke Eaton" userId="43d4cb8d4c1456c9" providerId="LiveId" clId="{4A14D9A9-2664-4F3B-A00A-745E37E5910F}" dt="2024-09-08T17:43:01.898" v="348" actId="680"/>
        <pc:sldMkLst>
          <pc:docMk/>
          <pc:sldMk cId="1418403462" sldId="283"/>
        </pc:sldMkLst>
      </pc:sldChg>
    </pc:docChg>
  </pc:docChgLst>
  <pc:docChgLst>
    <pc:chgData name="Luke Eaton" userId="43d4cb8d4c1456c9" providerId="LiveId" clId="{334B3D6F-173E-41AE-A38B-F9A51623D78C}"/>
    <pc:docChg chg="undo redo custSel addSld delSld modSld sldOrd">
      <pc:chgData name="Luke Eaton" userId="43d4cb8d4c1456c9" providerId="LiveId" clId="{334B3D6F-173E-41AE-A38B-F9A51623D78C}" dt="2024-08-23T12:49:04.796" v="26360" actId="20577"/>
      <pc:docMkLst>
        <pc:docMk/>
      </pc:docMkLst>
      <pc:sldChg chg="modSp mod setBg">
        <pc:chgData name="Luke Eaton" userId="43d4cb8d4c1456c9" providerId="LiveId" clId="{334B3D6F-173E-41AE-A38B-F9A51623D78C}" dt="2024-08-23T12:08:16.035" v="24866" actId="404"/>
        <pc:sldMkLst>
          <pc:docMk/>
          <pc:sldMk cId="951177785" sldId="256"/>
        </pc:sldMkLst>
        <pc:spChg chg="mod">
          <ac:chgData name="Luke Eaton" userId="43d4cb8d4c1456c9" providerId="LiveId" clId="{334B3D6F-173E-41AE-A38B-F9A51623D78C}" dt="2024-08-23T12:08:16.035" v="24866" actId="404"/>
          <ac:spMkLst>
            <pc:docMk/>
            <pc:sldMk cId="951177785" sldId="256"/>
            <ac:spMk id="2" creationId="{9A8AA8F4-3B79-2C41-78B0-561A0AC1B413}"/>
          </ac:spMkLst>
        </pc:spChg>
        <pc:spChg chg="mod">
          <ac:chgData name="Luke Eaton" userId="43d4cb8d4c1456c9" providerId="LiveId" clId="{334B3D6F-173E-41AE-A38B-F9A51623D78C}" dt="2024-08-23T12:03:51.075" v="24744" actId="207"/>
          <ac:spMkLst>
            <pc:docMk/>
            <pc:sldMk cId="951177785" sldId="256"/>
            <ac:spMk id="3" creationId="{C8D8F8B5-AE96-F4E1-9E85-74E27AFC6EBB}"/>
          </ac:spMkLst>
        </pc:spChg>
        <pc:spChg chg="mod">
          <ac:chgData name="Luke Eaton" userId="43d4cb8d4c1456c9" providerId="LiveId" clId="{334B3D6F-173E-41AE-A38B-F9A51623D78C}" dt="2024-08-23T12:06:11.230" v="24814" actId="1076"/>
          <ac:spMkLst>
            <pc:docMk/>
            <pc:sldMk cId="951177785" sldId="256"/>
            <ac:spMk id="4" creationId="{467E43BD-5051-01B8-2669-DB96070F1792}"/>
          </ac:spMkLst>
        </pc:spChg>
      </pc:sldChg>
      <pc:sldChg chg="modSp new mod">
        <pc:chgData name="Luke Eaton" userId="43d4cb8d4c1456c9" providerId="LiveId" clId="{334B3D6F-173E-41AE-A38B-F9A51623D78C}" dt="2024-08-23T12:07:06.757" v="24844" actId="27636"/>
        <pc:sldMkLst>
          <pc:docMk/>
          <pc:sldMk cId="288513369" sldId="257"/>
        </pc:sldMkLst>
        <pc:spChg chg="mod">
          <ac:chgData name="Luke Eaton" userId="43d4cb8d4c1456c9" providerId="LiveId" clId="{334B3D6F-173E-41AE-A38B-F9A51623D78C}" dt="2024-08-23T12:07:06.680" v="24843"/>
          <ac:spMkLst>
            <pc:docMk/>
            <pc:sldMk cId="288513369" sldId="257"/>
            <ac:spMk id="2" creationId="{F40E4DB2-BF30-95DD-97C8-9EDDA6B53A33}"/>
          </ac:spMkLst>
        </pc:spChg>
        <pc:spChg chg="mod">
          <ac:chgData name="Luke Eaton" userId="43d4cb8d4c1456c9" providerId="LiveId" clId="{334B3D6F-173E-41AE-A38B-F9A51623D78C}" dt="2024-08-23T12:07:06.757" v="24844" actId="27636"/>
          <ac:spMkLst>
            <pc:docMk/>
            <pc:sldMk cId="288513369" sldId="257"/>
            <ac:spMk id="3" creationId="{40034F97-2649-C1BC-A71C-95317D1ACDD4}"/>
          </ac:spMkLst>
        </pc:spChg>
      </pc:sldChg>
      <pc:sldChg chg="modSp new mod ord">
        <pc:chgData name="Luke Eaton" userId="43d4cb8d4c1456c9" providerId="LiveId" clId="{334B3D6F-173E-41AE-A38B-F9A51623D78C}" dt="2024-08-23T12:07:13.076" v="24846" actId="27636"/>
        <pc:sldMkLst>
          <pc:docMk/>
          <pc:sldMk cId="432104854" sldId="258"/>
        </pc:sldMkLst>
        <pc:spChg chg="mod">
          <ac:chgData name="Luke Eaton" userId="43d4cb8d4c1456c9" providerId="LiveId" clId="{334B3D6F-173E-41AE-A38B-F9A51623D78C}" dt="2024-08-23T12:07:12.983" v="24845"/>
          <ac:spMkLst>
            <pc:docMk/>
            <pc:sldMk cId="432104854" sldId="258"/>
            <ac:spMk id="2" creationId="{751B9384-57EA-1AB0-6115-6340F5CD2E68}"/>
          </ac:spMkLst>
        </pc:spChg>
        <pc:spChg chg="mod">
          <ac:chgData name="Luke Eaton" userId="43d4cb8d4c1456c9" providerId="LiveId" clId="{334B3D6F-173E-41AE-A38B-F9A51623D78C}" dt="2024-08-23T12:07:13.076" v="24846" actId="27636"/>
          <ac:spMkLst>
            <pc:docMk/>
            <pc:sldMk cId="432104854" sldId="258"/>
            <ac:spMk id="3" creationId="{ABF8C06B-5D91-8245-EF81-25CE6F42D1EB}"/>
          </ac:spMkLst>
        </pc:spChg>
      </pc:sldChg>
      <pc:sldChg chg="addSp delSp modSp new mod ord">
        <pc:chgData name="Luke Eaton" userId="43d4cb8d4c1456c9" providerId="LiveId" clId="{334B3D6F-173E-41AE-A38B-F9A51623D78C}" dt="2024-08-22T14:42:06.839" v="13265" actId="1035"/>
        <pc:sldMkLst>
          <pc:docMk/>
          <pc:sldMk cId="2323931255" sldId="259"/>
        </pc:sldMkLst>
        <pc:spChg chg="mod">
          <ac:chgData name="Luke Eaton" userId="43d4cb8d4c1456c9" providerId="LiveId" clId="{334B3D6F-173E-41AE-A38B-F9A51623D78C}" dt="2024-08-22T14:42:06.839" v="13265" actId="1035"/>
          <ac:spMkLst>
            <pc:docMk/>
            <pc:sldMk cId="2323931255" sldId="259"/>
            <ac:spMk id="2" creationId="{C02A7E69-296B-C3F1-7AAB-27541E6DC5E7}"/>
          </ac:spMkLst>
        </pc:spChg>
        <pc:spChg chg="mod">
          <ac:chgData name="Luke Eaton" userId="43d4cb8d4c1456c9" providerId="LiveId" clId="{334B3D6F-173E-41AE-A38B-F9A51623D78C}" dt="2024-08-20T19:53:35.977" v="7766" actId="403"/>
          <ac:spMkLst>
            <pc:docMk/>
            <pc:sldMk cId="2323931255" sldId="259"/>
            <ac:spMk id="3" creationId="{068446B6-89CA-E21D-3E3B-DE5BE785818C}"/>
          </ac:spMkLst>
        </pc:spChg>
        <pc:spChg chg="add mod">
          <ac:chgData name="Luke Eaton" userId="43d4cb8d4c1456c9" providerId="LiveId" clId="{334B3D6F-173E-41AE-A38B-F9A51623D78C}" dt="2024-08-20T16:55:20.253" v="5457" actId="14100"/>
          <ac:spMkLst>
            <pc:docMk/>
            <pc:sldMk cId="2323931255" sldId="259"/>
            <ac:spMk id="6" creationId="{ADC039FA-9330-E0E0-D80B-1B5415C02E9D}"/>
          </ac:spMkLst>
        </pc:spChg>
        <pc:spChg chg="add">
          <ac:chgData name="Luke Eaton" userId="43d4cb8d4c1456c9" providerId="LiveId" clId="{334B3D6F-173E-41AE-A38B-F9A51623D78C}" dt="2024-08-20T18:03:55.249" v="6079"/>
          <ac:spMkLst>
            <pc:docMk/>
            <pc:sldMk cId="2323931255" sldId="259"/>
            <ac:spMk id="7" creationId="{C1353F78-9D90-A074-DFBC-DE8918E3FD2F}"/>
          </ac:spMkLst>
        </pc:spChg>
        <pc:spChg chg="add">
          <ac:chgData name="Luke Eaton" userId="43d4cb8d4c1456c9" providerId="LiveId" clId="{334B3D6F-173E-41AE-A38B-F9A51623D78C}" dt="2024-08-20T18:03:58.794" v="6080"/>
          <ac:spMkLst>
            <pc:docMk/>
            <pc:sldMk cId="2323931255" sldId="259"/>
            <ac:spMk id="8" creationId="{896BBCF4-B2A0-AC1B-0D29-0380E6582A94}"/>
          </ac:spMkLst>
        </pc:spChg>
        <pc:picChg chg="add del mod">
          <ac:chgData name="Luke Eaton" userId="43d4cb8d4c1456c9" providerId="LiveId" clId="{334B3D6F-173E-41AE-A38B-F9A51623D78C}" dt="2024-08-20T17:17:09.895" v="5467" actId="478"/>
          <ac:picMkLst>
            <pc:docMk/>
            <pc:sldMk cId="2323931255" sldId="259"/>
            <ac:picMk id="2050" creationId="{1CCDA187-94EF-E6D3-8B52-31DDAA8F3F5D}"/>
          </ac:picMkLst>
        </pc:picChg>
        <pc:picChg chg="add mod">
          <ac:chgData name="Luke Eaton" userId="43d4cb8d4c1456c9" providerId="LiveId" clId="{334B3D6F-173E-41AE-A38B-F9A51623D78C}" dt="2024-08-20T16:55:39.920" v="5466" actId="1035"/>
          <ac:picMkLst>
            <pc:docMk/>
            <pc:sldMk cId="2323931255" sldId="259"/>
            <ac:picMk id="2052" creationId="{9C084CAE-715F-C820-441A-C7C3705C8105}"/>
          </ac:picMkLst>
        </pc:picChg>
        <pc:picChg chg="add del mod">
          <ac:chgData name="Luke Eaton" userId="43d4cb8d4c1456c9" providerId="LiveId" clId="{334B3D6F-173E-41AE-A38B-F9A51623D78C}" dt="2024-08-20T18:03:46.143" v="6078" actId="478"/>
          <ac:picMkLst>
            <pc:docMk/>
            <pc:sldMk cId="2323931255" sldId="259"/>
            <ac:picMk id="2054" creationId="{6C6714F5-0928-201F-D379-DD90C16D04E9}"/>
          </ac:picMkLst>
        </pc:picChg>
        <pc:picChg chg="add mod">
          <ac:chgData name="Luke Eaton" userId="43d4cb8d4c1456c9" providerId="LiveId" clId="{334B3D6F-173E-41AE-A38B-F9A51623D78C}" dt="2024-08-20T18:07:58.516" v="6436" actId="14100"/>
          <ac:picMkLst>
            <pc:docMk/>
            <pc:sldMk cId="2323931255" sldId="259"/>
            <ac:picMk id="2058" creationId="{E647477A-F6EE-1DC1-B8C4-C7EB495973C9}"/>
          </ac:picMkLst>
        </pc:picChg>
        <pc:cxnChg chg="add">
          <ac:chgData name="Luke Eaton" userId="43d4cb8d4c1456c9" providerId="LiveId" clId="{334B3D6F-173E-41AE-A38B-F9A51623D78C}" dt="2024-08-20T16:41:31.398" v="4848" actId="11529"/>
          <ac:cxnSpMkLst>
            <pc:docMk/>
            <pc:sldMk cId="2323931255" sldId="259"/>
            <ac:cxnSpMk id="5" creationId="{67627DBC-5F5D-2800-E753-44475DE64CB3}"/>
          </ac:cxnSpMkLst>
        </pc:cxnChg>
      </pc:sldChg>
      <pc:sldChg chg="addSp delSp modSp new mod setBg">
        <pc:chgData name="Luke Eaton" userId="43d4cb8d4c1456c9" providerId="LiveId" clId="{334B3D6F-173E-41AE-A38B-F9A51623D78C}" dt="2024-08-23T11:50:37.258" v="24382" actId="113"/>
        <pc:sldMkLst>
          <pc:docMk/>
          <pc:sldMk cId="303880792" sldId="260"/>
        </pc:sldMkLst>
        <pc:spChg chg="mod">
          <ac:chgData name="Luke Eaton" userId="43d4cb8d4c1456c9" providerId="LiveId" clId="{334B3D6F-173E-41AE-A38B-F9A51623D78C}" dt="2024-08-22T14:42:12.156" v="13270" actId="1035"/>
          <ac:spMkLst>
            <pc:docMk/>
            <pc:sldMk cId="303880792" sldId="260"/>
            <ac:spMk id="2" creationId="{EB62B77C-D745-E891-1E9D-FA966C91B9E9}"/>
          </ac:spMkLst>
        </pc:spChg>
        <pc:spChg chg="add mod">
          <ac:chgData name="Luke Eaton" userId="43d4cb8d4c1456c9" providerId="LiveId" clId="{334B3D6F-173E-41AE-A38B-F9A51623D78C}" dt="2024-08-20T18:51:55.544" v="6906" actId="255"/>
          <ac:spMkLst>
            <pc:docMk/>
            <pc:sldMk cId="303880792" sldId="260"/>
            <ac:spMk id="3" creationId="{27827AAC-67EE-8A09-D95F-2011267827A2}"/>
          </ac:spMkLst>
        </pc:spChg>
        <pc:spChg chg="del">
          <ac:chgData name="Luke Eaton" userId="43d4cb8d4c1456c9" providerId="LiveId" clId="{334B3D6F-173E-41AE-A38B-F9A51623D78C}" dt="2024-08-12T17:28:12.855" v="981"/>
          <ac:spMkLst>
            <pc:docMk/>
            <pc:sldMk cId="303880792" sldId="260"/>
            <ac:spMk id="3" creationId="{8EBAC922-0995-9BA9-9DF2-D8B8052DFAF6}"/>
          </ac:spMkLst>
        </pc:spChg>
        <pc:spChg chg="add mod">
          <ac:chgData name="Luke Eaton" userId="43d4cb8d4c1456c9" providerId="LiveId" clId="{334B3D6F-173E-41AE-A38B-F9A51623D78C}" dt="2024-08-23T11:49:27.780" v="24380" actId="1037"/>
          <ac:spMkLst>
            <pc:docMk/>
            <pc:sldMk cId="303880792" sldId="260"/>
            <ac:spMk id="4" creationId="{22F499C5-DE59-E7C1-7355-B51447608744}"/>
          </ac:spMkLst>
        </pc:spChg>
        <pc:spChg chg="add del mod">
          <ac:chgData name="Luke Eaton" userId="43d4cb8d4c1456c9" providerId="LiveId" clId="{334B3D6F-173E-41AE-A38B-F9A51623D78C}" dt="2024-08-22T14:41:48.091" v="13247" actId="478"/>
          <ac:spMkLst>
            <pc:docMk/>
            <pc:sldMk cId="303880792" sldId="260"/>
            <ac:spMk id="4" creationId="{23A1E276-CC3E-A69B-C904-D098B53397F0}"/>
          </ac:spMkLst>
        </pc:spChg>
        <pc:spChg chg="add">
          <ac:chgData name="Luke Eaton" userId="43d4cb8d4c1456c9" providerId="LiveId" clId="{334B3D6F-173E-41AE-A38B-F9A51623D78C}" dt="2024-08-12T17:28:51.471" v="986"/>
          <ac:spMkLst>
            <pc:docMk/>
            <pc:sldMk cId="303880792" sldId="260"/>
            <ac:spMk id="4" creationId="{D2205216-553C-8BA9-4267-FDB4C3385BAA}"/>
          </ac:spMkLst>
        </pc:spChg>
        <pc:spChg chg="add del mod">
          <ac:chgData name="Luke Eaton" userId="43d4cb8d4c1456c9" providerId="LiveId" clId="{334B3D6F-173E-41AE-A38B-F9A51623D78C}" dt="2024-08-20T16:28:02.476" v="4440"/>
          <ac:spMkLst>
            <pc:docMk/>
            <pc:sldMk cId="303880792" sldId="260"/>
            <ac:spMk id="7" creationId="{3C96BB77-AA4E-0A6C-D95F-FD195D6861D3}"/>
          </ac:spMkLst>
        </pc:spChg>
        <pc:spChg chg="add del mod">
          <ac:chgData name="Luke Eaton" userId="43d4cb8d4c1456c9" providerId="LiveId" clId="{334B3D6F-173E-41AE-A38B-F9A51623D78C}" dt="2024-08-20T16:27:19" v="4427"/>
          <ac:spMkLst>
            <pc:docMk/>
            <pc:sldMk cId="303880792" sldId="260"/>
            <ac:spMk id="8" creationId="{E54B11E3-3394-CEA1-4AAE-43BCDAC27F34}"/>
          </ac:spMkLst>
        </pc:spChg>
        <pc:spChg chg="add mod">
          <ac:chgData name="Luke Eaton" userId="43d4cb8d4c1456c9" providerId="LiveId" clId="{334B3D6F-173E-41AE-A38B-F9A51623D78C}" dt="2024-08-23T11:50:37.258" v="24382" actId="113"/>
          <ac:spMkLst>
            <pc:docMk/>
            <pc:sldMk cId="303880792" sldId="260"/>
            <ac:spMk id="9" creationId="{765A2793-876A-784C-4401-FD0B704F074A}"/>
          </ac:spMkLst>
        </pc:spChg>
        <pc:graphicFrameChg chg="add mod modGraphic">
          <ac:chgData name="Luke Eaton" userId="43d4cb8d4c1456c9" providerId="LiveId" clId="{334B3D6F-173E-41AE-A38B-F9A51623D78C}" dt="2024-08-20T16:27:51.445" v="4434" actId="1076"/>
          <ac:graphicFrameMkLst>
            <pc:docMk/>
            <pc:sldMk cId="303880792" sldId="260"/>
            <ac:graphicFrameMk id="5" creationId="{3A38EB69-8F6D-7626-E306-C020E4E62551}"/>
          </ac:graphicFrameMkLst>
        </pc:graphicFrameChg>
        <pc:graphicFrameChg chg="add mod modGraphic">
          <ac:chgData name="Luke Eaton" userId="43d4cb8d4c1456c9" providerId="LiveId" clId="{334B3D6F-173E-41AE-A38B-F9A51623D78C}" dt="2024-08-20T16:32:03.474" v="4507" actId="20577"/>
          <ac:graphicFrameMkLst>
            <pc:docMk/>
            <pc:sldMk cId="303880792" sldId="260"/>
            <ac:graphicFrameMk id="6" creationId="{C0EB53CD-79AA-4482-CEAE-90CE0F8E2439}"/>
          </ac:graphicFrameMkLst>
        </pc:graphicFrameChg>
        <pc:graphicFrameChg chg="add del mod modGraphic">
          <ac:chgData name="Luke Eaton" userId="43d4cb8d4c1456c9" providerId="LiveId" clId="{334B3D6F-173E-41AE-A38B-F9A51623D78C}" dt="2024-08-12T17:43:58.465" v="1436" actId="21"/>
          <ac:graphicFrameMkLst>
            <pc:docMk/>
            <pc:sldMk cId="303880792" sldId="260"/>
            <ac:graphicFrameMk id="9" creationId="{456DB49C-5670-A97B-6518-3980D6827CF1}"/>
          </ac:graphicFrameMkLst>
        </pc:graphicFrameChg>
        <pc:picChg chg="add del mod">
          <ac:chgData name="Luke Eaton" userId="43d4cb8d4c1456c9" providerId="LiveId" clId="{334B3D6F-173E-41AE-A38B-F9A51623D78C}" dt="2024-08-20T19:43:41.772" v="7723" actId="478"/>
          <ac:picMkLst>
            <pc:docMk/>
            <pc:sldMk cId="303880792" sldId="260"/>
            <ac:picMk id="4" creationId="{41FBCEF2-CF03-A37F-3E24-C2F643F7196C}"/>
          </ac:picMkLst>
        </pc:picChg>
        <pc:picChg chg="add mod">
          <ac:chgData name="Luke Eaton" userId="43d4cb8d4c1456c9" providerId="LiveId" clId="{334B3D6F-173E-41AE-A38B-F9A51623D78C}" dt="2024-08-20T16:39:06.322" v="4734" actId="1076"/>
          <ac:picMkLst>
            <pc:docMk/>
            <pc:sldMk cId="303880792" sldId="260"/>
            <ac:picMk id="1026" creationId="{85798BCA-8607-E723-3542-6E3037D545E0}"/>
          </ac:picMkLst>
        </pc:picChg>
        <pc:picChg chg="add mod">
          <ac:chgData name="Luke Eaton" userId="43d4cb8d4c1456c9" providerId="LiveId" clId="{334B3D6F-173E-41AE-A38B-F9A51623D78C}" dt="2024-08-23T11:49:05.306" v="24366" actId="1038"/>
          <ac:picMkLst>
            <pc:docMk/>
            <pc:sldMk cId="303880792" sldId="260"/>
            <ac:picMk id="1028" creationId="{A8300C13-480C-B55E-74F7-8079ECA2C493}"/>
          </ac:picMkLst>
        </pc:picChg>
        <pc:picChg chg="add del mod">
          <ac:chgData name="Luke Eaton" userId="43d4cb8d4c1456c9" providerId="LiveId" clId="{334B3D6F-173E-41AE-A38B-F9A51623D78C}" dt="2024-08-20T16:26:31.148" v="4417" actId="478"/>
          <ac:picMkLst>
            <pc:docMk/>
            <pc:sldMk cId="303880792" sldId="260"/>
            <ac:picMk id="1029" creationId="{32EB3296-737B-8CE4-D0BC-008F6A64C0E7}"/>
          </ac:picMkLst>
        </pc:picChg>
        <pc:picChg chg="add del mod">
          <ac:chgData name="Luke Eaton" userId="43d4cb8d4c1456c9" providerId="LiveId" clId="{334B3D6F-173E-41AE-A38B-F9A51623D78C}" dt="2024-08-12T17:44:10.700" v="1440" actId="21"/>
          <ac:picMkLst>
            <pc:docMk/>
            <pc:sldMk cId="303880792" sldId="260"/>
            <ac:picMk id="1031" creationId="{B0AF60E0-E154-B78E-93C2-FAF89E4BAAAB}"/>
          </ac:picMkLst>
        </pc:picChg>
        <pc:cxnChg chg="add del">
          <ac:chgData name="Luke Eaton" userId="43d4cb8d4c1456c9" providerId="LiveId" clId="{334B3D6F-173E-41AE-A38B-F9A51623D78C}" dt="2024-08-20T16:27:22.326" v="4428" actId="478"/>
          <ac:cxnSpMkLst>
            <pc:docMk/>
            <pc:sldMk cId="303880792" sldId="260"/>
            <ac:cxnSpMk id="11" creationId="{825B05B9-F0E0-07C0-32B1-BCC9E3EC08A2}"/>
          </ac:cxnSpMkLst>
        </pc:cxnChg>
      </pc:sldChg>
      <pc:sldChg chg="addSp delSp modSp new mod">
        <pc:chgData name="Luke Eaton" userId="43d4cb8d4c1456c9" providerId="LiveId" clId="{334B3D6F-173E-41AE-A38B-F9A51623D78C}" dt="2024-08-20T16:40:59.986" v="4844" actId="115"/>
        <pc:sldMkLst>
          <pc:docMk/>
          <pc:sldMk cId="897317597" sldId="261"/>
        </pc:sldMkLst>
        <pc:spChg chg="del">
          <ac:chgData name="Luke Eaton" userId="43d4cb8d4c1456c9" providerId="LiveId" clId="{334B3D6F-173E-41AE-A38B-F9A51623D78C}" dt="2024-08-12T17:44:23.672" v="1444" actId="478"/>
          <ac:spMkLst>
            <pc:docMk/>
            <pc:sldMk cId="897317597" sldId="261"/>
            <ac:spMk id="2" creationId="{1AE1CE64-FEF1-06C3-441E-936FE39B74A0}"/>
          </ac:spMkLst>
        </pc:spChg>
        <pc:spChg chg="del">
          <ac:chgData name="Luke Eaton" userId="43d4cb8d4c1456c9" providerId="LiveId" clId="{334B3D6F-173E-41AE-A38B-F9A51623D78C}" dt="2024-08-12T17:44:01.878" v="1437" actId="478"/>
          <ac:spMkLst>
            <pc:docMk/>
            <pc:sldMk cId="897317597" sldId="261"/>
            <ac:spMk id="3" creationId="{65F90F18-7D4A-02ED-D3CF-0B369314D38E}"/>
          </ac:spMkLst>
        </pc:spChg>
        <pc:spChg chg="add mod">
          <ac:chgData name="Luke Eaton" userId="43d4cb8d4c1456c9" providerId="LiveId" clId="{334B3D6F-173E-41AE-A38B-F9A51623D78C}" dt="2024-08-20T16:40:59.986" v="4844" actId="115"/>
          <ac:spMkLst>
            <pc:docMk/>
            <pc:sldMk cId="897317597" sldId="261"/>
            <ac:spMk id="4" creationId="{72B3E942-DD45-957C-5C77-9030E8CAC460}"/>
          </ac:spMkLst>
        </pc:spChg>
        <pc:spChg chg="add mod">
          <ac:chgData name="Luke Eaton" userId="43d4cb8d4c1456c9" providerId="LiveId" clId="{334B3D6F-173E-41AE-A38B-F9A51623D78C}" dt="2024-08-12T17:45:28.956" v="1461" actId="767"/>
          <ac:spMkLst>
            <pc:docMk/>
            <pc:sldMk cId="897317597" sldId="261"/>
            <ac:spMk id="5" creationId="{721BA94F-E65A-56CD-145B-C292A4DF9752}"/>
          </ac:spMkLst>
        </pc:spChg>
        <pc:spChg chg="add mod">
          <ac:chgData name="Luke Eaton" userId="43d4cb8d4c1456c9" providerId="LiveId" clId="{334B3D6F-173E-41AE-A38B-F9A51623D78C}" dt="2024-08-20T16:15:27.044" v="4104" actId="1035"/>
          <ac:spMkLst>
            <pc:docMk/>
            <pc:sldMk cId="897317597" sldId="261"/>
            <ac:spMk id="6" creationId="{23AFF798-31EC-4D5C-DC75-EDCE6628EFF8}"/>
          </ac:spMkLst>
        </pc:spChg>
        <pc:graphicFrameChg chg="add mod modGraphic">
          <ac:chgData name="Luke Eaton" userId="43d4cb8d4c1456c9" providerId="LiveId" clId="{334B3D6F-173E-41AE-A38B-F9A51623D78C}" dt="2024-08-20T15:22:02.467" v="2189" actId="14734"/>
          <ac:graphicFrameMkLst>
            <pc:docMk/>
            <pc:sldMk cId="897317597" sldId="261"/>
            <ac:graphicFrameMk id="9" creationId="{456DB49C-5670-A97B-6518-3980D6827CF1}"/>
          </ac:graphicFrameMkLst>
        </pc:graphicFrameChg>
        <pc:picChg chg="add mod">
          <ac:chgData name="Luke Eaton" userId="43d4cb8d4c1456c9" providerId="LiveId" clId="{334B3D6F-173E-41AE-A38B-F9A51623D78C}" dt="2024-08-20T16:14:59.007" v="4097" actId="1036"/>
          <ac:picMkLst>
            <pc:docMk/>
            <pc:sldMk cId="897317597" sldId="261"/>
            <ac:picMk id="1031" creationId="{B0AF60E0-E154-B78E-93C2-FAF89E4BAAAB}"/>
          </ac:picMkLst>
        </pc:picChg>
      </pc:sldChg>
      <pc:sldChg chg="modSp new del mod">
        <pc:chgData name="Luke Eaton" userId="43d4cb8d4c1456c9" providerId="LiveId" clId="{334B3D6F-173E-41AE-A38B-F9A51623D78C}" dt="2024-08-20T16:20:15.321" v="4173" actId="680"/>
        <pc:sldMkLst>
          <pc:docMk/>
          <pc:sldMk cId="230003403" sldId="262"/>
        </pc:sldMkLst>
        <pc:spChg chg="mod">
          <ac:chgData name="Luke Eaton" userId="43d4cb8d4c1456c9" providerId="LiveId" clId="{334B3D6F-173E-41AE-A38B-F9A51623D78C}" dt="2024-08-20T16:20:14.971" v="4172" actId="20577"/>
          <ac:spMkLst>
            <pc:docMk/>
            <pc:sldMk cId="230003403" sldId="262"/>
            <ac:spMk id="2" creationId="{57FC0D83-3D9F-472C-9738-D5109CF7E34A}"/>
          </ac:spMkLst>
        </pc:spChg>
      </pc:sldChg>
      <pc:sldChg chg="addSp delSp modSp new mod">
        <pc:chgData name="Luke Eaton" userId="43d4cb8d4c1456c9" providerId="LiveId" clId="{334B3D6F-173E-41AE-A38B-F9A51623D78C}" dt="2024-08-23T12:10:48.503" v="24888" actId="20577"/>
        <pc:sldMkLst>
          <pc:docMk/>
          <pc:sldMk cId="2023114180" sldId="262"/>
        </pc:sldMkLst>
        <pc:spChg chg="mod">
          <ac:chgData name="Luke Eaton" userId="43d4cb8d4c1456c9" providerId="LiveId" clId="{334B3D6F-173E-41AE-A38B-F9A51623D78C}" dt="2024-08-22T14:23:01.402" v="12563" actId="404"/>
          <ac:spMkLst>
            <pc:docMk/>
            <pc:sldMk cId="2023114180" sldId="262"/>
            <ac:spMk id="2" creationId="{71AEE603-11A4-8091-417E-3754C1FCB09D}"/>
          </ac:spMkLst>
        </pc:spChg>
        <pc:spChg chg="del">
          <ac:chgData name="Luke Eaton" userId="43d4cb8d4c1456c9" providerId="LiveId" clId="{334B3D6F-173E-41AE-A38B-F9A51623D78C}" dt="2024-08-20T17:40:16.408" v="5818" actId="478"/>
          <ac:spMkLst>
            <pc:docMk/>
            <pc:sldMk cId="2023114180" sldId="262"/>
            <ac:spMk id="3" creationId="{528A89D2-B2D9-0A50-D1A3-AC68E070B66E}"/>
          </ac:spMkLst>
        </pc:spChg>
        <pc:spChg chg="add mod">
          <ac:chgData name="Luke Eaton" userId="43d4cb8d4c1456c9" providerId="LiveId" clId="{334B3D6F-173E-41AE-A38B-F9A51623D78C}" dt="2024-08-23T12:10:48.503" v="24888" actId="20577"/>
          <ac:spMkLst>
            <pc:docMk/>
            <pc:sldMk cId="2023114180" sldId="262"/>
            <ac:spMk id="3" creationId="{F7A7A806-B086-57BC-3310-786315C9A324}"/>
          </ac:spMkLst>
        </pc:spChg>
        <pc:spChg chg="add mod">
          <ac:chgData name="Luke Eaton" userId="43d4cb8d4c1456c9" providerId="LiveId" clId="{334B3D6F-173E-41AE-A38B-F9A51623D78C}" dt="2024-08-20T19:53:21.060" v="7763" actId="1076"/>
          <ac:spMkLst>
            <pc:docMk/>
            <pc:sldMk cId="2023114180" sldId="262"/>
            <ac:spMk id="4" creationId="{D3D3B389-E676-3796-2E0F-AFB6E7C77821}"/>
          </ac:spMkLst>
        </pc:spChg>
        <pc:spChg chg="add mod">
          <ac:chgData name="Luke Eaton" userId="43d4cb8d4c1456c9" providerId="LiveId" clId="{334B3D6F-173E-41AE-A38B-F9A51623D78C}" dt="2024-08-20T18:13:09.542" v="6527" actId="20577"/>
          <ac:spMkLst>
            <pc:docMk/>
            <pc:sldMk cId="2023114180" sldId="262"/>
            <ac:spMk id="7" creationId="{F7E61B89-534F-3179-58FD-32F268757413}"/>
          </ac:spMkLst>
        </pc:spChg>
        <pc:picChg chg="add del mod">
          <ac:chgData name="Luke Eaton" userId="43d4cb8d4c1456c9" providerId="LiveId" clId="{334B3D6F-173E-41AE-A38B-F9A51623D78C}" dt="2024-08-20T17:40:22.100" v="5820" actId="478"/>
          <ac:picMkLst>
            <pc:docMk/>
            <pc:sldMk cId="2023114180" sldId="262"/>
            <ac:picMk id="6" creationId="{C025F154-7CC2-7DC4-2D7E-A0190CE24998}"/>
          </ac:picMkLst>
        </pc:picChg>
        <pc:picChg chg="add del mod">
          <ac:chgData name="Luke Eaton" userId="43d4cb8d4c1456c9" providerId="LiveId" clId="{334B3D6F-173E-41AE-A38B-F9A51623D78C}" dt="2024-08-20T17:40:23.612" v="5821" actId="478"/>
          <ac:picMkLst>
            <pc:docMk/>
            <pc:sldMk cId="2023114180" sldId="262"/>
            <ac:picMk id="8" creationId="{F4754025-F125-56C8-6760-E20C0C2C6CCC}"/>
          </ac:picMkLst>
        </pc:picChg>
        <pc:picChg chg="add del mod">
          <ac:chgData name="Luke Eaton" userId="43d4cb8d4c1456c9" providerId="LiveId" clId="{334B3D6F-173E-41AE-A38B-F9A51623D78C}" dt="2024-08-20T18:12:57.653" v="6520" actId="478"/>
          <ac:picMkLst>
            <pc:docMk/>
            <pc:sldMk cId="2023114180" sldId="262"/>
            <ac:picMk id="3074" creationId="{CE87D4B4-C71F-019B-DD0E-738C63C8A8C8}"/>
          </ac:picMkLst>
        </pc:picChg>
        <pc:picChg chg="add del mod">
          <ac:chgData name="Luke Eaton" userId="43d4cb8d4c1456c9" providerId="LiveId" clId="{334B3D6F-173E-41AE-A38B-F9A51623D78C}" dt="2024-08-20T18:12:13.447" v="6513" actId="478"/>
          <ac:picMkLst>
            <pc:docMk/>
            <pc:sldMk cId="2023114180" sldId="262"/>
            <ac:picMk id="3076" creationId="{22FF45C3-38D0-ABB5-DF1D-5B98E0E27E9C}"/>
          </ac:picMkLst>
        </pc:picChg>
        <pc:picChg chg="add del mod">
          <ac:chgData name="Luke Eaton" userId="43d4cb8d4c1456c9" providerId="LiveId" clId="{334B3D6F-173E-41AE-A38B-F9A51623D78C}" dt="2024-08-20T19:24:22.225" v="7711" actId="478"/>
          <ac:picMkLst>
            <pc:docMk/>
            <pc:sldMk cId="2023114180" sldId="262"/>
            <ac:picMk id="3078" creationId="{FA307E32-A14A-4C4A-1034-80620E846D9B}"/>
          </ac:picMkLst>
        </pc:picChg>
        <pc:picChg chg="add del mod">
          <ac:chgData name="Luke Eaton" userId="43d4cb8d4c1456c9" providerId="LiveId" clId="{334B3D6F-173E-41AE-A38B-F9A51623D78C}" dt="2024-08-20T19:42:08.406" v="7716" actId="478"/>
          <ac:picMkLst>
            <pc:docMk/>
            <pc:sldMk cId="2023114180" sldId="262"/>
            <ac:picMk id="3080" creationId="{9437313F-B9A7-2698-89CE-C4B8C4A4A442}"/>
          </ac:picMkLst>
        </pc:picChg>
        <pc:picChg chg="add mod">
          <ac:chgData name="Luke Eaton" userId="43d4cb8d4c1456c9" providerId="LiveId" clId="{334B3D6F-173E-41AE-A38B-F9A51623D78C}" dt="2024-08-22T12:34:22.121" v="8886" actId="14100"/>
          <ac:picMkLst>
            <pc:docMk/>
            <pc:sldMk cId="2023114180" sldId="262"/>
            <ac:picMk id="3082" creationId="{CC603167-74D8-F688-5816-4C6218173F96}"/>
          </ac:picMkLst>
        </pc:picChg>
        <pc:picChg chg="add mod">
          <ac:chgData name="Luke Eaton" userId="43d4cb8d4c1456c9" providerId="LiveId" clId="{334B3D6F-173E-41AE-A38B-F9A51623D78C}" dt="2024-08-22T12:34:14.471" v="8884" actId="14100"/>
          <ac:picMkLst>
            <pc:docMk/>
            <pc:sldMk cId="2023114180" sldId="262"/>
            <ac:picMk id="3084" creationId="{F334B935-46ED-1A0D-591D-E368DE8A5D8B}"/>
          </ac:picMkLst>
        </pc:picChg>
        <pc:cxnChg chg="add mod">
          <ac:chgData name="Luke Eaton" userId="43d4cb8d4c1456c9" providerId="LiveId" clId="{334B3D6F-173E-41AE-A38B-F9A51623D78C}" dt="2024-08-22T12:34:36.300" v="8888" actId="14100"/>
          <ac:cxnSpMkLst>
            <pc:docMk/>
            <pc:sldMk cId="2023114180" sldId="262"/>
            <ac:cxnSpMk id="5" creationId="{A3CC4CAE-B626-BA0A-6C08-C6A9E45A0DBD}"/>
          </ac:cxnSpMkLst>
        </pc:cxnChg>
      </pc:sldChg>
      <pc:sldChg chg="addSp delSp modSp new mod">
        <pc:chgData name="Luke Eaton" userId="43d4cb8d4c1456c9" providerId="LiveId" clId="{334B3D6F-173E-41AE-A38B-F9A51623D78C}" dt="2024-08-23T12:11:52.364" v="24955" actId="1035"/>
        <pc:sldMkLst>
          <pc:docMk/>
          <pc:sldMk cId="156519910" sldId="263"/>
        </pc:sldMkLst>
        <pc:spChg chg="mod">
          <ac:chgData name="Luke Eaton" userId="43d4cb8d4c1456c9" providerId="LiveId" clId="{334B3D6F-173E-41AE-A38B-F9A51623D78C}" dt="2024-08-23T12:07:27.471" v="24847"/>
          <ac:spMkLst>
            <pc:docMk/>
            <pc:sldMk cId="156519910" sldId="263"/>
            <ac:spMk id="2" creationId="{3F454611-5801-B2FB-605F-B455338BFC47}"/>
          </ac:spMkLst>
        </pc:spChg>
        <pc:spChg chg="del">
          <ac:chgData name="Luke Eaton" userId="43d4cb8d4c1456c9" providerId="LiveId" clId="{334B3D6F-173E-41AE-A38B-F9A51623D78C}" dt="2024-08-20T19:04:26.755" v="6907" actId="478"/>
          <ac:spMkLst>
            <pc:docMk/>
            <pc:sldMk cId="156519910" sldId="263"/>
            <ac:spMk id="3" creationId="{6FEBC740-C6F4-1BEE-493A-01C2DA308F77}"/>
          </ac:spMkLst>
        </pc:spChg>
        <pc:spChg chg="add mod">
          <ac:chgData name="Luke Eaton" userId="43d4cb8d4c1456c9" providerId="LiveId" clId="{334B3D6F-173E-41AE-A38B-F9A51623D78C}" dt="2024-08-23T12:11:52.364" v="24955" actId="1035"/>
          <ac:spMkLst>
            <pc:docMk/>
            <pc:sldMk cId="156519910" sldId="263"/>
            <ac:spMk id="3" creationId="{B64A2E7D-D6BB-EB59-6FE8-06F9BCE1FEC8}"/>
          </ac:spMkLst>
        </pc:spChg>
        <pc:spChg chg="add del mod">
          <ac:chgData name="Luke Eaton" userId="43d4cb8d4c1456c9" providerId="LiveId" clId="{334B3D6F-173E-41AE-A38B-F9A51623D78C}" dt="2024-08-20T19:04:32.841" v="6909" actId="478"/>
          <ac:spMkLst>
            <pc:docMk/>
            <pc:sldMk cId="156519910" sldId="263"/>
            <ac:spMk id="4" creationId="{84AF4CC2-9540-FFA8-DA51-9A89AAF4365B}"/>
          </ac:spMkLst>
        </pc:spChg>
        <pc:spChg chg="add mod">
          <ac:chgData name="Luke Eaton" userId="43d4cb8d4c1456c9" providerId="LiveId" clId="{334B3D6F-173E-41AE-A38B-F9A51623D78C}" dt="2024-08-20T19:53:13.401" v="7762" actId="1076"/>
          <ac:spMkLst>
            <pc:docMk/>
            <pc:sldMk cId="156519910" sldId="263"/>
            <ac:spMk id="5" creationId="{77C2EBE8-CDF8-F361-403C-C368B1B226CF}"/>
          </ac:spMkLst>
        </pc:spChg>
        <pc:spChg chg="add mod">
          <ac:chgData name="Luke Eaton" userId="43d4cb8d4c1456c9" providerId="LiveId" clId="{334B3D6F-173E-41AE-A38B-F9A51623D78C}" dt="2024-08-20T19:06:10.500" v="7106" actId="404"/>
          <ac:spMkLst>
            <pc:docMk/>
            <pc:sldMk cId="156519910" sldId="263"/>
            <ac:spMk id="7" creationId="{CDB857D8-58DD-51B5-F031-5A033D420A56}"/>
          </ac:spMkLst>
        </pc:spChg>
        <pc:spChg chg="add">
          <ac:chgData name="Luke Eaton" userId="43d4cb8d4c1456c9" providerId="LiveId" clId="{334B3D6F-173E-41AE-A38B-F9A51623D78C}" dt="2024-08-20T19:07:46.260" v="7121"/>
          <ac:spMkLst>
            <pc:docMk/>
            <pc:sldMk cId="156519910" sldId="263"/>
            <ac:spMk id="10" creationId="{7C447710-FFA5-02CE-656E-45804D5D748B}"/>
          </ac:spMkLst>
        </pc:spChg>
        <pc:picChg chg="add del mod">
          <ac:chgData name="Luke Eaton" userId="43d4cb8d4c1456c9" providerId="LiveId" clId="{334B3D6F-173E-41AE-A38B-F9A51623D78C}" dt="2024-08-20T19:04:43.667" v="6913" actId="478"/>
          <ac:picMkLst>
            <pc:docMk/>
            <pc:sldMk cId="156519910" sldId="263"/>
            <ac:picMk id="8" creationId="{B9A91CDA-9991-6B50-740D-6E03B6079B88}"/>
          </ac:picMkLst>
        </pc:picChg>
        <pc:picChg chg="add del mod">
          <ac:chgData name="Luke Eaton" userId="43d4cb8d4c1456c9" providerId="LiveId" clId="{334B3D6F-173E-41AE-A38B-F9A51623D78C}" dt="2024-08-20T19:04:45.395" v="6914" actId="478"/>
          <ac:picMkLst>
            <pc:docMk/>
            <pc:sldMk cId="156519910" sldId="263"/>
            <ac:picMk id="9" creationId="{0140CF18-2D14-4938-FCA6-3E94E87D8C56}"/>
          </ac:picMkLst>
        </pc:picChg>
        <pc:picChg chg="add del mod">
          <ac:chgData name="Luke Eaton" userId="43d4cb8d4c1456c9" providerId="LiveId" clId="{334B3D6F-173E-41AE-A38B-F9A51623D78C}" dt="2024-08-20T19:07:45.471" v="7120" actId="478"/>
          <ac:picMkLst>
            <pc:docMk/>
            <pc:sldMk cId="156519910" sldId="263"/>
            <ac:picMk id="4098" creationId="{F9094810-5456-8E59-CF9E-B4D638A102AE}"/>
          </ac:picMkLst>
        </pc:picChg>
        <pc:picChg chg="add mod">
          <ac:chgData name="Luke Eaton" userId="43d4cb8d4c1456c9" providerId="LiveId" clId="{334B3D6F-173E-41AE-A38B-F9A51623D78C}" dt="2024-08-22T12:35:36.817" v="8910" actId="1037"/>
          <ac:picMkLst>
            <pc:docMk/>
            <pc:sldMk cId="156519910" sldId="263"/>
            <ac:picMk id="4101" creationId="{2592F354-6933-AEB2-2C16-4E64D42C1AFD}"/>
          </ac:picMkLst>
        </pc:picChg>
        <pc:picChg chg="add mod">
          <ac:chgData name="Luke Eaton" userId="43d4cb8d4c1456c9" providerId="LiveId" clId="{334B3D6F-173E-41AE-A38B-F9A51623D78C}" dt="2024-08-22T12:35:48.211" v="8916" actId="1037"/>
          <ac:picMkLst>
            <pc:docMk/>
            <pc:sldMk cId="156519910" sldId="263"/>
            <ac:picMk id="4103" creationId="{1D66E52C-053C-1D5F-D202-AF6B19A90E96}"/>
          </ac:picMkLst>
        </pc:picChg>
        <pc:cxnChg chg="add mod">
          <ac:chgData name="Luke Eaton" userId="43d4cb8d4c1456c9" providerId="LiveId" clId="{334B3D6F-173E-41AE-A38B-F9A51623D78C}" dt="2024-08-22T12:36:11.318" v="8917" actId="14100"/>
          <ac:cxnSpMkLst>
            <pc:docMk/>
            <pc:sldMk cId="156519910" sldId="263"/>
            <ac:cxnSpMk id="6" creationId="{C51B89F4-8E9A-863C-157A-409487BEA9BC}"/>
          </ac:cxnSpMkLst>
        </pc:cxnChg>
      </pc:sldChg>
      <pc:sldChg chg="addSp delSp modSp new mod">
        <pc:chgData name="Luke Eaton" userId="43d4cb8d4c1456c9" providerId="LiveId" clId="{334B3D6F-173E-41AE-A38B-F9A51623D78C}" dt="2024-08-23T12:14:33.954" v="24995" actId="20577"/>
        <pc:sldMkLst>
          <pc:docMk/>
          <pc:sldMk cId="2274206903" sldId="264"/>
        </pc:sldMkLst>
        <pc:spChg chg="del">
          <ac:chgData name="Luke Eaton" userId="43d4cb8d4c1456c9" providerId="LiveId" clId="{334B3D6F-173E-41AE-A38B-F9A51623D78C}" dt="2024-08-20T19:12:36.807" v="7286" actId="478"/>
          <ac:spMkLst>
            <pc:docMk/>
            <pc:sldMk cId="2274206903" sldId="264"/>
            <ac:spMk id="2" creationId="{621CC0A6-C951-6DF6-01FC-1E6984D2B5A9}"/>
          </ac:spMkLst>
        </pc:spChg>
        <pc:spChg chg="add mod">
          <ac:chgData name="Luke Eaton" userId="43d4cb8d4c1456c9" providerId="LiveId" clId="{334B3D6F-173E-41AE-A38B-F9A51623D78C}" dt="2024-08-22T14:49:37.576" v="13841" actId="1035"/>
          <ac:spMkLst>
            <pc:docMk/>
            <pc:sldMk cId="2274206903" sldId="264"/>
            <ac:spMk id="2" creationId="{C98B0572-A120-DC5E-04FC-908E20AE1829}"/>
          </ac:spMkLst>
        </pc:spChg>
        <pc:spChg chg="mod">
          <ac:chgData name="Luke Eaton" userId="43d4cb8d4c1456c9" providerId="LiveId" clId="{334B3D6F-173E-41AE-A38B-F9A51623D78C}" dt="2024-08-23T12:14:33.954" v="24995" actId="20577"/>
          <ac:spMkLst>
            <pc:docMk/>
            <pc:sldMk cId="2274206903" sldId="264"/>
            <ac:spMk id="3" creationId="{754B0ADE-7650-85D7-A24F-73CD1779C67A}"/>
          </ac:spMkLst>
        </pc:spChg>
        <pc:spChg chg="add mod">
          <ac:chgData name="Luke Eaton" userId="43d4cb8d4c1456c9" providerId="LiveId" clId="{334B3D6F-173E-41AE-A38B-F9A51623D78C}" dt="2024-08-22T14:23:07.705" v="12565" actId="404"/>
          <ac:spMkLst>
            <pc:docMk/>
            <pc:sldMk cId="2274206903" sldId="264"/>
            <ac:spMk id="4" creationId="{0D8768BE-9282-EF12-0205-316EC73754D5}"/>
          </ac:spMkLst>
        </pc:spChg>
        <pc:picChg chg="add mod">
          <ac:chgData name="Luke Eaton" userId="43d4cb8d4c1456c9" providerId="LiveId" clId="{334B3D6F-173E-41AE-A38B-F9A51623D78C}" dt="2024-08-20T19:44:30.124" v="7733" actId="14100"/>
          <ac:picMkLst>
            <pc:docMk/>
            <pc:sldMk cId="2274206903" sldId="264"/>
            <ac:picMk id="5122" creationId="{E7F6E7FD-4D6D-D6BB-0256-EA9E610297B7}"/>
          </ac:picMkLst>
        </pc:picChg>
        <pc:picChg chg="add mod">
          <ac:chgData name="Luke Eaton" userId="43d4cb8d4c1456c9" providerId="LiveId" clId="{334B3D6F-173E-41AE-A38B-F9A51623D78C}" dt="2024-08-20T19:44:33.221" v="7734" actId="14100"/>
          <ac:picMkLst>
            <pc:docMk/>
            <pc:sldMk cId="2274206903" sldId="264"/>
            <ac:picMk id="5124" creationId="{20098B58-6EAC-79ED-2C5B-6CF20F0A0C34}"/>
          </ac:picMkLst>
        </pc:picChg>
      </pc:sldChg>
      <pc:sldChg chg="addSp delSp modSp new mod">
        <pc:chgData name="Luke Eaton" userId="43d4cb8d4c1456c9" providerId="LiveId" clId="{334B3D6F-173E-41AE-A38B-F9A51623D78C}" dt="2024-08-23T12:17:15.220" v="25141" actId="1035"/>
        <pc:sldMkLst>
          <pc:docMk/>
          <pc:sldMk cId="1994954120" sldId="265"/>
        </pc:sldMkLst>
        <pc:spChg chg="del">
          <ac:chgData name="Luke Eaton" userId="43d4cb8d4c1456c9" providerId="LiveId" clId="{334B3D6F-173E-41AE-A38B-F9A51623D78C}" dt="2024-08-20T19:52:38.874" v="7741" actId="478"/>
          <ac:spMkLst>
            <pc:docMk/>
            <pc:sldMk cId="1994954120" sldId="265"/>
            <ac:spMk id="2" creationId="{85864A04-7729-5F1A-62F3-98AECB8FF556}"/>
          </ac:spMkLst>
        </pc:spChg>
        <pc:spChg chg="add mod">
          <ac:chgData name="Luke Eaton" userId="43d4cb8d4c1456c9" providerId="LiveId" clId="{334B3D6F-173E-41AE-A38B-F9A51623D78C}" dt="2024-08-23T12:15:21.117" v="24999" actId="1076"/>
          <ac:spMkLst>
            <pc:docMk/>
            <pc:sldMk cId="1994954120" sldId="265"/>
            <ac:spMk id="2" creationId="{F2F7F61B-C74F-5692-057D-FF95E3069D68}"/>
          </ac:spMkLst>
        </pc:spChg>
        <pc:spChg chg="del">
          <ac:chgData name="Luke Eaton" userId="43d4cb8d4c1456c9" providerId="LiveId" clId="{334B3D6F-173E-41AE-A38B-F9A51623D78C}" dt="2024-08-20T19:52:37.332" v="7740" actId="478"/>
          <ac:spMkLst>
            <pc:docMk/>
            <pc:sldMk cId="1994954120" sldId="265"/>
            <ac:spMk id="3" creationId="{FA6B9DC8-7843-08EB-6BE3-FFB44D661DF1}"/>
          </ac:spMkLst>
        </pc:spChg>
        <pc:spChg chg="add del">
          <ac:chgData name="Luke Eaton" userId="43d4cb8d4c1456c9" providerId="LiveId" clId="{334B3D6F-173E-41AE-A38B-F9A51623D78C}" dt="2024-08-20T19:52:44.107" v="7743" actId="478"/>
          <ac:spMkLst>
            <pc:docMk/>
            <pc:sldMk cId="1994954120" sldId="265"/>
            <ac:spMk id="5" creationId="{1B0B7A14-A683-6B81-C863-4869E4B6201C}"/>
          </ac:spMkLst>
        </pc:spChg>
        <pc:spChg chg="add mod">
          <ac:chgData name="Luke Eaton" userId="43d4cb8d4c1456c9" providerId="LiveId" clId="{334B3D6F-173E-41AE-A38B-F9A51623D78C}" dt="2024-08-23T12:07:27.471" v="24847"/>
          <ac:spMkLst>
            <pc:docMk/>
            <pc:sldMk cId="1994954120" sldId="265"/>
            <ac:spMk id="6" creationId="{F035A3CA-3C3D-AB3B-8B79-183DBEB933FD}"/>
          </ac:spMkLst>
        </pc:spChg>
        <pc:spChg chg="add del mod">
          <ac:chgData name="Luke Eaton" userId="43d4cb8d4c1456c9" providerId="LiveId" clId="{334B3D6F-173E-41AE-A38B-F9A51623D78C}" dt="2024-08-20T19:56:15.585" v="7799" actId="478"/>
          <ac:spMkLst>
            <pc:docMk/>
            <pc:sldMk cId="1994954120" sldId="265"/>
            <ac:spMk id="7" creationId="{69A245BE-6103-3EDE-F8B1-795DFBD9990F}"/>
          </ac:spMkLst>
        </pc:spChg>
        <pc:spChg chg="add del mod">
          <ac:chgData name="Luke Eaton" userId="43d4cb8d4c1456c9" providerId="LiveId" clId="{334B3D6F-173E-41AE-A38B-F9A51623D78C}" dt="2024-08-20T19:56:22.020" v="7801" actId="478"/>
          <ac:spMkLst>
            <pc:docMk/>
            <pc:sldMk cId="1994954120" sldId="265"/>
            <ac:spMk id="9" creationId="{25EBE9C7-48B3-6987-E568-7947D5747CF2}"/>
          </ac:spMkLst>
        </pc:spChg>
        <pc:spChg chg="add del mod">
          <ac:chgData name="Luke Eaton" userId="43d4cb8d4c1456c9" providerId="LiveId" clId="{334B3D6F-173E-41AE-A38B-F9A51623D78C}" dt="2024-08-20T19:56:18.430" v="7800" actId="478"/>
          <ac:spMkLst>
            <pc:docMk/>
            <pc:sldMk cId="1994954120" sldId="265"/>
            <ac:spMk id="13" creationId="{894068D2-C7FC-D06C-191A-9E204BB1BEDA}"/>
          </ac:spMkLst>
        </pc:spChg>
        <pc:spChg chg="add mod">
          <ac:chgData name="Luke Eaton" userId="43d4cb8d4c1456c9" providerId="LiveId" clId="{334B3D6F-173E-41AE-A38B-F9A51623D78C}" dt="2024-08-23T12:16:53.352" v="25114" actId="20577"/>
          <ac:spMkLst>
            <pc:docMk/>
            <pc:sldMk cId="1994954120" sldId="265"/>
            <ac:spMk id="14" creationId="{2EB87D72-7C4F-F364-A349-87E6285193FD}"/>
          </ac:spMkLst>
        </pc:spChg>
        <pc:spChg chg="add mod">
          <ac:chgData name="Luke Eaton" userId="43d4cb8d4c1456c9" providerId="LiveId" clId="{334B3D6F-173E-41AE-A38B-F9A51623D78C}" dt="2024-08-23T12:17:01.395" v="25125" actId="20577"/>
          <ac:spMkLst>
            <pc:docMk/>
            <pc:sldMk cId="1994954120" sldId="265"/>
            <ac:spMk id="15" creationId="{06EF1442-2621-CDA0-543E-99F2E5DEC262}"/>
          </ac:spMkLst>
        </pc:spChg>
        <pc:picChg chg="add del mod">
          <ac:chgData name="Luke Eaton" userId="43d4cb8d4c1456c9" providerId="LiveId" clId="{334B3D6F-173E-41AE-A38B-F9A51623D78C}" dt="2024-08-20T19:54:36.352" v="7781" actId="478"/>
          <ac:picMkLst>
            <pc:docMk/>
            <pc:sldMk cId="1994954120" sldId="265"/>
            <ac:picMk id="10" creationId="{588CD29D-766C-3E22-4468-0B41B30D66EC}"/>
          </ac:picMkLst>
        </pc:picChg>
        <pc:picChg chg="add del mod">
          <ac:chgData name="Luke Eaton" userId="43d4cb8d4c1456c9" providerId="LiveId" clId="{334B3D6F-173E-41AE-A38B-F9A51623D78C}" dt="2024-08-20T19:54:37.804" v="7782" actId="478"/>
          <ac:picMkLst>
            <pc:docMk/>
            <pc:sldMk cId="1994954120" sldId="265"/>
            <ac:picMk id="11" creationId="{E5C975EC-22B5-45B9-258A-55426E0154D3}"/>
          </ac:picMkLst>
        </pc:picChg>
        <pc:picChg chg="add mod">
          <ac:chgData name="Luke Eaton" userId="43d4cb8d4c1456c9" providerId="LiveId" clId="{334B3D6F-173E-41AE-A38B-F9A51623D78C}" dt="2024-08-23T12:17:09.802" v="25126" actId="1076"/>
          <ac:picMkLst>
            <pc:docMk/>
            <pc:sldMk cId="1994954120" sldId="265"/>
            <ac:picMk id="4098" creationId="{45C5CECE-C8E6-E95C-98B7-59FBF85C6EC5}"/>
          </ac:picMkLst>
        </pc:picChg>
        <pc:picChg chg="add mod">
          <ac:chgData name="Luke Eaton" userId="43d4cb8d4c1456c9" providerId="LiveId" clId="{334B3D6F-173E-41AE-A38B-F9A51623D78C}" dt="2024-08-23T12:17:15.220" v="25141" actId="1035"/>
          <ac:picMkLst>
            <pc:docMk/>
            <pc:sldMk cId="1994954120" sldId="265"/>
            <ac:picMk id="4100" creationId="{DFB79016-5B56-112E-89BC-C72392F29D23}"/>
          </ac:picMkLst>
        </pc:picChg>
        <pc:picChg chg="add del mod">
          <ac:chgData name="Luke Eaton" userId="43d4cb8d4c1456c9" providerId="LiveId" clId="{334B3D6F-173E-41AE-A38B-F9A51623D78C}" dt="2024-08-22T13:05:09.171" v="10092" actId="478"/>
          <ac:picMkLst>
            <pc:docMk/>
            <pc:sldMk cId="1994954120" sldId="265"/>
            <ac:picMk id="6146" creationId="{D61C9E49-B9C2-4AFF-5FD1-523340DC9E33}"/>
          </ac:picMkLst>
        </pc:picChg>
        <pc:picChg chg="add del mod">
          <ac:chgData name="Luke Eaton" userId="43d4cb8d4c1456c9" providerId="LiveId" clId="{334B3D6F-173E-41AE-A38B-F9A51623D78C}" dt="2024-08-22T13:05:46.841" v="10096" actId="478"/>
          <ac:picMkLst>
            <pc:docMk/>
            <pc:sldMk cId="1994954120" sldId="265"/>
            <ac:picMk id="6148" creationId="{3D199F42-9434-5AC6-B6C6-3977A4F4A3DA}"/>
          </ac:picMkLst>
        </pc:picChg>
        <pc:cxnChg chg="add del mod">
          <ac:chgData name="Luke Eaton" userId="43d4cb8d4c1456c9" providerId="LiveId" clId="{334B3D6F-173E-41AE-A38B-F9A51623D78C}" dt="2024-08-20T19:56:23.104" v="7802" actId="478"/>
          <ac:cxnSpMkLst>
            <pc:docMk/>
            <pc:sldMk cId="1994954120" sldId="265"/>
            <ac:cxnSpMk id="8" creationId="{7FEC8EC9-7C57-B889-A86F-47D5A0E971B2}"/>
          </ac:cxnSpMkLst>
        </pc:cxnChg>
      </pc:sldChg>
      <pc:sldChg chg="addSp modSp new mod">
        <pc:chgData name="Luke Eaton" userId="43d4cb8d4c1456c9" providerId="LiveId" clId="{334B3D6F-173E-41AE-A38B-F9A51623D78C}" dt="2024-08-23T12:07:12.983" v="24845"/>
        <pc:sldMkLst>
          <pc:docMk/>
          <pc:sldMk cId="3504050275" sldId="266"/>
        </pc:sldMkLst>
        <pc:spChg chg="mod">
          <ac:chgData name="Luke Eaton" userId="43d4cb8d4c1456c9" providerId="LiveId" clId="{334B3D6F-173E-41AE-A38B-F9A51623D78C}" dt="2024-08-23T12:07:12.983" v="24845"/>
          <ac:spMkLst>
            <pc:docMk/>
            <pc:sldMk cId="3504050275" sldId="266"/>
            <ac:spMk id="2" creationId="{983795AD-01E5-B816-DDEF-B7F882D9A187}"/>
          </ac:spMkLst>
        </pc:spChg>
        <pc:spChg chg="mod">
          <ac:chgData name="Luke Eaton" userId="43d4cb8d4c1456c9" providerId="LiveId" clId="{334B3D6F-173E-41AE-A38B-F9A51623D78C}" dt="2024-08-23T11:55:13.372" v="24432" actId="14100"/>
          <ac:spMkLst>
            <pc:docMk/>
            <pc:sldMk cId="3504050275" sldId="266"/>
            <ac:spMk id="3" creationId="{75C64750-ED14-A65E-4FE2-5EEA3F3D9CD6}"/>
          </ac:spMkLst>
        </pc:spChg>
        <pc:picChg chg="add mod">
          <ac:chgData name="Luke Eaton" userId="43d4cb8d4c1456c9" providerId="LiveId" clId="{334B3D6F-173E-41AE-A38B-F9A51623D78C}" dt="2024-08-23T11:55:04.779" v="24431" actId="1037"/>
          <ac:picMkLst>
            <pc:docMk/>
            <pc:sldMk cId="3504050275" sldId="266"/>
            <ac:picMk id="1026" creationId="{B7F24AA0-22A7-9DFF-871E-93DF2DB6811D}"/>
          </ac:picMkLst>
        </pc:picChg>
      </pc:sldChg>
      <pc:sldChg chg="addSp delSp modSp new mod">
        <pc:chgData name="Luke Eaton" userId="43d4cb8d4c1456c9" providerId="LiveId" clId="{334B3D6F-173E-41AE-A38B-F9A51623D78C}" dt="2024-08-23T12:19:10.508" v="25190" actId="20577"/>
        <pc:sldMkLst>
          <pc:docMk/>
          <pc:sldMk cId="1060278754" sldId="267"/>
        </pc:sldMkLst>
        <pc:spChg chg="del">
          <ac:chgData name="Luke Eaton" userId="43d4cb8d4c1456c9" providerId="LiveId" clId="{334B3D6F-173E-41AE-A38B-F9A51623D78C}" dt="2024-08-22T12:48:38.361" v="9152"/>
          <ac:spMkLst>
            <pc:docMk/>
            <pc:sldMk cId="1060278754" sldId="267"/>
            <ac:spMk id="2" creationId="{FE84F16E-BB15-0285-95EC-1E676C4BBE1D}"/>
          </ac:spMkLst>
        </pc:spChg>
        <pc:spChg chg="mod">
          <ac:chgData name="Luke Eaton" userId="43d4cb8d4c1456c9" providerId="LiveId" clId="{334B3D6F-173E-41AE-A38B-F9A51623D78C}" dt="2024-08-23T12:07:27.580" v="24848" actId="27636"/>
          <ac:spMkLst>
            <pc:docMk/>
            <pc:sldMk cId="1060278754" sldId="267"/>
            <ac:spMk id="3" creationId="{C9E3848D-890B-4C91-639D-04CE6FD1DDC9}"/>
          </ac:spMkLst>
        </pc:spChg>
        <pc:spChg chg="add mod">
          <ac:chgData name="Luke Eaton" userId="43d4cb8d4c1456c9" providerId="LiveId" clId="{334B3D6F-173E-41AE-A38B-F9A51623D78C}" dt="2024-08-23T12:19:10.508" v="25190" actId="20577"/>
          <ac:spMkLst>
            <pc:docMk/>
            <pc:sldMk cId="1060278754" sldId="267"/>
            <ac:spMk id="4" creationId="{EC3927A2-971A-6277-85EF-7F742E88952A}"/>
          </ac:spMkLst>
        </pc:spChg>
        <pc:spChg chg="add mod">
          <ac:chgData name="Luke Eaton" userId="43d4cb8d4c1456c9" providerId="LiveId" clId="{334B3D6F-173E-41AE-A38B-F9A51623D78C}" dt="2024-08-22T14:33:27.776" v="13067" actId="1035"/>
          <ac:spMkLst>
            <pc:docMk/>
            <pc:sldMk cId="1060278754" sldId="267"/>
            <ac:spMk id="5" creationId="{F60A990D-7EE5-AE73-7AC7-E121021328BC}"/>
          </ac:spMkLst>
        </pc:spChg>
        <pc:picChg chg="add del mod">
          <ac:chgData name="Luke Eaton" userId="43d4cb8d4c1456c9" providerId="LiveId" clId="{334B3D6F-173E-41AE-A38B-F9A51623D78C}" dt="2024-08-22T13:10:11.343" v="10101" actId="478"/>
          <ac:picMkLst>
            <pc:docMk/>
            <pc:sldMk cId="1060278754" sldId="267"/>
            <ac:picMk id="2050" creationId="{DBD08D34-382D-C28D-8ED0-B00955D1A106}"/>
          </ac:picMkLst>
        </pc:picChg>
        <pc:picChg chg="add del mod">
          <ac:chgData name="Luke Eaton" userId="43d4cb8d4c1456c9" providerId="LiveId" clId="{334B3D6F-173E-41AE-A38B-F9A51623D78C}" dt="2024-08-22T13:10:25.272" v="10104" actId="478"/>
          <ac:picMkLst>
            <pc:docMk/>
            <pc:sldMk cId="1060278754" sldId="267"/>
            <ac:picMk id="2052" creationId="{CACFA5FE-39C7-A086-995F-FCB30233263D}"/>
          </ac:picMkLst>
        </pc:picChg>
        <pc:picChg chg="add mod">
          <ac:chgData name="Luke Eaton" userId="43d4cb8d4c1456c9" providerId="LiveId" clId="{334B3D6F-173E-41AE-A38B-F9A51623D78C}" dt="2024-08-22T13:10:39.960" v="10112" actId="1076"/>
          <ac:picMkLst>
            <pc:docMk/>
            <pc:sldMk cId="1060278754" sldId="267"/>
            <ac:picMk id="2054" creationId="{89BC2848-3023-64F8-02C6-373C087F3496}"/>
          </ac:picMkLst>
        </pc:picChg>
      </pc:sldChg>
      <pc:sldChg chg="addSp delSp modSp new mod ord">
        <pc:chgData name="Luke Eaton" userId="43d4cb8d4c1456c9" providerId="LiveId" clId="{334B3D6F-173E-41AE-A38B-F9A51623D78C}" dt="2024-08-23T12:21:41.481" v="25240" actId="20577"/>
        <pc:sldMkLst>
          <pc:docMk/>
          <pc:sldMk cId="2149260397" sldId="268"/>
        </pc:sldMkLst>
        <pc:spChg chg="del">
          <ac:chgData name="Luke Eaton" userId="43d4cb8d4c1456c9" providerId="LiveId" clId="{334B3D6F-173E-41AE-A38B-F9A51623D78C}" dt="2024-08-22T12:59:53.075" v="10038"/>
          <ac:spMkLst>
            <pc:docMk/>
            <pc:sldMk cId="2149260397" sldId="268"/>
            <ac:spMk id="2" creationId="{067FCD6C-D7EA-CCC3-0681-C981ECD3F7E2}"/>
          </ac:spMkLst>
        </pc:spChg>
        <pc:spChg chg="mod">
          <ac:chgData name="Luke Eaton" userId="43d4cb8d4c1456c9" providerId="LiveId" clId="{334B3D6F-173E-41AE-A38B-F9A51623D78C}" dt="2024-08-23T12:21:41.481" v="25240" actId="20577"/>
          <ac:spMkLst>
            <pc:docMk/>
            <pc:sldMk cId="2149260397" sldId="268"/>
            <ac:spMk id="3" creationId="{D3C06033-C597-FB71-35F2-B6C613A1C7E7}"/>
          </ac:spMkLst>
        </pc:spChg>
        <pc:spChg chg="add mod">
          <ac:chgData name="Luke Eaton" userId="43d4cb8d4c1456c9" providerId="LiveId" clId="{334B3D6F-173E-41AE-A38B-F9A51623D78C}" dt="2024-08-23T12:19:07.719" v="25189" actId="14100"/>
          <ac:spMkLst>
            <pc:docMk/>
            <pc:sldMk cId="2149260397" sldId="268"/>
            <ac:spMk id="5" creationId="{2FC4C9E0-E82F-06AF-F632-C5DFFE7E9DBC}"/>
          </ac:spMkLst>
        </pc:spChg>
        <pc:spChg chg="add mod">
          <ac:chgData name="Luke Eaton" userId="43d4cb8d4c1456c9" providerId="LiveId" clId="{334B3D6F-173E-41AE-A38B-F9A51623D78C}" dt="2024-08-22T16:37:35.321" v="16810" actId="20577"/>
          <ac:spMkLst>
            <pc:docMk/>
            <pc:sldMk cId="2149260397" sldId="268"/>
            <ac:spMk id="6" creationId="{25989DEF-5732-7B6A-50BD-B8456E5187EF}"/>
          </ac:spMkLst>
        </pc:spChg>
        <pc:picChg chg="add del mod">
          <ac:chgData name="Luke Eaton" userId="43d4cb8d4c1456c9" providerId="LiveId" clId="{334B3D6F-173E-41AE-A38B-F9A51623D78C}" dt="2024-08-22T12:53:27.127" v="9396" actId="478"/>
          <ac:picMkLst>
            <pc:docMk/>
            <pc:sldMk cId="2149260397" sldId="268"/>
            <ac:picMk id="4" creationId="{9A5EC146-811C-4F26-5160-D4D9B6FB063E}"/>
          </ac:picMkLst>
        </pc:picChg>
        <pc:picChg chg="add del mod">
          <ac:chgData name="Luke Eaton" userId="43d4cb8d4c1456c9" providerId="LiveId" clId="{334B3D6F-173E-41AE-A38B-F9A51623D78C}" dt="2024-08-22T13:32:27.026" v="10840" actId="478"/>
          <ac:picMkLst>
            <pc:docMk/>
            <pc:sldMk cId="2149260397" sldId="268"/>
            <ac:picMk id="3074" creationId="{32BBDBFB-E805-4935-FAE9-3752D7B6A3B9}"/>
          </ac:picMkLst>
        </pc:picChg>
        <pc:picChg chg="add mod">
          <ac:chgData name="Luke Eaton" userId="43d4cb8d4c1456c9" providerId="LiveId" clId="{334B3D6F-173E-41AE-A38B-F9A51623D78C}" dt="2024-08-22T14:21:50.778" v="12533" actId="1037"/>
          <ac:picMkLst>
            <pc:docMk/>
            <pc:sldMk cId="2149260397" sldId="268"/>
            <ac:picMk id="3076" creationId="{DD395212-CCE5-55B2-E358-4E947439A36F}"/>
          </ac:picMkLst>
        </pc:picChg>
        <pc:picChg chg="add del mod">
          <ac:chgData name="Luke Eaton" userId="43d4cb8d4c1456c9" providerId="LiveId" clId="{334B3D6F-173E-41AE-A38B-F9A51623D78C}" dt="2024-08-22T14:21:20.580" v="12480" actId="478"/>
          <ac:picMkLst>
            <pc:docMk/>
            <pc:sldMk cId="2149260397" sldId="268"/>
            <ac:picMk id="3078" creationId="{2308ED6F-7A96-DB96-D9CE-4AF8D90B868F}"/>
          </ac:picMkLst>
        </pc:picChg>
        <pc:picChg chg="add mod">
          <ac:chgData name="Luke Eaton" userId="43d4cb8d4c1456c9" providerId="LiveId" clId="{334B3D6F-173E-41AE-A38B-F9A51623D78C}" dt="2024-08-22T14:21:40.532" v="12499" actId="1038"/>
          <ac:picMkLst>
            <pc:docMk/>
            <pc:sldMk cId="2149260397" sldId="268"/>
            <ac:picMk id="3080" creationId="{0A9CE469-7BC3-AB1F-0024-A6EC83753AB9}"/>
          </ac:picMkLst>
        </pc:picChg>
      </pc:sldChg>
      <pc:sldChg chg="addSp delSp modSp new mod">
        <pc:chgData name="Luke Eaton" userId="43d4cb8d4c1456c9" providerId="LiveId" clId="{334B3D6F-173E-41AE-A38B-F9A51623D78C}" dt="2024-08-23T12:24:01.200" v="25329" actId="20577"/>
        <pc:sldMkLst>
          <pc:docMk/>
          <pc:sldMk cId="913487190" sldId="269"/>
        </pc:sldMkLst>
        <pc:spChg chg="del">
          <ac:chgData name="Luke Eaton" userId="43d4cb8d4c1456c9" providerId="LiveId" clId="{334B3D6F-173E-41AE-A38B-F9A51623D78C}" dt="2024-08-22T13:15:34.048" v="10113"/>
          <ac:spMkLst>
            <pc:docMk/>
            <pc:sldMk cId="913487190" sldId="269"/>
            <ac:spMk id="2" creationId="{2FD8787C-B88F-BE70-61D1-3CE6DD0E119B}"/>
          </ac:spMkLst>
        </pc:spChg>
        <pc:spChg chg="del">
          <ac:chgData name="Luke Eaton" userId="43d4cb8d4c1456c9" providerId="LiveId" clId="{334B3D6F-173E-41AE-A38B-F9A51623D78C}" dt="2024-08-22T13:18:27.576" v="10151"/>
          <ac:spMkLst>
            <pc:docMk/>
            <pc:sldMk cId="913487190" sldId="269"/>
            <ac:spMk id="3" creationId="{1BC11F0D-EC28-9A20-C933-6C14B849DB52}"/>
          </ac:spMkLst>
        </pc:spChg>
        <pc:spChg chg="add mod">
          <ac:chgData name="Luke Eaton" userId="43d4cb8d4c1456c9" providerId="LiveId" clId="{334B3D6F-173E-41AE-A38B-F9A51623D78C}" dt="2024-08-23T12:07:27.471" v="24847"/>
          <ac:spMkLst>
            <pc:docMk/>
            <pc:sldMk cId="913487190" sldId="269"/>
            <ac:spMk id="4" creationId="{21862BD1-552A-6EE3-A373-B21FE5038B4A}"/>
          </ac:spMkLst>
        </pc:spChg>
        <pc:spChg chg="add mod">
          <ac:chgData name="Luke Eaton" userId="43d4cb8d4c1456c9" providerId="LiveId" clId="{334B3D6F-173E-41AE-A38B-F9A51623D78C}" dt="2024-08-23T12:24:01.200" v="25329" actId="20577"/>
          <ac:spMkLst>
            <pc:docMk/>
            <pc:sldMk cId="913487190" sldId="269"/>
            <ac:spMk id="7" creationId="{BDE71442-4CA6-9708-1411-5A818441A235}"/>
          </ac:spMkLst>
        </pc:spChg>
        <pc:graphicFrameChg chg="add mod modGraphic">
          <ac:chgData name="Luke Eaton" userId="43d4cb8d4c1456c9" providerId="LiveId" clId="{334B3D6F-173E-41AE-A38B-F9A51623D78C}" dt="2024-08-23T12:23:29.757" v="25316" actId="14100"/>
          <ac:graphicFrameMkLst>
            <pc:docMk/>
            <pc:sldMk cId="913487190" sldId="269"/>
            <ac:graphicFrameMk id="5" creationId="{9E69CF9A-7E43-5479-CD51-DF202E063BD5}"/>
          </ac:graphicFrameMkLst>
        </pc:graphicFrameChg>
        <pc:graphicFrameChg chg="add mod modGraphic">
          <ac:chgData name="Luke Eaton" userId="43d4cb8d4c1456c9" providerId="LiveId" clId="{334B3D6F-173E-41AE-A38B-F9A51623D78C}" dt="2024-08-23T12:23:34.088" v="25318" actId="14100"/>
          <ac:graphicFrameMkLst>
            <pc:docMk/>
            <pc:sldMk cId="913487190" sldId="269"/>
            <ac:graphicFrameMk id="6" creationId="{2504BDF2-3F3E-21A4-1318-CF3749154DDD}"/>
          </ac:graphicFrameMkLst>
        </pc:graphicFrameChg>
        <pc:picChg chg="add mod">
          <ac:chgData name="Luke Eaton" userId="43d4cb8d4c1456c9" providerId="LiveId" clId="{334B3D6F-173E-41AE-A38B-F9A51623D78C}" dt="2024-08-22T13:16:26.281" v="10137" actId="14100"/>
          <ac:picMkLst>
            <pc:docMk/>
            <pc:sldMk cId="913487190" sldId="269"/>
            <ac:picMk id="5122" creationId="{0C425338-E781-A16B-41B2-052ECB9A7A35}"/>
          </ac:picMkLst>
        </pc:picChg>
        <pc:picChg chg="add mod">
          <ac:chgData name="Luke Eaton" userId="43d4cb8d4c1456c9" providerId="LiveId" clId="{334B3D6F-173E-41AE-A38B-F9A51623D78C}" dt="2024-08-22T13:17:54.834" v="10141" actId="14100"/>
          <ac:picMkLst>
            <pc:docMk/>
            <pc:sldMk cId="913487190" sldId="269"/>
            <ac:picMk id="5124" creationId="{AAFCD2C9-D931-98FC-D56B-2CBF7511F43A}"/>
          </ac:picMkLst>
        </pc:picChg>
      </pc:sldChg>
      <pc:sldChg chg="new del">
        <pc:chgData name="Luke Eaton" userId="43d4cb8d4c1456c9" providerId="LiveId" clId="{334B3D6F-173E-41AE-A38B-F9A51623D78C}" dt="2024-08-22T12:52:20.568" v="9394" actId="680"/>
        <pc:sldMkLst>
          <pc:docMk/>
          <pc:sldMk cId="3354263478" sldId="269"/>
        </pc:sldMkLst>
      </pc:sldChg>
      <pc:sldChg chg="addSp modSp new mod">
        <pc:chgData name="Luke Eaton" userId="43d4cb8d4c1456c9" providerId="LiveId" clId="{334B3D6F-173E-41AE-A38B-F9A51623D78C}" dt="2024-08-23T12:25:39.869" v="25363" actId="1038"/>
        <pc:sldMkLst>
          <pc:docMk/>
          <pc:sldMk cId="997228519" sldId="270"/>
        </pc:sldMkLst>
        <pc:spChg chg="mod">
          <ac:chgData name="Luke Eaton" userId="43d4cb8d4c1456c9" providerId="LiveId" clId="{334B3D6F-173E-41AE-A38B-F9A51623D78C}" dt="2024-08-23T12:07:45.020" v="24850"/>
          <ac:spMkLst>
            <pc:docMk/>
            <pc:sldMk cId="997228519" sldId="270"/>
            <ac:spMk id="2" creationId="{0EC008B5-5FB1-CF6C-FD7C-587E01D41E43}"/>
          </ac:spMkLst>
        </pc:spChg>
        <pc:spChg chg="mod">
          <ac:chgData name="Luke Eaton" userId="43d4cb8d4c1456c9" providerId="LiveId" clId="{334B3D6F-173E-41AE-A38B-F9A51623D78C}" dt="2024-08-22T14:34:36.922" v="13178" actId="20577"/>
          <ac:spMkLst>
            <pc:docMk/>
            <pc:sldMk cId="997228519" sldId="270"/>
            <ac:spMk id="3" creationId="{F426EE77-7239-9F49-1184-5E7CF1647212}"/>
          </ac:spMkLst>
        </pc:spChg>
        <pc:spChg chg="add mod">
          <ac:chgData name="Luke Eaton" userId="43d4cb8d4c1456c9" providerId="LiveId" clId="{334B3D6F-173E-41AE-A38B-F9A51623D78C}" dt="2024-08-22T14:31:54.479" v="12833" actId="1038"/>
          <ac:spMkLst>
            <pc:docMk/>
            <pc:sldMk cId="997228519" sldId="270"/>
            <ac:spMk id="4" creationId="{8AD0B8A0-76B9-D89E-DFFA-8BFF77CA94EF}"/>
          </ac:spMkLst>
        </pc:spChg>
        <pc:spChg chg="add mod">
          <ac:chgData name="Luke Eaton" userId="43d4cb8d4c1456c9" providerId="LiveId" clId="{334B3D6F-173E-41AE-A38B-F9A51623D78C}" dt="2024-08-23T12:25:39.869" v="25363" actId="1038"/>
          <ac:spMkLst>
            <pc:docMk/>
            <pc:sldMk cId="997228519" sldId="270"/>
            <ac:spMk id="5" creationId="{B6612DF5-2D04-DD47-3222-8D1C1C1DFF94}"/>
          </ac:spMkLst>
        </pc:spChg>
        <pc:spChg chg="add mod">
          <ac:chgData name="Luke Eaton" userId="43d4cb8d4c1456c9" providerId="LiveId" clId="{334B3D6F-173E-41AE-A38B-F9A51623D78C}" dt="2024-08-23T12:25:00.640" v="25342" actId="113"/>
          <ac:spMkLst>
            <pc:docMk/>
            <pc:sldMk cId="997228519" sldId="270"/>
            <ac:spMk id="6" creationId="{D3AA3E7F-8346-E914-3665-0BE7A84885F5}"/>
          </ac:spMkLst>
        </pc:spChg>
        <pc:picChg chg="add mod">
          <ac:chgData name="Luke Eaton" userId="43d4cb8d4c1456c9" providerId="LiveId" clId="{334B3D6F-173E-41AE-A38B-F9A51623D78C}" dt="2024-08-22T14:32:15.340" v="12856" actId="1076"/>
          <ac:picMkLst>
            <pc:docMk/>
            <pc:sldMk cId="997228519" sldId="270"/>
            <ac:picMk id="6146" creationId="{A5A1F376-6595-A4C8-0F10-DBB9EFD34F66}"/>
          </ac:picMkLst>
        </pc:picChg>
        <pc:picChg chg="add mod">
          <ac:chgData name="Luke Eaton" userId="43d4cb8d4c1456c9" providerId="LiveId" clId="{334B3D6F-173E-41AE-A38B-F9A51623D78C}" dt="2024-08-22T14:31:54.479" v="12833" actId="1038"/>
          <ac:picMkLst>
            <pc:docMk/>
            <pc:sldMk cId="997228519" sldId="270"/>
            <ac:picMk id="6148" creationId="{CBFAE925-6B7F-9927-F36A-2E776B060EB0}"/>
          </ac:picMkLst>
        </pc:picChg>
        <pc:picChg chg="add mod">
          <ac:chgData name="Luke Eaton" userId="43d4cb8d4c1456c9" providerId="LiveId" clId="{334B3D6F-173E-41AE-A38B-F9A51623D78C}" dt="2024-08-23T12:25:15.496" v="25350" actId="1038"/>
          <ac:picMkLst>
            <pc:docMk/>
            <pc:sldMk cId="997228519" sldId="270"/>
            <ac:picMk id="6150" creationId="{1C26E273-8865-1E5C-0A08-C53A80A0C1A0}"/>
          </ac:picMkLst>
        </pc:picChg>
        <pc:picChg chg="add mod">
          <ac:chgData name="Luke Eaton" userId="43d4cb8d4c1456c9" providerId="LiveId" clId="{334B3D6F-173E-41AE-A38B-F9A51623D78C}" dt="2024-08-23T12:25:24.014" v="25358" actId="1038"/>
          <ac:picMkLst>
            <pc:docMk/>
            <pc:sldMk cId="997228519" sldId="270"/>
            <ac:picMk id="6152" creationId="{D406F177-3DCF-BA50-6429-13EB0B609A86}"/>
          </ac:picMkLst>
        </pc:picChg>
        <pc:picChg chg="add mod">
          <ac:chgData name="Luke Eaton" userId="43d4cb8d4c1456c9" providerId="LiveId" clId="{334B3D6F-173E-41AE-A38B-F9A51623D78C}" dt="2024-08-22T14:32:02.403" v="12853" actId="1037"/>
          <ac:picMkLst>
            <pc:docMk/>
            <pc:sldMk cId="997228519" sldId="270"/>
            <ac:picMk id="6154" creationId="{0E6AC5EA-DFA6-3760-B3B1-E351A5DB5410}"/>
          </ac:picMkLst>
        </pc:picChg>
      </pc:sldChg>
      <pc:sldChg chg="addSp delSp modSp new mod">
        <pc:chgData name="Luke Eaton" userId="43d4cb8d4c1456c9" providerId="LiveId" clId="{334B3D6F-173E-41AE-A38B-F9A51623D78C}" dt="2024-08-23T12:27:19.383" v="25369" actId="20577"/>
        <pc:sldMkLst>
          <pc:docMk/>
          <pc:sldMk cId="1294537152" sldId="271"/>
        </pc:sldMkLst>
        <pc:spChg chg="mod">
          <ac:chgData name="Luke Eaton" userId="43d4cb8d4c1456c9" providerId="LiveId" clId="{334B3D6F-173E-41AE-A38B-F9A51623D78C}" dt="2024-08-22T16:02:30.471" v="14811" actId="1035"/>
          <ac:spMkLst>
            <pc:docMk/>
            <pc:sldMk cId="1294537152" sldId="271"/>
            <ac:spMk id="2" creationId="{96644969-77E3-7916-AE94-D85475B4CBDB}"/>
          </ac:spMkLst>
        </pc:spChg>
        <pc:spChg chg="del">
          <ac:chgData name="Luke Eaton" userId="43d4cb8d4c1456c9" providerId="LiveId" clId="{334B3D6F-173E-41AE-A38B-F9A51623D78C}" dt="2024-08-22T14:52:41.731" v="13861"/>
          <ac:spMkLst>
            <pc:docMk/>
            <pc:sldMk cId="1294537152" sldId="271"/>
            <ac:spMk id="3" creationId="{D0BE2930-5ED3-34DD-59A1-AC01F032D1CA}"/>
          </ac:spMkLst>
        </pc:spChg>
        <pc:spChg chg="add mod">
          <ac:chgData name="Luke Eaton" userId="43d4cb8d4c1456c9" providerId="LiveId" clId="{334B3D6F-173E-41AE-A38B-F9A51623D78C}" dt="2024-08-23T11:15:51.073" v="22601" actId="114"/>
          <ac:spMkLst>
            <pc:docMk/>
            <pc:sldMk cId="1294537152" sldId="271"/>
            <ac:spMk id="7" creationId="{F6426990-E3BD-9A04-5176-E89539DC4D7F}"/>
          </ac:spMkLst>
        </pc:spChg>
        <pc:spChg chg="add mod">
          <ac:chgData name="Luke Eaton" userId="43d4cb8d4c1456c9" providerId="LiveId" clId="{334B3D6F-173E-41AE-A38B-F9A51623D78C}" dt="2024-08-23T12:27:19.383" v="25369" actId="20577"/>
          <ac:spMkLst>
            <pc:docMk/>
            <pc:sldMk cId="1294537152" sldId="271"/>
            <ac:spMk id="9" creationId="{B7D27DB6-0806-EA9C-38F4-AED5EFCA0E15}"/>
          </ac:spMkLst>
        </pc:spChg>
        <pc:graphicFrameChg chg="add mod modGraphic">
          <ac:chgData name="Luke Eaton" userId="43d4cb8d4c1456c9" providerId="LiveId" clId="{334B3D6F-173E-41AE-A38B-F9A51623D78C}" dt="2024-08-22T16:02:30.471" v="14811" actId="1035"/>
          <ac:graphicFrameMkLst>
            <pc:docMk/>
            <pc:sldMk cId="1294537152" sldId="271"/>
            <ac:graphicFrameMk id="4" creationId="{71302ACA-75D4-98F3-DB3C-24B9AAF9CD58}"/>
          </ac:graphicFrameMkLst>
        </pc:graphicFrameChg>
        <pc:graphicFrameChg chg="add del mod modGraphic">
          <ac:chgData name="Luke Eaton" userId="43d4cb8d4c1456c9" providerId="LiveId" clId="{334B3D6F-173E-41AE-A38B-F9A51623D78C}" dt="2024-08-22T14:56:08.334" v="13888" actId="478"/>
          <ac:graphicFrameMkLst>
            <pc:docMk/>
            <pc:sldMk cId="1294537152" sldId="271"/>
            <ac:graphicFrameMk id="5" creationId="{9604C3E2-D0ED-5F9A-5325-129114E133CD}"/>
          </ac:graphicFrameMkLst>
        </pc:graphicFrameChg>
        <pc:graphicFrameChg chg="add mod modGraphic">
          <ac:chgData name="Luke Eaton" userId="43d4cb8d4c1456c9" providerId="LiveId" clId="{334B3D6F-173E-41AE-A38B-F9A51623D78C}" dt="2024-08-22T16:02:30.471" v="14811" actId="1035"/>
          <ac:graphicFrameMkLst>
            <pc:docMk/>
            <pc:sldMk cId="1294537152" sldId="271"/>
            <ac:graphicFrameMk id="6" creationId="{BF3FB06B-2643-06DD-0970-BC599B111F33}"/>
          </ac:graphicFrameMkLst>
        </pc:graphicFrameChg>
        <pc:graphicFrameChg chg="add mod modGraphic">
          <ac:chgData name="Luke Eaton" userId="43d4cb8d4c1456c9" providerId="LiveId" clId="{334B3D6F-173E-41AE-A38B-F9A51623D78C}" dt="2024-08-22T16:02:30.471" v="14811" actId="1035"/>
          <ac:graphicFrameMkLst>
            <pc:docMk/>
            <pc:sldMk cId="1294537152" sldId="271"/>
            <ac:graphicFrameMk id="8" creationId="{1BEDBB79-7E7D-DE5A-AE64-67C4710E986B}"/>
          </ac:graphicFrameMkLst>
        </pc:graphicFrameChg>
        <pc:picChg chg="add del mod">
          <ac:chgData name="Luke Eaton" userId="43d4cb8d4c1456c9" providerId="LiveId" clId="{334B3D6F-173E-41AE-A38B-F9A51623D78C}" dt="2024-08-22T14:56:09.492" v="13889" actId="478"/>
          <ac:picMkLst>
            <pc:docMk/>
            <pc:sldMk cId="1294537152" sldId="271"/>
            <ac:picMk id="7170" creationId="{D7AC7A93-754B-BD7F-E580-CAC68FA692F0}"/>
          </ac:picMkLst>
        </pc:picChg>
        <pc:picChg chg="add del mod">
          <ac:chgData name="Luke Eaton" userId="43d4cb8d4c1456c9" providerId="LiveId" clId="{334B3D6F-173E-41AE-A38B-F9A51623D78C}" dt="2024-08-22T14:56:22.719" v="13892" actId="478"/>
          <ac:picMkLst>
            <pc:docMk/>
            <pc:sldMk cId="1294537152" sldId="271"/>
            <ac:picMk id="7172" creationId="{A936414F-A8ED-E612-B9CC-22B56A935168}"/>
          </ac:picMkLst>
        </pc:picChg>
        <pc:picChg chg="add mod">
          <ac:chgData name="Luke Eaton" userId="43d4cb8d4c1456c9" providerId="LiveId" clId="{334B3D6F-173E-41AE-A38B-F9A51623D78C}" dt="2024-08-22T16:02:30.471" v="14811" actId="1035"/>
          <ac:picMkLst>
            <pc:docMk/>
            <pc:sldMk cId="1294537152" sldId="271"/>
            <ac:picMk id="7174" creationId="{87840459-2C65-F0C9-8C01-37777DF639E0}"/>
          </ac:picMkLst>
        </pc:picChg>
      </pc:sldChg>
      <pc:sldChg chg="addSp delSp modSp new mod">
        <pc:chgData name="Luke Eaton" userId="43d4cb8d4c1456c9" providerId="LiveId" clId="{334B3D6F-173E-41AE-A38B-F9A51623D78C}" dt="2024-08-23T12:32:38.088" v="25600" actId="1036"/>
        <pc:sldMkLst>
          <pc:docMk/>
          <pc:sldMk cId="2251778060" sldId="272"/>
        </pc:sldMkLst>
        <pc:spChg chg="mod">
          <ac:chgData name="Luke Eaton" userId="43d4cb8d4c1456c9" providerId="LiveId" clId="{334B3D6F-173E-41AE-A38B-F9A51623D78C}" dt="2024-08-22T16:25:48.821" v="16035" actId="20577"/>
          <ac:spMkLst>
            <pc:docMk/>
            <pc:sldMk cId="2251778060" sldId="272"/>
            <ac:spMk id="2" creationId="{4A351724-8918-3879-8156-171D7AA7489F}"/>
          </ac:spMkLst>
        </pc:spChg>
        <pc:spChg chg="del">
          <ac:chgData name="Luke Eaton" userId="43d4cb8d4c1456c9" providerId="LiveId" clId="{334B3D6F-173E-41AE-A38B-F9A51623D78C}" dt="2024-08-22T15:48:26.489" v="14004"/>
          <ac:spMkLst>
            <pc:docMk/>
            <pc:sldMk cId="2251778060" sldId="272"/>
            <ac:spMk id="3" creationId="{153C3A26-A69A-8050-8076-F5D748F2CAB3}"/>
          </ac:spMkLst>
        </pc:spChg>
        <pc:spChg chg="add mod">
          <ac:chgData name="Luke Eaton" userId="43d4cb8d4c1456c9" providerId="LiveId" clId="{334B3D6F-173E-41AE-A38B-F9A51623D78C}" dt="2024-08-23T12:32:34.239" v="25588" actId="20577"/>
          <ac:spMkLst>
            <pc:docMk/>
            <pc:sldMk cId="2251778060" sldId="272"/>
            <ac:spMk id="4" creationId="{7F796C3C-6792-B0E4-2603-0E92A6876EBB}"/>
          </ac:spMkLst>
        </pc:spChg>
        <pc:spChg chg="add mod">
          <ac:chgData name="Luke Eaton" userId="43d4cb8d4c1456c9" providerId="LiveId" clId="{334B3D6F-173E-41AE-A38B-F9A51623D78C}" dt="2024-08-23T12:32:38.088" v="25600" actId="1036"/>
          <ac:spMkLst>
            <pc:docMk/>
            <pc:sldMk cId="2251778060" sldId="272"/>
            <ac:spMk id="7" creationId="{DE6310FD-CFEF-7A2A-7048-FF1EB9CFE6FA}"/>
          </ac:spMkLst>
        </pc:spChg>
        <pc:graphicFrameChg chg="add mod modGraphic">
          <ac:chgData name="Luke Eaton" userId="43d4cb8d4c1456c9" providerId="LiveId" clId="{334B3D6F-173E-41AE-A38B-F9A51623D78C}" dt="2024-08-23T12:28:41.347" v="25408" actId="1037"/>
          <ac:graphicFrameMkLst>
            <pc:docMk/>
            <pc:sldMk cId="2251778060" sldId="272"/>
            <ac:graphicFrameMk id="5" creationId="{179DE961-8CB8-7D79-AC0A-E470EABDADDD}"/>
          </ac:graphicFrameMkLst>
        </pc:graphicFrameChg>
        <pc:graphicFrameChg chg="add mod modGraphic">
          <ac:chgData name="Luke Eaton" userId="43d4cb8d4c1456c9" providerId="LiveId" clId="{334B3D6F-173E-41AE-A38B-F9A51623D78C}" dt="2024-08-23T12:28:44.741" v="25409" actId="1037"/>
          <ac:graphicFrameMkLst>
            <pc:docMk/>
            <pc:sldMk cId="2251778060" sldId="272"/>
            <ac:graphicFrameMk id="6" creationId="{5BD4D5EB-1518-0D3D-7CE8-A018AB320F31}"/>
          </ac:graphicFrameMkLst>
        </pc:graphicFrameChg>
        <pc:picChg chg="add mod">
          <ac:chgData name="Luke Eaton" userId="43d4cb8d4c1456c9" providerId="LiveId" clId="{334B3D6F-173E-41AE-A38B-F9A51623D78C}" dt="2024-08-22T16:20:48.615" v="15620" actId="1076"/>
          <ac:picMkLst>
            <pc:docMk/>
            <pc:sldMk cId="2251778060" sldId="272"/>
            <ac:picMk id="10242" creationId="{D0132C4F-0DC6-3023-D386-DB4B88319808}"/>
          </ac:picMkLst>
        </pc:picChg>
        <pc:picChg chg="add mod">
          <ac:chgData name="Luke Eaton" userId="43d4cb8d4c1456c9" providerId="LiveId" clId="{334B3D6F-173E-41AE-A38B-F9A51623D78C}" dt="2024-08-23T12:27:52.779" v="25379" actId="1038"/>
          <ac:picMkLst>
            <pc:docMk/>
            <pc:sldMk cId="2251778060" sldId="272"/>
            <ac:picMk id="10244" creationId="{7FB3E67C-BBE8-C8B8-7579-61281C464AF0}"/>
          </ac:picMkLst>
        </pc:picChg>
      </pc:sldChg>
      <pc:sldChg chg="addSp delSp modSp new mod">
        <pc:chgData name="Luke Eaton" userId="43d4cb8d4c1456c9" providerId="LiveId" clId="{334B3D6F-173E-41AE-A38B-F9A51623D78C}" dt="2024-08-23T12:41:14.152" v="26019" actId="20577"/>
        <pc:sldMkLst>
          <pc:docMk/>
          <pc:sldMk cId="2278843145" sldId="273"/>
        </pc:sldMkLst>
        <pc:spChg chg="mod">
          <ac:chgData name="Luke Eaton" userId="43d4cb8d4c1456c9" providerId="LiveId" clId="{334B3D6F-173E-41AE-A38B-F9A51623D78C}" dt="2024-08-22T17:12:18.953" v="19844" actId="20577"/>
          <ac:spMkLst>
            <pc:docMk/>
            <pc:sldMk cId="2278843145" sldId="273"/>
            <ac:spMk id="2" creationId="{43EBB004-1EAC-BD36-AA6E-AB51A2AFE4AF}"/>
          </ac:spMkLst>
        </pc:spChg>
        <pc:spChg chg="del">
          <ac:chgData name="Luke Eaton" userId="43d4cb8d4c1456c9" providerId="LiveId" clId="{334B3D6F-173E-41AE-A38B-F9A51623D78C}" dt="2024-08-22T16:16:46.594" v="15558"/>
          <ac:spMkLst>
            <pc:docMk/>
            <pc:sldMk cId="2278843145" sldId="273"/>
            <ac:spMk id="3" creationId="{7FEF732D-C6DB-9A05-BFAF-F5F58F35E6BA}"/>
          </ac:spMkLst>
        </pc:spChg>
        <pc:spChg chg="add mod">
          <ac:chgData name="Luke Eaton" userId="43d4cb8d4c1456c9" providerId="LiveId" clId="{334B3D6F-173E-41AE-A38B-F9A51623D78C}" dt="2024-08-23T12:41:14.152" v="26019" actId="20577"/>
          <ac:spMkLst>
            <pc:docMk/>
            <pc:sldMk cId="2278843145" sldId="273"/>
            <ac:spMk id="6" creationId="{5D5B62D6-1816-39FE-FC86-9C939E5AB9A9}"/>
          </ac:spMkLst>
        </pc:spChg>
        <pc:graphicFrameChg chg="add del mod modGraphic">
          <ac:chgData name="Luke Eaton" userId="43d4cb8d4c1456c9" providerId="LiveId" clId="{334B3D6F-173E-41AE-A38B-F9A51623D78C}" dt="2024-08-22T16:18:50.269" v="15588" actId="21"/>
          <ac:graphicFrameMkLst>
            <pc:docMk/>
            <pc:sldMk cId="2278843145" sldId="273"/>
            <ac:graphicFrameMk id="4" creationId="{5BD4D5EB-1518-0D3D-7CE8-A018AB320F31}"/>
          </ac:graphicFrameMkLst>
        </pc:graphicFrameChg>
      </pc:sldChg>
      <pc:sldChg chg="modSp new mod">
        <pc:chgData name="Luke Eaton" userId="43d4cb8d4c1456c9" providerId="LiveId" clId="{334B3D6F-173E-41AE-A38B-F9A51623D78C}" dt="2024-08-23T12:47:17.031" v="26235" actId="404"/>
        <pc:sldMkLst>
          <pc:docMk/>
          <pc:sldMk cId="2901025686" sldId="274"/>
        </pc:sldMkLst>
        <pc:spChg chg="mod">
          <ac:chgData name="Luke Eaton" userId="43d4cb8d4c1456c9" providerId="LiveId" clId="{334B3D6F-173E-41AE-A38B-F9A51623D78C}" dt="2024-08-23T12:07:50.967" v="24851"/>
          <ac:spMkLst>
            <pc:docMk/>
            <pc:sldMk cId="2901025686" sldId="274"/>
            <ac:spMk id="2" creationId="{C5E8BF92-F63E-9E87-695B-632EE7831F04}"/>
          </ac:spMkLst>
        </pc:spChg>
        <pc:spChg chg="mod">
          <ac:chgData name="Luke Eaton" userId="43d4cb8d4c1456c9" providerId="LiveId" clId="{334B3D6F-173E-41AE-A38B-F9A51623D78C}" dt="2024-08-23T12:47:17.031" v="26235" actId="404"/>
          <ac:spMkLst>
            <pc:docMk/>
            <pc:sldMk cId="2901025686" sldId="274"/>
            <ac:spMk id="3" creationId="{B055A83C-A24E-D081-0BC5-A87E6DE4A58E}"/>
          </ac:spMkLst>
        </pc:spChg>
      </pc:sldChg>
      <pc:sldChg chg="new del">
        <pc:chgData name="Luke Eaton" userId="43d4cb8d4c1456c9" providerId="LiveId" clId="{334B3D6F-173E-41AE-A38B-F9A51623D78C}" dt="2024-08-22T17:12:13.557" v="19841" actId="47"/>
        <pc:sldMkLst>
          <pc:docMk/>
          <pc:sldMk cId="593929154" sldId="275"/>
        </pc:sldMkLst>
      </pc:sldChg>
      <pc:sldChg chg="modSp add mod">
        <pc:chgData name="Luke Eaton" userId="43d4cb8d4c1456c9" providerId="LiveId" clId="{334B3D6F-173E-41AE-A38B-F9A51623D78C}" dt="2024-08-23T12:44:30.869" v="26082" actId="20577"/>
        <pc:sldMkLst>
          <pc:docMk/>
          <pc:sldMk cId="2250331289" sldId="276"/>
        </pc:sldMkLst>
        <pc:spChg chg="mod">
          <ac:chgData name="Luke Eaton" userId="43d4cb8d4c1456c9" providerId="LiveId" clId="{334B3D6F-173E-41AE-A38B-F9A51623D78C}" dt="2024-08-22T17:12:24.556" v="19847" actId="20577"/>
          <ac:spMkLst>
            <pc:docMk/>
            <pc:sldMk cId="2250331289" sldId="276"/>
            <ac:spMk id="2" creationId="{43EBB004-1EAC-BD36-AA6E-AB51A2AFE4AF}"/>
          </ac:spMkLst>
        </pc:spChg>
        <pc:spChg chg="mod">
          <ac:chgData name="Luke Eaton" userId="43d4cb8d4c1456c9" providerId="LiveId" clId="{334B3D6F-173E-41AE-A38B-F9A51623D78C}" dt="2024-08-23T12:44:30.869" v="26082" actId="20577"/>
          <ac:spMkLst>
            <pc:docMk/>
            <pc:sldMk cId="2250331289" sldId="276"/>
            <ac:spMk id="6" creationId="{5D5B62D6-1816-39FE-FC86-9C939E5AB9A9}"/>
          </ac:spMkLst>
        </pc:spChg>
      </pc:sldChg>
      <pc:sldChg chg="addSp modSp new mod">
        <pc:chgData name="Luke Eaton" userId="43d4cb8d4c1456c9" providerId="LiveId" clId="{334B3D6F-173E-41AE-A38B-F9A51623D78C}" dt="2024-08-23T12:08:49.706" v="24867" actId="404"/>
        <pc:sldMkLst>
          <pc:docMk/>
          <pc:sldMk cId="981020663" sldId="277"/>
        </pc:sldMkLst>
        <pc:spChg chg="mod">
          <ac:chgData name="Luke Eaton" userId="43d4cb8d4c1456c9" providerId="LiveId" clId="{334B3D6F-173E-41AE-A38B-F9A51623D78C}" dt="2024-08-23T12:08:49.706" v="24867" actId="404"/>
          <ac:spMkLst>
            <pc:docMk/>
            <pc:sldMk cId="981020663" sldId="277"/>
            <ac:spMk id="2" creationId="{FC219827-67C7-1846-31CE-7CFBB409BD78}"/>
          </ac:spMkLst>
        </pc:spChg>
        <pc:spChg chg="mod">
          <ac:chgData name="Luke Eaton" userId="43d4cb8d4c1456c9" providerId="LiveId" clId="{334B3D6F-173E-41AE-A38B-F9A51623D78C}" dt="2024-08-23T12:02:25.417" v="24646" actId="1035"/>
          <ac:spMkLst>
            <pc:docMk/>
            <pc:sldMk cId="981020663" sldId="277"/>
            <ac:spMk id="3" creationId="{17F1E9FF-446D-0BDF-B544-E26C2F3306E1}"/>
          </ac:spMkLst>
        </pc:spChg>
        <pc:spChg chg="add mod">
          <ac:chgData name="Luke Eaton" userId="43d4cb8d4c1456c9" providerId="LiveId" clId="{334B3D6F-173E-41AE-A38B-F9A51623D78C}" dt="2024-08-23T11:37:13.039" v="24107"/>
          <ac:spMkLst>
            <pc:docMk/>
            <pc:sldMk cId="981020663" sldId="277"/>
            <ac:spMk id="4" creationId="{6D08834E-D4D1-7BA7-B876-E78786E91EC1}"/>
          </ac:spMkLst>
        </pc:spChg>
      </pc:sldChg>
      <pc:sldChg chg="modSp new mod">
        <pc:chgData name="Luke Eaton" userId="43d4cb8d4c1456c9" providerId="LiveId" clId="{334B3D6F-173E-41AE-A38B-F9A51623D78C}" dt="2024-08-23T12:17:59.618" v="25186" actId="20577"/>
        <pc:sldMkLst>
          <pc:docMk/>
          <pc:sldMk cId="332214143" sldId="278"/>
        </pc:sldMkLst>
        <pc:spChg chg="mod">
          <ac:chgData name="Luke Eaton" userId="43d4cb8d4c1456c9" providerId="LiveId" clId="{334B3D6F-173E-41AE-A38B-F9A51623D78C}" dt="2024-08-23T12:09:00.088" v="24868" actId="404"/>
          <ac:spMkLst>
            <pc:docMk/>
            <pc:sldMk cId="332214143" sldId="278"/>
            <ac:spMk id="2" creationId="{AAB95106-1EBF-DAC3-0082-451712D29490}"/>
          </ac:spMkLst>
        </pc:spChg>
        <pc:spChg chg="mod">
          <ac:chgData name="Luke Eaton" userId="43d4cb8d4c1456c9" providerId="LiveId" clId="{334B3D6F-173E-41AE-A38B-F9A51623D78C}" dt="2024-08-23T12:17:59.618" v="25186" actId="20577"/>
          <ac:spMkLst>
            <pc:docMk/>
            <pc:sldMk cId="332214143" sldId="278"/>
            <ac:spMk id="3" creationId="{C3CA51C3-5DBF-2D07-9460-A6F23910BB10}"/>
          </ac:spMkLst>
        </pc:spChg>
      </pc:sldChg>
      <pc:sldChg chg="modSp new mod">
        <pc:chgData name="Luke Eaton" userId="43d4cb8d4c1456c9" providerId="LiveId" clId="{334B3D6F-173E-41AE-A38B-F9A51623D78C}" dt="2024-08-23T12:09:10.515" v="24876" actId="1035"/>
        <pc:sldMkLst>
          <pc:docMk/>
          <pc:sldMk cId="2815786369" sldId="279"/>
        </pc:sldMkLst>
        <pc:spChg chg="mod">
          <ac:chgData name="Luke Eaton" userId="43d4cb8d4c1456c9" providerId="LiveId" clId="{334B3D6F-173E-41AE-A38B-F9A51623D78C}" dt="2024-08-23T12:09:10.515" v="24876" actId="1035"/>
          <ac:spMkLst>
            <pc:docMk/>
            <pc:sldMk cId="2815786369" sldId="279"/>
            <ac:spMk id="2" creationId="{120502F6-7EFE-DB75-052E-07D7A0ECC74B}"/>
          </ac:spMkLst>
        </pc:spChg>
        <pc:spChg chg="mod">
          <ac:chgData name="Luke Eaton" userId="43d4cb8d4c1456c9" providerId="LiveId" clId="{334B3D6F-173E-41AE-A38B-F9A51623D78C}" dt="2024-08-23T12:02:45.413" v="24723" actId="1035"/>
          <ac:spMkLst>
            <pc:docMk/>
            <pc:sldMk cId="2815786369" sldId="279"/>
            <ac:spMk id="3" creationId="{B82EFEB8-7945-11B1-EBBC-3BB62AEE9707}"/>
          </ac:spMkLst>
        </pc:spChg>
      </pc:sldChg>
      <pc:sldChg chg="modSp new mod setBg">
        <pc:chgData name="Luke Eaton" userId="43d4cb8d4c1456c9" providerId="LiveId" clId="{334B3D6F-173E-41AE-A38B-F9A51623D78C}" dt="2024-08-23T12:09:14.972" v="24877" actId="404"/>
        <pc:sldMkLst>
          <pc:docMk/>
          <pc:sldMk cId="3987172619" sldId="280"/>
        </pc:sldMkLst>
        <pc:spChg chg="mod">
          <ac:chgData name="Luke Eaton" userId="43d4cb8d4c1456c9" providerId="LiveId" clId="{334B3D6F-173E-41AE-A38B-F9A51623D78C}" dt="2024-08-23T12:09:14.972" v="24877" actId="404"/>
          <ac:spMkLst>
            <pc:docMk/>
            <pc:sldMk cId="3987172619" sldId="280"/>
            <ac:spMk id="2" creationId="{D2E7C12B-A28F-3332-44D0-BEA586CF5612}"/>
          </ac:spMkLst>
        </pc:spChg>
        <pc:spChg chg="mod">
          <ac:chgData name="Luke Eaton" userId="43d4cb8d4c1456c9" providerId="LiveId" clId="{334B3D6F-173E-41AE-A38B-F9A51623D78C}" dt="2024-08-23T12:01:51.740" v="24603" actId="1035"/>
          <ac:spMkLst>
            <pc:docMk/>
            <pc:sldMk cId="3987172619" sldId="280"/>
            <ac:spMk id="3" creationId="{22C89E47-1599-C629-F09B-531898094EF9}"/>
          </ac:spMkLst>
        </pc:spChg>
      </pc:sldChg>
      <pc:sldChg chg="add del">
        <pc:chgData name="Luke Eaton" userId="43d4cb8d4c1456c9" providerId="LiveId" clId="{334B3D6F-173E-41AE-A38B-F9A51623D78C}" dt="2024-08-23T12:34:53.080" v="25602"/>
        <pc:sldMkLst>
          <pc:docMk/>
          <pc:sldMk cId="2915103497" sldId="281"/>
        </pc:sldMkLst>
      </pc:sldChg>
      <pc:sldChg chg="modSp add mod">
        <pc:chgData name="Luke Eaton" userId="43d4cb8d4c1456c9" providerId="LiveId" clId="{334B3D6F-173E-41AE-A38B-F9A51623D78C}" dt="2024-08-23T12:49:04.796" v="26360" actId="20577"/>
        <pc:sldMkLst>
          <pc:docMk/>
          <pc:sldMk cId="4038099926" sldId="281"/>
        </pc:sldMkLst>
        <pc:spChg chg="mod">
          <ac:chgData name="Luke Eaton" userId="43d4cb8d4c1456c9" providerId="LiveId" clId="{334B3D6F-173E-41AE-A38B-F9A51623D78C}" dt="2024-08-23T12:48:37.728" v="26258" actId="20577"/>
          <ac:spMkLst>
            <pc:docMk/>
            <pc:sldMk cId="4038099926" sldId="281"/>
            <ac:spMk id="2" creationId="{D2E7C12B-A28F-3332-44D0-BEA586CF5612}"/>
          </ac:spMkLst>
        </pc:spChg>
        <pc:spChg chg="mod">
          <ac:chgData name="Luke Eaton" userId="43d4cb8d4c1456c9" providerId="LiveId" clId="{334B3D6F-173E-41AE-A38B-F9A51623D78C}" dt="2024-08-23T12:49:04.796" v="26360" actId="20577"/>
          <ac:spMkLst>
            <pc:docMk/>
            <pc:sldMk cId="4038099926" sldId="281"/>
            <ac:spMk id="3" creationId="{22C89E47-1599-C629-F09B-531898094EF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F0EDF-8471-4F28-BA3F-4AF51FB37B3E}" type="datetimeFigureOut">
              <a:rPr lang="en-GB" smtClean="0"/>
              <a:t>08/09/2024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E2E9C7-DC6E-4ED2-AE4F-F93963E622C3}" type="slidenum">
              <a:rPr lang="en-GB" smtClean="0"/>
              <a:t>‹#›</a:t>
            </a:fld>
            <a:endParaRPr lang="en-GB"/>
          </a:p>
        </p:txBody>
      </p:sp>
    </p:spTree>
    <p:extLst>
      <p:ext uri="{BB962C8B-B14F-4D97-AF65-F5344CB8AC3E}">
        <p14:creationId xmlns:p14="http://schemas.microsoft.com/office/powerpoint/2010/main" val="3618337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CE2E9C7-DC6E-4ED2-AE4F-F93963E622C3}" type="slidenum">
              <a:rPr lang="en-GB" smtClean="0"/>
              <a:t>4</a:t>
            </a:fld>
            <a:endParaRPr lang="en-GB"/>
          </a:p>
        </p:txBody>
      </p:sp>
    </p:spTree>
    <p:extLst>
      <p:ext uri="{BB962C8B-B14F-4D97-AF65-F5344CB8AC3E}">
        <p14:creationId xmlns:p14="http://schemas.microsoft.com/office/powerpoint/2010/main" val="1993452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46E303-41C6-4D12-B74C-6138E0CB2AA4}" type="datetime1">
              <a:rPr lang="en-GB" smtClean="0"/>
              <a:t>08/09/2024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6449E1-91FA-4B65-BA8E-80F14A361732}"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23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57E2C8-B263-4EB9-9B34-810BDAD95DE0}" type="datetime1">
              <a:rPr lang="en-GB" smtClean="0"/>
              <a:t>08/09/2024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6449E1-91FA-4B65-BA8E-80F14A361732}" type="slidenum">
              <a:rPr lang="en-GB" smtClean="0"/>
              <a:t>‹#›</a:t>
            </a:fld>
            <a:endParaRPr lang="en-GB"/>
          </a:p>
        </p:txBody>
      </p:sp>
    </p:spTree>
    <p:extLst>
      <p:ext uri="{BB962C8B-B14F-4D97-AF65-F5344CB8AC3E}">
        <p14:creationId xmlns:p14="http://schemas.microsoft.com/office/powerpoint/2010/main" val="4071562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95C18E-77B5-4FC0-B686-58EF59A23305}" type="datetime1">
              <a:rPr lang="en-GB" smtClean="0"/>
              <a:t>08/09/2024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6449E1-91FA-4B65-BA8E-80F14A361732}" type="slidenum">
              <a:rPr lang="en-GB" smtClean="0"/>
              <a:t>‹#›</a:t>
            </a:fld>
            <a:endParaRPr lang="en-GB"/>
          </a:p>
        </p:txBody>
      </p:sp>
    </p:spTree>
    <p:extLst>
      <p:ext uri="{BB962C8B-B14F-4D97-AF65-F5344CB8AC3E}">
        <p14:creationId xmlns:p14="http://schemas.microsoft.com/office/powerpoint/2010/main" val="1400516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1A13B-DB11-5AE2-3AA4-55DBC0CE76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5395B0F-AC7D-62D4-6259-B5E8C12641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1BAA109-1A83-9A9B-8CD6-EEE58F123705}"/>
              </a:ext>
            </a:extLst>
          </p:cNvPr>
          <p:cNvSpPr>
            <a:spLocks noGrp="1"/>
          </p:cNvSpPr>
          <p:nvPr>
            <p:ph type="dt" sz="half" idx="10"/>
          </p:nvPr>
        </p:nvSpPr>
        <p:spPr/>
        <p:txBody>
          <a:bodyPr/>
          <a:lstStyle/>
          <a:p>
            <a:fld id="{B02E0619-CD11-48B6-B7B2-5E7A5D0F6E84}" type="datetime1">
              <a:rPr lang="en-GB" smtClean="0"/>
              <a:t>08/09/2024</a:t>
            </a:fld>
            <a:endParaRPr lang="en-GB"/>
          </a:p>
        </p:txBody>
      </p:sp>
      <p:sp>
        <p:nvSpPr>
          <p:cNvPr id="5" name="Footer Placeholder 4">
            <a:extLst>
              <a:ext uri="{FF2B5EF4-FFF2-40B4-BE49-F238E27FC236}">
                <a16:creationId xmlns:a16="http://schemas.microsoft.com/office/drawing/2014/main" id="{3AABD701-0785-004F-2A52-9438DD07ED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3524DD-400F-BBD8-A36A-279AFED6007E}"/>
              </a:ext>
            </a:extLst>
          </p:cNvPr>
          <p:cNvSpPr>
            <a:spLocks noGrp="1"/>
          </p:cNvSpPr>
          <p:nvPr>
            <p:ph type="sldNum" sz="quarter" idx="12"/>
          </p:nvPr>
        </p:nvSpPr>
        <p:spPr/>
        <p:txBody>
          <a:bodyPr/>
          <a:lstStyle/>
          <a:p>
            <a:fld id="{816449E1-91FA-4B65-BA8E-80F14A361732}" type="slidenum">
              <a:rPr lang="en-GB" smtClean="0"/>
              <a:t>‹#›</a:t>
            </a:fld>
            <a:endParaRPr lang="en-GB"/>
          </a:p>
        </p:txBody>
      </p:sp>
    </p:spTree>
    <p:extLst>
      <p:ext uri="{BB962C8B-B14F-4D97-AF65-F5344CB8AC3E}">
        <p14:creationId xmlns:p14="http://schemas.microsoft.com/office/powerpoint/2010/main" val="3503299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E5160-5F49-4D26-B2F2-038C1A29E1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9389B-4B09-F93F-DDF4-7DD7B039E5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FC6B2E-50CC-F830-3D74-F1AADC7644EE}"/>
              </a:ext>
            </a:extLst>
          </p:cNvPr>
          <p:cNvSpPr>
            <a:spLocks noGrp="1"/>
          </p:cNvSpPr>
          <p:nvPr>
            <p:ph type="dt" sz="half" idx="10"/>
          </p:nvPr>
        </p:nvSpPr>
        <p:spPr/>
        <p:txBody>
          <a:bodyPr/>
          <a:lstStyle/>
          <a:p>
            <a:fld id="{375A7679-E638-4858-98CE-469544EB9B45}" type="datetime1">
              <a:rPr lang="en-GB" smtClean="0"/>
              <a:t>08/09/2024</a:t>
            </a:fld>
            <a:endParaRPr lang="en-GB"/>
          </a:p>
        </p:txBody>
      </p:sp>
      <p:sp>
        <p:nvSpPr>
          <p:cNvPr id="5" name="Footer Placeholder 4">
            <a:extLst>
              <a:ext uri="{FF2B5EF4-FFF2-40B4-BE49-F238E27FC236}">
                <a16:creationId xmlns:a16="http://schemas.microsoft.com/office/drawing/2014/main" id="{BA6481B4-77C4-696D-1EDD-D204BFB188D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61FE00-DDC2-C2A3-6904-64F7AFFAFB89}"/>
              </a:ext>
            </a:extLst>
          </p:cNvPr>
          <p:cNvSpPr>
            <a:spLocks noGrp="1"/>
          </p:cNvSpPr>
          <p:nvPr>
            <p:ph type="sldNum" sz="quarter" idx="12"/>
          </p:nvPr>
        </p:nvSpPr>
        <p:spPr/>
        <p:txBody>
          <a:bodyPr/>
          <a:lstStyle/>
          <a:p>
            <a:fld id="{816449E1-91FA-4B65-BA8E-80F14A361732}" type="slidenum">
              <a:rPr lang="en-GB" smtClean="0"/>
              <a:t>‹#›</a:t>
            </a:fld>
            <a:endParaRPr lang="en-GB"/>
          </a:p>
        </p:txBody>
      </p:sp>
    </p:spTree>
    <p:extLst>
      <p:ext uri="{BB962C8B-B14F-4D97-AF65-F5344CB8AC3E}">
        <p14:creationId xmlns:p14="http://schemas.microsoft.com/office/powerpoint/2010/main" val="1303142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9BC2-B2FA-8ABD-E0EB-5990107231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04E6349-DC38-77D7-66AF-3DC26A97B2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A89265-34A9-A00B-9EBD-CB15B31A1481}"/>
              </a:ext>
            </a:extLst>
          </p:cNvPr>
          <p:cNvSpPr>
            <a:spLocks noGrp="1"/>
          </p:cNvSpPr>
          <p:nvPr>
            <p:ph type="dt" sz="half" idx="10"/>
          </p:nvPr>
        </p:nvSpPr>
        <p:spPr/>
        <p:txBody>
          <a:bodyPr/>
          <a:lstStyle/>
          <a:p>
            <a:fld id="{9FE720A0-D330-4F42-85E7-06D2663747EE}" type="datetime1">
              <a:rPr lang="en-GB" smtClean="0"/>
              <a:t>08/09/2024</a:t>
            </a:fld>
            <a:endParaRPr lang="en-GB"/>
          </a:p>
        </p:txBody>
      </p:sp>
      <p:sp>
        <p:nvSpPr>
          <p:cNvPr id="5" name="Footer Placeholder 4">
            <a:extLst>
              <a:ext uri="{FF2B5EF4-FFF2-40B4-BE49-F238E27FC236}">
                <a16:creationId xmlns:a16="http://schemas.microsoft.com/office/drawing/2014/main" id="{AA4438E0-0216-1E24-D799-E5F6EC4C59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D0DF1A-3110-2240-69F1-B28D5FD4AB7D}"/>
              </a:ext>
            </a:extLst>
          </p:cNvPr>
          <p:cNvSpPr>
            <a:spLocks noGrp="1"/>
          </p:cNvSpPr>
          <p:nvPr>
            <p:ph type="sldNum" sz="quarter" idx="12"/>
          </p:nvPr>
        </p:nvSpPr>
        <p:spPr/>
        <p:txBody>
          <a:bodyPr/>
          <a:lstStyle/>
          <a:p>
            <a:fld id="{816449E1-91FA-4B65-BA8E-80F14A361732}" type="slidenum">
              <a:rPr lang="en-GB" smtClean="0"/>
              <a:t>‹#›</a:t>
            </a:fld>
            <a:endParaRPr lang="en-GB"/>
          </a:p>
        </p:txBody>
      </p:sp>
    </p:spTree>
    <p:extLst>
      <p:ext uri="{BB962C8B-B14F-4D97-AF65-F5344CB8AC3E}">
        <p14:creationId xmlns:p14="http://schemas.microsoft.com/office/powerpoint/2010/main" val="1624767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2892-4764-13A7-A7BD-0650218F5C0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21B71CF-363D-EC86-8271-620FDCE120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A646BC-AC76-1480-C180-2F154072B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577FD88-55AC-A5C1-B52F-E24E7E160B7E}"/>
              </a:ext>
            </a:extLst>
          </p:cNvPr>
          <p:cNvSpPr>
            <a:spLocks noGrp="1"/>
          </p:cNvSpPr>
          <p:nvPr>
            <p:ph type="dt" sz="half" idx="10"/>
          </p:nvPr>
        </p:nvSpPr>
        <p:spPr/>
        <p:txBody>
          <a:bodyPr/>
          <a:lstStyle/>
          <a:p>
            <a:fld id="{258D3491-CD97-4C86-850C-632C261BC88E}" type="datetime1">
              <a:rPr lang="en-GB" smtClean="0"/>
              <a:t>08/09/2024</a:t>
            </a:fld>
            <a:endParaRPr lang="en-GB"/>
          </a:p>
        </p:txBody>
      </p:sp>
      <p:sp>
        <p:nvSpPr>
          <p:cNvPr id="6" name="Footer Placeholder 5">
            <a:extLst>
              <a:ext uri="{FF2B5EF4-FFF2-40B4-BE49-F238E27FC236}">
                <a16:creationId xmlns:a16="http://schemas.microsoft.com/office/drawing/2014/main" id="{B72BE6A7-1043-AACA-7E58-2ED258579E7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5E3FCC5-BB69-6DA5-2061-90F8D8EB6C24}"/>
              </a:ext>
            </a:extLst>
          </p:cNvPr>
          <p:cNvSpPr>
            <a:spLocks noGrp="1"/>
          </p:cNvSpPr>
          <p:nvPr>
            <p:ph type="sldNum" sz="quarter" idx="12"/>
          </p:nvPr>
        </p:nvSpPr>
        <p:spPr/>
        <p:txBody>
          <a:bodyPr/>
          <a:lstStyle/>
          <a:p>
            <a:fld id="{816449E1-91FA-4B65-BA8E-80F14A361732}" type="slidenum">
              <a:rPr lang="en-GB" smtClean="0"/>
              <a:t>‹#›</a:t>
            </a:fld>
            <a:endParaRPr lang="en-GB"/>
          </a:p>
        </p:txBody>
      </p:sp>
    </p:spTree>
    <p:extLst>
      <p:ext uri="{BB962C8B-B14F-4D97-AF65-F5344CB8AC3E}">
        <p14:creationId xmlns:p14="http://schemas.microsoft.com/office/powerpoint/2010/main" val="4094625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2C14D-9036-FBE2-6752-BDEB33FE081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5C506A8-DF92-AE71-BC6A-9A40D4615E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084B93-38CF-7B79-DFCE-A176315D0E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37E8FDD-B91F-D769-0CEE-F2F14CC085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DF2F9C-1155-6654-84ED-7132597947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CF98E72-6F93-1970-0502-6D0DB4C7D51E}"/>
              </a:ext>
            </a:extLst>
          </p:cNvPr>
          <p:cNvSpPr>
            <a:spLocks noGrp="1"/>
          </p:cNvSpPr>
          <p:nvPr>
            <p:ph type="dt" sz="half" idx="10"/>
          </p:nvPr>
        </p:nvSpPr>
        <p:spPr/>
        <p:txBody>
          <a:bodyPr/>
          <a:lstStyle/>
          <a:p>
            <a:fld id="{9D15C537-3D68-4C63-9880-9E533986427B}" type="datetime1">
              <a:rPr lang="en-GB" smtClean="0"/>
              <a:t>08/09/2024</a:t>
            </a:fld>
            <a:endParaRPr lang="en-GB"/>
          </a:p>
        </p:txBody>
      </p:sp>
      <p:sp>
        <p:nvSpPr>
          <p:cNvPr id="8" name="Footer Placeholder 7">
            <a:extLst>
              <a:ext uri="{FF2B5EF4-FFF2-40B4-BE49-F238E27FC236}">
                <a16:creationId xmlns:a16="http://schemas.microsoft.com/office/drawing/2014/main" id="{7F2F187F-933C-B3F0-D7FC-161FB85BB75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843577F-9744-D24C-C2A3-C73B6D578BAC}"/>
              </a:ext>
            </a:extLst>
          </p:cNvPr>
          <p:cNvSpPr>
            <a:spLocks noGrp="1"/>
          </p:cNvSpPr>
          <p:nvPr>
            <p:ph type="sldNum" sz="quarter" idx="12"/>
          </p:nvPr>
        </p:nvSpPr>
        <p:spPr/>
        <p:txBody>
          <a:bodyPr/>
          <a:lstStyle/>
          <a:p>
            <a:fld id="{816449E1-91FA-4B65-BA8E-80F14A361732}" type="slidenum">
              <a:rPr lang="en-GB" smtClean="0"/>
              <a:t>‹#›</a:t>
            </a:fld>
            <a:endParaRPr lang="en-GB"/>
          </a:p>
        </p:txBody>
      </p:sp>
    </p:spTree>
    <p:extLst>
      <p:ext uri="{BB962C8B-B14F-4D97-AF65-F5344CB8AC3E}">
        <p14:creationId xmlns:p14="http://schemas.microsoft.com/office/powerpoint/2010/main" val="1066112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AF53A-BF98-884C-691C-C75EC874AE0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F7C53DB-E3B2-A2B4-C33D-E31C8DC2FBE2}"/>
              </a:ext>
            </a:extLst>
          </p:cNvPr>
          <p:cNvSpPr>
            <a:spLocks noGrp="1"/>
          </p:cNvSpPr>
          <p:nvPr>
            <p:ph type="dt" sz="half" idx="10"/>
          </p:nvPr>
        </p:nvSpPr>
        <p:spPr/>
        <p:txBody>
          <a:bodyPr/>
          <a:lstStyle/>
          <a:p>
            <a:fld id="{1837CE2C-7DDD-46BC-9356-8D297FC871C2}" type="datetime1">
              <a:rPr lang="en-GB" smtClean="0"/>
              <a:t>08/09/2024</a:t>
            </a:fld>
            <a:endParaRPr lang="en-GB"/>
          </a:p>
        </p:txBody>
      </p:sp>
      <p:sp>
        <p:nvSpPr>
          <p:cNvPr id="4" name="Footer Placeholder 3">
            <a:extLst>
              <a:ext uri="{FF2B5EF4-FFF2-40B4-BE49-F238E27FC236}">
                <a16:creationId xmlns:a16="http://schemas.microsoft.com/office/drawing/2014/main" id="{E7AF2C75-C863-9EC4-77DA-916683D220A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CD4CA62-FEEC-114D-AC3E-56A41B8787B1}"/>
              </a:ext>
            </a:extLst>
          </p:cNvPr>
          <p:cNvSpPr>
            <a:spLocks noGrp="1"/>
          </p:cNvSpPr>
          <p:nvPr>
            <p:ph type="sldNum" sz="quarter" idx="12"/>
          </p:nvPr>
        </p:nvSpPr>
        <p:spPr/>
        <p:txBody>
          <a:bodyPr/>
          <a:lstStyle/>
          <a:p>
            <a:fld id="{816449E1-91FA-4B65-BA8E-80F14A361732}" type="slidenum">
              <a:rPr lang="en-GB" smtClean="0"/>
              <a:t>‹#›</a:t>
            </a:fld>
            <a:endParaRPr lang="en-GB"/>
          </a:p>
        </p:txBody>
      </p:sp>
    </p:spTree>
    <p:extLst>
      <p:ext uri="{BB962C8B-B14F-4D97-AF65-F5344CB8AC3E}">
        <p14:creationId xmlns:p14="http://schemas.microsoft.com/office/powerpoint/2010/main" val="15812495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FF335F-87A7-318F-C8BE-F43BE5B8CF6D}"/>
              </a:ext>
            </a:extLst>
          </p:cNvPr>
          <p:cNvSpPr>
            <a:spLocks noGrp="1"/>
          </p:cNvSpPr>
          <p:nvPr>
            <p:ph type="dt" sz="half" idx="10"/>
          </p:nvPr>
        </p:nvSpPr>
        <p:spPr/>
        <p:txBody>
          <a:bodyPr/>
          <a:lstStyle/>
          <a:p>
            <a:fld id="{5E65EC6B-2BD1-448C-87E4-1D2C91954196}" type="datetime1">
              <a:rPr lang="en-GB" smtClean="0"/>
              <a:t>08/09/2024</a:t>
            </a:fld>
            <a:endParaRPr lang="en-GB"/>
          </a:p>
        </p:txBody>
      </p:sp>
      <p:sp>
        <p:nvSpPr>
          <p:cNvPr id="3" name="Footer Placeholder 2">
            <a:extLst>
              <a:ext uri="{FF2B5EF4-FFF2-40B4-BE49-F238E27FC236}">
                <a16:creationId xmlns:a16="http://schemas.microsoft.com/office/drawing/2014/main" id="{5C1BAABE-F935-3032-6017-D2961F2BF07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5D1D2F1-95F1-D88D-83A1-A82BCF6A80EB}"/>
              </a:ext>
            </a:extLst>
          </p:cNvPr>
          <p:cNvSpPr>
            <a:spLocks noGrp="1"/>
          </p:cNvSpPr>
          <p:nvPr>
            <p:ph type="sldNum" sz="quarter" idx="12"/>
          </p:nvPr>
        </p:nvSpPr>
        <p:spPr/>
        <p:txBody>
          <a:bodyPr/>
          <a:lstStyle/>
          <a:p>
            <a:fld id="{816449E1-91FA-4B65-BA8E-80F14A361732}" type="slidenum">
              <a:rPr lang="en-GB" smtClean="0"/>
              <a:t>‹#›</a:t>
            </a:fld>
            <a:endParaRPr lang="en-GB"/>
          </a:p>
        </p:txBody>
      </p:sp>
    </p:spTree>
    <p:extLst>
      <p:ext uri="{BB962C8B-B14F-4D97-AF65-F5344CB8AC3E}">
        <p14:creationId xmlns:p14="http://schemas.microsoft.com/office/powerpoint/2010/main" val="22041269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18812-43ED-AD57-7D3D-09AB448AC7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469A93F-D4F0-A692-60CD-DDE58E1041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2C541CF-B7BB-54E0-4C38-4F9586DF8C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1AB958-7D34-58A9-F316-CCF5B159EEA4}"/>
              </a:ext>
            </a:extLst>
          </p:cNvPr>
          <p:cNvSpPr>
            <a:spLocks noGrp="1"/>
          </p:cNvSpPr>
          <p:nvPr>
            <p:ph type="dt" sz="half" idx="10"/>
          </p:nvPr>
        </p:nvSpPr>
        <p:spPr/>
        <p:txBody>
          <a:bodyPr/>
          <a:lstStyle/>
          <a:p>
            <a:fld id="{178A623F-EE70-407A-A89A-D2F358C92D7E}" type="datetime1">
              <a:rPr lang="en-GB" smtClean="0"/>
              <a:t>08/09/2024</a:t>
            </a:fld>
            <a:endParaRPr lang="en-GB"/>
          </a:p>
        </p:txBody>
      </p:sp>
      <p:sp>
        <p:nvSpPr>
          <p:cNvPr id="6" name="Footer Placeholder 5">
            <a:extLst>
              <a:ext uri="{FF2B5EF4-FFF2-40B4-BE49-F238E27FC236}">
                <a16:creationId xmlns:a16="http://schemas.microsoft.com/office/drawing/2014/main" id="{356BDF28-346D-5FB4-F872-F3FC207DD59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52209C-86FF-93CE-25CE-EB661E2C4A0A}"/>
              </a:ext>
            </a:extLst>
          </p:cNvPr>
          <p:cNvSpPr>
            <a:spLocks noGrp="1"/>
          </p:cNvSpPr>
          <p:nvPr>
            <p:ph type="sldNum" sz="quarter" idx="12"/>
          </p:nvPr>
        </p:nvSpPr>
        <p:spPr/>
        <p:txBody>
          <a:bodyPr/>
          <a:lstStyle/>
          <a:p>
            <a:fld id="{816449E1-91FA-4B65-BA8E-80F14A361732}" type="slidenum">
              <a:rPr lang="en-GB" smtClean="0"/>
              <a:t>‹#›</a:t>
            </a:fld>
            <a:endParaRPr lang="en-GB"/>
          </a:p>
        </p:txBody>
      </p:sp>
    </p:spTree>
    <p:extLst>
      <p:ext uri="{BB962C8B-B14F-4D97-AF65-F5344CB8AC3E}">
        <p14:creationId xmlns:p14="http://schemas.microsoft.com/office/powerpoint/2010/main" val="3995420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621BAD-3A41-4E7E-8FE2-382054C54498}" type="datetime1">
              <a:rPr lang="en-GB" smtClean="0"/>
              <a:t>08/09/2024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6449E1-91FA-4B65-BA8E-80F14A361732}" type="slidenum">
              <a:rPr lang="en-GB" smtClean="0"/>
              <a:t>‹#›</a:t>
            </a:fld>
            <a:endParaRPr lang="en-GB"/>
          </a:p>
        </p:txBody>
      </p:sp>
    </p:spTree>
    <p:extLst>
      <p:ext uri="{BB962C8B-B14F-4D97-AF65-F5344CB8AC3E}">
        <p14:creationId xmlns:p14="http://schemas.microsoft.com/office/powerpoint/2010/main" val="4659832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3DDFF-E677-5CAF-82C6-629B990902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AE818A8-90AA-666D-5CC8-6A26FDD2C3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97CDA82-0B6D-2BA9-207A-1D66B11954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4F4A33-2931-1975-1E24-95D692626ABF}"/>
              </a:ext>
            </a:extLst>
          </p:cNvPr>
          <p:cNvSpPr>
            <a:spLocks noGrp="1"/>
          </p:cNvSpPr>
          <p:nvPr>
            <p:ph type="dt" sz="half" idx="10"/>
          </p:nvPr>
        </p:nvSpPr>
        <p:spPr/>
        <p:txBody>
          <a:bodyPr/>
          <a:lstStyle/>
          <a:p>
            <a:fld id="{0760175C-B696-497D-B8D9-C5DE05B2410E}" type="datetime1">
              <a:rPr lang="en-GB" smtClean="0"/>
              <a:t>08/09/2024</a:t>
            </a:fld>
            <a:endParaRPr lang="en-GB"/>
          </a:p>
        </p:txBody>
      </p:sp>
      <p:sp>
        <p:nvSpPr>
          <p:cNvPr id="6" name="Footer Placeholder 5">
            <a:extLst>
              <a:ext uri="{FF2B5EF4-FFF2-40B4-BE49-F238E27FC236}">
                <a16:creationId xmlns:a16="http://schemas.microsoft.com/office/drawing/2014/main" id="{7E84C763-C33A-B2F5-52E5-0137EFD09C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1DFC1D-46BD-9937-AB05-E156359C6A10}"/>
              </a:ext>
            </a:extLst>
          </p:cNvPr>
          <p:cNvSpPr>
            <a:spLocks noGrp="1"/>
          </p:cNvSpPr>
          <p:nvPr>
            <p:ph type="sldNum" sz="quarter" idx="12"/>
          </p:nvPr>
        </p:nvSpPr>
        <p:spPr/>
        <p:txBody>
          <a:bodyPr/>
          <a:lstStyle/>
          <a:p>
            <a:fld id="{816449E1-91FA-4B65-BA8E-80F14A361732}" type="slidenum">
              <a:rPr lang="en-GB" smtClean="0"/>
              <a:t>‹#›</a:t>
            </a:fld>
            <a:endParaRPr lang="en-GB"/>
          </a:p>
        </p:txBody>
      </p:sp>
    </p:spTree>
    <p:extLst>
      <p:ext uri="{BB962C8B-B14F-4D97-AF65-F5344CB8AC3E}">
        <p14:creationId xmlns:p14="http://schemas.microsoft.com/office/powerpoint/2010/main" val="21895178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D4150-446A-D1A6-EFD8-1F26240E6C8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E29E240-4DE3-2F7E-4868-857DB3CE4D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46EA525-2516-C5A2-0A84-57F2588B100A}"/>
              </a:ext>
            </a:extLst>
          </p:cNvPr>
          <p:cNvSpPr>
            <a:spLocks noGrp="1"/>
          </p:cNvSpPr>
          <p:nvPr>
            <p:ph type="dt" sz="half" idx="10"/>
          </p:nvPr>
        </p:nvSpPr>
        <p:spPr/>
        <p:txBody>
          <a:bodyPr/>
          <a:lstStyle/>
          <a:p>
            <a:fld id="{E747649F-EB86-4F69-972D-8954A93C6928}" type="datetime1">
              <a:rPr lang="en-GB" smtClean="0"/>
              <a:t>08/09/2024</a:t>
            </a:fld>
            <a:endParaRPr lang="en-GB"/>
          </a:p>
        </p:txBody>
      </p:sp>
      <p:sp>
        <p:nvSpPr>
          <p:cNvPr id="5" name="Footer Placeholder 4">
            <a:extLst>
              <a:ext uri="{FF2B5EF4-FFF2-40B4-BE49-F238E27FC236}">
                <a16:creationId xmlns:a16="http://schemas.microsoft.com/office/drawing/2014/main" id="{216B1C84-3AB5-4AFD-35BB-E15B94436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B38138-806A-ABB4-0B4B-54C6806F559F}"/>
              </a:ext>
            </a:extLst>
          </p:cNvPr>
          <p:cNvSpPr>
            <a:spLocks noGrp="1"/>
          </p:cNvSpPr>
          <p:nvPr>
            <p:ph type="sldNum" sz="quarter" idx="12"/>
          </p:nvPr>
        </p:nvSpPr>
        <p:spPr/>
        <p:txBody>
          <a:bodyPr/>
          <a:lstStyle/>
          <a:p>
            <a:fld id="{816449E1-91FA-4B65-BA8E-80F14A361732}" type="slidenum">
              <a:rPr lang="en-GB" smtClean="0"/>
              <a:t>‹#›</a:t>
            </a:fld>
            <a:endParaRPr lang="en-GB"/>
          </a:p>
        </p:txBody>
      </p:sp>
    </p:spTree>
    <p:extLst>
      <p:ext uri="{BB962C8B-B14F-4D97-AF65-F5344CB8AC3E}">
        <p14:creationId xmlns:p14="http://schemas.microsoft.com/office/powerpoint/2010/main" val="19903966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FC183D-422C-F24F-749E-2C7D993F91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E24CA1A-5093-8907-4222-A9C1D26ABC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15DA75-F198-9585-0851-FE57A00A0A2C}"/>
              </a:ext>
            </a:extLst>
          </p:cNvPr>
          <p:cNvSpPr>
            <a:spLocks noGrp="1"/>
          </p:cNvSpPr>
          <p:nvPr>
            <p:ph type="dt" sz="half" idx="10"/>
          </p:nvPr>
        </p:nvSpPr>
        <p:spPr/>
        <p:txBody>
          <a:bodyPr/>
          <a:lstStyle/>
          <a:p>
            <a:fld id="{C36B4204-2A85-4A33-B02C-7F393B914C5D}" type="datetime1">
              <a:rPr lang="en-GB" smtClean="0"/>
              <a:t>08/09/2024</a:t>
            </a:fld>
            <a:endParaRPr lang="en-GB"/>
          </a:p>
        </p:txBody>
      </p:sp>
      <p:sp>
        <p:nvSpPr>
          <p:cNvPr id="5" name="Footer Placeholder 4">
            <a:extLst>
              <a:ext uri="{FF2B5EF4-FFF2-40B4-BE49-F238E27FC236}">
                <a16:creationId xmlns:a16="http://schemas.microsoft.com/office/drawing/2014/main" id="{1B003BD8-D126-CF6F-8611-B144391A2D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D24A74-0AA8-220B-99EA-DF744A05DA55}"/>
              </a:ext>
            </a:extLst>
          </p:cNvPr>
          <p:cNvSpPr>
            <a:spLocks noGrp="1"/>
          </p:cNvSpPr>
          <p:nvPr>
            <p:ph type="sldNum" sz="quarter" idx="12"/>
          </p:nvPr>
        </p:nvSpPr>
        <p:spPr/>
        <p:txBody>
          <a:bodyPr/>
          <a:lstStyle/>
          <a:p>
            <a:fld id="{816449E1-91FA-4B65-BA8E-80F14A361732}" type="slidenum">
              <a:rPr lang="en-GB" smtClean="0"/>
              <a:t>‹#›</a:t>
            </a:fld>
            <a:endParaRPr lang="en-GB"/>
          </a:p>
        </p:txBody>
      </p:sp>
    </p:spTree>
    <p:extLst>
      <p:ext uri="{BB962C8B-B14F-4D97-AF65-F5344CB8AC3E}">
        <p14:creationId xmlns:p14="http://schemas.microsoft.com/office/powerpoint/2010/main" val="2551886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4BC6D0-0709-4E1A-A352-C1608B872B1B}" type="datetime1">
              <a:rPr lang="en-GB" smtClean="0"/>
              <a:t>08/09/2024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6449E1-91FA-4B65-BA8E-80F14A361732}"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2529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CEBBAE-4896-490F-AFFC-90730046FAE9}" type="datetime1">
              <a:rPr lang="en-GB" smtClean="0"/>
              <a:t>08/09/2024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6449E1-91FA-4B65-BA8E-80F14A361732}" type="slidenum">
              <a:rPr lang="en-GB" smtClean="0"/>
              <a:t>‹#›</a:t>
            </a:fld>
            <a:endParaRPr lang="en-GB"/>
          </a:p>
        </p:txBody>
      </p:sp>
    </p:spTree>
    <p:extLst>
      <p:ext uri="{BB962C8B-B14F-4D97-AF65-F5344CB8AC3E}">
        <p14:creationId xmlns:p14="http://schemas.microsoft.com/office/powerpoint/2010/main" val="3768817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BD660A-17B8-457E-AAA4-689DD2F62E9B}" type="datetime1">
              <a:rPr lang="en-GB" smtClean="0"/>
              <a:t>08/09/2024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16449E1-91FA-4B65-BA8E-80F14A361732}" type="slidenum">
              <a:rPr lang="en-GB" smtClean="0"/>
              <a:t>‹#›</a:t>
            </a:fld>
            <a:endParaRPr lang="en-GB"/>
          </a:p>
        </p:txBody>
      </p:sp>
    </p:spTree>
    <p:extLst>
      <p:ext uri="{BB962C8B-B14F-4D97-AF65-F5344CB8AC3E}">
        <p14:creationId xmlns:p14="http://schemas.microsoft.com/office/powerpoint/2010/main" val="284295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4B649E-0012-4BAC-B855-76F475943235}" type="datetime1">
              <a:rPr lang="en-GB" smtClean="0"/>
              <a:t>08/09/2024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16449E1-91FA-4B65-BA8E-80F14A361732}" type="slidenum">
              <a:rPr lang="en-GB" smtClean="0"/>
              <a:t>‹#›</a:t>
            </a:fld>
            <a:endParaRPr lang="en-GB"/>
          </a:p>
        </p:txBody>
      </p:sp>
    </p:spTree>
    <p:extLst>
      <p:ext uri="{BB962C8B-B14F-4D97-AF65-F5344CB8AC3E}">
        <p14:creationId xmlns:p14="http://schemas.microsoft.com/office/powerpoint/2010/main" val="2461245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81DB395-78E9-4D42-B722-34D008C61025}" type="datetime1">
              <a:rPr lang="en-GB" smtClean="0"/>
              <a:t>08/09/2024</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816449E1-91FA-4B65-BA8E-80F14A361732}" type="slidenum">
              <a:rPr lang="en-GB" smtClean="0"/>
              <a:t>‹#›</a:t>
            </a:fld>
            <a:endParaRPr lang="en-GB"/>
          </a:p>
        </p:txBody>
      </p:sp>
    </p:spTree>
    <p:extLst>
      <p:ext uri="{BB962C8B-B14F-4D97-AF65-F5344CB8AC3E}">
        <p14:creationId xmlns:p14="http://schemas.microsoft.com/office/powerpoint/2010/main" val="3668483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B923CFF-9F7B-4671-AC87-5D79AB296C70}" type="datetime1">
              <a:rPr lang="en-GB" smtClean="0"/>
              <a:t>08/09/2024</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16449E1-91FA-4B65-BA8E-80F14A361732}" type="slidenum">
              <a:rPr lang="en-GB" smtClean="0"/>
              <a:t>‹#›</a:t>
            </a:fld>
            <a:endParaRPr lang="en-GB"/>
          </a:p>
        </p:txBody>
      </p:sp>
    </p:spTree>
    <p:extLst>
      <p:ext uri="{BB962C8B-B14F-4D97-AF65-F5344CB8AC3E}">
        <p14:creationId xmlns:p14="http://schemas.microsoft.com/office/powerpoint/2010/main" val="912096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D79DB-F309-45DD-A33E-9689FDA1C979}" type="datetime1">
              <a:rPr lang="en-GB" smtClean="0"/>
              <a:t>08/09/2024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6449E1-91FA-4B65-BA8E-80F14A361732}" type="slidenum">
              <a:rPr lang="en-GB" smtClean="0"/>
              <a:t>‹#›</a:t>
            </a:fld>
            <a:endParaRPr lang="en-GB"/>
          </a:p>
        </p:txBody>
      </p:sp>
    </p:spTree>
    <p:extLst>
      <p:ext uri="{BB962C8B-B14F-4D97-AF65-F5344CB8AC3E}">
        <p14:creationId xmlns:p14="http://schemas.microsoft.com/office/powerpoint/2010/main" val="3491665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A892FD-9742-4771-83AA-D478A9216960}" type="datetime1">
              <a:rPr lang="en-GB" smtClean="0"/>
              <a:t>08/09/2024</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16449E1-91FA-4B65-BA8E-80F14A361732}"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582844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10CD86-5B10-757D-3F59-239ADE78E5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7807659-13E5-3EEF-FFA4-C0B3D66086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DAA3E90-5965-B7FB-41C2-C33949C810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C62D5-8C84-4022-AF2F-09C2B3D9F9C5}" type="datetime1">
              <a:rPr lang="en-GB" smtClean="0"/>
              <a:t>08/09/2024</a:t>
            </a:fld>
            <a:endParaRPr lang="en-GB"/>
          </a:p>
        </p:txBody>
      </p:sp>
      <p:sp>
        <p:nvSpPr>
          <p:cNvPr id="5" name="Footer Placeholder 4">
            <a:extLst>
              <a:ext uri="{FF2B5EF4-FFF2-40B4-BE49-F238E27FC236}">
                <a16:creationId xmlns:a16="http://schemas.microsoft.com/office/drawing/2014/main" id="{D1A0AE94-5193-97EE-FBA2-390C611947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E0EBE5E-138F-363F-4023-68D6537AC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6449E1-91FA-4B65-BA8E-80F14A361732}" type="slidenum">
              <a:rPr lang="en-GB" smtClean="0"/>
              <a:t>‹#›</a:t>
            </a:fld>
            <a:endParaRPr lang="en-GB"/>
          </a:p>
        </p:txBody>
      </p:sp>
    </p:spTree>
    <p:extLst>
      <p:ext uri="{BB962C8B-B14F-4D97-AF65-F5344CB8AC3E}">
        <p14:creationId xmlns:p14="http://schemas.microsoft.com/office/powerpoint/2010/main" val="86987766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www.kaggle.com/datasets/uom190346a/sleep-health-and-lifestyle-dataset/data"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AA8F4-3B79-2C41-78B0-561A0AC1B413}"/>
              </a:ext>
            </a:extLst>
          </p:cNvPr>
          <p:cNvSpPr>
            <a:spLocks noGrp="1"/>
          </p:cNvSpPr>
          <p:nvPr>
            <p:ph type="ctrTitle"/>
          </p:nvPr>
        </p:nvSpPr>
        <p:spPr>
          <a:xfrm>
            <a:off x="2578018" y="4055746"/>
            <a:ext cx="7035963" cy="1259132"/>
          </a:xfrm>
        </p:spPr>
        <p:txBody>
          <a:bodyPr>
            <a:normAutofit/>
          </a:bodyPr>
          <a:lstStyle/>
          <a:p>
            <a:pPr algn="ctr"/>
            <a:r>
              <a:rPr lang="en-GB" sz="3200" dirty="0"/>
              <a:t>Portfolio Project</a:t>
            </a:r>
            <a:br>
              <a:rPr lang="en-GB" sz="3600" dirty="0"/>
            </a:br>
            <a:r>
              <a:rPr lang="en-GB" sz="2400" dirty="0"/>
              <a:t>Luke Eaton</a:t>
            </a:r>
            <a:endParaRPr lang="en-GB" sz="3600" dirty="0"/>
          </a:p>
        </p:txBody>
      </p:sp>
      <p:sp>
        <p:nvSpPr>
          <p:cNvPr id="3" name="Subtitle 2">
            <a:extLst>
              <a:ext uri="{FF2B5EF4-FFF2-40B4-BE49-F238E27FC236}">
                <a16:creationId xmlns:a16="http://schemas.microsoft.com/office/drawing/2014/main" id="{C8D8F8B5-AE96-F4E1-9E85-74E27AFC6EBB}"/>
              </a:ext>
            </a:extLst>
          </p:cNvPr>
          <p:cNvSpPr>
            <a:spLocks noGrp="1"/>
          </p:cNvSpPr>
          <p:nvPr>
            <p:ph type="subTitle" idx="1"/>
          </p:nvPr>
        </p:nvSpPr>
        <p:spPr>
          <a:xfrm>
            <a:off x="2522957" y="6369819"/>
            <a:ext cx="7207045" cy="488181"/>
          </a:xfrm>
        </p:spPr>
        <p:txBody>
          <a:bodyPr/>
          <a:lstStyle/>
          <a:p>
            <a:r>
              <a:rPr lang="en-GB" dirty="0">
                <a:solidFill>
                  <a:schemeClr val="accent5">
                    <a:lumMod val="40000"/>
                    <a:lumOff val="60000"/>
                  </a:schemeClr>
                </a:solidFill>
              </a:rPr>
              <a:t>Cambridge Spark Data Analytics Bootcamp</a:t>
            </a:r>
          </a:p>
        </p:txBody>
      </p:sp>
      <p:sp>
        <p:nvSpPr>
          <p:cNvPr id="4" name="Subtitle 2">
            <a:extLst>
              <a:ext uri="{FF2B5EF4-FFF2-40B4-BE49-F238E27FC236}">
                <a16:creationId xmlns:a16="http://schemas.microsoft.com/office/drawing/2014/main" id="{467E43BD-5051-01B8-2669-DB96070F1792}"/>
              </a:ext>
            </a:extLst>
          </p:cNvPr>
          <p:cNvSpPr txBox="1">
            <a:spLocks/>
          </p:cNvSpPr>
          <p:nvPr/>
        </p:nvSpPr>
        <p:spPr>
          <a:xfrm>
            <a:off x="1524000" y="2598062"/>
            <a:ext cx="9144000" cy="16618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4800" dirty="0"/>
              <a:t>Analysis of Sleep Health Dataset</a:t>
            </a:r>
          </a:p>
          <a:p>
            <a:r>
              <a:rPr lang="en-GB" sz="2800" i="1" dirty="0"/>
              <a:t>How can we improve our sleep?</a:t>
            </a:r>
            <a:endParaRPr lang="en-GB" sz="3000" i="1" dirty="0"/>
          </a:p>
        </p:txBody>
      </p:sp>
      <p:sp>
        <p:nvSpPr>
          <p:cNvPr id="5" name="Slide Number Placeholder 4">
            <a:extLst>
              <a:ext uri="{FF2B5EF4-FFF2-40B4-BE49-F238E27FC236}">
                <a16:creationId xmlns:a16="http://schemas.microsoft.com/office/drawing/2014/main" id="{5455D185-DD3F-9B6F-CB74-B08456E0338E}"/>
              </a:ext>
            </a:extLst>
          </p:cNvPr>
          <p:cNvSpPr>
            <a:spLocks noGrp="1"/>
          </p:cNvSpPr>
          <p:nvPr>
            <p:ph type="sldNum" sz="quarter" idx="12"/>
          </p:nvPr>
        </p:nvSpPr>
        <p:spPr/>
        <p:txBody>
          <a:bodyPr/>
          <a:lstStyle/>
          <a:p>
            <a:fld id="{816449E1-91FA-4B65-BA8E-80F14A361732}" type="slidenum">
              <a:rPr lang="en-GB" smtClean="0"/>
              <a:t>1</a:t>
            </a:fld>
            <a:endParaRPr lang="en-GB"/>
          </a:p>
        </p:txBody>
      </p:sp>
    </p:spTree>
    <p:extLst>
      <p:ext uri="{BB962C8B-B14F-4D97-AF65-F5344CB8AC3E}">
        <p14:creationId xmlns:p14="http://schemas.microsoft.com/office/powerpoint/2010/main" val="951177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E603-11A4-8091-417E-3754C1FCB09D}"/>
              </a:ext>
            </a:extLst>
          </p:cNvPr>
          <p:cNvSpPr>
            <a:spLocks noGrp="1"/>
          </p:cNvSpPr>
          <p:nvPr>
            <p:ph type="title"/>
          </p:nvPr>
        </p:nvSpPr>
        <p:spPr>
          <a:xfrm>
            <a:off x="838200" y="365125"/>
            <a:ext cx="10891684" cy="1325563"/>
          </a:xfrm>
        </p:spPr>
        <p:txBody>
          <a:bodyPr>
            <a:normAutofit/>
          </a:bodyPr>
          <a:lstStyle/>
          <a:p>
            <a:r>
              <a:rPr lang="en-GB" sz="3600" u="sng" dirty="0"/>
              <a:t>1a) Sleep vs. Demographic Factors: </a:t>
            </a:r>
            <a:r>
              <a:rPr lang="en-GB" sz="3200" u="sng" dirty="0"/>
              <a:t>Gender</a:t>
            </a:r>
            <a:endParaRPr lang="en-GB" sz="3600" u="sng" dirty="0"/>
          </a:p>
        </p:txBody>
      </p:sp>
      <p:sp>
        <p:nvSpPr>
          <p:cNvPr id="4" name="Content Placeholder 2">
            <a:extLst>
              <a:ext uri="{FF2B5EF4-FFF2-40B4-BE49-F238E27FC236}">
                <a16:creationId xmlns:a16="http://schemas.microsoft.com/office/drawing/2014/main" id="{D3D3B389-E676-3796-2E0F-AFB6E7C77821}"/>
              </a:ext>
            </a:extLst>
          </p:cNvPr>
          <p:cNvSpPr>
            <a:spLocks noGrp="1"/>
          </p:cNvSpPr>
          <p:nvPr>
            <p:ph idx="1"/>
          </p:nvPr>
        </p:nvSpPr>
        <p:spPr>
          <a:xfrm>
            <a:off x="6430298" y="1376516"/>
            <a:ext cx="5474110" cy="2485012"/>
          </a:xfrm>
        </p:spPr>
        <p:txBody>
          <a:bodyPr>
            <a:normAutofit/>
          </a:bodyPr>
          <a:lstStyle/>
          <a:p>
            <a:pPr marL="0" indent="0" algn="ctr">
              <a:buNone/>
            </a:pPr>
            <a:r>
              <a:rPr lang="en-GB" sz="1800" u="sng" dirty="0"/>
              <a:t>Sleep Duration</a:t>
            </a:r>
          </a:p>
          <a:p>
            <a:r>
              <a:rPr lang="en-GB" sz="1600" dirty="0"/>
              <a:t>Females also have a slightly higher mean sleep duration (7.15 hours) than males (7.01).</a:t>
            </a:r>
          </a:p>
          <a:p>
            <a:r>
              <a:rPr lang="en-GB" sz="1600" dirty="0"/>
              <a:t>The distribution of sleep durations under 7.5 hours is roughly evenly split by gender.</a:t>
            </a:r>
          </a:p>
          <a:p>
            <a:r>
              <a:rPr lang="en-GB" sz="1600" dirty="0"/>
              <a:t>There is a spike in males who sleep between 7.5 and 7.75 hours.</a:t>
            </a:r>
          </a:p>
          <a:p>
            <a:r>
              <a:rPr lang="en-GB" sz="1600" dirty="0"/>
              <a:t>The majority of people who sleep over 7.5 hours are female.</a:t>
            </a:r>
          </a:p>
          <a:p>
            <a:endParaRPr lang="en-GB" sz="2000" dirty="0"/>
          </a:p>
          <a:p>
            <a:endParaRPr lang="en-GB" sz="2000" dirty="0"/>
          </a:p>
        </p:txBody>
      </p:sp>
      <p:cxnSp>
        <p:nvCxnSpPr>
          <p:cNvPr id="5" name="Straight Connector 4">
            <a:extLst>
              <a:ext uri="{FF2B5EF4-FFF2-40B4-BE49-F238E27FC236}">
                <a16:creationId xmlns:a16="http://schemas.microsoft.com/office/drawing/2014/main" id="{A3CC4CAE-B626-BA0A-6C08-C6A9E45A0DBD}"/>
              </a:ext>
            </a:extLst>
          </p:cNvPr>
          <p:cNvCxnSpPr>
            <a:cxnSpLocks/>
          </p:cNvCxnSpPr>
          <p:nvPr/>
        </p:nvCxnSpPr>
        <p:spPr>
          <a:xfrm flipH="1">
            <a:off x="6194323" y="1690688"/>
            <a:ext cx="9832" cy="4582293"/>
          </a:xfrm>
          <a:prstGeom prst="line">
            <a:avLst/>
          </a:prstGeom>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F7E61B89-534F-3179-58FD-32F268757413}"/>
              </a:ext>
            </a:extLst>
          </p:cNvPr>
          <p:cNvSpPr txBox="1">
            <a:spLocks/>
          </p:cNvSpPr>
          <p:nvPr/>
        </p:nvSpPr>
        <p:spPr>
          <a:xfrm>
            <a:off x="462116" y="1376516"/>
            <a:ext cx="5732207" cy="227125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1800" u="sng" dirty="0"/>
              <a:t>Sleep Quality</a:t>
            </a:r>
          </a:p>
          <a:p>
            <a:r>
              <a:rPr lang="en-GB" sz="1600" dirty="0"/>
              <a:t>Females have a higher mean quality of sleep (7.45) than males (6.87).</a:t>
            </a:r>
          </a:p>
          <a:p>
            <a:r>
              <a:rPr lang="en-GB" sz="1600" dirty="0"/>
              <a:t>People with lower quality sleep (4-5) are relatively evenly split by gender.</a:t>
            </a:r>
          </a:p>
          <a:p>
            <a:r>
              <a:rPr lang="en-GB" sz="1600" dirty="0"/>
              <a:t>A slightly higher proportion of people with middle-high quality sleep (6-8) are male than female.</a:t>
            </a:r>
          </a:p>
          <a:p>
            <a:r>
              <a:rPr lang="en-GB" sz="1600" dirty="0"/>
              <a:t>An overwhelming majority of people with very high quality sleep (9) are female.</a:t>
            </a:r>
          </a:p>
        </p:txBody>
      </p:sp>
      <p:pic>
        <p:nvPicPr>
          <p:cNvPr id="3082" name="Picture 10">
            <a:extLst>
              <a:ext uri="{FF2B5EF4-FFF2-40B4-BE49-F238E27FC236}">
                <a16:creationId xmlns:a16="http://schemas.microsoft.com/office/drawing/2014/main" id="{CC603167-74D8-F688-5816-4C6218173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6815" y="3873161"/>
            <a:ext cx="3164568" cy="2497768"/>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F334B935-46ED-1A0D-591D-E368DE8A5D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14" y="3933466"/>
            <a:ext cx="3052222" cy="24374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7A7A806-B086-57BC-3310-786315C9A324}"/>
              </a:ext>
            </a:extLst>
          </p:cNvPr>
          <p:cNvSpPr txBox="1"/>
          <p:nvPr/>
        </p:nvSpPr>
        <p:spPr>
          <a:xfrm>
            <a:off x="1741074" y="6441597"/>
            <a:ext cx="11002297" cy="369332"/>
          </a:xfrm>
          <a:prstGeom prst="rect">
            <a:avLst/>
          </a:prstGeom>
          <a:noFill/>
        </p:spPr>
        <p:txBody>
          <a:bodyPr wrap="square" rtlCol="0">
            <a:spAutoFit/>
          </a:bodyPr>
          <a:lstStyle/>
          <a:p>
            <a:r>
              <a:rPr lang="en-GB" b="1" dirty="0">
                <a:solidFill>
                  <a:schemeClr val="accent6"/>
                </a:solidFill>
              </a:rPr>
              <a:t>Key takeaway: </a:t>
            </a:r>
            <a:r>
              <a:rPr lang="en-GB" dirty="0">
                <a:solidFill>
                  <a:schemeClr val="accent6"/>
                </a:solidFill>
              </a:rPr>
              <a:t>Females tend to have sleep of a higher quality and a longer duration than males.</a:t>
            </a:r>
            <a:endParaRPr lang="en-GB" b="1" dirty="0">
              <a:solidFill>
                <a:schemeClr val="accent6"/>
              </a:solidFill>
            </a:endParaRPr>
          </a:p>
        </p:txBody>
      </p:sp>
      <p:sp>
        <p:nvSpPr>
          <p:cNvPr id="6" name="Slide Number Placeholder 5">
            <a:extLst>
              <a:ext uri="{FF2B5EF4-FFF2-40B4-BE49-F238E27FC236}">
                <a16:creationId xmlns:a16="http://schemas.microsoft.com/office/drawing/2014/main" id="{ABD177E3-1E9C-547F-19D0-012E1AC6E2AA}"/>
              </a:ext>
            </a:extLst>
          </p:cNvPr>
          <p:cNvSpPr>
            <a:spLocks noGrp="1"/>
          </p:cNvSpPr>
          <p:nvPr>
            <p:ph type="sldNum" sz="quarter" idx="12"/>
          </p:nvPr>
        </p:nvSpPr>
        <p:spPr/>
        <p:txBody>
          <a:bodyPr/>
          <a:lstStyle/>
          <a:p>
            <a:fld id="{816449E1-91FA-4B65-BA8E-80F14A361732}" type="slidenum">
              <a:rPr lang="en-GB" smtClean="0"/>
              <a:t>10</a:t>
            </a:fld>
            <a:endParaRPr lang="en-GB"/>
          </a:p>
        </p:txBody>
      </p:sp>
    </p:spTree>
    <p:extLst>
      <p:ext uri="{BB962C8B-B14F-4D97-AF65-F5344CB8AC3E}">
        <p14:creationId xmlns:p14="http://schemas.microsoft.com/office/powerpoint/2010/main" val="2023114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54611-5801-B2FB-605F-B455338BFC47}"/>
              </a:ext>
            </a:extLst>
          </p:cNvPr>
          <p:cNvSpPr>
            <a:spLocks noGrp="1"/>
          </p:cNvSpPr>
          <p:nvPr>
            <p:ph type="title"/>
          </p:nvPr>
        </p:nvSpPr>
        <p:spPr/>
        <p:txBody>
          <a:bodyPr>
            <a:normAutofit/>
          </a:bodyPr>
          <a:lstStyle/>
          <a:p>
            <a:r>
              <a:rPr lang="en-GB" sz="3600" u="sng" dirty="0"/>
              <a:t>1b) Sleep vs. Demographic Factors: </a:t>
            </a:r>
            <a:r>
              <a:rPr lang="en-GB" sz="3200" u="sng" dirty="0"/>
              <a:t>Age</a:t>
            </a:r>
            <a:endParaRPr lang="en-GB" sz="3600" dirty="0"/>
          </a:p>
        </p:txBody>
      </p:sp>
      <p:sp>
        <p:nvSpPr>
          <p:cNvPr id="5" name="Content Placeholder 2">
            <a:extLst>
              <a:ext uri="{FF2B5EF4-FFF2-40B4-BE49-F238E27FC236}">
                <a16:creationId xmlns:a16="http://schemas.microsoft.com/office/drawing/2014/main" id="{77C2EBE8-CDF8-F361-403C-C368B1B226CF}"/>
              </a:ext>
            </a:extLst>
          </p:cNvPr>
          <p:cNvSpPr>
            <a:spLocks noGrp="1"/>
          </p:cNvSpPr>
          <p:nvPr>
            <p:ph idx="1"/>
          </p:nvPr>
        </p:nvSpPr>
        <p:spPr>
          <a:xfrm>
            <a:off x="6351637" y="1376516"/>
            <a:ext cx="5474110" cy="2485012"/>
          </a:xfrm>
        </p:spPr>
        <p:txBody>
          <a:bodyPr>
            <a:normAutofit/>
          </a:bodyPr>
          <a:lstStyle/>
          <a:p>
            <a:pPr marL="0" indent="0" algn="ctr">
              <a:buNone/>
            </a:pPr>
            <a:r>
              <a:rPr lang="en-GB" sz="2000" u="sng" dirty="0"/>
              <a:t>Sleep Duration</a:t>
            </a:r>
          </a:p>
          <a:p>
            <a:r>
              <a:rPr lang="en-GB" sz="2000" dirty="0"/>
              <a:t>There is also a positive correlation between age and sleep duration.</a:t>
            </a:r>
          </a:p>
          <a:p>
            <a:r>
              <a:rPr lang="en-GB" sz="2000" dirty="0"/>
              <a:t>Almost all people who sleep for 8 hours of more are aged over 50.</a:t>
            </a:r>
          </a:p>
        </p:txBody>
      </p:sp>
      <p:cxnSp>
        <p:nvCxnSpPr>
          <p:cNvPr id="6" name="Straight Connector 5">
            <a:extLst>
              <a:ext uri="{FF2B5EF4-FFF2-40B4-BE49-F238E27FC236}">
                <a16:creationId xmlns:a16="http://schemas.microsoft.com/office/drawing/2014/main" id="{C51B89F4-8E9A-863C-157A-409487BEA9BC}"/>
              </a:ext>
            </a:extLst>
          </p:cNvPr>
          <p:cNvCxnSpPr>
            <a:cxnSpLocks/>
          </p:cNvCxnSpPr>
          <p:nvPr/>
        </p:nvCxnSpPr>
        <p:spPr>
          <a:xfrm>
            <a:off x="6204155" y="1690688"/>
            <a:ext cx="0" cy="4537149"/>
          </a:xfrm>
          <a:prstGeom prst="line">
            <a:avLst/>
          </a:prstGeom>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CDB857D8-58DD-51B5-F031-5A033D420A56}"/>
              </a:ext>
            </a:extLst>
          </p:cNvPr>
          <p:cNvSpPr txBox="1">
            <a:spLocks/>
          </p:cNvSpPr>
          <p:nvPr/>
        </p:nvSpPr>
        <p:spPr>
          <a:xfrm>
            <a:off x="462116" y="1376516"/>
            <a:ext cx="5732207" cy="227125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u="sng" dirty="0"/>
              <a:t>Sleep Quality</a:t>
            </a:r>
          </a:p>
          <a:p>
            <a:r>
              <a:rPr lang="en-GB" sz="2000" dirty="0"/>
              <a:t>Quality of sleep is positively correlated with age.</a:t>
            </a:r>
          </a:p>
          <a:p>
            <a:r>
              <a:rPr lang="en-GB" sz="2000" dirty="0"/>
              <a:t>Almost all people with the highest score for sleep quality (a score of 9) are aged over 50.</a:t>
            </a:r>
          </a:p>
        </p:txBody>
      </p:sp>
      <p:pic>
        <p:nvPicPr>
          <p:cNvPr id="4101" name="Picture 5">
            <a:extLst>
              <a:ext uri="{FF2B5EF4-FFF2-40B4-BE49-F238E27FC236}">
                <a16:creationId xmlns:a16="http://schemas.microsoft.com/office/drawing/2014/main" id="{2592F354-6933-AEB2-2C16-4E64D42C1A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367" y="3102302"/>
            <a:ext cx="3816299" cy="312553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a:extLst>
              <a:ext uri="{FF2B5EF4-FFF2-40B4-BE49-F238E27FC236}">
                <a16:creationId xmlns:a16="http://schemas.microsoft.com/office/drawing/2014/main" id="{1D66E52C-053C-1D5F-D202-AF6B19A90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1829" y="3102302"/>
            <a:ext cx="3956442" cy="31665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64A2E7D-D6BB-EB59-6FE8-06F9BCE1FEC8}"/>
              </a:ext>
            </a:extLst>
          </p:cNvPr>
          <p:cNvSpPr txBox="1"/>
          <p:nvPr/>
        </p:nvSpPr>
        <p:spPr>
          <a:xfrm>
            <a:off x="2524846" y="6408283"/>
            <a:ext cx="11002297" cy="369332"/>
          </a:xfrm>
          <a:prstGeom prst="rect">
            <a:avLst/>
          </a:prstGeom>
          <a:noFill/>
        </p:spPr>
        <p:txBody>
          <a:bodyPr wrap="square" rtlCol="0">
            <a:spAutoFit/>
          </a:bodyPr>
          <a:lstStyle/>
          <a:p>
            <a:r>
              <a:rPr lang="en-GB" b="1" dirty="0">
                <a:solidFill>
                  <a:schemeClr val="accent6"/>
                </a:solidFill>
              </a:rPr>
              <a:t>Key takeaway: </a:t>
            </a:r>
            <a:r>
              <a:rPr lang="en-GB" dirty="0">
                <a:solidFill>
                  <a:schemeClr val="accent6"/>
                </a:solidFill>
              </a:rPr>
              <a:t>Sleep quality and sleep duration tend to increase with age.</a:t>
            </a:r>
            <a:endParaRPr lang="en-GB" b="1" dirty="0">
              <a:solidFill>
                <a:schemeClr val="accent6"/>
              </a:solidFill>
            </a:endParaRPr>
          </a:p>
        </p:txBody>
      </p:sp>
      <p:sp>
        <p:nvSpPr>
          <p:cNvPr id="4" name="Slide Number Placeholder 3">
            <a:extLst>
              <a:ext uri="{FF2B5EF4-FFF2-40B4-BE49-F238E27FC236}">
                <a16:creationId xmlns:a16="http://schemas.microsoft.com/office/drawing/2014/main" id="{B4910D9B-BA98-5918-09DF-E63949A944C7}"/>
              </a:ext>
            </a:extLst>
          </p:cNvPr>
          <p:cNvSpPr>
            <a:spLocks noGrp="1"/>
          </p:cNvSpPr>
          <p:nvPr>
            <p:ph type="sldNum" sz="quarter" idx="12"/>
          </p:nvPr>
        </p:nvSpPr>
        <p:spPr/>
        <p:txBody>
          <a:bodyPr/>
          <a:lstStyle/>
          <a:p>
            <a:fld id="{816449E1-91FA-4B65-BA8E-80F14A361732}" type="slidenum">
              <a:rPr lang="en-GB" smtClean="0"/>
              <a:t>11</a:t>
            </a:fld>
            <a:endParaRPr lang="en-GB"/>
          </a:p>
        </p:txBody>
      </p:sp>
    </p:spTree>
    <p:extLst>
      <p:ext uri="{BB962C8B-B14F-4D97-AF65-F5344CB8AC3E}">
        <p14:creationId xmlns:p14="http://schemas.microsoft.com/office/powerpoint/2010/main" val="156519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D8768BE-9282-EF12-0205-316EC73754D5}"/>
              </a:ext>
            </a:extLst>
          </p:cNvPr>
          <p:cNvSpPr>
            <a:spLocks noGrp="1"/>
          </p:cNvSpPr>
          <p:nvPr>
            <p:ph type="title"/>
          </p:nvPr>
        </p:nvSpPr>
        <p:spPr>
          <a:xfrm>
            <a:off x="838199" y="365125"/>
            <a:ext cx="10931013" cy="1325563"/>
          </a:xfrm>
        </p:spPr>
        <p:txBody>
          <a:bodyPr>
            <a:normAutofit/>
          </a:bodyPr>
          <a:lstStyle/>
          <a:p>
            <a:r>
              <a:rPr lang="en-GB" sz="3600" u="sng" dirty="0"/>
              <a:t>1a/b) Sleep vs. Demographic Factors:</a:t>
            </a:r>
            <a:br>
              <a:rPr lang="en-GB" sz="3600" u="sng" dirty="0"/>
            </a:br>
            <a:r>
              <a:rPr lang="en-GB" sz="3200" u="sng" dirty="0"/>
              <a:t>Age/Gender interaction</a:t>
            </a:r>
            <a:endParaRPr lang="en-GB" sz="3600" dirty="0"/>
          </a:p>
        </p:txBody>
      </p:sp>
      <p:sp>
        <p:nvSpPr>
          <p:cNvPr id="3" name="Content Placeholder 2">
            <a:extLst>
              <a:ext uri="{FF2B5EF4-FFF2-40B4-BE49-F238E27FC236}">
                <a16:creationId xmlns:a16="http://schemas.microsoft.com/office/drawing/2014/main" id="{754B0ADE-7650-85D7-A24F-73CD1779C67A}"/>
              </a:ext>
            </a:extLst>
          </p:cNvPr>
          <p:cNvSpPr>
            <a:spLocks noGrp="1"/>
          </p:cNvSpPr>
          <p:nvPr>
            <p:ph idx="1"/>
          </p:nvPr>
        </p:nvSpPr>
        <p:spPr>
          <a:xfrm>
            <a:off x="422787" y="1582993"/>
            <a:ext cx="7354529" cy="5043949"/>
          </a:xfrm>
        </p:spPr>
        <p:txBody>
          <a:bodyPr>
            <a:normAutofit fontScale="92500" lnSpcReduction="10000"/>
          </a:bodyPr>
          <a:lstStyle/>
          <a:p>
            <a:r>
              <a:rPr lang="en-GB" sz="2000" dirty="0"/>
              <a:t>However, it is possible that there is an interaction effect between gender and age.</a:t>
            </a:r>
          </a:p>
          <a:p>
            <a:r>
              <a:rPr lang="en-GB" sz="2000" dirty="0"/>
              <a:t>There appears to be a stronger positive correlation between sleep quality/duration and age for females than for males, but this may be due to the presence of females older than 50 in the sample and no males older than 50).</a:t>
            </a:r>
          </a:p>
          <a:p>
            <a:r>
              <a:rPr lang="en-GB" sz="2000" dirty="0"/>
              <a:t>As people aged above 50 tend to have higher sleep duration/quality, this may skew the values for the female group, causing females to appear to have higher sleep quality/duration. However, in reality, this effect could be caused by age.</a:t>
            </a:r>
          </a:p>
          <a:p>
            <a:r>
              <a:rPr lang="en-GB" sz="2000" dirty="0"/>
              <a:t>It is unlikely that the mediation effect is in the other direction (i.e., a gender difference causing an age difference to appear), as both sleep duration and quality are similar for males &amp; females who are within the same age brackets.</a:t>
            </a:r>
          </a:p>
          <a:p>
            <a:r>
              <a:rPr lang="en-GB" sz="2000" dirty="0"/>
              <a:t>Further analyses could sample more participants, such that there are similar age distributions between males and females, in order to determine whether age is mediating the relationship between gender and sleep quality/duration observed in this analysis.</a:t>
            </a:r>
          </a:p>
        </p:txBody>
      </p:sp>
      <p:pic>
        <p:nvPicPr>
          <p:cNvPr id="5122" name="Picture 2">
            <a:extLst>
              <a:ext uri="{FF2B5EF4-FFF2-40B4-BE49-F238E27FC236}">
                <a16:creationId xmlns:a16="http://schemas.microsoft.com/office/drawing/2014/main" id="{E7F6E7FD-4D6D-D6BB-0256-EA9E61029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1612" y="3521118"/>
            <a:ext cx="3440323" cy="295387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20098B58-6EAC-79ED-2C5B-6CF20F0A0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3794" y="265470"/>
            <a:ext cx="3568141" cy="30793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98B0572-A120-DC5E-04FC-908E20AE1829}"/>
              </a:ext>
            </a:extLst>
          </p:cNvPr>
          <p:cNvSpPr txBox="1"/>
          <p:nvPr/>
        </p:nvSpPr>
        <p:spPr>
          <a:xfrm>
            <a:off x="294968" y="6350452"/>
            <a:ext cx="8908026" cy="369332"/>
          </a:xfrm>
          <a:prstGeom prst="rect">
            <a:avLst/>
          </a:prstGeom>
          <a:noFill/>
        </p:spPr>
        <p:txBody>
          <a:bodyPr wrap="square" rtlCol="0">
            <a:spAutoFit/>
          </a:bodyPr>
          <a:lstStyle/>
          <a:p>
            <a:r>
              <a:rPr lang="en-GB" b="1" dirty="0">
                <a:solidFill>
                  <a:schemeClr val="accent6"/>
                </a:solidFill>
              </a:rPr>
              <a:t>Key takeaway: </a:t>
            </a:r>
            <a:r>
              <a:rPr lang="en-GB" dirty="0">
                <a:solidFill>
                  <a:schemeClr val="accent6"/>
                </a:solidFill>
              </a:rPr>
              <a:t>Any differences attributed to gender in our analyses may in fact be due to age.</a:t>
            </a:r>
            <a:endParaRPr lang="en-GB" b="1" dirty="0">
              <a:solidFill>
                <a:schemeClr val="accent6"/>
              </a:solidFill>
            </a:endParaRPr>
          </a:p>
        </p:txBody>
      </p:sp>
      <p:sp>
        <p:nvSpPr>
          <p:cNvPr id="5" name="Slide Number Placeholder 4">
            <a:extLst>
              <a:ext uri="{FF2B5EF4-FFF2-40B4-BE49-F238E27FC236}">
                <a16:creationId xmlns:a16="http://schemas.microsoft.com/office/drawing/2014/main" id="{2761A3EE-D885-7C26-59C2-D64F74D0CDCE}"/>
              </a:ext>
            </a:extLst>
          </p:cNvPr>
          <p:cNvSpPr>
            <a:spLocks noGrp="1"/>
          </p:cNvSpPr>
          <p:nvPr>
            <p:ph type="sldNum" sz="quarter" idx="12"/>
          </p:nvPr>
        </p:nvSpPr>
        <p:spPr/>
        <p:txBody>
          <a:bodyPr/>
          <a:lstStyle/>
          <a:p>
            <a:fld id="{816449E1-91FA-4B65-BA8E-80F14A361732}" type="slidenum">
              <a:rPr lang="en-GB" smtClean="0"/>
              <a:t>12</a:t>
            </a:fld>
            <a:endParaRPr lang="en-GB"/>
          </a:p>
        </p:txBody>
      </p:sp>
    </p:spTree>
    <p:extLst>
      <p:ext uri="{BB962C8B-B14F-4D97-AF65-F5344CB8AC3E}">
        <p14:creationId xmlns:p14="http://schemas.microsoft.com/office/powerpoint/2010/main" val="2274206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035A3CA-3C3D-AB3B-8B79-183DBEB933FD}"/>
              </a:ext>
            </a:extLst>
          </p:cNvPr>
          <p:cNvSpPr>
            <a:spLocks noGrp="1"/>
          </p:cNvSpPr>
          <p:nvPr>
            <p:ph type="title"/>
          </p:nvPr>
        </p:nvSpPr>
        <p:spPr/>
        <p:txBody>
          <a:bodyPr>
            <a:normAutofit/>
          </a:bodyPr>
          <a:lstStyle/>
          <a:p>
            <a:r>
              <a:rPr lang="en-GB" sz="3600" u="sng" dirty="0"/>
              <a:t>1c) Sleep vs. Demographic Factors: </a:t>
            </a:r>
            <a:r>
              <a:rPr lang="en-GB" sz="3200" u="sng" dirty="0"/>
              <a:t>Occupation</a:t>
            </a:r>
            <a:endParaRPr lang="en-GB" sz="3600" dirty="0"/>
          </a:p>
        </p:txBody>
      </p:sp>
      <p:sp>
        <p:nvSpPr>
          <p:cNvPr id="14" name="TextBox 13">
            <a:extLst>
              <a:ext uri="{FF2B5EF4-FFF2-40B4-BE49-F238E27FC236}">
                <a16:creationId xmlns:a16="http://schemas.microsoft.com/office/drawing/2014/main" id="{2EB87D72-7C4F-F364-A349-87E6285193FD}"/>
              </a:ext>
            </a:extLst>
          </p:cNvPr>
          <p:cNvSpPr txBox="1"/>
          <p:nvPr/>
        </p:nvSpPr>
        <p:spPr>
          <a:xfrm>
            <a:off x="245806" y="1305368"/>
            <a:ext cx="11572568" cy="1754326"/>
          </a:xfrm>
          <a:prstGeom prst="rect">
            <a:avLst/>
          </a:prstGeom>
          <a:noFill/>
        </p:spPr>
        <p:txBody>
          <a:bodyPr wrap="square" rtlCol="0">
            <a:spAutoFit/>
          </a:bodyPr>
          <a:lstStyle/>
          <a:p>
            <a:pPr marL="285750" indent="-285750">
              <a:buFont typeface="Arial" panose="020B0604020202020204" pitchFamily="34" charset="0"/>
              <a:buChar char="•"/>
            </a:pPr>
            <a:r>
              <a:rPr lang="en-GB" dirty="0"/>
              <a:t>The 3 occupations with the highest sleep quality are: Accountant, Engineer, and Lawyer.</a:t>
            </a:r>
          </a:p>
          <a:p>
            <a:pPr marL="285750" indent="-285750">
              <a:buFont typeface="Arial" panose="020B0604020202020204" pitchFamily="34" charset="0"/>
              <a:buChar char="•"/>
            </a:pPr>
            <a:r>
              <a:rPr lang="en-GB" dirty="0"/>
              <a:t>Further, those with the longest sleep duration are: Engineer, Doctor, and Lawyer.</a:t>
            </a:r>
          </a:p>
          <a:p>
            <a:pPr marL="285750" indent="-285750">
              <a:buFont typeface="Arial" panose="020B0604020202020204" pitchFamily="34" charset="0"/>
              <a:buChar char="•"/>
            </a:pPr>
            <a:r>
              <a:rPr lang="en-GB" dirty="0"/>
              <a:t>The 3 occupations with both the lowest sleep quality and shortest sleep duration are: Sales Representative, Scientist, and then Software Engineer.</a:t>
            </a:r>
          </a:p>
          <a:p>
            <a:pPr marL="285750" indent="-285750">
              <a:buFont typeface="Arial" panose="020B0604020202020204" pitchFamily="34" charset="0"/>
              <a:buChar char="•"/>
            </a:pPr>
            <a:r>
              <a:rPr lang="en-GB" dirty="0"/>
              <a:t>However, there is no clear thematic link between the occupations in these groups.</a:t>
            </a:r>
          </a:p>
          <a:p>
            <a:pPr marL="285750" indent="-285750">
              <a:buFont typeface="Arial" panose="020B0604020202020204" pitchFamily="34" charset="0"/>
              <a:buChar char="•"/>
            </a:pPr>
            <a:endParaRPr lang="en-GB" dirty="0"/>
          </a:p>
        </p:txBody>
      </p:sp>
      <p:sp>
        <p:nvSpPr>
          <p:cNvPr id="15" name="TextBox 14">
            <a:extLst>
              <a:ext uri="{FF2B5EF4-FFF2-40B4-BE49-F238E27FC236}">
                <a16:creationId xmlns:a16="http://schemas.microsoft.com/office/drawing/2014/main" id="{06EF1442-2621-CDA0-543E-99F2E5DEC262}"/>
              </a:ext>
            </a:extLst>
          </p:cNvPr>
          <p:cNvSpPr txBox="1"/>
          <p:nvPr/>
        </p:nvSpPr>
        <p:spPr>
          <a:xfrm>
            <a:off x="245806" y="2881974"/>
            <a:ext cx="3709115" cy="3416320"/>
          </a:xfrm>
          <a:prstGeom prst="rect">
            <a:avLst/>
          </a:prstGeom>
          <a:noFill/>
        </p:spPr>
        <p:txBody>
          <a:bodyPr wrap="square" rtlCol="0">
            <a:spAutoFit/>
          </a:bodyPr>
          <a:lstStyle/>
          <a:p>
            <a:pPr marL="285750" indent="-285750">
              <a:buFont typeface="Arial" panose="020B0604020202020204" pitchFamily="34" charset="0"/>
              <a:buChar char="•"/>
            </a:pPr>
            <a:r>
              <a:rPr lang="en-GB" dirty="0"/>
              <a:t>Although, these results should be taken with caution, as the sample sizes for many of these occupations are very small.</a:t>
            </a:r>
          </a:p>
          <a:p>
            <a:pPr marL="285750" indent="-285750">
              <a:buFont typeface="Arial" panose="020B0604020202020204" pitchFamily="34" charset="0"/>
              <a:buChar char="•"/>
            </a:pPr>
            <a:r>
              <a:rPr lang="en-GB" dirty="0"/>
              <a:t>In particular, 4 groups have sample sizes smaller than 5: Software Engineer (3 participants), Scientist (2), Sales Representative (1), and Manager (1).</a:t>
            </a:r>
          </a:p>
          <a:p>
            <a:pPr marL="285750" indent="-285750">
              <a:buFont typeface="Arial" panose="020B0604020202020204" pitchFamily="34" charset="0"/>
              <a:buChar char="•"/>
            </a:pPr>
            <a:r>
              <a:rPr lang="en-GB" i="1" dirty="0"/>
              <a:t>A larger sample may be needed to determine whether occupation is related to sleep quality/duration.</a:t>
            </a:r>
          </a:p>
        </p:txBody>
      </p:sp>
      <p:pic>
        <p:nvPicPr>
          <p:cNvPr id="4098" name="Picture 2">
            <a:extLst>
              <a:ext uri="{FF2B5EF4-FFF2-40B4-BE49-F238E27FC236}">
                <a16:creationId xmlns:a16="http://schemas.microsoft.com/office/drawing/2014/main" id="{45C5CECE-C8E6-E95C-98B7-59FBF85C6E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3005" y="2815099"/>
            <a:ext cx="3368463" cy="3555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FB79016-5B56-112E-89BC-C72392F29D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2354" y="2781495"/>
            <a:ext cx="3562963" cy="36752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2F7F61B-C74F-5692-057D-FF95E3069D68}"/>
              </a:ext>
            </a:extLst>
          </p:cNvPr>
          <p:cNvSpPr txBox="1"/>
          <p:nvPr/>
        </p:nvSpPr>
        <p:spPr>
          <a:xfrm>
            <a:off x="1574391" y="6367644"/>
            <a:ext cx="9043217" cy="646331"/>
          </a:xfrm>
          <a:prstGeom prst="rect">
            <a:avLst/>
          </a:prstGeom>
          <a:noFill/>
        </p:spPr>
        <p:txBody>
          <a:bodyPr wrap="square" rtlCol="0">
            <a:spAutoFit/>
          </a:bodyPr>
          <a:lstStyle/>
          <a:p>
            <a:r>
              <a:rPr lang="en-GB" b="1" dirty="0">
                <a:solidFill>
                  <a:schemeClr val="accent6"/>
                </a:solidFill>
              </a:rPr>
              <a:t>Key takeaway: </a:t>
            </a:r>
            <a:r>
              <a:rPr lang="en-GB" dirty="0">
                <a:solidFill>
                  <a:schemeClr val="accent6"/>
                </a:solidFill>
              </a:rPr>
              <a:t>There is no clear theme which directly links the occupation with the best sleep.</a:t>
            </a:r>
          </a:p>
          <a:p>
            <a:endParaRPr lang="en-GB" b="1" dirty="0">
              <a:solidFill>
                <a:schemeClr val="accent6"/>
              </a:solidFill>
            </a:endParaRPr>
          </a:p>
        </p:txBody>
      </p:sp>
      <p:sp>
        <p:nvSpPr>
          <p:cNvPr id="3" name="Slide Number Placeholder 2">
            <a:extLst>
              <a:ext uri="{FF2B5EF4-FFF2-40B4-BE49-F238E27FC236}">
                <a16:creationId xmlns:a16="http://schemas.microsoft.com/office/drawing/2014/main" id="{121496D4-A713-F1EB-BCB3-0DC697410224}"/>
              </a:ext>
            </a:extLst>
          </p:cNvPr>
          <p:cNvSpPr>
            <a:spLocks noGrp="1"/>
          </p:cNvSpPr>
          <p:nvPr>
            <p:ph type="sldNum" sz="quarter" idx="12"/>
          </p:nvPr>
        </p:nvSpPr>
        <p:spPr/>
        <p:txBody>
          <a:bodyPr/>
          <a:lstStyle/>
          <a:p>
            <a:fld id="{816449E1-91FA-4B65-BA8E-80F14A361732}" type="slidenum">
              <a:rPr lang="en-GB" smtClean="0"/>
              <a:t>13</a:t>
            </a:fld>
            <a:endParaRPr lang="en-GB"/>
          </a:p>
        </p:txBody>
      </p:sp>
    </p:spTree>
    <p:extLst>
      <p:ext uri="{BB962C8B-B14F-4D97-AF65-F5344CB8AC3E}">
        <p14:creationId xmlns:p14="http://schemas.microsoft.com/office/powerpoint/2010/main" val="1994954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95106-1EBF-DAC3-0082-451712D29490}"/>
              </a:ext>
            </a:extLst>
          </p:cNvPr>
          <p:cNvSpPr>
            <a:spLocks noGrp="1"/>
          </p:cNvSpPr>
          <p:nvPr>
            <p:ph type="title"/>
          </p:nvPr>
        </p:nvSpPr>
        <p:spPr>
          <a:xfrm>
            <a:off x="838200" y="404456"/>
            <a:ext cx="10515600" cy="1325563"/>
          </a:xfrm>
        </p:spPr>
        <p:txBody>
          <a:bodyPr>
            <a:noAutofit/>
          </a:bodyPr>
          <a:lstStyle/>
          <a:p>
            <a:pPr algn="ctr"/>
            <a:r>
              <a:rPr lang="en-GB" sz="2800" u="sng" dirty="0"/>
              <a:t>Analysis 2</a:t>
            </a:r>
            <a:br>
              <a:rPr lang="en-GB" sz="4000" dirty="0"/>
            </a:br>
            <a:r>
              <a:rPr lang="en-GB" sz="4000" dirty="0"/>
              <a:t>What is the Relationship Between Sleep and </a:t>
            </a:r>
            <a:r>
              <a:rPr lang="en-GB" sz="4000" b="1" dirty="0">
                <a:solidFill>
                  <a:srgbClr val="0070C0"/>
                </a:solidFill>
              </a:rPr>
              <a:t>Exercise</a:t>
            </a:r>
            <a:r>
              <a:rPr lang="en-GB" sz="4000" dirty="0"/>
              <a:t>, </a:t>
            </a:r>
            <a:r>
              <a:rPr lang="en-GB" sz="4000" b="1" dirty="0">
                <a:solidFill>
                  <a:srgbClr val="0070C0"/>
                </a:solidFill>
              </a:rPr>
              <a:t>Fitness</a:t>
            </a:r>
            <a:r>
              <a:rPr lang="en-GB" sz="4000" dirty="0"/>
              <a:t>, and </a:t>
            </a:r>
            <a:r>
              <a:rPr lang="en-GB" sz="4000" b="1" dirty="0">
                <a:solidFill>
                  <a:srgbClr val="0070C0"/>
                </a:solidFill>
              </a:rPr>
              <a:t>Health</a:t>
            </a:r>
            <a:r>
              <a:rPr lang="en-GB" sz="4000" dirty="0"/>
              <a:t>?</a:t>
            </a:r>
          </a:p>
        </p:txBody>
      </p:sp>
      <p:sp>
        <p:nvSpPr>
          <p:cNvPr id="3" name="Content Placeholder 2">
            <a:extLst>
              <a:ext uri="{FF2B5EF4-FFF2-40B4-BE49-F238E27FC236}">
                <a16:creationId xmlns:a16="http://schemas.microsoft.com/office/drawing/2014/main" id="{C3CA51C3-5DBF-2D07-9460-A6F23910BB10}"/>
              </a:ext>
            </a:extLst>
          </p:cNvPr>
          <p:cNvSpPr>
            <a:spLocks noGrp="1"/>
          </p:cNvSpPr>
          <p:nvPr>
            <p:ph idx="1"/>
          </p:nvPr>
        </p:nvSpPr>
        <p:spPr>
          <a:xfrm>
            <a:off x="838200" y="2113374"/>
            <a:ext cx="10515600" cy="4351338"/>
          </a:xfrm>
        </p:spPr>
        <p:txBody>
          <a:bodyPr>
            <a:normAutofit/>
          </a:bodyPr>
          <a:lstStyle/>
          <a:p>
            <a:pPr marL="0" indent="0" algn="ctr">
              <a:buNone/>
            </a:pPr>
            <a:r>
              <a:rPr lang="en-GB" sz="2400" u="sng" dirty="0"/>
              <a:t>Key Questions</a:t>
            </a:r>
          </a:p>
          <a:p>
            <a:pPr algn="ctr"/>
            <a:r>
              <a:rPr lang="en-GB" sz="2400" dirty="0"/>
              <a:t>Could doing more exercise and increasing fitness improve sleep?</a:t>
            </a:r>
          </a:p>
          <a:p>
            <a:pPr lvl="1" algn="ctr"/>
            <a:r>
              <a:rPr lang="en-GB" dirty="0"/>
              <a:t>Does this depend on age or gender?</a:t>
            </a:r>
          </a:p>
          <a:p>
            <a:pPr algn="ctr"/>
            <a:endParaRPr lang="en-GB" sz="900" dirty="0"/>
          </a:p>
          <a:p>
            <a:pPr algn="ctr"/>
            <a:r>
              <a:rPr lang="en-GB" sz="2400" dirty="0"/>
              <a:t>How are diet and weight related to sleep? Could losing weight improve sleep?</a:t>
            </a:r>
            <a:endParaRPr lang="en-GB" dirty="0"/>
          </a:p>
        </p:txBody>
      </p:sp>
      <p:sp>
        <p:nvSpPr>
          <p:cNvPr id="4" name="Slide Number Placeholder 3">
            <a:extLst>
              <a:ext uri="{FF2B5EF4-FFF2-40B4-BE49-F238E27FC236}">
                <a16:creationId xmlns:a16="http://schemas.microsoft.com/office/drawing/2014/main" id="{CCAAA324-53EE-1A10-D44A-6FDC9A6B678B}"/>
              </a:ext>
            </a:extLst>
          </p:cNvPr>
          <p:cNvSpPr>
            <a:spLocks noGrp="1"/>
          </p:cNvSpPr>
          <p:nvPr>
            <p:ph type="sldNum" sz="quarter" idx="12"/>
          </p:nvPr>
        </p:nvSpPr>
        <p:spPr/>
        <p:txBody>
          <a:bodyPr/>
          <a:lstStyle/>
          <a:p>
            <a:fld id="{816449E1-91FA-4B65-BA8E-80F14A361732}" type="slidenum">
              <a:rPr lang="en-GB" smtClean="0"/>
              <a:t>14</a:t>
            </a:fld>
            <a:endParaRPr lang="en-GB"/>
          </a:p>
        </p:txBody>
      </p:sp>
    </p:spTree>
    <p:extLst>
      <p:ext uri="{BB962C8B-B14F-4D97-AF65-F5344CB8AC3E}">
        <p14:creationId xmlns:p14="http://schemas.microsoft.com/office/powerpoint/2010/main" val="332214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3927A2-971A-6277-85EF-7F742E88952A}"/>
              </a:ext>
            </a:extLst>
          </p:cNvPr>
          <p:cNvSpPr>
            <a:spLocks noGrp="1"/>
          </p:cNvSpPr>
          <p:nvPr>
            <p:ph type="title"/>
          </p:nvPr>
        </p:nvSpPr>
        <p:spPr/>
        <p:txBody>
          <a:bodyPr>
            <a:normAutofit/>
          </a:bodyPr>
          <a:lstStyle/>
          <a:p>
            <a:r>
              <a:rPr lang="en-GB" sz="3600" u="sng" dirty="0"/>
              <a:t>2ai) Sleep vs. Health: </a:t>
            </a:r>
            <a:r>
              <a:rPr lang="en-GB" sz="3200" u="sng" dirty="0"/>
              <a:t>Exercise &amp; Fitness</a:t>
            </a:r>
            <a:endParaRPr lang="en-GB" sz="3600" dirty="0"/>
          </a:p>
        </p:txBody>
      </p:sp>
      <p:sp>
        <p:nvSpPr>
          <p:cNvPr id="3" name="Content Placeholder 2">
            <a:extLst>
              <a:ext uri="{FF2B5EF4-FFF2-40B4-BE49-F238E27FC236}">
                <a16:creationId xmlns:a16="http://schemas.microsoft.com/office/drawing/2014/main" id="{C9E3848D-890B-4C91-639D-04CE6FD1DDC9}"/>
              </a:ext>
            </a:extLst>
          </p:cNvPr>
          <p:cNvSpPr>
            <a:spLocks noGrp="1"/>
          </p:cNvSpPr>
          <p:nvPr>
            <p:ph idx="1"/>
          </p:nvPr>
        </p:nvSpPr>
        <p:spPr>
          <a:xfrm>
            <a:off x="838200" y="1825625"/>
            <a:ext cx="4975520" cy="4351338"/>
          </a:xfrm>
        </p:spPr>
        <p:txBody>
          <a:bodyPr>
            <a:normAutofit fontScale="92500" lnSpcReduction="10000"/>
          </a:bodyPr>
          <a:lstStyle/>
          <a:p>
            <a:r>
              <a:rPr lang="en-GB" dirty="0"/>
              <a:t>Our analyses indicate that exercise is positively correlated with sleep quality &amp; duration as shown by the two exercise measures </a:t>
            </a:r>
            <a:r>
              <a:rPr lang="en-GB" i="1" dirty="0"/>
              <a:t>Physical Activity Level </a:t>
            </a:r>
            <a:r>
              <a:rPr lang="en-GB" dirty="0"/>
              <a:t>and </a:t>
            </a:r>
            <a:r>
              <a:rPr lang="en-GB" i="1" dirty="0"/>
              <a:t>Daily Steps</a:t>
            </a:r>
            <a:r>
              <a:rPr lang="en-GB" dirty="0"/>
              <a:t>.</a:t>
            </a:r>
          </a:p>
          <a:p>
            <a:r>
              <a:rPr lang="en-GB" dirty="0"/>
              <a:t>Likewise, there is a negative correlation between </a:t>
            </a:r>
            <a:r>
              <a:rPr lang="en-GB" i="1" dirty="0"/>
              <a:t>Heart Rate </a:t>
            </a:r>
            <a:r>
              <a:rPr lang="en-GB" dirty="0"/>
              <a:t>and sleep quality &amp; duration. As a lower heart rate indicates fitness, fitness also appears positively correlated with sleep duration/quality.</a:t>
            </a:r>
          </a:p>
          <a:p>
            <a:endParaRPr lang="en-GB" dirty="0"/>
          </a:p>
        </p:txBody>
      </p:sp>
      <p:sp>
        <p:nvSpPr>
          <p:cNvPr id="5" name="TextBox 4">
            <a:extLst>
              <a:ext uri="{FF2B5EF4-FFF2-40B4-BE49-F238E27FC236}">
                <a16:creationId xmlns:a16="http://schemas.microsoft.com/office/drawing/2014/main" id="{F60A990D-7EE5-AE73-7AC7-E121021328BC}"/>
              </a:ext>
            </a:extLst>
          </p:cNvPr>
          <p:cNvSpPr txBox="1"/>
          <p:nvPr/>
        </p:nvSpPr>
        <p:spPr>
          <a:xfrm>
            <a:off x="1741074" y="6353109"/>
            <a:ext cx="11002297" cy="369332"/>
          </a:xfrm>
          <a:prstGeom prst="rect">
            <a:avLst/>
          </a:prstGeom>
          <a:noFill/>
        </p:spPr>
        <p:txBody>
          <a:bodyPr wrap="square" rtlCol="0">
            <a:spAutoFit/>
          </a:bodyPr>
          <a:lstStyle/>
          <a:p>
            <a:r>
              <a:rPr lang="en-GB" b="1" dirty="0">
                <a:solidFill>
                  <a:schemeClr val="accent6"/>
                </a:solidFill>
              </a:rPr>
              <a:t>Key takeaway: </a:t>
            </a:r>
            <a:r>
              <a:rPr lang="en-GB" dirty="0">
                <a:solidFill>
                  <a:schemeClr val="accent6"/>
                </a:solidFill>
              </a:rPr>
              <a:t>Exercise and fitness are positively correlated with sleep quality &amp; duration.</a:t>
            </a:r>
            <a:endParaRPr lang="en-GB" b="1" dirty="0">
              <a:solidFill>
                <a:schemeClr val="accent6"/>
              </a:solidFill>
            </a:endParaRPr>
          </a:p>
        </p:txBody>
      </p:sp>
      <p:pic>
        <p:nvPicPr>
          <p:cNvPr id="2054" name="Picture 6">
            <a:extLst>
              <a:ext uri="{FF2B5EF4-FFF2-40B4-BE49-F238E27FC236}">
                <a16:creationId xmlns:a16="http://schemas.microsoft.com/office/drawing/2014/main" id="{89BC2848-3023-64F8-02C6-373C087F34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7671" y="1877265"/>
            <a:ext cx="5960201" cy="424805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2DF74948-2D3A-7421-DE46-63922AC4213E}"/>
              </a:ext>
            </a:extLst>
          </p:cNvPr>
          <p:cNvSpPr>
            <a:spLocks noGrp="1"/>
          </p:cNvSpPr>
          <p:nvPr>
            <p:ph type="sldNum" sz="quarter" idx="12"/>
          </p:nvPr>
        </p:nvSpPr>
        <p:spPr/>
        <p:txBody>
          <a:bodyPr/>
          <a:lstStyle/>
          <a:p>
            <a:fld id="{816449E1-91FA-4B65-BA8E-80F14A361732}" type="slidenum">
              <a:rPr lang="en-GB" smtClean="0"/>
              <a:t>15</a:t>
            </a:fld>
            <a:endParaRPr lang="en-GB"/>
          </a:p>
        </p:txBody>
      </p:sp>
    </p:spTree>
    <p:extLst>
      <p:ext uri="{BB962C8B-B14F-4D97-AF65-F5344CB8AC3E}">
        <p14:creationId xmlns:p14="http://schemas.microsoft.com/office/powerpoint/2010/main" val="1060278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FC4C9E0-E82F-06AF-F632-C5DFFE7E9DBC}"/>
              </a:ext>
            </a:extLst>
          </p:cNvPr>
          <p:cNvSpPr>
            <a:spLocks noGrp="1"/>
          </p:cNvSpPr>
          <p:nvPr>
            <p:ph type="title"/>
          </p:nvPr>
        </p:nvSpPr>
        <p:spPr>
          <a:xfrm>
            <a:off x="512466" y="168485"/>
            <a:ext cx="11227248" cy="1325563"/>
          </a:xfrm>
        </p:spPr>
        <p:txBody>
          <a:bodyPr>
            <a:normAutofit/>
          </a:bodyPr>
          <a:lstStyle/>
          <a:p>
            <a:r>
              <a:rPr lang="en-GB" sz="3600" u="sng" dirty="0"/>
              <a:t>2aii) Sleep vs. Health: </a:t>
            </a:r>
            <a:r>
              <a:rPr lang="en-GB" sz="3200" u="sng" dirty="0"/>
              <a:t>Exercise &amp; Fitness:  </a:t>
            </a:r>
            <a:r>
              <a:rPr lang="en-GB" sz="2800" u="sng" dirty="0"/>
              <a:t>Gender &amp; Age Differences</a:t>
            </a:r>
            <a:endParaRPr lang="en-GB" sz="3600" dirty="0"/>
          </a:p>
        </p:txBody>
      </p:sp>
      <p:sp>
        <p:nvSpPr>
          <p:cNvPr id="3" name="Content Placeholder 2">
            <a:extLst>
              <a:ext uri="{FF2B5EF4-FFF2-40B4-BE49-F238E27FC236}">
                <a16:creationId xmlns:a16="http://schemas.microsoft.com/office/drawing/2014/main" id="{D3C06033-C597-FB71-35F2-B6C613A1C7E7}"/>
              </a:ext>
            </a:extLst>
          </p:cNvPr>
          <p:cNvSpPr>
            <a:spLocks noGrp="1"/>
          </p:cNvSpPr>
          <p:nvPr>
            <p:ph idx="1"/>
          </p:nvPr>
        </p:nvSpPr>
        <p:spPr>
          <a:xfrm>
            <a:off x="310881" y="1182861"/>
            <a:ext cx="11570238" cy="1811554"/>
          </a:xfrm>
        </p:spPr>
        <p:txBody>
          <a:bodyPr>
            <a:noAutofit/>
          </a:bodyPr>
          <a:lstStyle/>
          <a:p>
            <a:r>
              <a:rPr lang="en-GB" sz="1500" dirty="0"/>
              <a:t>There is a positive correlation between exercise (</a:t>
            </a:r>
            <a:r>
              <a:rPr lang="en-GB" sz="1500" i="1" dirty="0"/>
              <a:t>Physical Activity Level </a:t>
            </a:r>
            <a:r>
              <a:rPr lang="en-GB" sz="1500" dirty="0"/>
              <a:t>and </a:t>
            </a:r>
            <a:r>
              <a:rPr lang="en-GB" sz="1500" i="1" dirty="0"/>
              <a:t>Daily Steps</a:t>
            </a:r>
            <a:r>
              <a:rPr lang="en-GB" sz="1500" dirty="0"/>
              <a:t>) and sleep quality/duration for males, but there may be no association, or even a negative correlation, for females. </a:t>
            </a:r>
            <a:r>
              <a:rPr lang="en-GB" sz="1500" b="1" dirty="0"/>
              <a:t>However</a:t>
            </a:r>
            <a:r>
              <a:rPr lang="en-GB" sz="1500" dirty="0"/>
              <a:t>, this difference may be due to the older ages of the females in the sample.</a:t>
            </a:r>
          </a:p>
          <a:p>
            <a:r>
              <a:rPr lang="en-GB" sz="1500" dirty="0"/>
              <a:t>Indeed, there is an interaction between age and the relationship between exercise and sleep: as age increases, the correlation between exercise and sleep changes from positive to negative. Perhaps, for older people, the wearing effects of exercise on the body outweigh the benefits.</a:t>
            </a:r>
          </a:p>
          <a:p>
            <a:r>
              <a:rPr lang="en-GB" sz="1500" dirty="0"/>
              <a:t>However, fitness (as inversely associated with </a:t>
            </a:r>
            <a:r>
              <a:rPr lang="en-GB" sz="1500" i="1" dirty="0"/>
              <a:t>Heart Rate</a:t>
            </a:r>
            <a:r>
              <a:rPr lang="en-GB" sz="1500" dirty="0"/>
              <a:t>) is positively associated with sleep quality and duration, regardless of age and gender. Perhaps, for older people, exercise is detrimental to sleep in the short-term, but beneficial in the long-term.</a:t>
            </a:r>
          </a:p>
        </p:txBody>
      </p:sp>
      <p:pic>
        <p:nvPicPr>
          <p:cNvPr id="3076" name="Picture 4">
            <a:extLst>
              <a:ext uri="{FF2B5EF4-FFF2-40B4-BE49-F238E27FC236}">
                <a16:creationId xmlns:a16="http://schemas.microsoft.com/office/drawing/2014/main" id="{DD395212-CCE5-55B2-E358-4E947439A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748" y="2841706"/>
            <a:ext cx="5189621" cy="31815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5989DEF-5732-7B6A-50BD-B8456E5187EF}"/>
              </a:ext>
            </a:extLst>
          </p:cNvPr>
          <p:cNvSpPr txBox="1"/>
          <p:nvPr/>
        </p:nvSpPr>
        <p:spPr>
          <a:xfrm>
            <a:off x="1435512" y="6143514"/>
            <a:ext cx="12536894" cy="646331"/>
          </a:xfrm>
          <a:prstGeom prst="rect">
            <a:avLst/>
          </a:prstGeom>
          <a:noFill/>
        </p:spPr>
        <p:txBody>
          <a:bodyPr wrap="square" rtlCol="0">
            <a:spAutoFit/>
          </a:bodyPr>
          <a:lstStyle/>
          <a:p>
            <a:r>
              <a:rPr lang="en-GB" b="1" dirty="0">
                <a:solidFill>
                  <a:schemeClr val="accent6"/>
                </a:solidFill>
              </a:rPr>
              <a:t>Key takeaways: </a:t>
            </a:r>
            <a:r>
              <a:rPr lang="en-GB" dirty="0">
                <a:solidFill>
                  <a:schemeClr val="accent6"/>
                </a:solidFill>
              </a:rPr>
              <a:t>Exercise may improve younger people’s sleep, but be bad for older people’s sleep.</a:t>
            </a:r>
          </a:p>
          <a:p>
            <a:r>
              <a:rPr lang="en-GB" dirty="0">
                <a:solidFill>
                  <a:schemeClr val="accent6"/>
                </a:solidFill>
              </a:rPr>
              <a:t>	           Fitness may be good for sleep quality/duration regardless of age.</a:t>
            </a:r>
          </a:p>
        </p:txBody>
      </p:sp>
      <p:pic>
        <p:nvPicPr>
          <p:cNvPr id="3080" name="Picture 8">
            <a:extLst>
              <a:ext uri="{FF2B5EF4-FFF2-40B4-BE49-F238E27FC236}">
                <a16:creationId xmlns:a16="http://schemas.microsoft.com/office/drawing/2014/main" id="{0A9CE469-7BC3-AB1F-0024-A6EC83753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1972" y="2855394"/>
            <a:ext cx="5407742" cy="319963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F14FC1B3-1914-B2D7-36ED-7E70F1D89C91}"/>
              </a:ext>
            </a:extLst>
          </p:cNvPr>
          <p:cNvSpPr>
            <a:spLocks noGrp="1"/>
          </p:cNvSpPr>
          <p:nvPr>
            <p:ph type="sldNum" sz="quarter" idx="12"/>
          </p:nvPr>
        </p:nvSpPr>
        <p:spPr/>
        <p:txBody>
          <a:bodyPr/>
          <a:lstStyle/>
          <a:p>
            <a:fld id="{816449E1-91FA-4B65-BA8E-80F14A361732}" type="slidenum">
              <a:rPr lang="en-GB" smtClean="0"/>
              <a:t>16</a:t>
            </a:fld>
            <a:endParaRPr lang="en-GB"/>
          </a:p>
        </p:txBody>
      </p:sp>
    </p:spTree>
    <p:extLst>
      <p:ext uri="{BB962C8B-B14F-4D97-AF65-F5344CB8AC3E}">
        <p14:creationId xmlns:p14="http://schemas.microsoft.com/office/powerpoint/2010/main" val="2149260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1862BD1-552A-6EE3-A373-B21FE5038B4A}"/>
              </a:ext>
            </a:extLst>
          </p:cNvPr>
          <p:cNvSpPr>
            <a:spLocks noGrp="1"/>
          </p:cNvSpPr>
          <p:nvPr>
            <p:ph type="title"/>
          </p:nvPr>
        </p:nvSpPr>
        <p:spPr/>
        <p:txBody>
          <a:bodyPr>
            <a:normAutofit/>
          </a:bodyPr>
          <a:lstStyle/>
          <a:p>
            <a:r>
              <a:rPr lang="en-GB" sz="3600" u="sng" dirty="0"/>
              <a:t>2b) Sleep vs. Health: </a:t>
            </a:r>
            <a:r>
              <a:rPr lang="en-GB" sz="3200" u="sng" dirty="0"/>
              <a:t>Blood Pressure &amp; BMI</a:t>
            </a:r>
            <a:endParaRPr lang="en-GB" sz="3600" dirty="0"/>
          </a:p>
        </p:txBody>
      </p:sp>
      <p:graphicFrame>
        <p:nvGraphicFramePr>
          <p:cNvPr id="5" name="Content Placeholder 4">
            <a:extLst>
              <a:ext uri="{FF2B5EF4-FFF2-40B4-BE49-F238E27FC236}">
                <a16:creationId xmlns:a16="http://schemas.microsoft.com/office/drawing/2014/main" id="{9E69CF9A-7E43-5479-CD51-DF202E063BD5}"/>
              </a:ext>
            </a:extLst>
          </p:cNvPr>
          <p:cNvGraphicFramePr>
            <a:graphicFrameLocks noGrp="1"/>
          </p:cNvGraphicFramePr>
          <p:nvPr>
            <p:ph idx="1"/>
            <p:extLst>
              <p:ext uri="{D42A27DB-BD31-4B8C-83A1-F6EECF244321}">
                <p14:modId xmlns:p14="http://schemas.microsoft.com/office/powerpoint/2010/main" val="1810266459"/>
              </p:ext>
            </p:extLst>
          </p:nvPr>
        </p:nvGraphicFramePr>
        <p:xfrm>
          <a:off x="4100052" y="1690688"/>
          <a:ext cx="2290914" cy="1878395"/>
        </p:xfrm>
        <a:graphic>
          <a:graphicData uri="http://schemas.openxmlformats.org/drawingml/2006/table">
            <a:tbl>
              <a:tblPr/>
              <a:tblGrid>
                <a:gridCol w="763638">
                  <a:extLst>
                    <a:ext uri="{9D8B030D-6E8A-4147-A177-3AD203B41FA5}">
                      <a16:colId xmlns:a16="http://schemas.microsoft.com/office/drawing/2014/main" val="410741978"/>
                    </a:ext>
                  </a:extLst>
                </a:gridCol>
                <a:gridCol w="763638">
                  <a:extLst>
                    <a:ext uri="{9D8B030D-6E8A-4147-A177-3AD203B41FA5}">
                      <a16:colId xmlns:a16="http://schemas.microsoft.com/office/drawing/2014/main" val="3781489213"/>
                    </a:ext>
                  </a:extLst>
                </a:gridCol>
                <a:gridCol w="763638">
                  <a:extLst>
                    <a:ext uri="{9D8B030D-6E8A-4147-A177-3AD203B41FA5}">
                      <a16:colId xmlns:a16="http://schemas.microsoft.com/office/drawing/2014/main" val="2822219484"/>
                    </a:ext>
                  </a:extLst>
                </a:gridCol>
              </a:tblGrid>
              <a:tr h="834842">
                <a:tc>
                  <a:txBody>
                    <a:bodyPr/>
                    <a:lstStyle/>
                    <a:p>
                      <a:pPr algn="r" fontAlgn="ctr"/>
                      <a:r>
                        <a:rPr lang="en-GB" sz="1200" b="1" dirty="0">
                          <a:effectLst/>
                        </a:rPr>
                        <a:t>Blood Pressure Category</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1200" b="1" dirty="0">
                          <a:effectLst/>
                        </a:rPr>
                        <a:t>Mean Quality of Sleep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1200" b="1" dirty="0">
                          <a:effectLst/>
                        </a:rPr>
                        <a:t>Mean Sleep Duration</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961367407"/>
                  </a:ext>
                </a:extLst>
              </a:tr>
              <a:tr h="347851">
                <a:tc>
                  <a:txBody>
                    <a:bodyPr/>
                    <a:lstStyle/>
                    <a:p>
                      <a:pPr algn="r" fontAlgn="ctr"/>
                      <a:r>
                        <a:rPr lang="en-GB" sz="1200" b="1">
                          <a:effectLst/>
                        </a:rPr>
                        <a:t>Ideal</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GB" sz="1200" dirty="0">
                          <a:effectLst/>
                        </a:rPr>
                        <a:t>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GB" sz="1200" dirty="0">
                          <a:effectLst/>
                        </a:rPr>
                        <a:t>7.33</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3715850023"/>
                  </a:ext>
                </a:extLst>
              </a:tr>
              <a:tr h="347851">
                <a:tc>
                  <a:txBody>
                    <a:bodyPr/>
                    <a:lstStyle/>
                    <a:p>
                      <a:pPr algn="r" fontAlgn="ctr"/>
                      <a:r>
                        <a:rPr lang="en-GB" sz="1200" b="1">
                          <a:effectLst/>
                        </a:rPr>
                        <a:t>Pre-high</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200" dirty="0">
                          <a:effectLst/>
                        </a:rPr>
                        <a:t>7.01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200" dirty="0">
                          <a:effectLst/>
                        </a:rPr>
                        <a:t>7.11</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40176956"/>
                  </a:ext>
                </a:extLst>
              </a:tr>
              <a:tr h="347851">
                <a:tc>
                  <a:txBody>
                    <a:bodyPr/>
                    <a:lstStyle/>
                    <a:p>
                      <a:pPr algn="r" fontAlgn="ctr"/>
                      <a:r>
                        <a:rPr lang="en-GB" sz="1200" b="1" dirty="0">
                          <a:effectLst/>
                        </a:rPr>
                        <a:t>High</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algn="ctr" fontAlgn="ctr"/>
                      <a:r>
                        <a:rPr lang="en-GB" sz="1200" dirty="0">
                          <a:effectLst/>
                        </a:rPr>
                        <a:t>7.12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algn="ctr" fontAlgn="ctr"/>
                      <a:r>
                        <a:rPr lang="en-GB" sz="1200" dirty="0">
                          <a:effectLst/>
                        </a:rPr>
                        <a:t>6.89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120024260"/>
                  </a:ext>
                </a:extLst>
              </a:tr>
            </a:tbl>
          </a:graphicData>
        </a:graphic>
      </p:graphicFrame>
      <p:pic>
        <p:nvPicPr>
          <p:cNvPr id="5122" name="Picture 2">
            <a:extLst>
              <a:ext uri="{FF2B5EF4-FFF2-40B4-BE49-F238E27FC236}">
                <a16:creationId xmlns:a16="http://schemas.microsoft.com/office/drawing/2014/main" id="{0C425338-E781-A16B-41B2-052ECB9A7A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6051" y="1449733"/>
            <a:ext cx="4848697" cy="24536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AFCD2C9-D931-98FC-D56B-2CBF7511F4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6050" y="3981142"/>
            <a:ext cx="4848698" cy="24536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2504BDF2-3F3E-21A4-1318-CF3749154DDD}"/>
              </a:ext>
            </a:extLst>
          </p:cNvPr>
          <p:cNvGraphicFramePr>
            <a:graphicFrameLocks noGrp="1"/>
          </p:cNvGraphicFramePr>
          <p:nvPr>
            <p:extLst>
              <p:ext uri="{D42A27DB-BD31-4B8C-83A1-F6EECF244321}">
                <p14:modId xmlns:p14="http://schemas.microsoft.com/office/powerpoint/2010/main" val="3433713877"/>
              </p:ext>
            </p:extLst>
          </p:nvPr>
        </p:nvGraphicFramePr>
        <p:xfrm>
          <a:off x="4100052" y="4347869"/>
          <a:ext cx="2290914" cy="2023864"/>
        </p:xfrm>
        <a:graphic>
          <a:graphicData uri="http://schemas.openxmlformats.org/drawingml/2006/table">
            <a:tbl>
              <a:tblPr/>
              <a:tblGrid>
                <a:gridCol w="763638">
                  <a:extLst>
                    <a:ext uri="{9D8B030D-6E8A-4147-A177-3AD203B41FA5}">
                      <a16:colId xmlns:a16="http://schemas.microsoft.com/office/drawing/2014/main" val="4152805455"/>
                    </a:ext>
                  </a:extLst>
                </a:gridCol>
                <a:gridCol w="763638">
                  <a:extLst>
                    <a:ext uri="{9D8B030D-6E8A-4147-A177-3AD203B41FA5}">
                      <a16:colId xmlns:a16="http://schemas.microsoft.com/office/drawing/2014/main" val="393422528"/>
                    </a:ext>
                  </a:extLst>
                </a:gridCol>
                <a:gridCol w="763638">
                  <a:extLst>
                    <a:ext uri="{9D8B030D-6E8A-4147-A177-3AD203B41FA5}">
                      <a16:colId xmlns:a16="http://schemas.microsoft.com/office/drawing/2014/main" val="1611964469"/>
                    </a:ext>
                  </a:extLst>
                </a:gridCol>
              </a:tblGrid>
              <a:tr h="635792">
                <a:tc>
                  <a:txBody>
                    <a:bodyPr/>
                    <a:lstStyle/>
                    <a:p>
                      <a:pPr algn="r" fontAlgn="ctr"/>
                      <a:r>
                        <a:rPr lang="en-GB" sz="1200" b="1" dirty="0">
                          <a:effectLst/>
                        </a:rPr>
                        <a:t>BMI Category</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ctr"/>
                      <a:r>
                        <a:rPr lang="en-GB" sz="1200" b="1" dirty="0">
                          <a:effectLst/>
                        </a:rPr>
                        <a:t>Mean Quality of Sleep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1200" b="1" dirty="0">
                          <a:effectLst/>
                        </a:rPr>
                        <a:t>Mean Sleep Duration</a:t>
                      </a:r>
                    </a:p>
                  </a:txBody>
                  <a:tcPr anchor="ctr">
                    <a:lnL w="12700" cap="flat" cmpd="sng" algn="ctr">
                      <a:solidFill>
                        <a:schemeClr val="tx1"/>
                      </a:solidFill>
                      <a:prstDash val="solid"/>
                      <a:round/>
                      <a:headEnd type="none" w="med" len="med"/>
                      <a:tailEnd type="none" w="med" len="med"/>
                    </a:lnL>
                    <a:lnR>
                      <a:noFill/>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144882701"/>
                  </a:ext>
                </a:extLst>
              </a:tr>
              <a:tr h="373996">
                <a:tc>
                  <a:txBody>
                    <a:bodyPr/>
                    <a:lstStyle/>
                    <a:p>
                      <a:pPr algn="r" fontAlgn="ctr"/>
                      <a:r>
                        <a:rPr lang="en-GB" sz="1200" b="1" dirty="0">
                          <a:effectLst/>
                        </a:rPr>
                        <a:t>Normal</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GB" sz="1200">
                          <a:effectLst/>
                        </a:rPr>
                        <a:t>7.51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GB" sz="1200" dirty="0">
                          <a:effectLst/>
                        </a:rPr>
                        <a:t>7.34</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437093364"/>
                  </a:ext>
                </a:extLst>
              </a:tr>
              <a:tr h="635792">
                <a:tc>
                  <a:txBody>
                    <a:bodyPr/>
                    <a:lstStyle/>
                    <a:p>
                      <a:pPr algn="r" fontAlgn="ctr"/>
                      <a:r>
                        <a:rPr lang="en-GB" sz="1200" b="1" dirty="0">
                          <a:effectLst/>
                        </a:rPr>
                        <a:t>Over- weight</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200" dirty="0">
                          <a:effectLst/>
                        </a:rPr>
                        <a:t>6.77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200" dirty="0">
                          <a:effectLst/>
                        </a:rPr>
                        <a:t>6.74</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70950746"/>
                  </a:ext>
                </a:extLst>
              </a:tr>
              <a:tr h="373996">
                <a:tc>
                  <a:txBody>
                    <a:bodyPr/>
                    <a:lstStyle/>
                    <a:p>
                      <a:pPr algn="r" fontAlgn="ctr"/>
                      <a:r>
                        <a:rPr lang="en-GB" sz="1200" b="1">
                          <a:effectLst/>
                        </a:rPr>
                        <a:t>Obese</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algn="ctr" fontAlgn="ctr"/>
                      <a:r>
                        <a:rPr lang="en-GB" sz="1200">
                          <a:effectLst/>
                        </a:rPr>
                        <a:t>6.29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algn="ctr" fontAlgn="ctr"/>
                      <a:r>
                        <a:rPr lang="en-GB" sz="1200" dirty="0">
                          <a:effectLst/>
                        </a:rPr>
                        <a:t>6.90</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960733045"/>
                  </a:ext>
                </a:extLst>
              </a:tr>
            </a:tbl>
          </a:graphicData>
        </a:graphic>
      </p:graphicFrame>
      <p:sp>
        <p:nvSpPr>
          <p:cNvPr id="7" name="TextBox 6">
            <a:extLst>
              <a:ext uri="{FF2B5EF4-FFF2-40B4-BE49-F238E27FC236}">
                <a16:creationId xmlns:a16="http://schemas.microsoft.com/office/drawing/2014/main" id="{BDE71442-4CA6-9708-1411-5A818441A235}"/>
              </a:ext>
            </a:extLst>
          </p:cNvPr>
          <p:cNvSpPr txBox="1"/>
          <p:nvPr/>
        </p:nvSpPr>
        <p:spPr>
          <a:xfrm>
            <a:off x="147484" y="1356851"/>
            <a:ext cx="3883742" cy="5632311"/>
          </a:xfrm>
          <a:prstGeom prst="rect">
            <a:avLst/>
          </a:prstGeom>
          <a:noFill/>
        </p:spPr>
        <p:txBody>
          <a:bodyPr wrap="square" rtlCol="0">
            <a:spAutoFit/>
          </a:bodyPr>
          <a:lstStyle/>
          <a:p>
            <a:pPr marL="285750" indent="-285750">
              <a:buFont typeface="Arial" panose="020B0604020202020204" pitchFamily="34" charset="0"/>
              <a:buChar char="•"/>
            </a:pPr>
            <a:r>
              <a:rPr lang="en-GB" dirty="0"/>
              <a:t>High and pre-high blood pressure is associated with sleep of lower quality and shorter duration than ideal blood pressure</a:t>
            </a:r>
          </a:p>
          <a:p>
            <a:endParaRPr lang="en-GB" sz="900" dirty="0"/>
          </a:p>
          <a:p>
            <a:pPr marL="285750" indent="-285750">
              <a:buFont typeface="Arial" panose="020B0604020202020204" pitchFamily="34" charset="0"/>
              <a:buChar char="•"/>
            </a:pPr>
            <a:r>
              <a:rPr lang="en-GB" dirty="0"/>
              <a:t>Likewise, higher body weight is associated with worse, shorter sleep.</a:t>
            </a:r>
          </a:p>
          <a:p>
            <a:pPr marL="285750" indent="-285750">
              <a:buFont typeface="Arial" panose="020B0604020202020204" pitchFamily="34" charset="0"/>
              <a:buChar char="•"/>
            </a:pPr>
            <a:r>
              <a:rPr lang="en-GB" dirty="0"/>
              <a:t>However, this relationship may be more complex: those with the highest body weight (obese) tend to sleep for longer than those in the middle category (overweight), despite their sleep being of worse quality.</a:t>
            </a:r>
          </a:p>
          <a:p>
            <a:pPr marL="285750" indent="-285750">
              <a:buFont typeface="Arial" panose="020B0604020202020204" pitchFamily="34" charset="0"/>
              <a:buChar char="•"/>
            </a:pPr>
            <a:endParaRPr lang="en-GB" sz="900" dirty="0"/>
          </a:p>
          <a:p>
            <a:r>
              <a:rPr lang="en-GB" b="1" dirty="0">
                <a:solidFill>
                  <a:schemeClr val="accent6"/>
                </a:solidFill>
              </a:rPr>
              <a:t>Key takeaway:</a:t>
            </a:r>
            <a:r>
              <a:rPr lang="en-GB" dirty="0">
                <a:solidFill>
                  <a:schemeClr val="accent6"/>
                </a:solidFill>
              </a:rPr>
              <a:t> Overall, blood pressure and body weight are negatively correlated with sleep quality &amp; sleep duration.</a:t>
            </a:r>
            <a:endParaRPr lang="en-GB" b="1" dirty="0">
              <a:solidFill>
                <a:schemeClr val="accent6"/>
              </a:solidFill>
            </a:endParaRPr>
          </a:p>
          <a:p>
            <a:pPr marL="285750" indent="-285750">
              <a:buFont typeface="Arial" panose="020B0604020202020204" pitchFamily="34" charset="0"/>
              <a:buChar char="•"/>
            </a:pPr>
            <a:endParaRPr lang="en-GB" dirty="0"/>
          </a:p>
        </p:txBody>
      </p:sp>
      <p:sp>
        <p:nvSpPr>
          <p:cNvPr id="2" name="Slide Number Placeholder 1">
            <a:extLst>
              <a:ext uri="{FF2B5EF4-FFF2-40B4-BE49-F238E27FC236}">
                <a16:creationId xmlns:a16="http://schemas.microsoft.com/office/drawing/2014/main" id="{8AF2F1C3-F793-490A-0DD1-390011D0474F}"/>
              </a:ext>
            </a:extLst>
          </p:cNvPr>
          <p:cNvSpPr>
            <a:spLocks noGrp="1"/>
          </p:cNvSpPr>
          <p:nvPr>
            <p:ph type="sldNum" sz="quarter" idx="12"/>
          </p:nvPr>
        </p:nvSpPr>
        <p:spPr/>
        <p:txBody>
          <a:bodyPr/>
          <a:lstStyle/>
          <a:p>
            <a:fld id="{816449E1-91FA-4B65-BA8E-80F14A361732}" type="slidenum">
              <a:rPr lang="en-GB" smtClean="0"/>
              <a:t>17</a:t>
            </a:fld>
            <a:endParaRPr lang="en-GB"/>
          </a:p>
        </p:txBody>
      </p:sp>
    </p:spTree>
    <p:extLst>
      <p:ext uri="{BB962C8B-B14F-4D97-AF65-F5344CB8AC3E}">
        <p14:creationId xmlns:p14="http://schemas.microsoft.com/office/powerpoint/2010/main" val="913487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502F6-7EFE-DB75-052E-07D7A0ECC74B}"/>
              </a:ext>
            </a:extLst>
          </p:cNvPr>
          <p:cNvSpPr>
            <a:spLocks noGrp="1"/>
          </p:cNvSpPr>
          <p:nvPr>
            <p:ph type="title"/>
          </p:nvPr>
        </p:nvSpPr>
        <p:spPr>
          <a:xfrm>
            <a:off x="838200" y="355295"/>
            <a:ext cx="10515600" cy="1325563"/>
          </a:xfrm>
        </p:spPr>
        <p:txBody>
          <a:bodyPr>
            <a:noAutofit/>
          </a:bodyPr>
          <a:lstStyle/>
          <a:p>
            <a:pPr algn="ctr"/>
            <a:r>
              <a:rPr lang="en-GB" sz="2800" u="sng" dirty="0"/>
              <a:t>Analysis 3</a:t>
            </a:r>
            <a:br>
              <a:rPr lang="en-GB" sz="4000" dirty="0"/>
            </a:br>
            <a:r>
              <a:rPr lang="en-GB" sz="4000" dirty="0"/>
              <a:t>What is the relationship between </a:t>
            </a:r>
            <a:r>
              <a:rPr lang="en-GB" sz="4000" b="1" dirty="0">
                <a:solidFill>
                  <a:srgbClr val="0070C0"/>
                </a:solidFill>
              </a:rPr>
              <a:t>stress</a:t>
            </a:r>
            <a:r>
              <a:rPr lang="en-GB" sz="4000" dirty="0"/>
              <a:t> and sleep?</a:t>
            </a:r>
          </a:p>
        </p:txBody>
      </p:sp>
      <p:sp>
        <p:nvSpPr>
          <p:cNvPr id="3" name="Content Placeholder 2">
            <a:extLst>
              <a:ext uri="{FF2B5EF4-FFF2-40B4-BE49-F238E27FC236}">
                <a16:creationId xmlns:a16="http://schemas.microsoft.com/office/drawing/2014/main" id="{B82EFEB8-7945-11B1-EBBC-3BB62AEE9707}"/>
              </a:ext>
            </a:extLst>
          </p:cNvPr>
          <p:cNvSpPr>
            <a:spLocks noGrp="1"/>
          </p:cNvSpPr>
          <p:nvPr>
            <p:ph idx="1"/>
          </p:nvPr>
        </p:nvSpPr>
        <p:spPr>
          <a:xfrm>
            <a:off x="838200" y="2336904"/>
            <a:ext cx="10515600" cy="4351338"/>
          </a:xfrm>
        </p:spPr>
        <p:txBody>
          <a:bodyPr>
            <a:normAutofit/>
          </a:bodyPr>
          <a:lstStyle/>
          <a:p>
            <a:pPr marL="0" indent="0" algn="ctr">
              <a:buNone/>
            </a:pPr>
            <a:r>
              <a:rPr lang="en-GB" sz="2400" u="sng" dirty="0"/>
              <a:t>Key Questions</a:t>
            </a:r>
          </a:p>
          <a:p>
            <a:pPr algn="ctr"/>
            <a:r>
              <a:rPr lang="en-GB" sz="2400" dirty="0"/>
              <a:t>Could reducing stress be a good target for improving sleep?</a:t>
            </a:r>
          </a:p>
          <a:p>
            <a:pPr algn="ctr"/>
            <a:r>
              <a:rPr lang="en-GB" sz="2400" dirty="0"/>
              <a:t>If stress affects sleep, does this effect change with age or gender?</a:t>
            </a:r>
          </a:p>
        </p:txBody>
      </p:sp>
      <p:sp>
        <p:nvSpPr>
          <p:cNvPr id="4" name="Slide Number Placeholder 3">
            <a:extLst>
              <a:ext uri="{FF2B5EF4-FFF2-40B4-BE49-F238E27FC236}">
                <a16:creationId xmlns:a16="http://schemas.microsoft.com/office/drawing/2014/main" id="{191FBBBF-EDEB-E57F-99F6-1573E13DACB8}"/>
              </a:ext>
            </a:extLst>
          </p:cNvPr>
          <p:cNvSpPr>
            <a:spLocks noGrp="1"/>
          </p:cNvSpPr>
          <p:nvPr>
            <p:ph type="sldNum" sz="quarter" idx="12"/>
          </p:nvPr>
        </p:nvSpPr>
        <p:spPr/>
        <p:txBody>
          <a:bodyPr/>
          <a:lstStyle/>
          <a:p>
            <a:fld id="{816449E1-91FA-4B65-BA8E-80F14A361732}" type="slidenum">
              <a:rPr lang="en-GB" smtClean="0"/>
              <a:t>18</a:t>
            </a:fld>
            <a:endParaRPr lang="en-GB"/>
          </a:p>
        </p:txBody>
      </p:sp>
    </p:spTree>
    <p:extLst>
      <p:ext uri="{BB962C8B-B14F-4D97-AF65-F5344CB8AC3E}">
        <p14:creationId xmlns:p14="http://schemas.microsoft.com/office/powerpoint/2010/main" val="2815786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008B5-5FB1-CF6C-FD7C-587E01D41E43}"/>
              </a:ext>
            </a:extLst>
          </p:cNvPr>
          <p:cNvSpPr>
            <a:spLocks noGrp="1"/>
          </p:cNvSpPr>
          <p:nvPr>
            <p:ph type="title"/>
          </p:nvPr>
        </p:nvSpPr>
        <p:spPr/>
        <p:txBody>
          <a:bodyPr/>
          <a:lstStyle/>
          <a:p>
            <a:r>
              <a:rPr lang="en-GB" sz="3600" u="sng" dirty="0">
                <a:solidFill>
                  <a:prstClr val="black"/>
                </a:solidFill>
                <a:latin typeface="Calibri Light" panose="020F0302020204030204"/>
              </a:rPr>
              <a:t>3</a:t>
            </a:r>
            <a:r>
              <a:rPr kumimoji="0" lang="en-GB" sz="3600" b="0" i="0" u="sng" strike="noStrike" kern="1200" cap="none" spc="0" normalizeH="0" baseline="0" noProof="0" dirty="0">
                <a:ln>
                  <a:noFill/>
                </a:ln>
                <a:solidFill>
                  <a:prstClr val="black"/>
                </a:solidFill>
                <a:effectLst/>
                <a:uLnTx/>
                <a:uFillTx/>
                <a:latin typeface="Calibri Light" panose="020F0302020204030204"/>
                <a:ea typeface="+mj-ea"/>
                <a:cs typeface="+mj-cs"/>
              </a:rPr>
              <a:t>) Sleep vs. Stress</a:t>
            </a:r>
            <a:endParaRPr lang="en-GB" dirty="0"/>
          </a:p>
        </p:txBody>
      </p:sp>
      <p:sp>
        <p:nvSpPr>
          <p:cNvPr id="3" name="Content Placeholder 2">
            <a:extLst>
              <a:ext uri="{FF2B5EF4-FFF2-40B4-BE49-F238E27FC236}">
                <a16:creationId xmlns:a16="http://schemas.microsoft.com/office/drawing/2014/main" id="{F426EE77-7239-9F49-1184-5E7CF1647212}"/>
              </a:ext>
            </a:extLst>
          </p:cNvPr>
          <p:cNvSpPr>
            <a:spLocks noGrp="1"/>
          </p:cNvSpPr>
          <p:nvPr>
            <p:ph idx="1"/>
          </p:nvPr>
        </p:nvSpPr>
        <p:spPr>
          <a:xfrm>
            <a:off x="273452" y="1367742"/>
            <a:ext cx="5379925" cy="2309523"/>
          </a:xfrm>
        </p:spPr>
        <p:txBody>
          <a:bodyPr>
            <a:normAutofit/>
          </a:bodyPr>
          <a:lstStyle/>
          <a:p>
            <a:r>
              <a:rPr lang="en-GB" sz="2400" dirty="0"/>
              <a:t>There is a negative correlation between </a:t>
            </a:r>
            <a:r>
              <a:rPr lang="en-GB" sz="2400" i="1" dirty="0"/>
              <a:t>Stress </a:t>
            </a:r>
            <a:r>
              <a:rPr lang="en-GB" sz="2400" dirty="0"/>
              <a:t>and both sleep quality and duration.</a:t>
            </a:r>
          </a:p>
          <a:p>
            <a:r>
              <a:rPr lang="en-GB" sz="2400" dirty="0"/>
              <a:t>Further, this relationship is seen regardless of both gender and age.</a:t>
            </a:r>
          </a:p>
        </p:txBody>
      </p:sp>
      <p:pic>
        <p:nvPicPr>
          <p:cNvPr id="6146" name="Picture 2">
            <a:extLst>
              <a:ext uri="{FF2B5EF4-FFF2-40B4-BE49-F238E27FC236}">
                <a16:creationId xmlns:a16="http://schemas.microsoft.com/office/drawing/2014/main" id="{A5A1F376-6595-A4C8-0F10-DBB9EFD34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3377" y="568586"/>
            <a:ext cx="6143047" cy="310867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BFAE925-6B7F-9927-F36A-2E776B060E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400"/>
          <a:stretch/>
        </p:blipFill>
        <p:spPr bwMode="auto">
          <a:xfrm>
            <a:off x="693612" y="3917018"/>
            <a:ext cx="2309524" cy="227314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1C26E273-8865-1E5C-0A08-C53A80A0C1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0959" y="3912258"/>
            <a:ext cx="2748475" cy="227784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AD0B8A0-76B9-D89E-DFFA-8BFF77CA94EF}"/>
              </a:ext>
            </a:extLst>
          </p:cNvPr>
          <p:cNvSpPr txBox="1"/>
          <p:nvPr/>
        </p:nvSpPr>
        <p:spPr>
          <a:xfrm>
            <a:off x="713277" y="3696931"/>
            <a:ext cx="5064248" cy="276999"/>
          </a:xfrm>
          <a:prstGeom prst="rect">
            <a:avLst/>
          </a:prstGeom>
          <a:noFill/>
        </p:spPr>
        <p:txBody>
          <a:bodyPr wrap="square" rtlCol="0">
            <a:spAutoFit/>
          </a:bodyPr>
          <a:lstStyle/>
          <a:p>
            <a:r>
              <a:rPr lang="en-GB" sz="1200" dirty="0">
                <a:solidFill>
                  <a:schemeClr val="bg2">
                    <a:lumMod val="25000"/>
                  </a:schemeClr>
                </a:solidFill>
              </a:rPr>
              <a:t>Relationship Between Stress and Sleep Quality/Duration, Split by Gender</a:t>
            </a:r>
          </a:p>
        </p:txBody>
      </p:sp>
      <p:pic>
        <p:nvPicPr>
          <p:cNvPr id="6152" name="Picture 8">
            <a:extLst>
              <a:ext uri="{FF2B5EF4-FFF2-40B4-BE49-F238E27FC236}">
                <a16:creationId xmlns:a16="http://schemas.microsoft.com/office/drawing/2014/main" id="{D406F177-3DCF-BA50-6429-13EB0B609A8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023"/>
          <a:stretch/>
        </p:blipFill>
        <p:spPr bwMode="auto">
          <a:xfrm>
            <a:off x="6261472" y="3936794"/>
            <a:ext cx="2254386" cy="2277846"/>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0E6AC5EA-DFA6-3760-B3B1-E351A5DB54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17692" y="3920995"/>
            <a:ext cx="2900364" cy="22825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6612DF5-2D04-DD47-3222-8D1C1C1DFF94}"/>
              </a:ext>
            </a:extLst>
          </p:cNvPr>
          <p:cNvSpPr txBox="1"/>
          <p:nvPr/>
        </p:nvSpPr>
        <p:spPr>
          <a:xfrm>
            <a:off x="6431692" y="3705911"/>
            <a:ext cx="5136919" cy="276999"/>
          </a:xfrm>
          <a:prstGeom prst="rect">
            <a:avLst/>
          </a:prstGeom>
          <a:noFill/>
        </p:spPr>
        <p:txBody>
          <a:bodyPr wrap="square" rtlCol="0">
            <a:spAutoFit/>
          </a:bodyPr>
          <a:lstStyle/>
          <a:p>
            <a:r>
              <a:rPr lang="en-GB" sz="1200" dirty="0">
                <a:solidFill>
                  <a:schemeClr val="bg2">
                    <a:lumMod val="25000"/>
                  </a:schemeClr>
                </a:solidFill>
              </a:rPr>
              <a:t>Relationship Between Stress and Sleep Quality/Duration, Split by Age</a:t>
            </a:r>
          </a:p>
        </p:txBody>
      </p:sp>
      <p:sp>
        <p:nvSpPr>
          <p:cNvPr id="6" name="TextBox 5">
            <a:extLst>
              <a:ext uri="{FF2B5EF4-FFF2-40B4-BE49-F238E27FC236}">
                <a16:creationId xmlns:a16="http://schemas.microsoft.com/office/drawing/2014/main" id="{D3AA3E7F-8346-E914-3665-0BE7A84885F5}"/>
              </a:ext>
            </a:extLst>
          </p:cNvPr>
          <p:cNvSpPr txBox="1"/>
          <p:nvPr/>
        </p:nvSpPr>
        <p:spPr>
          <a:xfrm>
            <a:off x="320943" y="6382292"/>
            <a:ext cx="11002297" cy="369332"/>
          </a:xfrm>
          <a:prstGeom prst="rect">
            <a:avLst/>
          </a:prstGeom>
          <a:noFill/>
        </p:spPr>
        <p:txBody>
          <a:bodyPr wrap="square" rtlCol="0">
            <a:spAutoFit/>
          </a:bodyPr>
          <a:lstStyle/>
          <a:p>
            <a:r>
              <a:rPr lang="en-GB" b="1" dirty="0">
                <a:solidFill>
                  <a:schemeClr val="accent6"/>
                </a:solidFill>
              </a:rPr>
              <a:t>Key takeaway: </a:t>
            </a:r>
            <a:r>
              <a:rPr lang="en-GB" dirty="0">
                <a:solidFill>
                  <a:schemeClr val="accent6"/>
                </a:solidFill>
              </a:rPr>
              <a:t>Increased stress is consistently associated with worse, shorter sleep, regardless of age and gender.</a:t>
            </a:r>
            <a:endParaRPr lang="en-GB" b="1" dirty="0">
              <a:solidFill>
                <a:schemeClr val="accent6"/>
              </a:solidFill>
            </a:endParaRPr>
          </a:p>
        </p:txBody>
      </p:sp>
      <p:sp>
        <p:nvSpPr>
          <p:cNvPr id="7" name="Slide Number Placeholder 6">
            <a:extLst>
              <a:ext uri="{FF2B5EF4-FFF2-40B4-BE49-F238E27FC236}">
                <a16:creationId xmlns:a16="http://schemas.microsoft.com/office/drawing/2014/main" id="{636FDB92-6D73-CE68-C6AA-969B6CD1F4CB}"/>
              </a:ext>
            </a:extLst>
          </p:cNvPr>
          <p:cNvSpPr>
            <a:spLocks noGrp="1"/>
          </p:cNvSpPr>
          <p:nvPr>
            <p:ph type="sldNum" sz="quarter" idx="12"/>
          </p:nvPr>
        </p:nvSpPr>
        <p:spPr/>
        <p:txBody>
          <a:bodyPr/>
          <a:lstStyle/>
          <a:p>
            <a:fld id="{816449E1-91FA-4B65-BA8E-80F14A361732}" type="slidenum">
              <a:rPr lang="en-GB" smtClean="0"/>
              <a:t>19</a:t>
            </a:fld>
            <a:endParaRPr lang="en-GB"/>
          </a:p>
        </p:txBody>
      </p:sp>
    </p:spTree>
    <p:extLst>
      <p:ext uri="{BB962C8B-B14F-4D97-AF65-F5344CB8AC3E}">
        <p14:creationId xmlns:p14="http://schemas.microsoft.com/office/powerpoint/2010/main" val="997228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9827-67C7-1846-31CE-7CFBB409BD78}"/>
              </a:ext>
            </a:extLst>
          </p:cNvPr>
          <p:cNvSpPr>
            <a:spLocks noGrp="1"/>
          </p:cNvSpPr>
          <p:nvPr>
            <p:ph type="title"/>
          </p:nvPr>
        </p:nvSpPr>
        <p:spPr>
          <a:xfrm>
            <a:off x="615745" y="453616"/>
            <a:ext cx="10960510" cy="1325563"/>
          </a:xfrm>
        </p:spPr>
        <p:txBody>
          <a:bodyPr>
            <a:noAutofit/>
          </a:bodyPr>
          <a:lstStyle/>
          <a:p>
            <a:r>
              <a:rPr lang="en-GB" sz="4000" b="1" dirty="0"/>
              <a:t>Contents</a:t>
            </a:r>
          </a:p>
        </p:txBody>
      </p:sp>
      <p:sp>
        <p:nvSpPr>
          <p:cNvPr id="3" name="Content Placeholder 2">
            <a:extLst>
              <a:ext uri="{FF2B5EF4-FFF2-40B4-BE49-F238E27FC236}">
                <a16:creationId xmlns:a16="http://schemas.microsoft.com/office/drawing/2014/main" id="{17F1E9FF-446D-0BDF-B544-E26C2F3306E1}"/>
              </a:ext>
            </a:extLst>
          </p:cNvPr>
          <p:cNvSpPr>
            <a:spLocks noGrp="1"/>
          </p:cNvSpPr>
          <p:nvPr>
            <p:ph idx="1"/>
          </p:nvPr>
        </p:nvSpPr>
        <p:spPr>
          <a:xfrm>
            <a:off x="403123" y="1730483"/>
            <a:ext cx="5692878" cy="4694904"/>
          </a:xfrm>
        </p:spPr>
        <p:txBody>
          <a:bodyPr>
            <a:normAutofit lnSpcReduction="10000"/>
          </a:bodyPr>
          <a:lstStyle/>
          <a:p>
            <a:pPr marL="0" indent="0">
              <a:spcBef>
                <a:spcPts val="0"/>
              </a:spcBef>
              <a:spcAft>
                <a:spcPts val="0"/>
              </a:spcAft>
              <a:buNone/>
            </a:pPr>
            <a:r>
              <a:rPr lang="en-GB" b="1" dirty="0"/>
              <a:t>3-7. </a:t>
            </a:r>
            <a:r>
              <a:rPr lang="en-GB" u="sng" dirty="0"/>
              <a:t>About the Dataset</a:t>
            </a:r>
          </a:p>
          <a:p>
            <a:pPr marL="0" indent="0">
              <a:spcBef>
                <a:spcPts val="0"/>
              </a:spcBef>
              <a:spcAft>
                <a:spcPts val="0"/>
              </a:spcAft>
              <a:buNone/>
            </a:pPr>
            <a:r>
              <a:rPr lang="en-GB" sz="2400" dirty="0"/>
              <a:t>	</a:t>
            </a:r>
            <a:r>
              <a:rPr lang="en-GB" sz="1800" b="1" dirty="0"/>
              <a:t>3. </a:t>
            </a:r>
            <a:r>
              <a:rPr lang="en-GB" sz="1800" dirty="0"/>
              <a:t>Dataset &amp; variables description</a:t>
            </a:r>
          </a:p>
          <a:p>
            <a:pPr marL="0" indent="0">
              <a:spcBef>
                <a:spcPts val="0"/>
              </a:spcBef>
              <a:spcAft>
                <a:spcPts val="0"/>
              </a:spcAft>
              <a:buNone/>
            </a:pPr>
            <a:r>
              <a:rPr lang="en-GB" sz="1800" dirty="0"/>
              <a:t>	</a:t>
            </a:r>
            <a:r>
              <a:rPr lang="en-GB" sz="1800" b="1" dirty="0"/>
              <a:t>4. </a:t>
            </a:r>
            <a:r>
              <a:rPr lang="en-GB" sz="1800" dirty="0"/>
              <a:t>Sample Demographics: Gender &amp; Age</a:t>
            </a:r>
          </a:p>
          <a:p>
            <a:pPr marL="0" indent="0">
              <a:spcBef>
                <a:spcPts val="0"/>
              </a:spcBef>
              <a:spcAft>
                <a:spcPts val="0"/>
              </a:spcAft>
              <a:buNone/>
            </a:pPr>
            <a:r>
              <a:rPr lang="en-GB" sz="1800" dirty="0"/>
              <a:t>	</a:t>
            </a:r>
            <a:r>
              <a:rPr lang="en-GB" sz="1800" b="1" dirty="0"/>
              <a:t>5. </a:t>
            </a:r>
            <a:r>
              <a:rPr lang="en-GB" sz="1800" dirty="0"/>
              <a:t>Sample Demographics: Occupation</a:t>
            </a:r>
          </a:p>
          <a:p>
            <a:pPr marL="0" indent="0">
              <a:spcBef>
                <a:spcPts val="0"/>
              </a:spcBef>
              <a:spcAft>
                <a:spcPts val="0"/>
              </a:spcAft>
              <a:buNone/>
            </a:pPr>
            <a:r>
              <a:rPr lang="en-GB" sz="1800" dirty="0"/>
              <a:t>	</a:t>
            </a:r>
            <a:r>
              <a:rPr lang="en-GB" sz="1800" b="1" dirty="0"/>
              <a:t>6-7. </a:t>
            </a:r>
            <a:r>
              <a:rPr lang="en-GB" sz="1800" dirty="0"/>
              <a:t>Visualising the Outcome Variables</a:t>
            </a:r>
          </a:p>
          <a:p>
            <a:pPr marL="0" indent="0">
              <a:lnSpc>
                <a:spcPct val="150000"/>
              </a:lnSpc>
              <a:spcBef>
                <a:spcPts val="0"/>
              </a:spcBef>
              <a:spcAft>
                <a:spcPts val="0"/>
              </a:spcAft>
              <a:buNone/>
            </a:pPr>
            <a:r>
              <a:rPr lang="en-GB" b="1" dirty="0"/>
              <a:t>8. </a:t>
            </a:r>
            <a:r>
              <a:rPr lang="en-GB" u="sng" dirty="0"/>
              <a:t>Data Analysis Objectives</a:t>
            </a:r>
          </a:p>
          <a:p>
            <a:pPr marL="0" indent="0">
              <a:lnSpc>
                <a:spcPct val="150000"/>
              </a:lnSpc>
              <a:spcBef>
                <a:spcPts val="0"/>
              </a:spcBef>
              <a:spcAft>
                <a:spcPts val="0"/>
              </a:spcAft>
              <a:buNone/>
            </a:pPr>
            <a:r>
              <a:rPr lang="en-GB" b="1" dirty="0"/>
              <a:t>9-13. </a:t>
            </a:r>
            <a:r>
              <a:rPr lang="en-GB" u="sng" dirty="0"/>
              <a:t>Analysis 1: Sleep vs. Demographic variables</a:t>
            </a:r>
          </a:p>
          <a:p>
            <a:pPr marL="0" indent="0">
              <a:spcBef>
                <a:spcPts val="0"/>
              </a:spcBef>
              <a:spcAft>
                <a:spcPts val="0"/>
              </a:spcAft>
              <a:buNone/>
            </a:pPr>
            <a:r>
              <a:rPr lang="en-GB" b="1" dirty="0"/>
              <a:t>	</a:t>
            </a:r>
            <a:r>
              <a:rPr lang="en-GB" sz="1800" b="1" dirty="0"/>
              <a:t>9. </a:t>
            </a:r>
            <a:r>
              <a:rPr lang="en-GB" sz="1800" dirty="0"/>
              <a:t>Analysis 1: Key Questions</a:t>
            </a:r>
          </a:p>
          <a:p>
            <a:pPr marL="0" indent="0">
              <a:spcBef>
                <a:spcPts val="0"/>
              </a:spcBef>
              <a:spcAft>
                <a:spcPts val="0"/>
              </a:spcAft>
              <a:buNone/>
            </a:pPr>
            <a:r>
              <a:rPr lang="en-GB" sz="1800" b="1" dirty="0"/>
              <a:t>	10. </a:t>
            </a:r>
            <a:r>
              <a:rPr lang="en-GB" sz="1800" dirty="0"/>
              <a:t>1a) Sleep vs. Gender</a:t>
            </a:r>
          </a:p>
          <a:p>
            <a:pPr marL="0" indent="0">
              <a:spcBef>
                <a:spcPts val="0"/>
              </a:spcBef>
              <a:spcAft>
                <a:spcPts val="0"/>
              </a:spcAft>
              <a:buNone/>
            </a:pPr>
            <a:r>
              <a:rPr lang="en-GB" sz="1800" b="1" dirty="0"/>
              <a:t>	11. </a:t>
            </a:r>
            <a:r>
              <a:rPr lang="en-GB" sz="1800" dirty="0"/>
              <a:t>1b) Sleep vs. Age</a:t>
            </a:r>
          </a:p>
          <a:p>
            <a:pPr marL="0" indent="0">
              <a:spcBef>
                <a:spcPts val="0"/>
              </a:spcBef>
              <a:spcAft>
                <a:spcPts val="0"/>
              </a:spcAft>
              <a:buNone/>
            </a:pPr>
            <a:r>
              <a:rPr lang="en-GB" sz="1800" dirty="0"/>
              <a:t>	</a:t>
            </a:r>
            <a:r>
              <a:rPr lang="en-GB" sz="1800" b="1" dirty="0"/>
              <a:t>12. </a:t>
            </a:r>
            <a:r>
              <a:rPr lang="en-GB" sz="1800" dirty="0"/>
              <a:t>1a/b) Sleep: Age/Gender interaction</a:t>
            </a:r>
          </a:p>
          <a:p>
            <a:pPr marL="0" indent="0">
              <a:spcBef>
                <a:spcPts val="0"/>
              </a:spcBef>
              <a:spcAft>
                <a:spcPts val="0"/>
              </a:spcAft>
              <a:buNone/>
            </a:pPr>
            <a:r>
              <a:rPr lang="en-GB" sz="1800" dirty="0"/>
              <a:t>	</a:t>
            </a:r>
            <a:r>
              <a:rPr lang="en-GB" sz="1800" b="1" dirty="0"/>
              <a:t>13. </a:t>
            </a:r>
            <a:r>
              <a:rPr lang="en-GB" sz="1800" dirty="0"/>
              <a:t>1c) Sleep vs. Occupation</a:t>
            </a:r>
          </a:p>
          <a:p>
            <a:pPr marL="0" indent="0">
              <a:lnSpc>
                <a:spcPct val="160000"/>
              </a:lnSpc>
              <a:spcBef>
                <a:spcPts val="0"/>
              </a:spcBef>
              <a:spcAft>
                <a:spcPts val="0"/>
              </a:spcAft>
              <a:buNone/>
            </a:pPr>
            <a:r>
              <a:rPr lang="en-GB" b="1" dirty="0"/>
              <a:t>14-17. </a:t>
            </a:r>
            <a:r>
              <a:rPr lang="en-GB" u="sng" dirty="0"/>
              <a:t>Analysis 2: Sleep vs. Exercise &amp; Health</a:t>
            </a:r>
          </a:p>
          <a:p>
            <a:pPr marL="0" indent="0">
              <a:spcBef>
                <a:spcPts val="0"/>
              </a:spcBef>
              <a:spcAft>
                <a:spcPts val="0"/>
              </a:spcAft>
              <a:buNone/>
            </a:pPr>
            <a:r>
              <a:rPr lang="en-GB" sz="1800" dirty="0"/>
              <a:t>	</a:t>
            </a:r>
            <a:r>
              <a:rPr lang="en-GB" sz="1800" b="1" dirty="0"/>
              <a:t>14. </a:t>
            </a:r>
            <a:r>
              <a:rPr lang="en-GB" sz="1800" dirty="0"/>
              <a:t>Analysis 2: Key Questions</a:t>
            </a:r>
          </a:p>
          <a:p>
            <a:pPr marL="0" indent="0">
              <a:spcBef>
                <a:spcPts val="0"/>
              </a:spcBef>
              <a:spcAft>
                <a:spcPts val="0"/>
              </a:spcAft>
              <a:buNone/>
            </a:pPr>
            <a:r>
              <a:rPr lang="en-GB" sz="1800" dirty="0"/>
              <a:t>	</a:t>
            </a:r>
            <a:r>
              <a:rPr lang="en-GB" sz="1800" b="1" dirty="0"/>
              <a:t>15.</a:t>
            </a:r>
            <a:r>
              <a:rPr lang="en-GB" sz="1800" dirty="0"/>
              <a:t> 2ai) Sleep vs. Exercise &amp; Fitness</a:t>
            </a:r>
          </a:p>
          <a:p>
            <a:pPr marL="0" indent="0">
              <a:spcBef>
                <a:spcPts val="0"/>
              </a:spcBef>
              <a:spcAft>
                <a:spcPts val="0"/>
              </a:spcAft>
              <a:buNone/>
            </a:pPr>
            <a:r>
              <a:rPr lang="en-GB" sz="1800" dirty="0"/>
              <a:t>	</a:t>
            </a:r>
            <a:r>
              <a:rPr lang="en-GB" sz="1800" b="1" dirty="0"/>
              <a:t>16.</a:t>
            </a:r>
            <a:r>
              <a:rPr lang="en-GB" sz="1800" dirty="0"/>
              <a:t> 2aii) Exercise: Gender &amp; Age Differences</a:t>
            </a:r>
          </a:p>
          <a:p>
            <a:pPr marL="0" indent="0">
              <a:spcBef>
                <a:spcPts val="0"/>
              </a:spcBef>
              <a:spcAft>
                <a:spcPts val="0"/>
              </a:spcAft>
              <a:buNone/>
            </a:pPr>
            <a:r>
              <a:rPr lang="en-GB" sz="1800" dirty="0"/>
              <a:t>	</a:t>
            </a:r>
            <a:r>
              <a:rPr lang="en-GB" sz="1800" b="1" dirty="0"/>
              <a:t>17.</a:t>
            </a:r>
            <a:r>
              <a:rPr lang="en-GB" sz="1800" dirty="0"/>
              <a:t> 2b) Sleep vs. Blood Pressure &amp; BMI</a:t>
            </a:r>
          </a:p>
          <a:p>
            <a:pPr marL="0" indent="0">
              <a:spcBef>
                <a:spcPts val="0"/>
              </a:spcBef>
              <a:spcAft>
                <a:spcPts val="0"/>
              </a:spcAft>
              <a:buNone/>
            </a:pPr>
            <a:endParaRPr lang="en-GB" sz="1800" dirty="0"/>
          </a:p>
        </p:txBody>
      </p:sp>
      <p:sp>
        <p:nvSpPr>
          <p:cNvPr id="4" name="Slide Number Placeholder 3">
            <a:extLst>
              <a:ext uri="{FF2B5EF4-FFF2-40B4-BE49-F238E27FC236}">
                <a16:creationId xmlns:a16="http://schemas.microsoft.com/office/drawing/2014/main" id="{75E36976-B3BF-618A-F231-884A3FC3215E}"/>
              </a:ext>
            </a:extLst>
          </p:cNvPr>
          <p:cNvSpPr>
            <a:spLocks noGrp="1"/>
          </p:cNvSpPr>
          <p:nvPr>
            <p:ph type="sldNum" sz="quarter" idx="12"/>
          </p:nvPr>
        </p:nvSpPr>
        <p:spPr/>
        <p:txBody>
          <a:bodyPr/>
          <a:lstStyle/>
          <a:p>
            <a:fld id="{816449E1-91FA-4B65-BA8E-80F14A361732}" type="slidenum">
              <a:rPr lang="en-GB" smtClean="0"/>
              <a:t>2</a:t>
            </a:fld>
            <a:endParaRPr lang="en-GB"/>
          </a:p>
        </p:txBody>
      </p:sp>
      <p:sp>
        <p:nvSpPr>
          <p:cNvPr id="5" name="Content Placeholder 2">
            <a:extLst>
              <a:ext uri="{FF2B5EF4-FFF2-40B4-BE49-F238E27FC236}">
                <a16:creationId xmlns:a16="http://schemas.microsoft.com/office/drawing/2014/main" id="{625492E9-0CB4-E631-3B41-3576DCE15C75}"/>
              </a:ext>
            </a:extLst>
          </p:cNvPr>
          <p:cNvSpPr txBox="1">
            <a:spLocks/>
          </p:cNvSpPr>
          <p:nvPr/>
        </p:nvSpPr>
        <p:spPr>
          <a:xfrm>
            <a:off x="6037007" y="1759979"/>
            <a:ext cx="5968182" cy="469490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buFont typeface="Calibri" panose="020F0502020204030204" pitchFamily="34" charset="0"/>
              <a:buNone/>
            </a:pPr>
            <a:r>
              <a:rPr lang="en-GB" b="1" dirty="0"/>
              <a:t>18-19. </a:t>
            </a:r>
            <a:r>
              <a:rPr lang="en-GB" u="sng" dirty="0"/>
              <a:t>Analysis 3: Sleep vs. Stress</a:t>
            </a:r>
          </a:p>
          <a:p>
            <a:pPr marL="0" indent="0">
              <a:spcBef>
                <a:spcPts val="0"/>
              </a:spcBef>
              <a:spcAft>
                <a:spcPts val="0"/>
              </a:spcAft>
              <a:buFont typeface="Calibri" panose="020F0502020204030204" pitchFamily="34" charset="0"/>
              <a:buNone/>
            </a:pPr>
            <a:r>
              <a:rPr lang="en-GB" sz="1800" b="1" dirty="0"/>
              <a:t>	18. </a:t>
            </a:r>
            <a:r>
              <a:rPr lang="en-GB" sz="1800" dirty="0"/>
              <a:t>Analysis 3: Key Questions</a:t>
            </a:r>
          </a:p>
          <a:p>
            <a:pPr marL="0" indent="0">
              <a:spcBef>
                <a:spcPts val="0"/>
              </a:spcBef>
              <a:spcAft>
                <a:spcPts val="0"/>
              </a:spcAft>
              <a:buFont typeface="Calibri" panose="020F0502020204030204" pitchFamily="34" charset="0"/>
              <a:buNone/>
            </a:pPr>
            <a:r>
              <a:rPr lang="en-GB" sz="1800" b="1" dirty="0"/>
              <a:t>	19. </a:t>
            </a:r>
            <a:r>
              <a:rPr lang="en-GB" sz="1800" dirty="0"/>
              <a:t>3) Sleep vs. Stress</a:t>
            </a:r>
          </a:p>
          <a:p>
            <a:pPr marL="0" indent="0">
              <a:lnSpc>
                <a:spcPct val="150000"/>
              </a:lnSpc>
              <a:spcBef>
                <a:spcPts val="0"/>
              </a:spcBef>
              <a:spcAft>
                <a:spcPts val="0"/>
              </a:spcAft>
              <a:buFont typeface="Calibri" panose="020F0502020204030204" pitchFamily="34" charset="0"/>
              <a:buNone/>
            </a:pPr>
            <a:r>
              <a:rPr lang="en-GB" b="1" dirty="0"/>
              <a:t>20-22. </a:t>
            </a:r>
            <a:r>
              <a:rPr lang="en-GB" u="sng" dirty="0"/>
              <a:t>Analysis 4: Sleep vs Sleep Disorders</a:t>
            </a:r>
          </a:p>
          <a:p>
            <a:pPr marL="0" indent="0">
              <a:spcBef>
                <a:spcPts val="0"/>
              </a:spcBef>
              <a:spcAft>
                <a:spcPts val="0"/>
              </a:spcAft>
              <a:buFont typeface="Calibri" panose="020F0502020204030204" pitchFamily="34" charset="0"/>
              <a:buNone/>
            </a:pPr>
            <a:r>
              <a:rPr lang="en-GB" sz="1800" b="1" dirty="0"/>
              <a:t>	20. </a:t>
            </a:r>
            <a:r>
              <a:rPr lang="en-GB" sz="1800" dirty="0"/>
              <a:t>Analysis 4: Key Questions</a:t>
            </a:r>
          </a:p>
          <a:p>
            <a:pPr marL="0" indent="0">
              <a:spcBef>
                <a:spcPts val="0"/>
              </a:spcBef>
              <a:spcAft>
                <a:spcPts val="0"/>
              </a:spcAft>
              <a:buFont typeface="Calibri" panose="020F0502020204030204" pitchFamily="34" charset="0"/>
              <a:buNone/>
            </a:pPr>
            <a:r>
              <a:rPr lang="en-GB" sz="1800" b="1" dirty="0"/>
              <a:t>	21. </a:t>
            </a:r>
            <a:r>
              <a:rPr lang="en-GB" sz="1800" dirty="0"/>
              <a:t>4) Sleep vs. Sleep Disorders</a:t>
            </a:r>
          </a:p>
          <a:p>
            <a:pPr marL="0" indent="0">
              <a:spcBef>
                <a:spcPts val="0"/>
              </a:spcBef>
              <a:spcAft>
                <a:spcPts val="0"/>
              </a:spcAft>
              <a:buFont typeface="Calibri" panose="020F0502020204030204" pitchFamily="34" charset="0"/>
              <a:buNone/>
            </a:pPr>
            <a:r>
              <a:rPr lang="en-GB" sz="1800" b="1" dirty="0"/>
              <a:t>	22. </a:t>
            </a:r>
            <a:r>
              <a:rPr lang="en-GB" sz="1800" dirty="0"/>
              <a:t>4) Sleep disorders: Gender &amp; Age Differences</a:t>
            </a:r>
          </a:p>
          <a:p>
            <a:pPr marL="0" indent="0">
              <a:lnSpc>
                <a:spcPct val="150000"/>
              </a:lnSpc>
              <a:spcBef>
                <a:spcPts val="0"/>
              </a:spcBef>
              <a:spcAft>
                <a:spcPts val="0"/>
              </a:spcAft>
              <a:buFont typeface="Calibri" panose="020F0502020204030204" pitchFamily="34" charset="0"/>
              <a:buNone/>
            </a:pPr>
            <a:r>
              <a:rPr lang="en-GB" b="1" dirty="0"/>
              <a:t>23-26. </a:t>
            </a:r>
            <a:r>
              <a:rPr lang="en-GB" u="sng" dirty="0"/>
              <a:t>Summary, Recommendations, &amp; Further Analyses</a:t>
            </a:r>
            <a:endParaRPr lang="en-GB" b="1" dirty="0"/>
          </a:p>
          <a:p>
            <a:pPr marL="0" indent="0">
              <a:spcBef>
                <a:spcPts val="0"/>
              </a:spcBef>
              <a:spcAft>
                <a:spcPts val="0"/>
              </a:spcAft>
              <a:buFont typeface="Calibri" panose="020F0502020204030204" pitchFamily="34" charset="0"/>
              <a:buNone/>
            </a:pPr>
            <a:r>
              <a:rPr lang="en-GB" sz="1800" b="1" dirty="0"/>
              <a:t>	23. </a:t>
            </a:r>
            <a:r>
              <a:rPr lang="en-GB" sz="1800" dirty="0"/>
              <a:t>Recommendations: Key Questions</a:t>
            </a:r>
          </a:p>
          <a:p>
            <a:pPr marL="0" indent="0">
              <a:spcBef>
                <a:spcPts val="0"/>
              </a:spcBef>
              <a:spcAft>
                <a:spcPts val="0"/>
              </a:spcAft>
              <a:buFont typeface="Calibri" panose="020F0502020204030204" pitchFamily="34" charset="0"/>
              <a:buNone/>
            </a:pPr>
            <a:r>
              <a:rPr lang="en-GB" sz="1800" b="1" dirty="0"/>
              <a:t>	24. </a:t>
            </a:r>
            <a:r>
              <a:rPr lang="en-GB" sz="1800" dirty="0"/>
              <a:t>Recommendations: Age, Gender, Occupation, 	       Exercise/Physical Activity</a:t>
            </a:r>
          </a:p>
          <a:p>
            <a:pPr marL="0" indent="0">
              <a:spcBef>
                <a:spcPts val="0"/>
              </a:spcBef>
              <a:spcAft>
                <a:spcPts val="0"/>
              </a:spcAft>
              <a:buFont typeface="Calibri" panose="020F0502020204030204" pitchFamily="34" charset="0"/>
              <a:buNone/>
            </a:pPr>
            <a:r>
              <a:rPr lang="en-GB" sz="1800" b="1" dirty="0"/>
              <a:t>	25.</a:t>
            </a:r>
            <a:r>
              <a:rPr lang="en-GB" sz="1800" dirty="0"/>
              <a:t> Recommendations: Blood Pressure &amp; Body </a:t>
            </a:r>
          </a:p>
          <a:p>
            <a:pPr marL="0" indent="0">
              <a:spcBef>
                <a:spcPts val="0"/>
              </a:spcBef>
              <a:spcAft>
                <a:spcPts val="0"/>
              </a:spcAft>
              <a:buFont typeface="Calibri" panose="020F0502020204030204" pitchFamily="34" charset="0"/>
              <a:buNone/>
            </a:pPr>
            <a:r>
              <a:rPr lang="en-GB" sz="1800" dirty="0"/>
              <a:t>    	       Weight, Stress, Sleep Disorders</a:t>
            </a:r>
          </a:p>
          <a:p>
            <a:pPr marL="0" indent="0">
              <a:spcBef>
                <a:spcPts val="0"/>
              </a:spcBef>
              <a:spcAft>
                <a:spcPts val="0"/>
              </a:spcAft>
              <a:buFont typeface="Calibri" panose="020F0502020204030204" pitchFamily="34" charset="0"/>
              <a:buNone/>
            </a:pPr>
            <a:r>
              <a:rPr lang="en-GB" sz="1800" dirty="0"/>
              <a:t>	</a:t>
            </a:r>
            <a:r>
              <a:rPr lang="en-GB" sz="1800" b="1" dirty="0"/>
              <a:t>26. </a:t>
            </a:r>
            <a:r>
              <a:rPr lang="en-GB" sz="1800" dirty="0"/>
              <a:t>Recommendations for Further Analyses</a:t>
            </a:r>
          </a:p>
          <a:p>
            <a:pPr marL="0" indent="0">
              <a:spcBef>
                <a:spcPts val="0"/>
              </a:spcBef>
              <a:spcAft>
                <a:spcPts val="0"/>
              </a:spcAft>
              <a:buFont typeface="Calibri" panose="020F0502020204030204" pitchFamily="34" charset="0"/>
              <a:buNone/>
            </a:pPr>
            <a:endParaRPr lang="en-GB" sz="1800" b="1" dirty="0"/>
          </a:p>
        </p:txBody>
      </p:sp>
    </p:spTree>
    <p:extLst>
      <p:ext uri="{BB962C8B-B14F-4D97-AF65-F5344CB8AC3E}">
        <p14:creationId xmlns:p14="http://schemas.microsoft.com/office/powerpoint/2010/main" val="2190326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7C12B-A28F-3332-44D0-BEA586CF5612}"/>
              </a:ext>
            </a:extLst>
          </p:cNvPr>
          <p:cNvSpPr>
            <a:spLocks noGrp="1"/>
          </p:cNvSpPr>
          <p:nvPr>
            <p:ph type="title"/>
          </p:nvPr>
        </p:nvSpPr>
        <p:spPr>
          <a:xfrm>
            <a:off x="838200" y="424121"/>
            <a:ext cx="10515600" cy="1325563"/>
          </a:xfrm>
        </p:spPr>
        <p:txBody>
          <a:bodyPr>
            <a:noAutofit/>
          </a:bodyPr>
          <a:lstStyle/>
          <a:p>
            <a:pPr algn="ctr"/>
            <a:r>
              <a:rPr lang="en-GB" sz="2800" u="sng" dirty="0"/>
              <a:t>Analysis 4</a:t>
            </a:r>
            <a:br>
              <a:rPr lang="en-GB" sz="4000" dirty="0"/>
            </a:br>
            <a:r>
              <a:rPr lang="en-GB" sz="4000" dirty="0"/>
              <a:t>How much do </a:t>
            </a:r>
            <a:r>
              <a:rPr lang="en-GB" sz="4000" b="1" dirty="0">
                <a:solidFill>
                  <a:srgbClr val="0070C0"/>
                </a:solidFill>
              </a:rPr>
              <a:t>sleep disorders </a:t>
            </a:r>
            <a:r>
              <a:rPr lang="en-GB" sz="4000" dirty="0"/>
              <a:t>reduce sleep quality/duration?</a:t>
            </a:r>
          </a:p>
        </p:txBody>
      </p:sp>
      <p:sp>
        <p:nvSpPr>
          <p:cNvPr id="3" name="Content Placeholder 2">
            <a:extLst>
              <a:ext uri="{FF2B5EF4-FFF2-40B4-BE49-F238E27FC236}">
                <a16:creationId xmlns:a16="http://schemas.microsoft.com/office/drawing/2014/main" id="{22C89E47-1599-C629-F09B-531898094EF9}"/>
              </a:ext>
            </a:extLst>
          </p:cNvPr>
          <p:cNvSpPr>
            <a:spLocks noGrp="1"/>
          </p:cNvSpPr>
          <p:nvPr>
            <p:ph idx="1"/>
          </p:nvPr>
        </p:nvSpPr>
        <p:spPr>
          <a:xfrm>
            <a:off x="838200" y="2103539"/>
            <a:ext cx="10515600" cy="4351338"/>
          </a:xfrm>
        </p:spPr>
        <p:txBody>
          <a:bodyPr>
            <a:normAutofit/>
          </a:bodyPr>
          <a:lstStyle/>
          <a:p>
            <a:pPr marL="0" indent="0" algn="ctr">
              <a:buNone/>
            </a:pPr>
            <a:r>
              <a:rPr lang="en-GB" sz="2400" u="sng" dirty="0"/>
              <a:t>Key Questions</a:t>
            </a:r>
          </a:p>
          <a:p>
            <a:pPr algn="ctr"/>
            <a:r>
              <a:rPr lang="en-GB" sz="2400" dirty="0"/>
              <a:t>To what extent could treating sleep disorders improve sleep?</a:t>
            </a:r>
          </a:p>
          <a:p>
            <a:pPr algn="ctr"/>
            <a:endParaRPr lang="en-GB" sz="900" dirty="0"/>
          </a:p>
          <a:p>
            <a:pPr algn="ctr"/>
            <a:r>
              <a:rPr lang="en-GB" sz="2400" dirty="0"/>
              <a:t>Would sufferers’ sleep quality/duration still be much lower than average if sleep could be improved by targeting other factors, such as exercise, weight, stress?</a:t>
            </a:r>
          </a:p>
          <a:p>
            <a:pPr lvl="1" algn="ctr"/>
            <a:r>
              <a:rPr lang="en-GB" sz="2000" dirty="0"/>
              <a:t>Are sleep disorders associated with an irredeemable reduction in sleep quality/duration?</a:t>
            </a:r>
          </a:p>
          <a:p>
            <a:pPr algn="ctr"/>
            <a:endParaRPr lang="en-GB" sz="900" dirty="0"/>
          </a:p>
          <a:p>
            <a:pPr algn="ctr"/>
            <a:r>
              <a:rPr lang="en-GB" sz="2400" dirty="0"/>
              <a:t>Do different ages/genders tend to have different sleep disorders?</a:t>
            </a:r>
          </a:p>
          <a:p>
            <a:pPr lvl="1" algn="ctr"/>
            <a:r>
              <a:rPr lang="en-GB" sz="2000" dirty="0"/>
              <a:t>Should interventions/recommendations be targeted by age/gender?</a:t>
            </a:r>
          </a:p>
        </p:txBody>
      </p:sp>
      <p:sp>
        <p:nvSpPr>
          <p:cNvPr id="4" name="Slide Number Placeholder 3">
            <a:extLst>
              <a:ext uri="{FF2B5EF4-FFF2-40B4-BE49-F238E27FC236}">
                <a16:creationId xmlns:a16="http://schemas.microsoft.com/office/drawing/2014/main" id="{33B0B9B9-3AE7-018C-9F53-3E058BD5F3F8}"/>
              </a:ext>
            </a:extLst>
          </p:cNvPr>
          <p:cNvSpPr>
            <a:spLocks noGrp="1"/>
          </p:cNvSpPr>
          <p:nvPr>
            <p:ph type="sldNum" sz="quarter" idx="12"/>
          </p:nvPr>
        </p:nvSpPr>
        <p:spPr/>
        <p:txBody>
          <a:bodyPr/>
          <a:lstStyle/>
          <a:p>
            <a:fld id="{816449E1-91FA-4B65-BA8E-80F14A361732}" type="slidenum">
              <a:rPr lang="en-GB" smtClean="0"/>
              <a:t>20</a:t>
            </a:fld>
            <a:endParaRPr lang="en-GB"/>
          </a:p>
        </p:txBody>
      </p:sp>
    </p:spTree>
    <p:extLst>
      <p:ext uri="{BB962C8B-B14F-4D97-AF65-F5344CB8AC3E}">
        <p14:creationId xmlns:p14="http://schemas.microsoft.com/office/powerpoint/2010/main" val="3987172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4969-77E3-7916-AE94-D85475B4CBDB}"/>
              </a:ext>
            </a:extLst>
          </p:cNvPr>
          <p:cNvSpPr>
            <a:spLocks noGrp="1"/>
          </p:cNvSpPr>
          <p:nvPr>
            <p:ph type="title"/>
          </p:nvPr>
        </p:nvSpPr>
        <p:spPr>
          <a:xfrm>
            <a:off x="838200" y="-67484"/>
            <a:ext cx="10515600" cy="1325563"/>
          </a:xfrm>
        </p:spPr>
        <p:txBody>
          <a:bodyPr/>
          <a:lstStyle/>
          <a:p>
            <a:r>
              <a:rPr kumimoji="0" lang="en-GB" sz="4400" b="0" i="0" u="sng" strike="noStrike" kern="1200" cap="none" spc="0" normalizeH="0" baseline="0" noProof="0" dirty="0">
                <a:ln>
                  <a:noFill/>
                </a:ln>
                <a:solidFill>
                  <a:prstClr val="black"/>
                </a:solidFill>
                <a:effectLst/>
                <a:uLnTx/>
                <a:uFillTx/>
                <a:latin typeface="Calibri Light" panose="020F0302020204030204"/>
                <a:ea typeface="+mj-ea"/>
                <a:cs typeface="+mj-cs"/>
              </a:rPr>
              <a:t>4) Sleep vs. Sleep Disorders</a:t>
            </a:r>
            <a:endParaRPr lang="en-GB" dirty="0"/>
          </a:p>
        </p:txBody>
      </p:sp>
      <p:graphicFrame>
        <p:nvGraphicFramePr>
          <p:cNvPr id="4" name="Content Placeholder 3">
            <a:extLst>
              <a:ext uri="{FF2B5EF4-FFF2-40B4-BE49-F238E27FC236}">
                <a16:creationId xmlns:a16="http://schemas.microsoft.com/office/drawing/2014/main" id="{71302ACA-75D4-98F3-DB3C-24B9AAF9CD58}"/>
              </a:ext>
            </a:extLst>
          </p:cNvPr>
          <p:cNvGraphicFramePr>
            <a:graphicFrameLocks noGrp="1"/>
          </p:cNvGraphicFramePr>
          <p:nvPr>
            <p:ph idx="1"/>
            <p:extLst>
              <p:ext uri="{D42A27DB-BD31-4B8C-83A1-F6EECF244321}">
                <p14:modId xmlns:p14="http://schemas.microsoft.com/office/powerpoint/2010/main" val="4275108972"/>
              </p:ext>
            </p:extLst>
          </p:nvPr>
        </p:nvGraphicFramePr>
        <p:xfrm>
          <a:off x="8406581" y="1081613"/>
          <a:ext cx="3212692" cy="1463040"/>
        </p:xfrm>
        <a:graphic>
          <a:graphicData uri="http://schemas.openxmlformats.org/drawingml/2006/table">
            <a:tbl>
              <a:tblPr/>
              <a:tblGrid>
                <a:gridCol w="1606346">
                  <a:extLst>
                    <a:ext uri="{9D8B030D-6E8A-4147-A177-3AD203B41FA5}">
                      <a16:colId xmlns:a16="http://schemas.microsoft.com/office/drawing/2014/main" val="3756525423"/>
                    </a:ext>
                  </a:extLst>
                </a:gridCol>
                <a:gridCol w="1606346">
                  <a:extLst>
                    <a:ext uri="{9D8B030D-6E8A-4147-A177-3AD203B41FA5}">
                      <a16:colId xmlns:a16="http://schemas.microsoft.com/office/drawing/2014/main" val="3860448299"/>
                    </a:ext>
                  </a:extLst>
                </a:gridCol>
              </a:tblGrid>
              <a:tr h="0">
                <a:tc>
                  <a:txBody>
                    <a:bodyPr/>
                    <a:lstStyle/>
                    <a:p>
                      <a:pPr algn="r" fontAlgn="ctr"/>
                      <a:r>
                        <a:rPr lang="en-GB" b="1" dirty="0">
                          <a:effectLst/>
                        </a:rPr>
                        <a:t>Sleep Disorder</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ctr"/>
                      <a:r>
                        <a:rPr lang="en-GB" b="1" dirty="0">
                          <a:effectLst/>
                        </a:rPr>
                        <a:t>Count</a:t>
                      </a:r>
                    </a:p>
                  </a:txBody>
                  <a:tcPr anchor="ctr">
                    <a:lnL w="12700" cap="flat" cmpd="sng" algn="ctr">
                      <a:solidFill>
                        <a:schemeClr val="tx1"/>
                      </a:solidFill>
                      <a:prstDash val="solid"/>
                      <a:round/>
                      <a:headEnd type="none" w="med" len="med"/>
                      <a:tailEnd type="none" w="med" len="med"/>
                    </a:lnL>
                    <a:lnR>
                      <a:noFill/>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926405770"/>
                  </a:ext>
                </a:extLst>
              </a:tr>
              <a:tr h="0">
                <a:tc>
                  <a:txBody>
                    <a:bodyPr/>
                    <a:lstStyle/>
                    <a:p>
                      <a:pPr algn="r" fontAlgn="ctr"/>
                      <a:r>
                        <a:rPr lang="en-GB" b="1" dirty="0">
                          <a:effectLst/>
                        </a:rPr>
                        <a:t>None</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GB">
                          <a:effectLst/>
                        </a:rPr>
                        <a:t>73</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3111927621"/>
                  </a:ext>
                </a:extLst>
              </a:tr>
              <a:tr h="0">
                <a:tc>
                  <a:txBody>
                    <a:bodyPr/>
                    <a:lstStyle/>
                    <a:p>
                      <a:pPr algn="r" fontAlgn="ctr"/>
                      <a:r>
                        <a:rPr lang="en-GB" b="1" dirty="0">
                          <a:effectLst/>
                        </a:rPr>
                        <a:t>Sleep Apnoea</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dirty="0">
                          <a:effectLst/>
                        </a:rPr>
                        <a:t>30</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2022116"/>
                  </a:ext>
                </a:extLst>
              </a:tr>
              <a:tr h="0">
                <a:tc>
                  <a:txBody>
                    <a:bodyPr/>
                    <a:lstStyle/>
                    <a:p>
                      <a:pPr algn="r" fontAlgn="ctr"/>
                      <a:r>
                        <a:rPr lang="en-GB" b="1">
                          <a:effectLst/>
                        </a:rPr>
                        <a:t>Insomnia</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algn="ctr" fontAlgn="ctr"/>
                      <a:r>
                        <a:rPr lang="en-GB" dirty="0">
                          <a:effectLst/>
                        </a:rPr>
                        <a:t>29</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3373581270"/>
                  </a:ext>
                </a:extLst>
              </a:tr>
            </a:tbl>
          </a:graphicData>
        </a:graphic>
      </p:graphicFrame>
      <p:pic>
        <p:nvPicPr>
          <p:cNvPr id="7174" name="Picture 6">
            <a:extLst>
              <a:ext uri="{FF2B5EF4-FFF2-40B4-BE49-F238E27FC236}">
                <a16:creationId xmlns:a16="http://schemas.microsoft.com/office/drawing/2014/main" id="{87840459-2C65-F0C9-8C01-37777DF63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2606" y="2819800"/>
            <a:ext cx="6496667" cy="326132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BF3FB06B-2643-06DD-0970-BC599B111F33}"/>
              </a:ext>
            </a:extLst>
          </p:cNvPr>
          <p:cNvGraphicFramePr>
            <a:graphicFrameLocks noGrp="1"/>
          </p:cNvGraphicFramePr>
          <p:nvPr>
            <p:extLst>
              <p:ext uri="{D42A27DB-BD31-4B8C-83A1-F6EECF244321}">
                <p14:modId xmlns:p14="http://schemas.microsoft.com/office/powerpoint/2010/main" val="3177437737"/>
              </p:ext>
            </p:extLst>
          </p:nvPr>
        </p:nvGraphicFramePr>
        <p:xfrm>
          <a:off x="572727" y="2845284"/>
          <a:ext cx="4087764" cy="1490750"/>
        </p:xfrm>
        <a:graphic>
          <a:graphicData uri="http://schemas.openxmlformats.org/drawingml/2006/table">
            <a:tbl>
              <a:tblPr/>
              <a:tblGrid>
                <a:gridCol w="1362588">
                  <a:extLst>
                    <a:ext uri="{9D8B030D-6E8A-4147-A177-3AD203B41FA5}">
                      <a16:colId xmlns:a16="http://schemas.microsoft.com/office/drawing/2014/main" val="2228073657"/>
                    </a:ext>
                  </a:extLst>
                </a:gridCol>
                <a:gridCol w="1362588">
                  <a:extLst>
                    <a:ext uri="{9D8B030D-6E8A-4147-A177-3AD203B41FA5}">
                      <a16:colId xmlns:a16="http://schemas.microsoft.com/office/drawing/2014/main" val="284430822"/>
                    </a:ext>
                  </a:extLst>
                </a:gridCol>
                <a:gridCol w="1362588">
                  <a:extLst>
                    <a:ext uri="{9D8B030D-6E8A-4147-A177-3AD203B41FA5}">
                      <a16:colId xmlns:a16="http://schemas.microsoft.com/office/drawing/2014/main" val="2951577794"/>
                    </a:ext>
                  </a:extLst>
                </a:gridCol>
              </a:tblGrid>
              <a:tr h="549224">
                <a:tc>
                  <a:txBody>
                    <a:bodyPr/>
                    <a:lstStyle/>
                    <a:p>
                      <a:pPr algn="r" fontAlgn="ctr"/>
                      <a:r>
                        <a:rPr lang="en-GB" sz="1400" b="1" dirty="0">
                          <a:effectLst/>
                        </a:rPr>
                        <a:t>Sleep Disorder</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1400" b="1" dirty="0">
                          <a:effectLst/>
                        </a:rPr>
                        <a:t>Mean Quality of Sleep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1400" b="1" dirty="0">
                          <a:effectLst/>
                        </a:rPr>
                        <a:t>Mean Sleep Duration</a:t>
                      </a:r>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206881821"/>
                  </a:ext>
                </a:extLst>
              </a:tr>
              <a:tr h="313842">
                <a:tc>
                  <a:txBody>
                    <a:bodyPr/>
                    <a:lstStyle/>
                    <a:p>
                      <a:pPr algn="r" fontAlgn="ctr"/>
                      <a:r>
                        <a:rPr lang="en-GB" sz="1400" b="1">
                          <a:effectLst/>
                        </a:rPr>
                        <a:t>None</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GB" sz="1400" dirty="0">
                          <a:effectLst/>
                        </a:rPr>
                        <a:t>7.52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GB" sz="1400" dirty="0">
                          <a:effectLst/>
                        </a:rPr>
                        <a:t>7.30</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935098527"/>
                  </a:ext>
                </a:extLst>
              </a:tr>
              <a:tr h="313842">
                <a:tc>
                  <a:txBody>
                    <a:bodyPr/>
                    <a:lstStyle/>
                    <a:p>
                      <a:pPr algn="r" fontAlgn="ctr"/>
                      <a:r>
                        <a:rPr lang="en-GB" sz="1400" b="1">
                          <a:effectLst/>
                        </a:rPr>
                        <a:t>Insomnia</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GB" sz="1400">
                          <a:effectLst/>
                        </a:rPr>
                        <a:t>6.52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GB" sz="1400" dirty="0">
                          <a:effectLst/>
                        </a:rPr>
                        <a:t>6.68</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707525489"/>
                  </a:ext>
                </a:extLst>
              </a:tr>
              <a:tr h="313842">
                <a:tc>
                  <a:txBody>
                    <a:bodyPr/>
                    <a:lstStyle/>
                    <a:p>
                      <a:pPr algn="r" fontAlgn="ctr"/>
                      <a:r>
                        <a:rPr lang="en-GB" sz="1400" b="1" dirty="0">
                          <a:effectLst/>
                        </a:rPr>
                        <a:t>Sleep Apnoea</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algn="ctr" fontAlgn="ctr"/>
                      <a:r>
                        <a:rPr lang="en-GB" sz="1400" dirty="0">
                          <a:effectLst/>
                        </a:rPr>
                        <a:t>6.87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algn="ctr" fontAlgn="ctr"/>
                      <a:r>
                        <a:rPr lang="en-GB" sz="1400" dirty="0">
                          <a:effectLst/>
                        </a:rPr>
                        <a:t>6.94</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470902745"/>
                  </a:ext>
                </a:extLst>
              </a:tr>
            </a:tbl>
          </a:graphicData>
        </a:graphic>
      </p:graphicFrame>
      <p:sp>
        <p:nvSpPr>
          <p:cNvPr id="7" name="TextBox 6">
            <a:extLst>
              <a:ext uri="{FF2B5EF4-FFF2-40B4-BE49-F238E27FC236}">
                <a16:creationId xmlns:a16="http://schemas.microsoft.com/office/drawing/2014/main" id="{F6426990-E3BD-9A04-5176-E89539DC4D7F}"/>
              </a:ext>
            </a:extLst>
          </p:cNvPr>
          <p:cNvSpPr txBox="1"/>
          <p:nvPr/>
        </p:nvSpPr>
        <p:spPr>
          <a:xfrm>
            <a:off x="344130" y="943905"/>
            <a:ext cx="7885470" cy="2308324"/>
          </a:xfrm>
          <a:prstGeom prst="rect">
            <a:avLst/>
          </a:prstGeom>
          <a:noFill/>
        </p:spPr>
        <p:txBody>
          <a:bodyPr wrap="square" rtlCol="0">
            <a:spAutoFit/>
          </a:bodyPr>
          <a:lstStyle/>
          <a:p>
            <a:pPr marL="285750" indent="-285750">
              <a:buFont typeface="Arial" panose="020B0604020202020204" pitchFamily="34" charset="0"/>
              <a:buChar char="•"/>
            </a:pPr>
            <a:r>
              <a:rPr lang="en-GB" sz="1600" dirty="0"/>
              <a:t>In our sample, most people did not have a sleep disorder (55%). Sleep apnoea and insomnia were roughly equally common.</a:t>
            </a:r>
          </a:p>
          <a:p>
            <a:pPr marL="285750" indent="-285750">
              <a:buFont typeface="Arial" panose="020B0604020202020204" pitchFamily="34" charset="0"/>
              <a:buChar char="•"/>
            </a:pPr>
            <a:r>
              <a:rPr lang="en-GB" sz="1600" dirty="0"/>
              <a:t>Sleep disorders tended to reduce both sleep quality and duration, </a:t>
            </a:r>
            <a:r>
              <a:rPr lang="en-GB" sz="1600" i="1" dirty="0"/>
              <a:t>although not massively</a:t>
            </a:r>
            <a:r>
              <a:rPr lang="en-GB" sz="1600" dirty="0"/>
              <a:t>.</a:t>
            </a:r>
          </a:p>
          <a:p>
            <a:pPr marL="285750" indent="-285750">
              <a:buFont typeface="Arial" panose="020B0604020202020204" pitchFamily="34" charset="0"/>
              <a:buChar char="•"/>
            </a:pPr>
            <a:r>
              <a:rPr lang="en-GB" sz="1600" dirty="0"/>
              <a:t>Insomnia is associated with a larger reduction in sleep duration than sleep apnoea.</a:t>
            </a:r>
          </a:p>
          <a:p>
            <a:pPr marL="285750" indent="-285750">
              <a:buFont typeface="Arial" panose="020B0604020202020204" pitchFamily="34" charset="0"/>
              <a:buChar char="•"/>
            </a:pPr>
            <a:r>
              <a:rPr lang="en-GB" sz="1600" dirty="0"/>
              <a:t>However, it is unclear from our analyses if either sleep disorder is associated with a larger reduction in sleep quality: insomnia has a </a:t>
            </a:r>
            <a:r>
              <a:rPr lang="en-GB" sz="1600" i="1" dirty="0"/>
              <a:t>lower</a:t>
            </a:r>
            <a:r>
              <a:rPr lang="en-GB" sz="1600" dirty="0"/>
              <a:t> </a:t>
            </a:r>
            <a:r>
              <a:rPr lang="en-GB" sz="1600" i="1" dirty="0"/>
              <a:t>mean </a:t>
            </a:r>
            <a:r>
              <a:rPr lang="en-GB" sz="1600" dirty="0"/>
              <a:t>score for quality of sleep than sleep apnoea (6.52 vs. 6.87), but insomnia also has a </a:t>
            </a:r>
            <a:r>
              <a:rPr lang="en-GB" sz="1600" i="1" dirty="0"/>
              <a:t>higher median </a:t>
            </a:r>
            <a:r>
              <a:rPr lang="en-GB" sz="1600" dirty="0"/>
              <a:t>score (7 vs. 6).</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p:txBody>
      </p:sp>
      <p:graphicFrame>
        <p:nvGraphicFramePr>
          <p:cNvPr id="8" name="Table 7">
            <a:extLst>
              <a:ext uri="{FF2B5EF4-FFF2-40B4-BE49-F238E27FC236}">
                <a16:creationId xmlns:a16="http://schemas.microsoft.com/office/drawing/2014/main" id="{1BEDBB79-7E7D-DE5A-AE64-67C4710E986B}"/>
              </a:ext>
            </a:extLst>
          </p:cNvPr>
          <p:cNvGraphicFramePr>
            <a:graphicFrameLocks noGrp="1"/>
          </p:cNvGraphicFramePr>
          <p:nvPr>
            <p:extLst>
              <p:ext uri="{D42A27DB-BD31-4B8C-83A1-F6EECF244321}">
                <p14:modId xmlns:p14="http://schemas.microsoft.com/office/powerpoint/2010/main" val="488398829"/>
              </p:ext>
            </p:extLst>
          </p:nvPr>
        </p:nvGraphicFramePr>
        <p:xfrm>
          <a:off x="572727" y="4704483"/>
          <a:ext cx="4087764" cy="1432560"/>
        </p:xfrm>
        <a:graphic>
          <a:graphicData uri="http://schemas.openxmlformats.org/drawingml/2006/table">
            <a:tbl>
              <a:tblPr/>
              <a:tblGrid>
                <a:gridCol w="1362588">
                  <a:extLst>
                    <a:ext uri="{9D8B030D-6E8A-4147-A177-3AD203B41FA5}">
                      <a16:colId xmlns:a16="http://schemas.microsoft.com/office/drawing/2014/main" val="1960154752"/>
                    </a:ext>
                  </a:extLst>
                </a:gridCol>
                <a:gridCol w="1362588">
                  <a:extLst>
                    <a:ext uri="{9D8B030D-6E8A-4147-A177-3AD203B41FA5}">
                      <a16:colId xmlns:a16="http://schemas.microsoft.com/office/drawing/2014/main" val="2369963940"/>
                    </a:ext>
                  </a:extLst>
                </a:gridCol>
                <a:gridCol w="1362588">
                  <a:extLst>
                    <a:ext uri="{9D8B030D-6E8A-4147-A177-3AD203B41FA5}">
                      <a16:colId xmlns:a16="http://schemas.microsoft.com/office/drawing/2014/main" val="2672872143"/>
                    </a:ext>
                  </a:extLst>
                </a:gridCol>
              </a:tblGrid>
              <a:tr h="259261">
                <a:tc>
                  <a:txBody>
                    <a:bodyPr/>
                    <a:lstStyle/>
                    <a:p>
                      <a:pPr algn="r" fontAlgn="ctr"/>
                      <a:r>
                        <a:rPr lang="en-GB" sz="1400" b="1" dirty="0">
                          <a:effectLst/>
                        </a:rPr>
                        <a:t>Sleep Disorder</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1400" b="1" dirty="0">
                          <a:effectLst/>
                        </a:rPr>
                        <a:t>Median Quality of Sleep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1400" b="1" dirty="0">
                          <a:effectLst/>
                        </a:rPr>
                        <a:t>Median Sleep Duration</a:t>
                      </a:r>
                    </a:p>
                  </a:txBody>
                  <a:tcPr anchor="ctr">
                    <a:lnL w="12700" cap="flat" cmpd="sng" algn="ctr">
                      <a:solidFill>
                        <a:schemeClr val="tx1"/>
                      </a:solidFill>
                      <a:prstDash val="solid"/>
                      <a:round/>
                      <a:headEnd type="none" w="med" len="med"/>
                      <a:tailEnd type="none" w="med" len="med"/>
                    </a:lnL>
                    <a:lnR>
                      <a:noFill/>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79653379"/>
                  </a:ext>
                </a:extLst>
              </a:tr>
              <a:tr h="259261">
                <a:tc>
                  <a:txBody>
                    <a:bodyPr/>
                    <a:lstStyle/>
                    <a:p>
                      <a:pPr algn="r" fontAlgn="ctr"/>
                      <a:r>
                        <a:rPr lang="en-GB" sz="1400" b="1">
                          <a:effectLst/>
                        </a:rPr>
                        <a:t>None</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GB" sz="1400">
                          <a:effectLst/>
                        </a:rPr>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GB" sz="1400" dirty="0">
                          <a:effectLst/>
                        </a:rPr>
                        <a:t>7.3</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4133942566"/>
                  </a:ext>
                </a:extLst>
              </a:tr>
              <a:tr h="259261">
                <a:tc>
                  <a:txBody>
                    <a:bodyPr/>
                    <a:lstStyle/>
                    <a:p>
                      <a:pPr algn="r" fontAlgn="ctr"/>
                      <a:r>
                        <a:rPr lang="en-GB" sz="1400" b="1">
                          <a:effectLst/>
                        </a:rPr>
                        <a:t>Insomnia</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400" dirty="0">
                          <a:effectLst/>
                        </a:rPr>
                        <a:t>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400" dirty="0">
                          <a:effectLst/>
                        </a:rPr>
                        <a:t>6.5</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78302960"/>
                  </a:ext>
                </a:extLst>
              </a:tr>
              <a:tr h="259261">
                <a:tc>
                  <a:txBody>
                    <a:bodyPr/>
                    <a:lstStyle/>
                    <a:p>
                      <a:pPr algn="r" fontAlgn="ctr"/>
                      <a:r>
                        <a:rPr lang="en-GB" sz="1400" b="1">
                          <a:effectLst/>
                        </a:rPr>
                        <a:t>Sleep Apnea</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algn="ctr" fontAlgn="ctr"/>
                      <a:r>
                        <a:rPr lang="en-GB" sz="1400">
                          <a:effectLst/>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algn="ctr" fontAlgn="ctr"/>
                      <a:r>
                        <a:rPr lang="en-GB" sz="1400" dirty="0">
                          <a:effectLst/>
                        </a:rPr>
                        <a:t>6.7</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002838758"/>
                  </a:ext>
                </a:extLst>
              </a:tr>
            </a:tbl>
          </a:graphicData>
        </a:graphic>
      </p:graphicFrame>
      <p:sp>
        <p:nvSpPr>
          <p:cNvPr id="9" name="TextBox 8">
            <a:extLst>
              <a:ext uri="{FF2B5EF4-FFF2-40B4-BE49-F238E27FC236}">
                <a16:creationId xmlns:a16="http://schemas.microsoft.com/office/drawing/2014/main" id="{B7D27DB6-0806-EA9C-38F4-AED5EFCA0E15}"/>
              </a:ext>
            </a:extLst>
          </p:cNvPr>
          <p:cNvSpPr txBox="1"/>
          <p:nvPr/>
        </p:nvSpPr>
        <p:spPr>
          <a:xfrm>
            <a:off x="344131" y="6313781"/>
            <a:ext cx="11670891" cy="369332"/>
          </a:xfrm>
          <a:prstGeom prst="rect">
            <a:avLst/>
          </a:prstGeom>
          <a:noFill/>
        </p:spPr>
        <p:txBody>
          <a:bodyPr wrap="square" rtlCol="0">
            <a:spAutoFit/>
          </a:bodyPr>
          <a:lstStyle/>
          <a:p>
            <a:r>
              <a:rPr lang="en-GB" b="1" dirty="0">
                <a:solidFill>
                  <a:schemeClr val="accent6"/>
                </a:solidFill>
              </a:rPr>
              <a:t>Key takeaway: I</a:t>
            </a:r>
            <a:r>
              <a:rPr lang="en-GB" dirty="0">
                <a:solidFill>
                  <a:schemeClr val="accent6"/>
                </a:solidFill>
              </a:rPr>
              <a:t>nsomnia and sleep apnoea are associated with a modest reduction in sleep quality and duration.</a:t>
            </a:r>
            <a:endParaRPr lang="en-GB" b="1" dirty="0">
              <a:solidFill>
                <a:schemeClr val="accent6"/>
              </a:solidFill>
            </a:endParaRPr>
          </a:p>
        </p:txBody>
      </p:sp>
      <p:sp>
        <p:nvSpPr>
          <p:cNvPr id="3" name="Slide Number Placeholder 2">
            <a:extLst>
              <a:ext uri="{FF2B5EF4-FFF2-40B4-BE49-F238E27FC236}">
                <a16:creationId xmlns:a16="http://schemas.microsoft.com/office/drawing/2014/main" id="{8C5F1280-9AF3-620D-4A71-6A2EDD1CB6AB}"/>
              </a:ext>
            </a:extLst>
          </p:cNvPr>
          <p:cNvSpPr>
            <a:spLocks noGrp="1"/>
          </p:cNvSpPr>
          <p:nvPr>
            <p:ph type="sldNum" sz="quarter" idx="12"/>
          </p:nvPr>
        </p:nvSpPr>
        <p:spPr/>
        <p:txBody>
          <a:bodyPr/>
          <a:lstStyle/>
          <a:p>
            <a:fld id="{816449E1-91FA-4B65-BA8E-80F14A361732}" type="slidenum">
              <a:rPr lang="en-GB" smtClean="0"/>
              <a:t>21</a:t>
            </a:fld>
            <a:endParaRPr lang="en-GB"/>
          </a:p>
        </p:txBody>
      </p:sp>
    </p:spTree>
    <p:extLst>
      <p:ext uri="{BB962C8B-B14F-4D97-AF65-F5344CB8AC3E}">
        <p14:creationId xmlns:p14="http://schemas.microsoft.com/office/powerpoint/2010/main" val="1294537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51724-8918-3879-8156-171D7AA7489F}"/>
              </a:ext>
            </a:extLst>
          </p:cNvPr>
          <p:cNvSpPr>
            <a:spLocks noGrp="1"/>
          </p:cNvSpPr>
          <p:nvPr>
            <p:ph type="title"/>
          </p:nvPr>
        </p:nvSpPr>
        <p:spPr>
          <a:xfrm>
            <a:off x="540775" y="20224"/>
            <a:ext cx="10805651" cy="1325563"/>
          </a:xfrm>
        </p:spPr>
        <p:txBody>
          <a:bodyPr>
            <a:normAutofit/>
          </a:bodyPr>
          <a:lstStyle/>
          <a:p>
            <a:r>
              <a:rPr kumimoji="0" lang="en-GB" sz="4000" b="0" i="0" u="sng" strike="noStrike" kern="1200" cap="none" spc="0" normalizeH="0" baseline="0" noProof="0" dirty="0">
                <a:ln>
                  <a:noFill/>
                </a:ln>
                <a:solidFill>
                  <a:prstClr val="black"/>
                </a:solidFill>
                <a:effectLst/>
                <a:uLnTx/>
                <a:uFillTx/>
                <a:latin typeface="Calibri Light" panose="020F0302020204030204"/>
                <a:ea typeface="+mj-ea"/>
                <a:cs typeface="+mj-cs"/>
              </a:rPr>
              <a:t>4) Sleep vs Sleep Disorders: </a:t>
            </a:r>
            <a:r>
              <a:rPr kumimoji="0" lang="en-GB" sz="3200" b="0" i="0" u="sng" strike="noStrike" kern="1200" cap="none" spc="0" normalizeH="0" baseline="0" noProof="0" dirty="0">
                <a:ln>
                  <a:noFill/>
                </a:ln>
                <a:solidFill>
                  <a:prstClr val="black"/>
                </a:solidFill>
                <a:effectLst/>
                <a:uLnTx/>
                <a:uFillTx/>
                <a:latin typeface="Calibri Light" panose="020F0302020204030204"/>
                <a:ea typeface="+mj-ea"/>
                <a:cs typeface="+mj-cs"/>
              </a:rPr>
              <a:t>Age &amp; Gender Differences</a:t>
            </a:r>
            <a:endParaRPr lang="en-GB" sz="4000" dirty="0"/>
          </a:p>
        </p:txBody>
      </p:sp>
      <p:pic>
        <p:nvPicPr>
          <p:cNvPr id="10244" name="Picture 4">
            <a:extLst>
              <a:ext uri="{FF2B5EF4-FFF2-40B4-BE49-F238E27FC236}">
                <a16:creationId xmlns:a16="http://schemas.microsoft.com/office/drawing/2014/main" id="{7FB3E67C-BBE8-C8B8-7579-61281C464A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76934" y="3769161"/>
            <a:ext cx="3466787" cy="2636142"/>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a:extLst>
              <a:ext uri="{FF2B5EF4-FFF2-40B4-BE49-F238E27FC236}">
                <a16:creationId xmlns:a16="http://schemas.microsoft.com/office/drawing/2014/main" id="{D0132C4F-0DC6-3023-D386-DB4B88319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0491" y="1065124"/>
            <a:ext cx="3480104" cy="26201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F796C3C-6792-B0E4-2603-0E92A6876EBB}"/>
              </a:ext>
            </a:extLst>
          </p:cNvPr>
          <p:cNvSpPr txBox="1"/>
          <p:nvPr/>
        </p:nvSpPr>
        <p:spPr>
          <a:xfrm>
            <a:off x="206476" y="1065124"/>
            <a:ext cx="4911063" cy="5770811"/>
          </a:xfrm>
          <a:prstGeom prst="rect">
            <a:avLst/>
          </a:prstGeom>
          <a:noFill/>
        </p:spPr>
        <p:txBody>
          <a:bodyPr wrap="square" rtlCol="0">
            <a:spAutoFit/>
          </a:bodyPr>
          <a:lstStyle/>
          <a:p>
            <a:pPr marL="285750" indent="-285750">
              <a:buFont typeface="Arial" panose="020B0604020202020204" pitchFamily="34" charset="0"/>
              <a:buChar char="•"/>
            </a:pPr>
            <a:r>
              <a:rPr lang="en-GB" dirty="0"/>
              <a:t>The prevalence of sleep disorders increases with age. Younger people (aged 25-34) have a lower prevalence of sleep disorders overall (~32%). Yet, almost half of each of the two older age brackets have a sleep disorder.</a:t>
            </a:r>
          </a:p>
          <a:p>
            <a:pPr marL="285750" indent="-285750">
              <a:buFont typeface="Arial" panose="020B0604020202020204" pitchFamily="34" charset="0"/>
              <a:buChar char="•"/>
            </a:pPr>
            <a:r>
              <a:rPr lang="en-GB" dirty="0"/>
              <a:t>Compared to the other age brackets, a higher proportion of middle-aged people (aged 35-49) suffer from insomnia: 29% vs 15% (younger) &amp; 14% (older).</a:t>
            </a:r>
          </a:p>
          <a:p>
            <a:pPr marL="285750" indent="-285750">
              <a:buFont typeface="Arial" panose="020B0604020202020204" pitchFamily="34" charset="0"/>
              <a:buChar char="•"/>
            </a:pPr>
            <a:r>
              <a:rPr lang="en-GB" dirty="0"/>
              <a:t>Compared to other ages, more older people (aged 50-59) suffer from sleep apnoea: 38% vs 18% (younger) &amp; 19% (middle-aged).</a:t>
            </a:r>
          </a:p>
          <a:p>
            <a:pPr marL="285750" indent="-285750">
              <a:buFont typeface="Arial" panose="020B0604020202020204" pitchFamily="34" charset="0"/>
              <a:buChar char="•"/>
            </a:pPr>
            <a:endParaRPr lang="en-GB" sz="900" dirty="0"/>
          </a:p>
          <a:p>
            <a:pPr marL="285750" indent="-285750">
              <a:buFont typeface="Arial" panose="020B0604020202020204" pitchFamily="34" charset="0"/>
              <a:buChar char="•"/>
            </a:pPr>
            <a:r>
              <a:rPr lang="en-GB" dirty="0"/>
              <a:t>A higher proportion of females than males have a sleep disorder (52% vs 37%); this is largely driven by a higher rate of sleep apnoea in females (32% vs 13%).</a:t>
            </a:r>
          </a:p>
          <a:p>
            <a:pPr marL="285750" indent="-285750">
              <a:buFont typeface="Arial" panose="020B0604020202020204" pitchFamily="34" charset="0"/>
              <a:buChar char="•"/>
            </a:pPr>
            <a:r>
              <a:rPr lang="en-GB" dirty="0"/>
              <a:t>Again, this could be due to the skew towards older people (who are more likely to have sleep apnoea in the females in the sample.</a:t>
            </a:r>
          </a:p>
          <a:p>
            <a:pPr marL="285750" indent="-285750">
              <a:buFont typeface="Arial" panose="020B0604020202020204" pitchFamily="34" charset="0"/>
              <a:buChar char="•"/>
            </a:pPr>
            <a:endParaRPr lang="en-GB" dirty="0"/>
          </a:p>
        </p:txBody>
      </p:sp>
      <p:graphicFrame>
        <p:nvGraphicFramePr>
          <p:cNvPr id="5" name="Table 4">
            <a:extLst>
              <a:ext uri="{FF2B5EF4-FFF2-40B4-BE49-F238E27FC236}">
                <a16:creationId xmlns:a16="http://schemas.microsoft.com/office/drawing/2014/main" id="{179DE961-8CB8-7D79-AC0A-E470EABDADDD}"/>
              </a:ext>
            </a:extLst>
          </p:cNvPr>
          <p:cNvGraphicFramePr>
            <a:graphicFrameLocks noGrp="1"/>
          </p:cNvGraphicFramePr>
          <p:nvPr>
            <p:extLst>
              <p:ext uri="{D42A27DB-BD31-4B8C-83A1-F6EECF244321}">
                <p14:modId xmlns:p14="http://schemas.microsoft.com/office/powerpoint/2010/main" val="1632798160"/>
              </p:ext>
            </p:extLst>
          </p:nvPr>
        </p:nvGraphicFramePr>
        <p:xfrm>
          <a:off x="5230762" y="1345787"/>
          <a:ext cx="3126508" cy="1577364"/>
        </p:xfrm>
        <a:graphic>
          <a:graphicData uri="http://schemas.openxmlformats.org/drawingml/2006/table">
            <a:tbl>
              <a:tblPr/>
              <a:tblGrid>
                <a:gridCol w="781627">
                  <a:extLst>
                    <a:ext uri="{9D8B030D-6E8A-4147-A177-3AD203B41FA5}">
                      <a16:colId xmlns:a16="http://schemas.microsoft.com/office/drawing/2014/main" val="2037014301"/>
                    </a:ext>
                  </a:extLst>
                </a:gridCol>
                <a:gridCol w="781627">
                  <a:extLst>
                    <a:ext uri="{9D8B030D-6E8A-4147-A177-3AD203B41FA5}">
                      <a16:colId xmlns:a16="http://schemas.microsoft.com/office/drawing/2014/main" val="3252770158"/>
                    </a:ext>
                  </a:extLst>
                </a:gridCol>
                <a:gridCol w="781627">
                  <a:extLst>
                    <a:ext uri="{9D8B030D-6E8A-4147-A177-3AD203B41FA5}">
                      <a16:colId xmlns:a16="http://schemas.microsoft.com/office/drawing/2014/main" val="359692533"/>
                    </a:ext>
                  </a:extLst>
                </a:gridCol>
                <a:gridCol w="781627">
                  <a:extLst>
                    <a:ext uri="{9D8B030D-6E8A-4147-A177-3AD203B41FA5}">
                      <a16:colId xmlns:a16="http://schemas.microsoft.com/office/drawing/2014/main" val="3558837959"/>
                    </a:ext>
                  </a:extLst>
                </a:gridCol>
              </a:tblGrid>
              <a:tr h="280041">
                <a:tc rowSpan="2">
                  <a:txBody>
                    <a:bodyPr/>
                    <a:lstStyle/>
                    <a:p>
                      <a:pPr algn="r" fontAlgn="ctr"/>
                      <a:r>
                        <a:rPr lang="en-GB" sz="1200" b="1" dirty="0">
                          <a:effectLst/>
                        </a:rPr>
                        <a:t>Age Bracket</a:t>
                      </a:r>
                    </a:p>
                  </a:txBody>
                  <a:tcPr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grid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1200" b="1" dirty="0">
                          <a:effectLst/>
                        </a:rPr>
                        <a:t>Sleep Disorder (%)</a:t>
                      </a:r>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hMerge="1">
                  <a:txBody>
                    <a:bodyPr/>
                    <a:lstStyle/>
                    <a:p>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hMerge="1">
                  <a:txBody>
                    <a:bodyPr/>
                    <a:lstStyle/>
                    <a:p>
                      <a:pPr algn="ctr" fontAlgn="ctr"/>
                      <a:endParaRPr lang="en-GB" sz="1400" b="1" dirty="0">
                        <a:effectLst/>
                      </a:endParaRPr>
                    </a:p>
                  </a:txBody>
                  <a:tcPr anchor="ctr">
                    <a:lnL w="12700" cap="flat" cmpd="sng" algn="ctr">
                      <a:no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557740940"/>
                  </a:ext>
                </a:extLst>
              </a:tr>
              <a:tr h="280041">
                <a:tc vMerge="1">
                  <a:txBody>
                    <a:bodyPr/>
                    <a:lstStyle/>
                    <a:p>
                      <a:endParaRPr dirty="0"/>
                    </a:p>
                  </a:txBody>
                  <a:tcPr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ctr"/>
                      <a:r>
                        <a:rPr lang="en-GB" sz="1200" b="1" dirty="0">
                          <a:effectLst/>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ctr"/>
                      <a:r>
                        <a:rPr lang="en-GB" sz="1200" b="1" dirty="0">
                          <a:effectLst/>
                        </a:rPr>
                        <a:t>Insomnia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ctr"/>
                      <a:r>
                        <a:rPr lang="en-GB" sz="1200" b="1" dirty="0">
                          <a:effectLst/>
                        </a:rPr>
                        <a:t>Sleep Apnoea</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279701194"/>
                  </a:ext>
                </a:extLst>
              </a:tr>
              <a:tr h="280041">
                <a:tc>
                  <a:txBody>
                    <a:bodyPr/>
                    <a:lstStyle/>
                    <a:p>
                      <a:pPr algn="r" fontAlgn="ctr"/>
                      <a:r>
                        <a:rPr lang="en-GB" sz="1200" b="1">
                          <a:effectLst/>
                        </a:rPr>
                        <a:t>25-34</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GB" sz="1200">
                          <a:effectLst/>
                        </a:rPr>
                        <a:t>67.65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GB" sz="1200">
                          <a:effectLst/>
                        </a:rPr>
                        <a:t>14.71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GB" sz="1200" dirty="0">
                          <a:effectLst/>
                        </a:rPr>
                        <a:t>17.65</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409907942"/>
                  </a:ext>
                </a:extLst>
              </a:tr>
              <a:tr h="280041">
                <a:tc>
                  <a:txBody>
                    <a:bodyPr/>
                    <a:lstStyle/>
                    <a:p>
                      <a:pPr algn="r" fontAlgn="ctr"/>
                      <a:r>
                        <a:rPr lang="en-GB" sz="1200" b="1">
                          <a:effectLst/>
                        </a:rPr>
                        <a:t>35-49</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200">
                          <a:effectLst/>
                        </a:rPr>
                        <a:t>52.17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200">
                          <a:effectLst/>
                        </a:rPr>
                        <a:t>28.99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200" dirty="0">
                          <a:effectLst/>
                        </a:rPr>
                        <a:t>18.84</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4493253"/>
                  </a:ext>
                </a:extLst>
              </a:tr>
              <a:tr h="280041">
                <a:tc>
                  <a:txBody>
                    <a:bodyPr/>
                    <a:lstStyle/>
                    <a:p>
                      <a:pPr algn="r" fontAlgn="ctr"/>
                      <a:r>
                        <a:rPr lang="en-GB" sz="1200" b="1" dirty="0">
                          <a:effectLst/>
                        </a:rPr>
                        <a:t>50-59</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algn="ctr" fontAlgn="ctr"/>
                      <a:r>
                        <a:rPr lang="en-GB" sz="1200">
                          <a:effectLst/>
                        </a:rPr>
                        <a:t>48.28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algn="ctr" fontAlgn="ctr"/>
                      <a:r>
                        <a:rPr lang="en-GB" sz="1200">
                          <a:effectLst/>
                        </a:rPr>
                        <a:t>13.79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algn="ctr" fontAlgn="ctr"/>
                      <a:r>
                        <a:rPr lang="en-GB" sz="1200" dirty="0">
                          <a:effectLst/>
                        </a:rPr>
                        <a:t>37.93</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4146230634"/>
                  </a:ext>
                </a:extLst>
              </a:tr>
            </a:tbl>
          </a:graphicData>
        </a:graphic>
      </p:graphicFrame>
      <p:graphicFrame>
        <p:nvGraphicFramePr>
          <p:cNvPr id="6" name="Content Placeholder 3">
            <a:extLst>
              <a:ext uri="{FF2B5EF4-FFF2-40B4-BE49-F238E27FC236}">
                <a16:creationId xmlns:a16="http://schemas.microsoft.com/office/drawing/2014/main" id="{5BD4D5EB-1518-0D3D-7CE8-A018AB320F31}"/>
              </a:ext>
            </a:extLst>
          </p:cNvPr>
          <p:cNvGraphicFramePr>
            <a:graphicFrameLocks/>
          </p:cNvGraphicFramePr>
          <p:nvPr>
            <p:extLst>
              <p:ext uri="{D42A27DB-BD31-4B8C-83A1-F6EECF244321}">
                <p14:modId xmlns:p14="http://schemas.microsoft.com/office/powerpoint/2010/main" val="3736568464"/>
              </p:ext>
            </p:extLst>
          </p:nvPr>
        </p:nvGraphicFramePr>
        <p:xfrm>
          <a:off x="5230761" y="4108648"/>
          <a:ext cx="3087648" cy="1280160"/>
        </p:xfrm>
        <a:graphic>
          <a:graphicData uri="http://schemas.openxmlformats.org/drawingml/2006/table">
            <a:tbl>
              <a:tblPr/>
              <a:tblGrid>
                <a:gridCol w="771912">
                  <a:extLst>
                    <a:ext uri="{9D8B030D-6E8A-4147-A177-3AD203B41FA5}">
                      <a16:colId xmlns:a16="http://schemas.microsoft.com/office/drawing/2014/main" val="1150461262"/>
                    </a:ext>
                  </a:extLst>
                </a:gridCol>
                <a:gridCol w="771912">
                  <a:extLst>
                    <a:ext uri="{9D8B030D-6E8A-4147-A177-3AD203B41FA5}">
                      <a16:colId xmlns:a16="http://schemas.microsoft.com/office/drawing/2014/main" val="1619197251"/>
                    </a:ext>
                  </a:extLst>
                </a:gridCol>
                <a:gridCol w="771912">
                  <a:extLst>
                    <a:ext uri="{9D8B030D-6E8A-4147-A177-3AD203B41FA5}">
                      <a16:colId xmlns:a16="http://schemas.microsoft.com/office/drawing/2014/main" val="2050346028"/>
                    </a:ext>
                  </a:extLst>
                </a:gridCol>
                <a:gridCol w="771912">
                  <a:extLst>
                    <a:ext uri="{9D8B030D-6E8A-4147-A177-3AD203B41FA5}">
                      <a16:colId xmlns:a16="http://schemas.microsoft.com/office/drawing/2014/main" val="3645931687"/>
                    </a:ext>
                  </a:extLst>
                </a:gridCol>
              </a:tblGrid>
              <a:tr h="0">
                <a:tc rowSpan="2">
                  <a:txBody>
                    <a:bodyPr/>
                    <a:lstStyle/>
                    <a:p>
                      <a:pPr algn="r" fontAlgn="ctr"/>
                      <a:r>
                        <a:rPr lang="en-GB" sz="1200" b="1" dirty="0">
                          <a:effectLst/>
                        </a:rPr>
                        <a:t>Gender</a:t>
                      </a:r>
                    </a:p>
                  </a:txBody>
                  <a:tcPr marL="90535" marR="90535"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6">
                        <a:lumMod val="40000"/>
                        <a:lumOff val="60000"/>
                      </a:schemeClr>
                    </a:solidFill>
                  </a:tcPr>
                </a:tc>
                <a:tc grid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1200" b="1" dirty="0">
                          <a:effectLst/>
                        </a:rPr>
                        <a:t>Sleep Disorder (%)</a:t>
                      </a:r>
                    </a:p>
                  </a:txBody>
                  <a:tcPr marL="90535" marR="90535"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endParaRPr/>
                    </a:p>
                  </a:txBody>
                  <a:tcPr anchor="ctr">
                    <a:lnL>
                      <a:noFill/>
                    </a:lnL>
                    <a:lnR>
                      <a:noFill/>
                    </a:lnR>
                    <a:lnT>
                      <a:noFill/>
                    </a:lnT>
                    <a:lnB>
                      <a:noFill/>
                    </a:lnB>
                    <a:noFill/>
                  </a:tcPr>
                </a:tc>
                <a:tc hMerge="1">
                  <a:txBody>
                    <a:bodyPr/>
                    <a:lstStyle/>
                    <a:p>
                      <a:pPr algn="r" fontAlgn="ctr"/>
                      <a:endParaRPr lang="en-GB" b="1" dirty="0">
                        <a:effectLst/>
                      </a:endParaRPr>
                    </a:p>
                  </a:txBody>
                  <a:tcPr anchor="ctr">
                    <a:lnL>
                      <a:noFill/>
                    </a:lnL>
                    <a:lnR>
                      <a:noFill/>
                    </a:lnR>
                    <a:lnT>
                      <a:noFill/>
                    </a:lnT>
                    <a:lnB>
                      <a:noFill/>
                    </a:lnB>
                    <a:noFill/>
                  </a:tcPr>
                </a:tc>
                <a:extLst>
                  <a:ext uri="{0D108BD9-81ED-4DB2-BD59-A6C34878D82A}">
                    <a16:rowId xmlns:a16="http://schemas.microsoft.com/office/drawing/2014/main" val="3845447589"/>
                  </a:ext>
                </a:extLst>
              </a:tr>
              <a:tr h="0">
                <a:tc vMerge="1">
                  <a:txBody>
                    <a:bodyPr/>
                    <a:lstStyle/>
                    <a:p>
                      <a:endParaRPr dirty="0"/>
                    </a:p>
                  </a:txBody>
                  <a:tcPr anchor="ctr">
                    <a:lnL>
                      <a:noFill/>
                    </a:lnL>
                    <a:lnR>
                      <a:noFill/>
                    </a:lnR>
                    <a:lnT>
                      <a:noFill/>
                    </a:lnT>
                    <a:lnB>
                      <a:noFill/>
                    </a:lnB>
                    <a:noFill/>
                  </a:tcPr>
                </a:tc>
                <a:tc>
                  <a:txBody>
                    <a:bodyPr/>
                    <a:lstStyle/>
                    <a:p>
                      <a:pPr algn="ctr" fontAlgn="ctr"/>
                      <a:r>
                        <a:rPr lang="en-GB" sz="1200" b="1" dirty="0">
                          <a:effectLst/>
                        </a:rPr>
                        <a:t>None</a:t>
                      </a:r>
                    </a:p>
                  </a:txBody>
                  <a:tcPr marL="89639" marR="896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ctr"/>
                      <a:r>
                        <a:rPr lang="en-GB" sz="1200" b="1" dirty="0">
                          <a:effectLst/>
                        </a:rPr>
                        <a:t>Insomnia</a:t>
                      </a:r>
                    </a:p>
                  </a:txBody>
                  <a:tcPr marL="89639" marR="896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ctr"/>
                      <a:r>
                        <a:rPr lang="en-GB" sz="1200" b="1" dirty="0">
                          <a:effectLst/>
                        </a:rPr>
                        <a:t>Sleep Apnoea</a:t>
                      </a:r>
                    </a:p>
                  </a:txBody>
                  <a:tcPr marL="89639" marR="89639"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890911113"/>
                  </a:ext>
                </a:extLst>
              </a:tr>
              <a:tr h="0">
                <a:tc>
                  <a:txBody>
                    <a:bodyPr/>
                    <a:lstStyle/>
                    <a:p>
                      <a:pPr algn="r" fontAlgn="ctr"/>
                      <a:r>
                        <a:rPr lang="en-GB" sz="1200" b="1">
                          <a:effectLst/>
                        </a:rPr>
                        <a:t>Female</a:t>
                      </a:r>
                    </a:p>
                  </a:txBody>
                  <a:tcPr marL="89639" marR="89639"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GB" sz="1200" dirty="0">
                          <a:effectLst/>
                        </a:rPr>
                        <a:t>47.69</a:t>
                      </a:r>
                    </a:p>
                  </a:txBody>
                  <a:tcPr marL="89639" marR="896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GB" sz="1200" dirty="0">
                          <a:effectLst/>
                        </a:rPr>
                        <a:t>20.00</a:t>
                      </a:r>
                    </a:p>
                  </a:txBody>
                  <a:tcPr marL="89639" marR="896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GB" sz="1200" dirty="0">
                          <a:effectLst/>
                        </a:rPr>
                        <a:t>32.31</a:t>
                      </a:r>
                    </a:p>
                  </a:txBody>
                  <a:tcPr marL="89639" marR="89639"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486873953"/>
                  </a:ext>
                </a:extLst>
              </a:tr>
              <a:tr h="0">
                <a:tc>
                  <a:txBody>
                    <a:bodyPr/>
                    <a:lstStyle/>
                    <a:p>
                      <a:pPr algn="r" fontAlgn="ctr"/>
                      <a:r>
                        <a:rPr lang="en-GB" sz="1200" b="1">
                          <a:effectLst/>
                        </a:rPr>
                        <a:t>Male</a:t>
                      </a:r>
                    </a:p>
                  </a:txBody>
                  <a:tcPr marL="89639" marR="89639"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fontAlgn="ctr"/>
                      <a:r>
                        <a:rPr lang="en-GB" sz="1200">
                          <a:effectLst/>
                        </a:rPr>
                        <a:t>62.69</a:t>
                      </a:r>
                    </a:p>
                  </a:txBody>
                  <a:tcPr marL="89639" marR="896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fontAlgn="ctr"/>
                      <a:r>
                        <a:rPr lang="en-GB" sz="1200" dirty="0">
                          <a:effectLst/>
                        </a:rPr>
                        <a:t>23.88</a:t>
                      </a:r>
                    </a:p>
                  </a:txBody>
                  <a:tcPr marL="89639" marR="896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fontAlgn="ctr"/>
                      <a:r>
                        <a:rPr lang="en-GB" sz="1200" dirty="0">
                          <a:effectLst/>
                        </a:rPr>
                        <a:t>13.43</a:t>
                      </a:r>
                    </a:p>
                  </a:txBody>
                  <a:tcPr marL="89639" marR="89639"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1513166235"/>
                  </a:ext>
                </a:extLst>
              </a:tr>
            </a:tbl>
          </a:graphicData>
        </a:graphic>
      </p:graphicFrame>
      <p:sp>
        <p:nvSpPr>
          <p:cNvPr id="7" name="TextBox 6">
            <a:extLst>
              <a:ext uri="{FF2B5EF4-FFF2-40B4-BE49-F238E27FC236}">
                <a16:creationId xmlns:a16="http://schemas.microsoft.com/office/drawing/2014/main" id="{DE6310FD-CFEF-7A2A-7048-FF1EB9CFE6FA}"/>
              </a:ext>
            </a:extLst>
          </p:cNvPr>
          <p:cNvSpPr txBox="1"/>
          <p:nvPr/>
        </p:nvSpPr>
        <p:spPr>
          <a:xfrm>
            <a:off x="108160" y="6441597"/>
            <a:ext cx="11160378" cy="369332"/>
          </a:xfrm>
          <a:prstGeom prst="rect">
            <a:avLst/>
          </a:prstGeom>
          <a:noFill/>
        </p:spPr>
        <p:txBody>
          <a:bodyPr wrap="square" rtlCol="0">
            <a:spAutoFit/>
          </a:bodyPr>
          <a:lstStyle/>
          <a:p>
            <a:r>
              <a:rPr lang="en-GB" b="1" dirty="0">
                <a:solidFill>
                  <a:schemeClr val="accent6"/>
                </a:solidFill>
              </a:rPr>
              <a:t>Key takeaway: </a:t>
            </a:r>
            <a:r>
              <a:rPr lang="en-GB" dirty="0">
                <a:solidFill>
                  <a:schemeClr val="accent6"/>
                </a:solidFill>
              </a:rPr>
              <a:t>More middle-aged people have insomnia; more older people (&amp; maybe females) have sleep apnoea.</a:t>
            </a:r>
            <a:endParaRPr lang="en-GB" b="1" dirty="0">
              <a:solidFill>
                <a:schemeClr val="accent6"/>
              </a:solidFill>
            </a:endParaRPr>
          </a:p>
        </p:txBody>
      </p:sp>
      <p:sp>
        <p:nvSpPr>
          <p:cNvPr id="3" name="Slide Number Placeholder 2">
            <a:extLst>
              <a:ext uri="{FF2B5EF4-FFF2-40B4-BE49-F238E27FC236}">
                <a16:creationId xmlns:a16="http://schemas.microsoft.com/office/drawing/2014/main" id="{D8B155BE-61DC-6024-7B44-BD8D3299958D}"/>
              </a:ext>
            </a:extLst>
          </p:cNvPr>
          <p:cNvSpPr>
            <a:spLocks noGrp="1"/>
          </p:cNvSpPr>
          <p:nvPr>
            <p:ph type="sldNum" sz="quarter" idx="12"/>
          </p:nvPr>
        </p:nvSpPr>
        <p:spPr/>
        <p:txBody>
          <a:bodyPr/>
          <a:lstStyle/>
          <a:p>
            <a:fld id="{816449E1-91FA-4B65-BA8E-80F14A361732}" type="slidenum">
              <a:rPr lang="en-GB" smtClean="0"/>
              <a:t>22</a:t>
            </a:fld>
            <a:endParaRPr lang="en-GB"/>
          </a:p>
        </p:txBody>
      </p:sp>
    </p:spTree>
    <p:extLst>
      <p:ext uri="{BB962C8B-B14F-4D97-AF65-F5344CB8AC3E}">
        <p14:creationId xmlns:p14="http://schemas.microsoft.com/office/powerpoint/2010/main" val="2251778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7C12B-A28F-3332-44D0-BEA586CF5612}"/>
              </a:ext>
            </a:extLst>
          </p:cNvPr>
          <p:cNvSpPr>
            <a:spLocks noGrp="1"/>
          </p:cNvSpPr>
          <p:nvPr>
            <p:ph type="title"/>
          </p:nvPr>
        </p:nvSpPr>
        <p:spPr>
          <a:xfrm>
            <a:off x="838200" y="424121"/>
            <a:ext cx="10515600" cy="1325563"/>
          </a:xfrm>
        </p:spPr>
        <p:txBody>
          <a:bodyPr>
            <a:noAutofit/>
          </a:bodyPr>
          <a:lstStyle/>
          <a:p>
            <a:pPr algn="ctr"/>
            <a:r>
              <a:rPr lang="en-GB" sz="4000" b="1" dirty="0">
                <a:solidFill>
                  <a:srgbClr val="0070C0"/>
                </a:solidFill>
              </a:rPr>
              <a:t>Summary, Recommendations, &amp; Further Analyses</a:t>
            </a:r>
          </a:p>
        </p:txBody>
      </p:sp>
      <p:sp>
        <p:nvSpPr>
          <p:cNvPr id="3" name="Content Placeholder 2">
            <a:extLst>
              <a:ext uri="{FF2B5EF4-FFF2-40B4-BE49-F238E27FC236}">
                <a16:creationId xmlns:a16="http://schemas.microsoft.com/office/drawing/2014/main" id="{22C89E47-1599-C629-F09B-531898094EF9}"/>
              </a:ext>
            </a:extLst>
          </p:cNvPr>
          <p:cNvSpPr>
            <a:spLocks noGrp="1"/>
          </p:cNvSpPr>
          <p:nvPr>
            <p:ph idx="1"/>
          </p:nvPr>
        </p:nvSpPr>
        <p:spPr>
          <a:xfrm>
            <a:off x="838200" y="2103539"/>
            <a:ext cx="10515600" cy="4351338"/>
          </a:xfrm>
        </p:spPr>
        <p:txBody>
          <a:bodyPr>
            <a:normAutofit/>
          </a:bodyPr>
          <a:lstStyle/>
          <a:p>
            <a:pPr algn="ctr"/>
            <a:r>
              <a:rPr lang="en-GB" sz="2400" dirty="0"/>
              <a:t>Could sleep be improved by approaches targeting </a:t>
            </a:r>
            <a:r>
              <a:rPr lang="en-GB" sz="2400" dirty="0">
                <a:solidFill>
                  <a:srgbClr val="0070C0"/>
                </a:solidFill>
              </a:rPr>
              <a:t>occupation</a:t>
            </a:r>
            <a:r>
              <a:rPr lang="en-GB" sz="2400" dirty="0"/>
              <a:t>, </a:t>
            </a:r>
            <a:r>
              <a:rPr lang="en-GB" sz="2400" dirty="0">
                <a:solidFill>
                  <a:srgbClr val="0070C0"/>
                </a:solidFill>
              </a:rPr>
              <a:t>exercise</a:t>
            </a:r>
            <a:r>
              <a:rPr lang="en-GB" sz="2400" dirty="0"/>
              <a:t>, </a:t>
            </a:r>
            <a:r>
              <a:rPr lang="en-GB" sz="2400" dirty="0">
                <a:solidFill>
                  <a:srgbClr val="0070C0"/>
                </a:solidFill>
              </a:rPr>
              <a:t>fitness</a:t>
            </a:r>
            <a:r>
              <a:rPr lang="en-GB" sz="2400" dirty="0"/>
              <a:t>, </a:t>
            </a:r>
            <a:r>
              <a:rPr lang="en-GB" sz="2400" dirty="0">
                <a:solidFill>
                  <a:srgbClr val="0070C0"/>
                </a:solidFill>
              </a:rPr>
              <a:t>diet</a:t>
            </a:r>
            <a:r>
              <a:rPr lang="en-GB" sz="2400" dirty="0"/>
              <a:t>, </a:t>
            </a:r>
            <a:r>
              <a:rPr lang="en-GB" sz="2400" dirty="0">
                <a:solidFill>
                  <a:srgbClr val="0070C0"/>
                </a:solidFill>
              </a:rPr>
              <a:t>weight</a:t>
            </a:r>
            <a:r>
              <a:rPr lang="en-GB" sz="2400" dirty="0"/>
              <a:t>, and </a:t>
            </a:r>
            <a:r>
              <a:rPr lang="en-GB" sz="2400" dirty="0">
                <a:solidFill>
                  <a:srgbClr val="0070C0"/>
                </a:solidFill>
              </a:rPr>
              <a:t>stress</a:t>
            </a:r>
            <a:r>
              <a:rPr lang="en-GB" sz="2400" dirty="0"/>
              <a:t>?</a:t>
            </a:r>
            <a:endParaRPr lang="en-GB" sz="900" dirty="0"/>
          </a:p>
          <a:p>
            <a:pPr algn="ctr"/>
            <a:r>
              <a:rPr lang="en-GB" sz="2400" dirty="0"/>
              <a:t>Should recommendations differ, depending on </a:t>
            </a:r>
            <a:r>
              <a:rPr lang="en-GB" sz="2400" dirty="0">
                <a:solidFill>
                  <a:srgbClr val="0070C0"/>
                </a:solidFill>
              </a:rPr>
              <a:t>age</a:t>
            </a:r>
            <a:r>
              <a:rPr lang="en-GB" sz="2400" dirty="0"/>
              <a:t> or </a:t>
            </a:r>
            <a:r>
              <a:rPr lang="en-GB" sz="2400" dirty="0">
                <a:solidFill>
                  <a:srgbClr val="0070C0"/>
                </a:solidFill>
              </a:rPr>
              <a:t>gender</a:t>
            </a:r>
            <a:r>
              <a:rPr lang="en-GB" sz="2400" dirty="0"/>
              <a:t>?</a:t>
            </a:r>
            <a:endParaRPr lang="en-GB" sz="900" dirty="0"/>
          </a:p>
          <a:p>
            <a:pPr algn="ctr"/>
            <a:r>
              <a:rPr lang="en-GB" sz="2400" dirty="0"/>
              <a:t>How much could people with </a:t>
            </a:r>
            <a:r>
              <a:rPr lang="en-GB" sz="2400" dirty="0">
                <a:solidFill>
                  <a:srgbClr val="0070C0"/>
                </a:solidFill>
              </a:rPr>
              <a:t>sleep disorders </a:t>
            </a:r>
            <a:r>
              <a:rPr lang="en-GB" sz="2400" dirty="0"/>
              <a:t>benefit?</a:t>
            </a:r>
          </a:p>
          <a:p>
            <a:pPr algn="ctr"/>
            <a:endParaRPr lang="en-GB" sz="900" dirty="0"/>
          </a:p>
          <a:p>
            <a:pPr algn="ctr"/>
            <a:r>
              <a:rPr lang="en-GB" sz="2400" dirty="0"/>
              <a:t>What next steps could be taken to build upon the results of </a:t>
            </a:r>
            <a:r>
              <a:rPr lang="en-GB" sz="2400"/>
              <a:t>this analysis?</a:t>
            </a:r>
            <a:endParaRPr lang="en-GB" dirty="0"/>
          </a:p>
        </p:txBody>
      </p:sp>
      <p:sp>
        <p:nvSpPr>
          <p:cNvPr id="4" name="Slide Number Placeholder 3">
            <a:extLst>
              <a:ext uri="{FF2B5EF4-FFF2-40B4-BE49-F238E27FC236}">
                <a16:creationId xmlns:a16="http://schemas.microsoft.com/office/drawing/2014/main" id="{EA33F507-BEAD-1718-3FD7-BA5B25C8040A}"/>
              </a:ext>
            </a:extLst>
          </p:cNvPr>
          <p:cNvSpPr>
            <a:spLocks noGrp="1"/>
          </p:cNvSpPr>
          <p:nvPr>
            <p:ph type="sldNum" sz="quarter" idx="12"/>
          </p:nvPr>
        </p:nvSpPr>
        <p:spPr/>
        <p:txBody>
          <a:bodyPr/>
          <a:lstStyle/>
          <a:p>
            <a:fld id="{816449E1-91FA-4B65-BA8E-80F14A361732}" type="slidenum">
              <a:rPr lang="en-GB" smtClean="0"/>
              <a:t>23</a:t>
            </a:fld>
            <a:endParaRPr lang="en-GB"/>
          </a:p>
        </p:txBody>
      </p:sp>
    </p:spTree>
    <p:extLst>
      <p:ext uri="{BB962C8B-B14F-4D97-AF65-F5344CB8AC3E}">
        <p14:creationId xmlns:p14="http://schemas.microsoft.com/office/powerpoint/2010/main" val="4038099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BB004-1EAC-BD36-AA6E-AB51A2AFE4AF}"/>
              </a:ext>
            </a:extLst>
          </p:cNvPr>
          <p:cNvSpPr>
            <a:spLocks noGrp="1"/>
          </p:cNvSpPr>
          <p:nvPr>
            <p:ph type="title"/>
          </p:nvPr>
        </p:nvSpPr>
        <p:spPr>
          <a:xfrm>
            <a:off x="838200" y="79992"/>
            <a:ext cx="10515600" cy="1325563"/>
          </a:xfrm>
        </p:spPr>
        <p:txBody>
          <a:bodyPr/>
          <a:lstStyle/>
          <a:p>
            <a:r>
              <a:rPr lang="en-GB" u="sng" dirty="0"/>
              <a:t>Summary &amp; Recommendations P1</a:t>
            </a:r>
          </a:p>
        </p:txBody>
      </p:sp>
      <p:sp>
        <p:nvSpPr>
          <p:cNvPr id="6" name="Content Placeholder 5">
            <a:extLst>
              <a:ext uri="{FF2B5EF4-FFF2-40B4-BE49-F238E27FC236}">
                <a16:creationId xmlns:a16="http://schemas.microsoft.com/office/drawing/2014/main" id="{5D5B62D6-1816-39FE-FC86-9C939E5AB9A9}"/>
              </a:ext>
            </a:extLst>
          </p:cNvPr>
          <p:cNvSpPr>
            <a:spLocks noGrp="1"/>
          </p:cNvSpPr>
          <p:nvPr>
            <p:ph idx="1"/>
          </p:nvPr>
        </p:nvSpPr>
        <p:spPr>
          <a:xfrm>
            <a:off x="294967" y="1120880"/>
            <a:ext cx="11533239" cy="5761704"/>
          </a:xfrm>
        </p:spPr>
        <p:txBody>
          <a:bodyPr>
            <a:normAutofit/>
          </a:bodyPr>
          <a:lstStyle/>
          <a:p>
            <a:r>
              <a:rPr lang="en-GB" sz="2400" b="1" dirty="0">
                <a:solidFill>
                  <a:srgbClr val="0070C0"/>
                </a:solidFill>
              </a:rPr>
              <a:t>Age</a:t>
            </a:r>
            <a:r>
              <a:rPr lang="en-GB" sz="2400" dirty="0"/>
              <a:t>: Quality and duration of sleep tends to increase as we age.</a:t>
            </a:r>
          </a:p>
          <a:p>
            <a:pPr lvl="1">
              <a:buFont typeface="Wingdings" panose="05000000000000000000" pitchFamily="2" charset="2"/>
              <a:buChar char="Ø"/>
            </a:pPr>
            <a:r>
              <a:rPr lang="en-GB" sz="2000" i="1" dirty="0"/>
              <a:t>Taking action to improve sleep may be particularly important for younger &amp; middle-aged people.</a:t>
            </a:r>
          </a:p>
          <a:p>
            <a:r>
              <a:rPr lang="en-GB" sz="2400" b="1" dirty="0">
                <a:solidFill>
                  <a:srgbClr val="0070C0"/>
                </a:solidFill>
              </a:rPr>
              <a:t>Gender</a:t>
            </a:r>
            <a:r>
              <a:rPr lang="en-GB" sz="2400" dirty="0"/>
              <a:t>: Our analyses suggested that females may have higher quality, longer sleep. However, this effect may be misleading, due to a problem with the sample: the female age distribution skewed towards older people than the male age distribution.</a:t>
            </a:r>
          </a:p>
          <a:p>
            <a:pPr lvl="1">
              <a:buFont typeface="Wingdings" panose="05000000000000000000" pitchFamily="2" charset="2"/>
              <a:buChar char="Ø"/>
            </a:pPr>
            <a:r>
              <a:rPr lang="en-GB" sz="2000" i="1" dirty="0"/>
              <a:t>We can’t conclude whether advice should differ between males and females.</a:t>
            </a:r>
          </a:p>
          <a:p>
            <a:r>
              <a:rPr lang="en-GB" sz="2400" b="1" dirty="0">
                <a:solidFill>
                  <a:srgbClr val="0070C0"/>
                </a:solidFill>
              </a:rPr>
              <a:t>Occupation</a:t>
            </a:r>
            <a:r>
              <a:rPr lang="en-GB" sz="2400" dirty="0"/>
              <a:t>: There is no clear link between occupation type and sleep quality/duration.</a:t>
            </a:r>
          </a:p>
          <a:p>
            <a:pPr lvl="1">
              <a:buFont typeface="Wingdings" panose="05000000000000000000" pitchFamily="2" charset="2"/>
              <a:buChar char="Ø"/>
            </a:pPr>
            <a:r>
              <a:rPr lang="en-GB" sz="2000" i="1" dirty="0"/>
              <a:t>Changing occupation may not in itself improve sleep.</a:t>
            </a:r>
          </a:p>
          <a:p>
            <a:r>
              <a:rPr lang="en-GB" sz="2400" b="1" dirty="0">
                <a:solidFill>
                  <a:srgbClr val="0070C0"/>
                </a:solidFill>
              </a:rPr>
              <a:t>Exercise/physical activity </a:t>
            </a:r>
            <a:r>
              <a:rPr lang="en-GB" sz="2400" dirty="0"/>
              <a:t>is positively correlated with the quality &amp; duration of young people’s sleep, but this correlation becomes negative with age. However, fitness is associated with higher sleep quality &amp; duration, regardless of age.</a:t>
            </a:r>
          </a:p>
          <a:p>
            <a:pPr lvl="1">
              <a:buFont typeface="Wingdings" panose="05000000000000000000" pitchFamily="2" charset="2"/>
              <a:buChar char="Ø"/>
            </a:pPr>
            <a:r>
              <a:rPr lang="en-GB" sz="2000" i="1" dirty="0"/>
              <a:t>Younger people could exercise and build fitness to improve sleep.</a:t>
            </a:r>
          </a:p>
          <a:p>
            <a:pPr lvl="1">
              <a:buFont typeface="Wingdings" panose="05000000000000000000" pitchFamily="2" charset="2"/>
              <a:buChar char="Ø"/>
            </a:pPr>
            <a:r>
              <a:rPr lang="en-GB" sz="2000" i="1" dirty="0"/>
              <a:t>Older people should be careful not to over-exert themselves: exercise may worsen sleep, although perhaps only in the short-term. However, building fitness could still their improve sleep. Improving body health through approaches other than exercise may be more beneficial.</a:t>
            </a:r>
          </a:p>
        </p:txBody>
      </p:sp>
      <p:sp>
        <p:nvSpPr>
          <p:cNvPr id="3" name="Slide Number Placeholder 2">
            <a:extLst>
              <a:ext uri="{FF2B5EF4-FFF2-40B4-BE49-F238E27FC236}">
                <a16:creationId xmlns:a16="http://schemas.microsoft.com/office/drawing/2014/main" id="{2CA5AC3D-8EA0-B401-6114-1B6CE420A4A8}"/>
              </a:ext>
            </a:extLst>
          </p:cNvPr>
          <p:cNvSpPr>
            <a:spLocks noGrp="1"/>
          </p:cNvSpPr>
          <p:nvPr>
            <p:ph type="sldNum" sz="quarter" idx="12"/>
          </p:nvPr>
        </p:nvSpPr>
        <p:spPr/>
        <p:txBody>
          <a:bodyPr/>
          <a:lstStyle/>
          <a:p>
            <a:fld id="{816449E1-91FA-4B65-BA8E-80F14A361732}" type="slidenum">
              <a:rPr lang="en-GB" smtClean="0"/>
              <a:t>24</a:t>
            </a:fld>
            <a:endParaRPr lang="en-GB"/>
          </a:p>
        </p:txBody>
      </p:sp>
    </p:spTree>
    <p:extLst>
      <p:ext uri="{BB962C8B-B14F-4D97-AF65-F5344CB8AC3E}">
        <p14:creationId xmlns:p14="http://schemas.microsoft.com/office/powerpoint/2010/main" val="2278843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BB004-1EAC-BD36-AA6E-AB51A2AFE4AF}"/>
              </a:ext>
            </a:extLst>
          </p:cNvPr>
          <p:cNvSpPr>
            <a:spLocks noGrp="1"/>
          </p:cNvSpPr>
          <p:nvPr>
            <p:ph type="title"/>
          </p:nvPr>
        </p:nvSpPr>
        <p:spPr>
          <a:xfrm>
            <a:off x="838200" y="79992"/>
            <a:ext cx="10515600" cy="1325563"/>
          </a:xfrm>
        </p:spPr>
        <p:txBody>
          <a:bodyPr/>
          <a:lstStyle/>
          <a:p>
            <a:r>
              <a:rPr lang="en-GB" u="sng" dirty="0"/>
              <a:t>Summary &amp; Recommendations P2</a:t>
            </a:r>
          </a:p>
        </p:txBody>
      </p:sp>
      <p:sp>
        <p:nvSpPr>
          <p:cNvPr id="6" name="Content Placeholder 5">
            <a:extLst>
              <a:ext uri="{FF2B5EF4-FFF2-40B4-BE49-F238E27FC236}">
                <a16:creationId xmlns:a16="http://schemas.microsoft.com/office/drawing/2014/main" id="{5D5B62D6-1816-39FE-FC86-9C939E5AB9A9}"/>
              </a:ext>
            </a:extLst>
          </p:cNvPr>
          <p:cNvSpPr>
            <a:spLocks noGrp="1"/>
          </p:cNvSpPr>
          <p:nvPr>
            <p:ph idx="1"/>
          </p:nvPr>
        </p:nvSpPr>
        <p:spPr>
          <a:xfrm>
            <a:off x="294967" y="1120880"/>
            <a:ext cx="11582401" cy="5761704"/>
          </a:xfrm>
        </p:spPr>
        <p:txBody>
          <a:bodyPr>
            <a:normAutofit/>
          </a:bodyPr>
          <a:lstStyle/>
          <a:p>
            <a:r>
              <a:rPr lang="en-GB" sz="2400" b="1" dirty="0">
                <a:solidFill>
                  <a:srgbClr val="0070C0"/>
                </a:solidFill>
              </a:rPr>
              <a:t>Blood pressure and body weight </a:t>
            </a:r>
            <a:r>
              <a:rPr lang="en-GB" sz="2400" dirty="0"/>
              <a:t>are both negatively correlated with sleep quality &amp; duration.</a:t>
            </a:r>
          </a:p>
          <a:p>
            <a:pPr lvl="1">
              <a:buFont typeface="Wingdings" panose="05000000000000000000" pitchFamily="2" charset="2"/>
              <a:buChar char="Ø"/>
            </a:pPr>
            <a:r>
              <a:rPr lang="en-GB" sz="1900" i="1" dirty="0"/>
              <a:t>Diet can play an important role in improving sleep. Reducing blood pressure could help – perhaps by reducing salt intake. Although BMI can’t be controlled by diet alone, any approach to losing weight could help. </a:t>
            </a:r>
          </a:p>
          <a:p>
            <a:pPr lvl="1">
              <a:buFont typeface="Wingdings" panose="05000000000000000000" pitchFamily="2" charset="2"/>
              <a:buChar char="Ø"/>
            </a:pPr>
            <a:r>
              <a:rPr lang="en-GB" sz="1900" i="1" dirty="0"/>
              <a:t>These approaches may be especially beneficial to older people, for whom exercise could worsen sleep.</a:t>
            </a:r>
          </a:p>
          <a:p>
            <a:r>
              <a:rPr lang="en-GB" sz="2400" b="1" dirty="0">
                <a:solidFill>
                  <a:srgbClr val="0070C0"/>
                </a:solidFill>
              </a:rPr>
              <a:t>Stress</a:t>
            </a:r>
            <a:r>
              <a:rPr lang="en-GB" sz="2400" dirty="0"/>
              <a:t> is consistently associated with sleep of worse quality and shorter duration, regardless of age or gender.</a:t>
            </a:r>
          </a:p>
          <a:p>
            <a:pPr lvl="1">
              <a:buFont typeface="Wingdings" panose="05000000000000000000" pitchFamily="2" charset="2"/>
              <a:buChar char="Ø"/>
            </a:pPr>
            <a:r>
              <a:rPr lang="en-GB" sz="1900" i="1" dirty="0"/>
              <a:t>Reducing stress, or practising techniques to cope with stress, is a great approach for everyone. This could include meditation, social support, exercise, prioritising relaxation, etc.</a:t>
            </a:r>
          </a:p>
          <a:p>
            <a:r>
              <a:rPr lang="en-GB" sz="2400" b="1" dirty="0">
                <a:solidFill>
                  <a:srgbClr val="0070C0"/>
                </a:solidFill>
              </a:rPr>
              <a:t>Sleep disorders </a:t>
            </a:r>
            <a:r>
              <a:rPr lang="en-GB" sz="2400" dirty="0"/>
              <a:t>(both insomnia and sleep apnoea) are associated with both reduced sleep quality and duration. Insomnia is more common in middle-aged people than other ages, as is sleep apnoea in older people.</a:t>
            </a:r>
          </a:p>
          <a:p>
            <a:pPr lvl="1">
              <a:buFont typeface="Wingdings" panose="05000000000000000000" pitchFamily="2" charset="2"/>
              <a:buChar char="Ø"/>
            </a:pPr>
            <a:r>
              <a:rPr lang="en-GB" sz="1900" i="1" dirty="0"/>
              <a:t>Middle-aged people could consider treatments for insomnia: perhaps increasing exercise or reducing stress.</a:t>
            </a:r>
          </a:p>
          <a:p>
            <a:pPr lvl="1">
              <a:buFont typeface="Wingdings" panose="05000000000000000000" pitchFamily="2" charset="2"/>
              <a:buChar char="Ø"/>
            </a:pPr>
            <a:r>
              <a:rPr lang="en-GB" sz="1900" i="1" dirty="0"/>
              <a:t>Older people should consider getting tested for sleep apnoea. They could also seek help – perhaps reducing weight through diet.</a:t>
            </a:r>
          </a:p>
          <a:p>
            <a:pPr lvl="1">
              <a:buFont typeface="Wingdings" panose="05000000000000000000" pitchFamily="2" charset="2"/>
              <a:buChar char="Ø"/>
            </a:pPr>
            <a:r>
              <a:rPr lang="en-GB" sz="1900" i="1" dirty="0"/>
              <a:t>Further, the effect of sleep disorders is not huge – so sufferers still have hope, and a small improvement in sleep, perhaps through targeting the other factors, may raise sleep quality/duration to average.</a:t>
            </a:r>
          </a:p>
        </p:txBody>
      </p:sp>
      <p:sp>
        <p:nvSpPr>
          <p:cNvPr id="3" name="Slide Number Placeholder 2">
            <a:extLst>
              <a:ext uri="{FF2B5EF4-FFF2-40B4-BE49-F238E27FC236}">
                <a16:creationId xmlns:a16="http://schemas.microsoft.com/office/drawing/2014/main" id="{8051AB77-6B09-CF4A-3BC8-5D32148A63FA}"/>
              </a:ext>
            </a:extLst>
          </p:cNvPr>
          <p:cNvSpPr>
            <a:spLocks noGrp="1"/>
          </p:cNvSpPr>
          <p:nvPr>
            <p:ph type="sldNum" sz="quarter" idx="12"/>
          </p:nvPr>
        </p:nvSpPr>
        <p:spPr/>
        <p:txBody>
          <a:bodyPr/>
          <a:lstStyle/>
          <a:p>
            <a:fld id="{816449E1-91FA-4B65-BA8E-80F14A361732}" type="slidenum">
              <a:rPr lang="en-GB" smtClean="0"/>
              <a:t>25</a:t>
            </a:fld>
            <a:endParaRPr lang="en-GB"/>
          </a:p>
        </p:txBody>
      </p:sp>
    </p:spTree>
    <p:extLst>
      <p:ext uri="{BB962C8B-B14F-4D97-AF65-F5344CB8AC3E}">
        <p14:creationId xmlns:p14="http://schemas.microsoft.com/office/powerpoint/2010/main" val="2250331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BF92-F63E-9E87-695B-632EE7831F04}"/>
              </a:ext>
            </a:extLst>
          </p:cNvPr>
          <p:cNvSpPr>
            <a:spLocks noGrp="1"/>
          </p:cNvSpPr>
          <p:nvPr>
            <p:ph type="title"/>
          </p:nvPr>
        </p:nvSpPr>
        <p:spPr/>
        <p:txBody>
          <a:bodyPr/>
          <a:lstStyle/>
          <a:p>
            <a:r>
              <a:rPr lang="en-GB" u="sng" dirty="0"/>
              <a:t>Further Analyses</a:t>
            </a:r>
          </a:p>
        </p:txBody>
      </p:sp>
      <p:sp>
        <p:nvSpPr>
          <p:cNvPr id="3" name="Content Placeholder 2">
            <a:extLst>
              <a:ext uri="{FF2B5EF4-FFF2-40B4-BE49-F238E27FC236}">
                <a16:creationId xmlns:a16="http://schemas.microsoft.com/office/drawing/2014/main" id="{B055A83C-A24E-D081-0BC5-A87E6DE4A58E}"/>
              </a:ext>
            </a:extLst>
          </p:cNvPr>
          <p:cNvSpPr>
            <a:spLocks noGrp="1"/>
          </p:cNvSpPr>
          <p:nvPr>
            <p:ph idx="1"/>
          </p:nvPr>
        </p:nvSpPr>
        <p:spPr>
          <a:xfrm>
            <a:off x="540774" y="1563328"/>
            <a:ext cx="11179278" cy="5083277"/>
          </a:xfrm>
        </p:spPr>
        <p:txBody>
          <a:bodyPr>
            <a:normAutofit fontScale="92500"/>
          </a:bodyPr>
          <a:lstStyle/>
          <a:p>
            <a:r>
              <a:rPr lang="en-GB" sz="2400" b="1" dirty="0">
                <a:solidFill>
                  <a:srgbClr val="00B050"/>
                </a:solidFill>
              </a:rPr>
              <a:t>Larger sample</a:t>
            </a:r>
            <a:r>
              <a:rPr lang="en-GB" sz="2400" b="1" dirty="0"/>
              <a:t>:</a:t>
            </a:r>
            <a:r>
              <a:rPr lang="en-GB" sz="2400" dirty="0"/>
              <a:t> The analyses should be repeated with a larger sample, where the age distributions of each gender are similar, in order to determine whether the gender differences seen in these analyses are valid (and not in fact due to age differences).</a:t>
            </a:r>
          </a:p>
          <a:p>
            <a:pPr lvl="1"/>
            <a:r>
              <a:rPr lang="en-GB" sz="1900" dirty="0"/>
              <a:t>Do </a:t>
            </a:r>
            <a:r>
              <a:rPr lang="en-GB" sz="2000" dirty="0"/>
              <a:t>females</a:t>
            </a:r>
            <a:r>
              <a:rPr lang="en-GB" sz="1900" dirty="0"/>
              <a:t> really have better sleep? Is exercise really more important for males? Is sleep apnoea really more common in females than males?</a:t>
            </a:r>
          </a:p>
          <a:p>
            <a:pPr lvl="1">
              <a:buFont typeface="Wingdings" panose="05000000000000000000" pitchFamily="2" charset="2"/>
              <a:buChar char="Ø"/>
            </a:pPr>
            <a:r>
              <a:rPr lang="en-GB" sz="1900" dirty="0"/>
              <a:t>More confidence in these gender effects is necessary in order to make sleep recommendations based on gender.</a:t>
            </a:r>
          </a:p>
          <a:p>
            <a:pPr marL="457200" lvl="1" indent="0">
              <a:buNone/>
            </a:pPr>
            <a:endParaRPr lang="en-GB" sz="1000" dirty="0"/>
          </a:p>
          <a:p>
            <a:r>
              <a:rPr lang="en-GB" sz="2400" b="1" dirty="0">
                <a:solidFill>
                  <a:srgbClr val="00B050"/>
                </a:solidFill>
              </a:rPr>
              <a:t>Statistical tests</a:t>
            </a:r>
            <a:r>
              <a:rPr lang="en-GB" sz="2400" b="1" dirty="0"/>
              <a:t>: </a:t>
            </a:r>
            <a:r>
              <a:rPr lang="en-GB" sz="2400" dirty="0"/>
              <a:t>The effects seen in this analysis should be tested for statistical significance, including the differences in means and any interaction effect between age and gender. This will test the validity of the effects seen, and is essential for confidence in any conclusions.</a:t>
            </a:r>
          </a:p>
          <a:p>
            <a:pPr marL="0" indent="0">
              <a:buNone/>
            </a:pPr>
            <a:endParaRPr lang="en-GB" sz="1000" dirty="0"/>
          </a:p>
          <a:p>
            <a:r>
              <a:rPr lang="en-GB" sz="2400" b="1" dirty="0">
                <a:solidFill>
                  <a:srgbClr val="00B050"/>
                </a:solidFill>
              </a:rPr>
              <a:t>Testing interventions</a:t>
            </a:r>
            <a:r>
              <a:rPr lang="en-GB" sz="2400" b="1" dirty="0"/>
              <a:t>:</a:t>
            </a:r>
            <a:r>
              <a:rPr lang="en-GB" sz="2400" dirty="0"/>
              <a:t> The conclusions of our analyses could form the basis for interventions to improve sleep, for example: exercise routines, diet regimes, meditation courses, or sleep disorder treatment. Further analyses should test the effects of such interventions to make firm recommendations for improving sleep quality and duration.</a:t>
            </a:r>
            <a:endParaRPr lang="en-GB" sz="2400" b="1" dirty="0"/>
          </a:p>
          <a:p>
            <a:endParaRPr lang="en-GB" dirty="0"/>
          </a:p>
        </p:txBody>
      </p:sp>
      <p:sp>
        <p:nvSpPr>
          <p:cNvPr id="4" name="Slide Number Placeholder 3">
            <a:extLst>
              <a:ext uri="{FF2B5EF4-FFF2-40B4-BE49-F238E27FC236}">
                <a16:creationId xmlns:a16="http://schemas.microsoft.com/office/drawing/2014/main" id="{E71F3EDB-1053-A81B-EA73-6BBD6B8FE8B0}"/>
              </a:ext>
            </a:extLst>
          </p:cNvPr>
          <p:cNvSpPr>
            <a:spLocks noGrp="1"/>
          </p:cNvSpPr>
          <p:nvPr>
            <p:ph type="sldNum" sz="quarter" idx="12"/>
          </p:nvPr>
        </p:nvSpPr>
        <p:spPr/>
        <p:txBody>
          <a:bodyPr/>
          <a:lstStyle/>
          <a:p>
            <a:fld id="{816449E1-91FA-4B65-BA8E-80F14A361732}" type="slidenum">
              <a:rPr lang="en-GB" smtClean="0"/>
              <a:t>26</a:t>
            </a:fld>
            <a:endParaRPr lang="en-GB"/>
          </a:p>
        </p:txBody>
      </p:sp>
    </p:spTree>
    <p:extLst>
      <p:ext uri="{BB962C8B-B14F-4D97-AF65-F5344CB8AC3E}">
        <p14:creationId xmlns:p14="http://schemas.microsoft.com/office/powerpoint/2010/main" val="2901025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E4DB2-BF30-95DD-97C8-9EDDA6B53A33}"/>
              </a:ext>
            </a:extLst>
          </p:cNvPr>
          <p:cNvSpPr>
            <a:spLocks noGrp="1"/>
          </p:cNvSpPr>
          <p:nvPr>
            <p:ph type="title"/>
          </p:nvPr>
        </p:nvSpPr>
        <p:spPr/>
        <p:txBody>
          <a:bodyPr/>
          <a:lstStyle/>
          <a:p>
            <a:r>
              <a:rPr lang="en-GB" u="sng" dirty="0"/>
              <a:t>About the Dataset</a:t>
            </a:r>
          </a:p>
        </p:txBody>
      </p:sp>
      <p:sp>
        <p:nvSpPr>
          <p:cNvPr id="3" name="Content Placeholder 2">
            <a:extLst>
              <a:ext uri="{FF2B5EF4-FFF2-40B4-BE49-F238E27FC236}">
                <a16:creationId xmlns:a16="http://schemas.microsoft.com/office/drawing/2014/main" id="{40034F97-2649-C1BC-A71C-95317D1ACDD4}"/>
              </a:ext>
            </a:extLst>
          </p:cNvPr>
          <p:cNvSpPr>
            <a:spLocks noGrp="1"/>
          </p:cNvSpPr>
          <p:nvPr>
            <p:ph idx="1"/>
          </p:nvPr>
        </p:nvSpPr>
        <p:spPr>
          <a:xfrm>
            <a:off x="838200" y="1690688"/>
            <a:ext cx="10515600" cy="4790615"/>
          </a:xfrm>
        </p:spPr>
        <p:txBody>
          <a:bodyPr>
            <a:normAutofit fontScale="70000" lnSpcReduction="20000"/>
          </a:bodyPr>
          <a:lstStyle/>
          <a:p>
            <a:r>
              <a:rPr lang="en-GB" dirty="0"/>
              <a:t>The outcome variables include 2 sleep metrics:</a:t>
            </a:r>
          </a:p>
          <a:p>
            <a:pPr lvl="1"/>
            <a:r>
              <a:rPr lang="en-GB" i="1" dirty="0">
                <a:solidFill>
                  <a:srgbClr val="7030A0"/>
                </a:solidFill>
              </a:rPr>
              <a:t>Sleep</a:t>
            </a:r>
            <a:r>
              <a:rPr lang="en-GB" i="1" dirty="0"/>
              <a:t> </a:t>
            </a:r>
            <a:r>
              <a:rPr lang="en-GB" i="1" dirty="0">
                <a:solidFill>
                  <a:srgbClr val="7030A0"/>
                </a:solidFill>
              </a:rPr>
              <a:t>duration</a:t>
            </a:r>
            <a:r>
              <a:rPr lang="en-GB" i="1" dirty="0"/>
              <a:t> </a:t>
            </a:r>
            <a:r>
              <a:rPr lang="en-GB" dirty="0"/>
              <a:t>– as a self-reported measurement, given in hours.</a:t>
            </a:r>
          </a:p>
          <a:p>
            <a:pPr lvl="1"/>
            <a:r>
              <a:rPr lang="en-GB" i="1" dirty="0">
                <a:solidFill>
                  <a:srgbClr val="7030A0"/>
                </a:solidFill>
              </a:rPr>
              <a:t>Quality of sleep </a:t>
            </a:r>
            <a:r>
              <a:rPr lang="en-GB" dirty="0"/>
              <a:t>– as a self-reported, subjective rating on a scale from 1-10.</a:t>
            </a:r>
          </a:p>
          <a:p>
            <a:r>
              <a:rPr lang="en-GB" dirty="0"/>
              <a:t>There are 3 demographic variables:</a:t>
            </a:r>
          </a:p>
          <a:p>
            <a:pPr lvl="1"/>
            <a:r>
              <a:rPr lang="en-GB" i="1" dirty="0">
                <a:solidFill>
                  <a:schemeClr val="accent2"/>
                </a:solidFill>
              </a:rPr>
              <a:t>Gender</a:t>
            </a:r>
            <a:r>
              <a:rPr lang="en-GB" dirty="0"/>
              <a:t>, </a:t>
            </a:r>
            <a:r>
              <a:rPr lang="en-GB" i="1" dirty="0">
                <a:solidFill>
                  <a:schemeClr val="accent2"/>
                </a:solidFill>
              </a:rPr>
              <a:t>age</a:t>
            </a:r>
            <a:r>
              <a:rPr lang="en-GB" dirty="0"/>
              <a:t>, and </a:t>
            </a:r>
            <a:r>
              <a:rPr lang="en-GB" i="1" dirty="0">
                <a:solidFill>
                  <a:schemeClr val="accent2"/>
                </a:solidFill>
              </a:rPr>
              <a:t>occupation</a:t>
            </a:r>
            <a:r>
              <a:rPr lang="en-GB" dirty="0"/>
              <a:t>.</a:t>
            </a:r>
          </a:p>
          <a:p>
            <a:r>
              <a:rPr lang="en-GB" dirty="0"/>
              <a:t>Experimental variables include:</a:t>
            </a:r>
          </a:p>
          <a:p>
            <a:pPr lvl="1"/>
            <a:r>
              <a:rPr lang="en-GB" dirty="0"/>
              <a:t>Health variables: Some relate to exercise &amp; fitness: </a:t>
            </a:r>
            <a:r>
              <a:rPr lang="en-GB" i="1" dirty="0">
                <a:solidFill>
                  <a:schemeClr val="accent6"/>
                </a:solidFill>
              </a:rPr>
              <a:t>physical activity</a:t>
            </a:r>
            <a:r>
              <a:rPr lang="en-GB" dirty="0"/>
              <a:t>, </a:t>
            </a:r>
            <a:r>
              <a:rPr lang="en-GB" i="1" dirty="0">
                <a:solidFill>
                  <a:schemeClr val="accent6"/>
                </a:solidFill>
              </a:rPr>
              <a:t>daily steps</a:t>
            </a:r>
            <a:r>
              <a:rPr lang="en-GB" dirty="0"/>
              <a:t>, and </a:t>
            </a:r>
            <a:r>
              <a:rPr lang="en-GB" i="1" dirty="0">
                <a:solidFill>
                  <a:schemeClr val="accent6"/>
                </a:solidFill>
              </a:rPr>
              <a:t>heart rate</a:t>
            </a:r>
            <a:r>
              <a:rPr lang="en-GB" i="1" dirty="0"/>
              <a:t>. </a:t>
            </a:r>
            <a:r>
              <a:rPr lang="en-GB" dirty="0"/>
              <a:t>Some may relate more to diet: </a:t>
            </a:r>
            <a:r>
              <a:rPr lang="en-GB" i="1" dirty="0">
                <a:solidFill>
                  <a:schemeClr val="accent6"/>
                </a:solidFill>
              </a:rPr>
              <a:t>BMI category</a:t>
            </a:r>
            <a:r>
              <a:rPr lang="en-GB" dirty="0"/>
              <a:t> and</a:t>
            </a:r>
            <a:r>
              <a:rPr lang="en-GB" i="1" dirty="0">
                <a:solidFill>
                  <a:schemeClr val="accent6"/>
                </a:solidFill>
              </a:rPr>
              <a:t> blood pressure</a:t>
            </a:r>
            <a:r>
              <a:rPr lang="en-GB" dirty="0"/>
              <a:t>.</a:t>
            </a:r>
          </a:p>
          <a:p>
            <a:pPr lvl="1"/>
            <a:r>
              <a:rPr lang="en-GB" i="1" dirty="0">
                <a:solidFill>
                  <a:schemeClr val="accent6"/>
                </a:solidFill>
              </a:rPr>
              <a:t>Stress level </a:t>
            </a:r>
            <a:r>
              <a:rPr lang="en-GB" dirty="0"/>
              <a:t>– as a self-reported, subjective rating on a scale from 1-10.</a:t>
            </a:r>
          </a:p>
          <a:p>
            <a:pPr lvl="1"/>
            <a:r>
              <a:rPr lang="en-GB" i="1" dirty="0">
                <a:solidFill>
                  <a:schemeClr val="accent6"/>
                </a:solidFill>
              </a:rPr>
              <a:t>Sleep disorder </a:t>
            </a:r>
            <a:r>
              <a:rPr lang="en-GB" dirty="0"/>
              <a:t>– the presence (&amp; type), or absence, of a sleep disorder</a:t>
            </a:r>
            <a:br>
              <a:rPr lang="en-GB" dirty="0"/>
            </a:br>
            <a:endParaRPr lang="en-GB" dirty="0"/>
          </a:p>
          <a:p>
            <a:r>
              <a:rPr lang="en-GB" dirty="0"/>
              <a:t>The original dataset contained 374 entries; however, there were 242 duplicates, so these entries were removed. There were no missing values. Therefore the final dataset contained 132 entries.</a:t>
            </a:r>
          </a:p>
          <a:p>
            <a:endParaRPr lang="en-GB" dirty="0"/>
          </a:p>
          <a:p>
            <a:r>
              <a:rPr lang="en-GB" dirty="0"/>
              <a:t>The dataset analysed is a </a:t>
            </a:r>
            <a:r>
              <a:rPr lang="en-GB" b="1" dirty="0"/>
              <a:t>synthetic dataset</a:t>
            </a:r>
            <a:r>
              <a:rPr lang="en-GB" dirty="0"/>
              <a:t>, and can be found here:</a:t>
            </a:r>
          </a:p>
          <a:p>
            <a:pPr lvl="1"/>
            <a:r>
              <a:rPr lang="en-GB" sz="2000" dirty="0">
                <a:hlinkClick r:id="rId2"/>
              </a:rPr>
              <a:t>www.kaggle.com/datasets/uom190346a/sleep-health-and-lifestyle-dataset/data</a:t>
            </a:r>
            <a:endParaRPr lang="en-GB" sz="2000" dirty="0"/>
          </a:p>
        </p:txBody>
      </p:sp>
      <p:sp>
        <p:nvSpPr>
          <p:cNvPr id="4" name="Slide Number Placeholder 3">
            <a:extLst>
              <a:ext uri="{FF2B5EF4-FFF2-40B4-BE49-F238E27FC236}">
                <a16:creationId xmlns:a16="http://schemas.microsoft.com/office/drawing/2014/main" id="{222AFD09-7F3B-D156-3D27-F2FE6511F09D}"/>
              </a:ext>
            </a:extLst>
          </p:cNvPr>
          <p:cNvSpPr>
            <a:spLocks noGrp="1"/>
          </p:cNvSpPr>
          <p:nvPr>
            <p:ph type="sldNum" sz="quarter" idx="12"/>
          </p:nvPr>
        </p:nvSpPr>
        <p:spPr/>
        <p:txBody>
          <a:bodyPr/>
          <a:lstStyle/>
          <a:p>
            <a:fld id="{816449E1-91FA-4B65-BA8E-80F14A361732}" type="slidenum">
              <a:rPr lang="en-GB" smtClean="0"/>
              <a:t>3</a:t>
            </a:fld>
            <a:endParaRPr lang="en-GB"/>
          </a:p>
        </p:txBody>
      </p:sp>
    </p:spTree>
    <p:extLst>
      <p:ext uri="{BB962C8B-B14F-4D97-AF65-F5344CB8AC3E}">
        <p14:creationId xmlns:p14="http://schemas.microsoft.com/office/powerpoint/2010/main" val="288513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2B77C-D745-E891-1E9D-FA966C91B9E9}"/>
              </a:ext>
            </a:extLst>
          </p:cNvPr>
          <p:cNvSpPr>
            <a:spLocks noGrp="1"/>
          </p:cNvSpPr>
          <p:nvPr>
            <p:ph type="title"/>
          </p:nvPr>
        </p:nvSpPr>
        <p:spPr>
          <a:xfrm>
            <a:off x="519974" y="20999"/>
            <a:ext cx="10515600" cy="1325563"/>
          </a:xfrm>
        </p:spPr>
        <p:txBody>
          <a:bodyPr/>
          <a:lstStyle/>
          <a:p>
            <a:r>
              <a:rPr lang="en-GB" u="sng" dirty="0"/>
              <a:t>About the Dataset: </a:t>
            </a:r>
            <a:r>
              <a:rPr lang="en-GB" sz="2800" u="sng" dirty="0"/>
              <a:t>Sample Demographics: Gender &amp; Age</a:t>
            </a:r>
            <a:endParaRPr lang="en-GB" u="sng" dirty="0"/>
          </a:p>
        </p:txBody>
      </p:sp>
      <p:pic>
        <p:nvPicPr>
          <p:cNvPr id="1026" name="Picture 2">
            <a:extLst>
              <a:ext uri="{FF2B5EF4-FFF2-40B4-BE49-F238E27FC236}">
                <a16:creationId xmlns:a16="http://schemas.microsoft.com/office/drawing/2014/main" id="{85798BCA-8607-E723-3542-6E3037D545E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587461" y="1106203"/>
            <a:ext cx="1860233" cy="19606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3A38EB69-8F6D-7626-E306-C020E4E62551}"/>
              </a:ext>
            </a:extLst>
          </p:cNvPr>
          <p:cNvGraphicFramePr>
            <a:graphicFrameLocks noGrp="1"/>
          </p:cNvGraphicFramePr>
          <p:nvPr>
            <p:extLst>
              <p:ext uri="{D42A27DB-BD31-4B8C-83A1-F6EECF244321}">
                <p14:modId xmlns:p14="http://schemas.microsoft.com/office/powerpoint/2010/main" val="3178082604"/>
              </p:ext>
            </p:extLst>
          </p:nvPr>
        </p:nvGraphicFramePr>
        <p:xfrm>
          <a:off x="7578592" y="1282695"/>
          <a:ext cx="1849755" cy="1350116"/>
        </p:xfrm>
        <a:graphic>
          <a:graphicData uri="http://schemas.openxmlformats.org/drawingml/2006/table">
            <a:tbl>
              <a:tblPr/>
              <a:tblGrid>
                <a:gridCol w="935355">
                  <a:extLst>
                    <a:ext uri="{9D8B030D-6E8A-4147-A177-3AD203B41FA5}">
                      <a16:colId xmlns:a16="http://schemas.microsoft.com/office/drawing/2014/main" val="1416384352"/>
                    </a:ext>
                  </a:extLst>
                </a:gridCol>
                <a:gridCol w="914400">
                  <a:extLst>
                    <a:ext uri="{9D8B030D-6E8A-4147-A177-3AD203B41FA5}">
                      <a16:colId xmlns:a16="http://schemas.microsoft.com/office/drawing/2014/main" val="4107957937"/>
                    </a:ext>
                  </a:extLst>
                </a:gridCol>
              </a:tblGrid>
              <a:tr h="618596">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GB" b="1" dirty="0">
                          <a:effectLst/>
                        </a:rPr>
                        <a:t>Gender</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effectLst/>
                        </a:rPr>
                        <a:t>Count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950837083"/>
                  </a:ext>
                </a:extLst>
              </a:tr>
              <a:tr h="353483">
                <a:tc>
                  <a:txBody>
                    <a:bodyPr/>
                    <a:lstStyle/>
                    <a:p>
                      <a:pPr algn="r" fontAlgn="ctr"/>
                      <a:r>
                        <a:rPr lang="en-GB" dirty="0">
                          <a:effectLst/>
                        </a:rPr>
                        <a:t>Male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dirty="0">
                          <a:effectLst/>
                        </a:rPr>
                        <a:t>67</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9194680"/>
                  </a:ext>
                </a:extLst>
              </a:tr>
              <a:tr h="353483">
                <a:tc>
                  <a:txBody>
                    <a:bodyPr/>
                    <a:lstStyle/>
                    <a:p>
                      <a:pPr algn="r" fontAlgn="ctr"/>
                      <a:r>
                        <a:rPr lang="en-GB" dirty="0">
                          <a:effectLst/>
                        </a:rPr>
                        <a:t>Female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dirty="0">
                          <a:effectLst/>
                        </a:rPr>
                        <a:t>65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798403"/>
                  </a:ext>
                </a:extLst>
              </a:tr>
            </a:tbl>
          </a:graphicData>
        </a:graphic>
      </p:graphicFrame>
      <p:graphicFrame>
        <p:nvGraphicFramePr>
          <p:cNvPr id="6" name="Table 5">
            <a:extLst>
              <a:ext uri="{FF2B5EF4-FFF2-40B4-BE49-F238E27FC236}">
                <a16:creationId xmlns:a16="http://schemas.microsoft.com/office/drawing/2014/main" id="{C0EB53CD-79AA-4482-CEAE-90CE0F8E2439}"/>
              </a:ext>
            </a:extLst>
          </p:cNvPr>
          <p:cNvGraphicFramePr>
            <a:graphicFrameLocks noGrp="1"/>
          </p:cNvGraphicFramePr>
          <p:nvPr>
            <p:extLst>
              <p:ext uri="{D42A27DB-BD31-4B8C-83A1-F6EECF244321}">
                <p14:modId xmlns:p14="http://schemas.microsoft.com/office/powerpoint/2010/main" val="156356927"/>
              </p:ext>
            </p:extLst>
          </p:nvPr>
        </p:nvGraphicFramePr>
        <p:xfrm>
          <a:off x="3706758" y="3296370"/>
          <a:ext cx="3526964" cy="2926080"/>
        </p:xfrm>
        <a:graphic>
          <a:graphicData uri="http://schemas.openxmlformats.org/drawingml/2006/table">
            <a:tbl>
              <a:tblPr/>
              <a:tblGrid>
                <a:gridCol w="881741">
                  <a:extLst>
                    <a:ext uri="{9D8B030D-6E8A-4147-A177-3AD203B41FA5}">
                      <a16:colId xmlns:a16="http://schemas.microsoft.com/office/drawing/2014/main" val="1438509223"/>
                    </a:ext>
                  </a:extLst>
                </a:gridCol>
                <a:gridCol w="881741">
                  <a:extLst>
                    <a:ext uri="{9D8B030D-6E8A-4147-A177-3AD203B41FA5}">
                      <a16:colId xmlns:a16="http://schemas.microsoft.com/office/drawing/2014/main" val="3586560970"/>
                    </a:ext>
                  </a:extLst>
                </a:gridCol>
                <a:gridCol w="881741">
                  <a:extLst>
                    <a:ext uri="{9D8B030D-6E8A-4147-A177-3AD203B41FA5}">
                      <a16:colId xmlns:a16="http://schemas.microsoft.com/office/drawing/2014/main" val="3124679983"/>
                    </a:ext>
                  </a:extLst>
                </a:gridCol>
                <a:gridCol w="881741">
                  <a:extLst>
                    <a:ext uri="{9D8B030D-6E8A-4147-A177-3AD203B41FA5}">
                      <a16:colId xmlns:a16="http://schemas.microsoft.com/office/drawing/2014/main" val="4196890080"/>
                    </a:ext>
                  </a:extLst>
                </a:gridCol>
              </a:tblGrid>
              <a:tr h="0">
                <a:tc>
                  <a:txBody>
                    <a:bodyPr/>
                    <a:lstStyle/>
                    <a:p>
                      <a:pPr algn="r" fontAlgn="ctr"/>
                      <a:r>
                        <a:rPr lang="en-GB" b="1" dirty="0">
                          <a:effectLst/>
                        </a:rPr>
                        <a:t>Age</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ctr"/>
                      <a:r>
                        <a:rPr lang="en-GB" b="1" dirty="0">
                          <a:effectLst/>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ctr"/>
                      <a:r>
                        <a:rPr lang="en-GB" b="1" dirty="0">
                          <a:effectLst/>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GB" b="1" dirty="0"/>
                        <a:t>Total</a:t>
                      </a:r>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10676204"/>
                  </a:ext>
                </a:extLst>
              </a:tr>
              <a:tr h="0">
                <a:tc>
                  <a:txBody>
                    <a:bodyPr/>
                    <a:lstStyle/>
                    <a:p>
                      <a:pPr algn="r" fontAlgn="ctr"/>
                      <a:r>
                        <a:rPr lang="en-GB" dirty="0">
                          <a:effectLst/>
                        </a:rPr>
                        <a:t>25-29</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GB" dirty="0">
                          <a:effectLst/>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GB" dirty="0">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GB" b="1" dirty="0">
                          <a:effectLst/>
                        </a:rPr>
                        <a:t>11</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2188152833"/>
                  </a:ext>
                </a:extLst>
              </a:tr>
              <a:tr h="0">
                <a:tc>
                  <a:txBody>
                    <a:bodyPr/>
                    <a:lstStyle/>
                    <a:p>
                      <a:pPr algn="r" fontAlgn="ctr"/>
                      <a:r>
                        <a:rPr lang="en-GB" dirty="0">
                          <a:effectLst/>
                        </a:rPr>
                        <a:t>30-34</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dirty="0">
                          <a:effectLst/>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dirty="0">
                          <a:effectLs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b="1" dirty="0">
                          <a:effectLst/>
                        </a:rPr>
                        <a:t>23</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6483854"/>
                  </a:ext>
                </a:extLst>
              </a:tr>
              <a:tr h="0">
                <a:tc>
                  <a:txBody>
                    <a:bodyPr/>
                    <a:lstStyle/>
                    <a:p>
                      <a:pPr algn="r" fontAlgn="ctr"/>
                      <a:r>
                        <a:rPr lang="en-GB" dirty="0">
                          <a:effectLst/>
                        </a:rPr>
                        <a:t>35-39</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GB" dirty="0">
                          <a:effectLst/>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GB" dirty="0">
                          <a:effectLst/>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GB" b="1" dirty="0">
                          <a:effectLst/>
                        </a:rPr>
                        <a:t>29</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3370212089"/>
                  </a:ext>
                </a:extLst>
              </a:tr>
              <a:tr h="0">
                <a:tc>
                  <a:txBody>
                    <a:bodyPr/>
                    <a:lstStyle/>
                    <a:p>
                      <a:pPr algn="r" fontAlgn="ctr"/>
                      <a:r>
                        <a:rPr lang="en-GB" dirty="0">
                          <a:effectLst/>
                        </a:rPr>
                        <a:t>40-44</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dirty="0">
                          <a:effectLst/>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dirty="0">
                          <a:effectLs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b="1" dirty="0">
                          <a:effectLst/>
                        </a:rPr>
                        <a:t>28</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4764482"/>
                  </a:ext>
                </a:extLst>
              </a:tr>
              <a:tr h="0">
                <a:tc>
                  <a:txBody>
                    <a:bodyPr/>
                    <a:lstStyle/>
                    <a:p>
                      <a:pPr algn="r" fontAlgn="ctr"/>
                      <a:r>
                        <a:rPr lang="en-GB" dirty="0">
                          <a:effectLst/>
                        </a:rPr>
                        <a:t>45-49</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GB" dirty="0">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GB" dirty="0">
                          <a:effectLst/>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GB" b="1" dirty="0">
                          <a:effectLst/>
                        </a:rPr>
                        <a:t>12</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413423911"/>
                  </a:ext>
                </a:extLst>
              </a:tr>
              <a:tr h="0">
                <a:tc>
                  <a:txBody>
                    <a:bodyPr/>
                    <a:lstStyle/>
                    <a:p>
                      <a:pPr algn="r" fontAlgn="ctr"/>
                      <a:r>
                        <a:rPr lang="en-GB" dirty="0">
                          <a:effectLst/>
                        </a:rPr>
                        <a:t>50-54</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dirty="0">
                          <a:effectLst/>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b="1" dirty="0">
                          <a:effectLst/>
                        </a:rPr>
                        <a:t>18</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8316488"/>
                  </a:ext>
                </a:extLst>
              </a:tr>
              <a:tr h="0">
                <a:tc>
                  <a:txBody>
                    <a:bodyPr/>
                    <a:lstStyle/>
                    <a:p>
                      <a:pPr algn="r" fontAlgn="ctr"/>
                      <a:r>
                        <a:rPr lang="en-GB" dirty="0">
                          <a:effectLst/>
                        </a:rPr>
                        <a:t>55-59</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algn="ctr" fontAlgn="ctr"/>
                      <a:r>
                        <a:rPr lang="en-GB"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algn="ctr" fontAlgn="ctr"/>
                      <a:r>
                        <a:rPr lang="en-GB" dirty="0">
                          <a:effectLst/>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algn="ctr" fontAlgn="ctr"/>
                      <a:r>
                        <a:rPr lang="en-GB" b="1" dirty="0">
                          <a:effectLst/>
                        </a:rPr>
                        <a:t>11</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139005742"/>
                  </a:ext>
                </a:extLst>
              </a:tr>
            </a:tbl>
          </a:graphicData>
        </a:graphic>
      </p:graphicFrame>
      <p:sp>
        <p:nvSpPr>
          <p:cNvPr id="3" name="TextBox 2">
            <a:extLst>
              <a:ext uri="{FF2B5EF4-FFF2-40B4-BE49-F238E27FC236}">
                <a16:creationId xmlns:a16="http://schemas.microsoft.com/office/drawing/2014/main" id="{27827AAC-67EE-8A09-D95F-2011267827A2}"/>
              </a:ext>
            </a:extLst>
          </p:cNvPr>
          <p:cNvSpPr txBox="1"/>
          <p:nvPr/>
        </p:nvSpPr>
        <p:spPr>
          <a:xfrm>
            <a:off x="222383" y="2534491"/>
            <a:ext cx="3391493" cy="4685898"/>
          </a:xfrm>
          <a:prstGeom prst="rect">
            <a:avLst/>
          </a:prstGeom>
          <a:noFill/>
        </p:spPr>
        <p:txBody>
          <a:bodyPr wrap="square" rtlCol="0">
            <a:spAutoFit/>
          </a:bodyPr>
          <a:lstStyle/>
          <a:p>
            <a:pPr marL="285750" indent="-285750">
              <a:buFont typeface="Arial" panose="020B0604020202020204" pitchFamily="34" charset="0"/>
              <a:buChar char="•"/>
            </a:pPr>
            <a:endParaRPr lang="en-GB" sz="1700" dirty="0"/>
          </a:p>
          <a:p>
            <a:pPr marL="285750" indent="-285750">
              <a:buFont typeface="Arial" panose="020B0604020202020204" pitchFamily="34" charset="0"/>
              <a:buChar char="•"/>
            </a:pPr>
            <a:r>
              <a:rPr lang="en-GB" sz="1700" dirty="0"/>
              <a:t>Ages in the sample ranged from 25-59, with an overall mean age of 41 </a:t>
            </a:r>
            <a:r>
              <a:rPr lang="en-GB" sz="1700" i="1" dirty="0"/>
              <a:t>(SD</a:t>
            </a:r>
            <a:r>
              <a:rPr lang="en-GB" sz="1700" dirty="0"/>
              <a:t> = 8.81)</a:t>
            </a:r>
            <a:r>
              <a:rPr lang="en-GB" sz="1700" i="1" dirty="0"/>
              <a:t>.</a:t>
            </a:r>
          </a:p>
          <a:p>
            <a:pPr marL="285750" indent="-285750">
              <a:buFont typeface="Arial" panose="020B0604020202020204" pitchFamily="34" charset="0"/>
              <a:buChar char="•"/>
            </a:pPr>
            <a:r>
              <a:rPr lang="en-GB" sz="1700" i="1" dirty="0"/>
              <a:t>Therefore, the different sleeping patterns of teenagers will not be represented. Likewise, elderly people (&gt;=60) are not represented.</a:t>
            </a:r>
          </a:p>
          <a:p>
            <a:pPr marL="285750" indent="-285750">
              <a:buFont typeface="Arial" panose="020B0604020202020204" pitchFamily="34" charset="0"/>
              <a:buChar char="•"/>
            </a:pPr>
            <a:endParaRPr lang="en-GB" sz="1700" dirty="0"/>
          </a:p>
          <a:p>
            <a:pPr marL="285750" indent="-285750">
              <a:buFont typeface="Arial" panose="020B0604020202020204" pitchFamily="34" charset="0"/>
              <a:buChar char="•"/>
            </a:pPr>
            <a:r>
              <a:rPr lang="en-GB" sz="1700" dirty="0"/>
              <a:t>Further, the dataset is slightly skewed towards older adults &amp; middle-aged people (30-45).</a:t>
            </a:r>
          </a:p>
          <a:p>
            <a:pPr marL="285750" indent="-285750">
              <a:buFont typeface="Arial" panose="020B0604020202020204" pitchFamily="34" charset="0"/>
              <a:buChar char="•"/>
            </a:pPr>
            <a:r>
              <a:rPr lang="en-GB" sz="1700" i="1" dirty="0"/>
              <a:t>Interactions between age and other variables should be investigated in the analysis.</a:t>
            </a:r>
          </a:p>
          <a:p>
            <a:pPr marL="285750" indent="-285750">
              <a:buFont typeface="Arial" panose="020B0604020202020204" pitchFamily="34" charset="0"/>
              <a:buChar char="•"/>
            </a:pPr>
            <a:endParaRPr lang="en-GB" sz="1700" dirty="0"/>
          </a:p>
        </p:txBody>
      </p:sp>
      <p:sp>
        <p:nvSpPr>
          <p:cNvPr id="9" name="TextBox 8">
            <a:extLst>
              <a:ext uri="{FF2B5EF4-FFF2-40B4-BE49-F238E27FC236}">
                <a16:creationId xmlns:a16="http://schemas.microsoft.com/office/drawing/2014/main" id="{765A2793-876A-784C-4401-FD0B704F074A}"/>
              </a:ext>
            </a:extLst>
          </p:cNvPr>
          <p:cNvSpPr txBox="1"/>
          <p:nvPr/>
        </p:nvSpPr>
        <p:spPr>
          <a:xfrm>
            <a:off x="222383" y="1209368"/>
            <a:ext cx="7356209" cy="1923604"/>
          </a:xfrm>
          <a:prstGeom prst="rect">
            <a:avLst/>
          </a:prstGeom>
          <a:noFill/>
        </p:spPr>
        <p:txBody>
          <a:bodyPr wrap="square" rtlCol="0">
            <a:spAutoFit/>
          </a:bodyPr>
          <a:lstStyle/>
          <a:p>
            <a:pPr marL="285750" indent="-285750">
              <a:buFont typeface="Arial" panose="020B0604020202020204" pitchFamily="34" charset="0"/>
              <a:buChar char="•"/>
            </a:pPr>
            <a:r>
              <a:rPr lang="en-GB" sz="1700" dirty="0"/>
              <a:t>The dataset is roughly evenly split between males and females.</a:t>
            </a:r>
          </a:p>
          <a:p>
            <a:pPr marL="285750" indent="-285750">
              <a:buFont typeface="Arial" panose="020B0604020202020204" pitchFamily="34" charset="0"/>
              <a:buChar char="•"/>
            </a:pPr>
            <a:r>
              <a:rPr lang="en-GB" sz="1700" dirty="0"/>
              <a:t>However, the males in the dataset tend to be younger: the mean male age is </a:t>
            </a:r>
            <a:r>
              <a:rPr lang="en-GB" sz="1700" b="1" dirty="0"/>
              <a:t>36.57</a:t>
            </a:r>
            <a:r>
              <a:rPr lang="en-GB" sz="1700" dirty="0"/>
              <a:t>, whereas the mean female age is </a:t>
            </a:r>
            <a:r>
              <a:rPr lang="en-GB" sz="1700" b="1" dirty="0"/>
              <a:t>45.83</a:t>
            </a:r>
            <a:r>
              <a:rPr lang="en-GB" sz="1700" dirty="0"/>
              <a:t>. There are also no males above the age of 50.</a:t>
            </a:r>
          </a:p>
          <a:p>
            <a:pPr marL="285750" indent="-285750">
              <a:buFont typeface="Arial" panose="020B0604020202020204" pitchFamily="34" charset="0"/>
              <a:buChar char="•"/>
            </a:pPr>
            <a:r>
              <a:rPr lang="en-GB" sz="1700" i="1" dirty="0"/>
              <a:t>So, gender differences in sleeping patterns in this sample could be partly mediated by age.</a:t>
            </a:r>
          </a:p>
          <a:p>
            <a:endParaRPr lang="en-GB" sz="1700" dirty="0"/>
          </a:p>
        </p:txBody>
      </p:sp>
      <p:pic>
        <p:nvPicPr>
          <p:cNvPr id="1028" name="Picture 4">
            <a:extLst>
              <a:ext uri="{FF2B5EF4-FFF2-40B4-BE49-F238E27FC236}">
                <a16:creationId xmlns:a16="http://schemas.microsoft.com/office/drawing/2014/main" id="{A8300C13-480C-B55E-74F7-8079ECA2C4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2465" y="3190393"/>
            <a:ext cx="3865229" cy="32351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2F499C5-DE59-E7C1-7355-B51447608744}"/>
              </a:ext>
            </a:extLst>
          </p:cNvPr>
          <p:cNvSpPr txBox="1"/>
          <p:nvPr/>
        </p:nvSpPr>
        <p:spPr>
          <a:xfrm rot="16200000">
            <a:off x="7067315" y="4550843"/>
            <a:ext cx="943897" cy="307777"/>
          </a:xfrm>
          <a:prstGeom prst="rect">
            <a:avLst/>
          </a:prstGeom>
          <a:noFill/>
        </p:spPr>
        <p:txBody>
          <a:bodyPr wrap="square" rtlCol="0">
            <a:spAutoFit/>
          </a:bodyPr>
          <a:lstStyle/>
          <a:p>
            <a:r>
              <a:rPr lang="en-GB" sz="1400" dirty="0"/>
              <a:t>Count</a:t>
            </a:r>
            <a:endParaRPr lang="en-GB" dirty="0"/>
          </a:p>
        </p:txBody>
      </p:sp>
      <p:sp>
        <p:nvSpPr>
          <p:cNvPr id="7" name="Slide Number Placeholder 6">
            <a:extLst>
              <a:ext uri="{FF2B5EF4-FFF2-40B4-BE49-F238E27FC236}">
                <a16:creationId xmlns:a16="http://schemas.microsoft.com/office/drawing/2014/main" id="{A415C74A-78ED-54E8-627B-27BB24A47E3A}"/>
              </a:ext>
            </a:extLst>
          </p:cNvPr>
          <p:cNvSpPr>
            <a:spLocks noGrp="1"/>
          </p:cNvSpPr>
          <p:nvPr>
            <p:ph type="sldNum" sz="quarter" idx="12"/>
          </p:nvPr>
        </p:nvSpPr>
        <p:spPr/>
        <p:txBody>
          <a:bodyPr/>
          <a:lstStyle/>
          <a:p>
            <a:fld id="{816449E1-91FA-4B65-BA8E-80F14A361732}" type="slidenum">
              <a:rPr lang="en-GB" smtClean="0"/>
              <a:t>4</a:t>
            </a:fld>
            <a:endParaRPr lang="en-GB"/>
          </a:p>
        </p:txBody>
      </p:sp>
    </p:spTree>
    <p:extLst>
      <p:ext uri="{BB962C8B-B14F-4D97-AF65-F5344CB8AC3E}">
        <p14:creationId xmlns:p14="http://schemas.microsoft.com/office/powerpoint/2010/main" val="303880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456DB49C-5670-A97B-6518-3980D6827CF1}"/>
              </a:ext>
            </a:extLst>
          </p:cNvPr>
          <p:cNvGraphicFramePr>
            <a:graphicFrameLocks noGrp="1"/>
          </p:cNvGraphicFramePr>
          <p:nvPr>
            <p:extLst>
              <p:ext uri="{D42A27DB-BD31-4B8C-83A1-F6EECF244321}">
                <p14:modId xmlns:p14="http://schemas.microsoft.com/office/powerpoint/2010/main" val="979696332"/>
              </p:ext>
            </p:extLst>
          </p:nvPr>
        </p:nvGraphicFramePr>
        <p:xfrm>
          <a:off x="8020534" y="1564571"/>
          <a:ext cx="3585978" cy="4379664"/>
        </p:xfrm>
        <a:graphic>
          <a:graphicData uri="http://schemas.openxmlformats.org/drawingml/2006/table">
            <a:tbl>
              <a:tblPr/>
              <a:tblGrid>
                <a:gridCol w="2096860">
                  <a:extLst>
                    <a:ext uri="{9D8B030D-6E8A-4147-A177-3AD203B41FA5}">
                      <a16:colId xmlns:a16="http://schemas.microsoft.com/office/drawing/2014/main" val="642149274"/>
                    </a:ext>
                  </a:extLst>
                </a:gridCol>
                <a:gridCol w="1489118">
                  <a:extLst>
                    <a:ext uri="{9D8B030D-6E8A-4147-A177-3AD203B41FA5}">
                      <a16:colId xmlns:a16="http://schemas.microsoft.com/office/drawing/2014/main" val="2321007175"/>
                    </a:ext>
                  </a:extLst>
                </a:gridCol>
              </a:tblGrid>
              <a:tr h="332392">
                <a:tc>
                  <a:txBody>
                    <a:bodyPr/>
                    <a:lstStyle/>
                    <a:p>
                      <a:pPr algn="r" fontAlgn="ctr"/>
                      <a:r>
                        <a:rPr lang="en-GB" sz="1800" b="1" dirty="0">
                          <a:effectLst/>
                        </a:rPr>
                        <a:t>Occupation</a:t>
                      </a:r>
                    </a:p>
                  </a:txBody>
                  <a:tcPr marL="90653" marR="90653" marT="45326" marB="45326"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GB" sz="1800" b="1" dirty="0"/>
                        <a:t>Count</a:t>
                      </a:r>
                    </a:p>
                  </a:txBody>
                  <a:tcPr marL="90653" marR="90653" marT="45326" marB="45326">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61335266"/>
                  </a:ext>
                </a:extLst>
              </a:tr>
              <a:tr h="332392">
                <a:tc>
                  <a:txBody>
                    <a:bodyPr/>
                    <a:lstStyle/>
                    <a:p>
                      <a:pPr algn="r" fontAlgn="ctr"/>
                      <a:r>
                        <a:rPr lang="en-GB" sz="1800" dirty="0">
                          <a:effectLst/>
                        </a:rPr>
                        <a:t>Nurse</a:t>
                      </a:r>
                    </a:p>
                  </a:txBody>
                  <a:tcPr marL="90653" marR="90653" marT="45326" marB="45326"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GB" sz="1800">
                          <a:effectLst/>
                        </a:rPr>
                        <a:t>29</a:t>
                      </a:r>
                    </a:p>
                  </a:txBody>
                  <a:tcPr marL="90653" marR="90653" marT="45326" marB="45326"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213714963"/>
                  </a:ext>
                </a:extLst>
              </a:tr>
              <a:tr h="332392">
                <a:tc>
                  <a:txBody>
                    <a:bodyPr/>
                    <a:lstStyle/>
                    <a:p>
                      <a:pPr algn="r" fontAlgn="ctr"/>
                      <a:r>
                        <a:rPr lang="en-GB" sz="1800">
                          <a:effectLst/>
                        </a:rPr>
                        <a:t>Doctor</a:t>
                      </a:r>
                    </a:p>
                  </a:txBody>
                  <a:tcPr marL="90653" marR="90653" marT="45326" marB="45326"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800" dirty="0">
                          <a:effectLst/>
                        </a:rPr>
                        <a:t>24</a:t>
                      </a:r>
                    </a:p>
                  </a:txBody>
                  <a:tcPr marL="90653" marR="90653" marT="45326" marB="45326"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51813401"/>
                  </a:ext>
                </a:extLst>
              </a:tr>
              <a:tr h="332392">
                <a:tc>
                  <a:txBody>
                    <a:bodyPr/>
                    <a:lstStyle/>
                    <a:p>
                      <a:pPr algn="r" fontAlgn="ctr"/>
                      <a:r>
                        <a:rPr lang="en-GB" sz="1800">
                          <a:effectLst/>
                        </a:rPr>
                        <a:t>Engineer</a:t>
                      </a:r>
                    </a:p>
                  </a:txBody>
                  <a:tcPr marL="90653" marR="90653" marT="45326" marB="45326"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GB" sz="1800">
                          <a:effectLst/>
                        </a:rPr>
                        <a:t>22</a:t>
                      </a:r>
                    </a:p>
                  </a:txBody>
                  <a:tcPr marL="90653" marR="90653" marT="45326" marB="45326"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513865743"/>
                  </a:ext>
                </a:extLst>
              </a:tr>
              <a:tr h="332392">
                <a:tc>
                  <a:txBody>
                    <a:bodyPr/>
                    <a:lstStyle/>
                    <a:p>
                      <a:pPr algn="r" fontAlgn="ctr"/>
                      <a:r>
                        <a:rPr lang="en-GB" sz="1800">
                          <a:effectLst/>
                        </a:rPr>
                        <a:t>Teacher</a:t>
                      </a:r>
                    </a:p>
                  </a:txBody>
                  <a:tcPr marL="90653" marR="90653" marT="45326" marB="45326"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800" dirty="0">
                          <a:effectLst/>
                        </a:rPr>
                        <a:t>15</a:t>
                      </a:r>
                    </a:p>
                  </a:txBody>
                  <a:tcPr marL="90653" marR="90653" marT="45326" marB="45326"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7997829"/>
                  </a:ext>
                </a:extLst>
              </a:tr>
              <a:tr h="332392">
                <a:tc>
                  <a:txBody>
                    <a:bodyPr/>
                    <a:lstStyle/>
                    <a:p>
                      <a:pPr algn="r" fontAlgn="ctr"/>
                      <a:r>
                        <a:rPr lang="en-GB" sz="1800">
                          <a:effectLst/>
                        </a:rPr>
                        <a:t>Lawyer</a:t>
                      </a:r>
                    </a:p>
                  </a:txBody>
                  <a:tcPr marL="90653" marR="90653" marT="45326" marB="45326"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GB" sz="1800" dirty="0">
                          <a:effectLst/>
                        </a:rPr>
                        <a:t>15</a:t>
                      </a:r>
                    </a:p>
                  </a:txBody>
                  <a:tcPr marL="90653" marR="90653" marT="45326" marB="45326"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495205515"/>
                  </a:ext>
                </a:extLst>
              </a:tr>
              <a:tr h="332392">
                <a:tc>
                  <a:txBody>
                    <a:bodyPr/>
                    <a:lstStyle/>
                    <a:p>
                      <a:pPr algn="r" fontAlgn="ctr"/>
                      <a:r>
                        <a:rPr lang="en-GB" sz="1800">
                          <a:effectLst/>
                        </a:rPr>
                        <a:t>Accountant</a:t>
                      </a:r>
                    </a:p>
                  </a:txBody>
                  <a:tcPr marL="90653" marR="90653" marT="45326" marB="45326"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800">
                          <a:effectLst/>
                        </a:rPr>
                        <a:t>11</a:t>
                      </a:r>
                    </a:p>
                  </a:txBody>
                  <a:tcPr marL="90653" marR="90653" marT="45326" marB="45326"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805215"/>
                  </a:ext>
                </a:extLst>
              </a:tr>
              <a:tr h="332392">
                <a:tc>
                  <a:txBody>
                    <a:bodyPr/>
                    <a:lstStyle/>
                    <a:p>
                      <a:pPr algn="r" fontAlgn="ctr"/>
                      <a:r>
                        <a:rPr lang="en-GB" sz="1800">
                          <a:effectLst/>
                        </a:rPr>
                        <a:t>Salesperson</a:t>
                      </a:r>
                    </a:p>
                  </a:txBody>
                  <a:tcPr marL="90653" marR="90653" marT="45326" marB="45326"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GB" sz="1800" dirty="0">
                          <a:effectLst/>
                        </a:rPr>
                        <a:t>9</a:t>
                      </a:r>
                    </a:p>
                  </a:txBody>
                  <a:tcPr marL="90653" marR="90653" marT="45326" marB="45326"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555360421"/>
                  </a:ext>
                </a:extLst>
              </a:tr>
              <a:tr h="332392">
                <a:tc>
                  <a:txBody>
                    <a:bodyPr/>
                    <a:lstStyle/>
                    <a:p>
                      <a:pPr algn="r" fontAlgn="ctr"/>
                      <a:r>
                        <a:rPr lang="en-GB" sz="1800">
                          <a:effectLst/>
                        </a:rPr>
                        <a:t>Software Engineer</a:t>
                      </a:r>
                    </a:p>
                  </a:txBody>
                  <a:tcPr marL="90653" marR="90653" marT="45326" marB="45326"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800" dirty="0">
                          <a:effectLst/>
                        </a:rPr>
                        <a:t>3</a:t>
                      </a:r>
                    </a:p>
                  </a:txBody>
                  <a:tcPr marL="90653" marR="90653" marT="45326" marB="45326"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04562734"/>
                  </a:ext>
                </a:extLst>
              </a:tr>
              <a:tr h="332392">
                <a:tc>
                  <a:txBody>
                    <a:bodyPr/>
                    <a:lstStyle/>
                    <a:p>
                      <a:pPr algn="r" fontAlgn="ctr"/>
                      <a:r>
                        <a:rPr lang="en-GB" sz="1800">
                          <a:effectLst/>
                        </a:rPr>
                        <a:t>Scientist</a:t>
                      </a:r>
                    </a:p>
                  </a:txBody>
                  <a:tcPr marL="90653" marR="90653" marT="45326" marB="45326"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GB" sz="1800" dirty="0">
                          <a:effectLst/>
                        </a:rPr>
                        <a:t>2</a:t>
                      </a:r>
                    </a:p>
                  </a:txBody>
                  <a:tcPr marL="90653" marR="90653" marT="45326" marB="45326"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810834814"/>
                  </a:ext>
                </a:extLst>
              </a:tr>
              <a:tr h="332392">
                <a:tc>
                  <a:txBody>
                    <a:bodyPr/>
                    <a:lstStyle/>
                    <a:p>
                      <a:pPr algn="r" fontAlgn="ctr"/>
                      <a:r>
                        <a:rPr lang="en-GB" sz="1800">
                          <a:effectLst/>
                        </a:rPr>
                        <a:t>Sales Representative</a:t>
                      </a:r>
                    </a:p>
                  </a:txBody>
                  <a:tcPr marL="90653" marR="90653" marT="45326" marB="45326"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800" dirty="0">
                          <a:effectLst/>
                        </a:rPr>
                        <a:t>1</a:t>
                      </a:r>
                    </a:p>
                  </a:txBody>
                  <a:tcPr marL="90653" marR="90653" marT="45326" marB="45326"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239077"/>
                  </a:ext>
                </a:extLst>
              </a:tr>
              <a:tr h="332392">
                <a:tc>
                  <a:txBody>
                    <a:bodyPr/>
                    <a:lstStyle/>
                    <a:p>
                      <a:pPr algn="r" fontAlgn="ctr"/>
                      <a:r>
                        <a:rPr lang="en-GB" sz="1800" dirty="0">
                          <a:effectLst/>
                        </a:rPr>
                        <a:t>Manager</a:t>
                      </a:r>
                    </a:p>
                  </a:txBody>
                  <a:tcPr marL="90653" marR="90653" marT="45326" marB="45326"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algn="ctr" fontAlgn="ctr"/>
                      <a:r>
                        <a:rPr lang="en-GB" sz="1800" dirty="0">
                          <a:effectLst/>
                        </a:rPr>
                        <a:t>1</a:t>
                      </a:r>
                    </a:p>
                  </a:txBody>
                  <a:tcPr marL="90653" marR="90653" marT="45326" marB="45326"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264289986"/>
                  </a:ext>
                </a:extLst>
              </a:tr>
            </a:tbl>
          </a:graphicData>
        </a:graphic>
      </p:graphicFrame>
      <p:pic>
        <p:nvPicPr>
          <p:cNvPr id="1031" name="Picture 7">
            <a:extLst>
              <a:ext uri="{FF2B5EF4-FFF2-40B4-BE49-F238E27FC236}">
                <a16:creationId xmlns:a16="http://schemas.microsoft.com/office/drawing/2014/main" id="{B0AF60E0-E154-B78E-93C2-FAF89E4BA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88" y="3333270"/>
            <a:ext cx="7083673" cy="342507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72B3E942-DD45-957C-5C77-9030E8CAC460}"/>
              </a:ext>
            </a:extLst>
          </p:cNvPr>
          <p:cNvSpPr txBox="1">
            <a:spLocks/>
          </p:cNvSpPr>
          <p:nvPr/>
        </p:nvSpPr>
        <p:spPr>
          <a:xfrm>
            <a:off x="523564" y="68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u="sng" dirty="0"/>
              <a:t>About the Dataset: </a:t>
            </a:r>
            <a:r>
              <a:rPr lang="en-GB" sz="2800" u="sng" dirty="0"/>
              <a:t>Sample Demographics: Occupation</a:t>
            </a:r>
          </a:p>
        </p:txBody>
      </p:sp>
      <p:sp>
        <p:nvSpPr>
          <p:cNvPr id="6" name="TextBox 5">
            <a:extLst>
              <a:ext uri="{FF2B5EF4-FFF2-40B4-BE49-F238E27FC236}">
                <a16:creationId xmlns:a16="http://schemas.microsoft.com/office/drawing/2014/main" id="{23AFF798-31EC-4D5C-DC75-EDCE6628EFF8}"/>
              </a:ext>
            </a:extLst>
          </p:cNvPr>
          <p:cNvSpPr txBox="1"/>
          <p:nvPr/>
        </p:nvSpPr>
        <p:spPr>
          <a:xfrm>
            <a:off x="196645" y="1153312"/>
            <a:ext cx="7669161" cy="2192908"/>
          </a:xfrm>
          <a:prstGeom prst="rect">
            <a:avLst/>
          </a:prstGeom>
          <a:noFill/>
        </p:spPr>
        <p:txBody>
          <a:bodyPr wrap="square" rtlCol="0">
            <a:spAutoFit/>
          </a:bodyPr>
          <a:lstStyle/>
          <a:p>
            <a:pPr marL="285750" indent="-285750">
              <a:buFont typeface="Arial" panose="020B0604020202020204" pitchFamily="34" charset="0"/>
              <a:buChar char="•"/>
            </a:pPr>
            <a:r>
              <a:rPr lang="en-GB" dirty="0"/>
              <a:t>The dataset contains a large number of people from the medical profession, with nurses and doctors together making up 40% of the sample. </a:t>
            </a:r>
          </a:p>
          <a:p>
            <a:pPr marL="285750" indent="-285750">
              <a:buFont typeface="Arial" panose="020B0604020202020204" pitchFamily="34" charset="0"/>
              <a:buChar char="•"/>
            </a:pPr>
            <a:r>
              <a:rPr lang="en-GB" i="1" dirty="0"/>
              <a:t>The sleep habits of these people could be different, as they may have better knowledge of sleep hygiene, for example.</a:t>
            </a:r>
          </a:p>
          <a:p>
            <a:pPr marL="285750" indent="-285750">
              <a:buFont typeface="Arial" panose="020B0604020202020204" pitchFamily="34" charset="0"/>
              <a:buChar char="•"/>
            </a:pPr>
            <a:endParaRPr lang="en-GB" sz="1050" dirty="0"/>
          </a:p>
          <a:p>
            <a:pPr marL="285750" indent="-285750">
              <a:buFont typeface="Arial" panose="020B0604020202020204" pitchFamily="34" charset="0"/>
              <a:buChar char="•"/>
            </a:pPr>
            <a:r>
              <a:rPr lang="en-GB" dirty="0"/>
              <a:t>Also, occupations involving manual labour are poorly represented.</a:t>
            </a:r>
          </a:p>
          <a:p>
            <a:pPr marL="285750" indent="-285750">
              <a:buFont typeface="Arial" panose="020B0604020202020204" pitchFamily="34" charset="0"/>
              <a:buChar char="•"/>
            </a:pPr>
            <a:r>
              <a:rPr lang="en-GB" i="1" dirty="0"/>
              <a:t>These jobs may require more physical rest; alternatively, people in these jobs could be fitter. The results may not generalise to people in these occupations.</a:t>
            </a:r>
            <a:endParaRPr lang="en-GB" dirty="0"/>
          </a:p>
        </p:txBody>
      </p:sp>
      <p:sp>
        <p:nvSpPr>
          <p:cNvPr id="2" name="Slide Number Placeholder 1">
            <a:extLst>
              <a:ext uri="{FF2B5EF4-FFF2-40B4-BE49-F238E27FC236}">
                <a16:creationId xmlns:a16="http://schemas.microsoft.com/office/drawing/2014/main" id="{035EE6C4-9B12-64CD-CA99-CE7843F81E0F}"/>
              </a:ext>
            </a:extLst>
          </p:cNvPr>
          <p:cNvSpPr>
            <a:spLocks noGrp="1"/>
          </p:cNvSpPr>
          <p:nvPr>
            <p:ph type="sldNum" sz="quarter" idx="12"/>
          </p:nvPr>
        </p:nvSpPr>
        <p:spPr/>
        <p:txBody>
          <a:bodyPr/>
          <a:lstStyle/>
          <a:p>
            <a:fld id="{816449E1-91FA-4B65-BA8E-80F14A361732}" type="slidenum">
              <a:rPr lang="en-GB" smtClean="0"/>
              <a:t>5</a:t>
            </a:fld>
            <a:endParaRPr lang="en-GB"/>
          </a:p>
        </p:txBody>
      </p:sp>
    </p:spTree>
    <p:extLst>
      <p:ext uri="{BB962C8B-B14F-4D97-AF65-F5344CB8AC3E}">
        <p14:creationId xmlns:p14="http://schemas.microsoft.com/office/powerpoint/2010/main" val="897317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7E69-296B-C3F1-7AAB-27541E6DC5E7}"/>
              </a:ext>
            </a:extLst>
          </p:cNvPr>
          <p:cNvSpPr>
            <a:spLocks noGrp="1"/>
          </p:cNvSpPr>
          <p:nvPr>
            <p:ph type="title"/>
          </p:nvPr>
        </p:nvSpPr>
        <p:spPr>
          <a:xfrm>
            <a:off x="838200" y="188149"/>
            <a:ext cx="10515600" cy="1325563"/>
          </a:xfrm>
        </p:spPr>
        <p:txBody>
          <a:bodyPr/>
          <a:lstStyle/>
          <a:p>
            <a:r>
              <a:rPr lang="en-GB" u="sng" dirty="0"/>
              <a:t>About the Dataset:</a:t>
            </a:r>
            <a:r>
              <a:rPr lang="en-GB" sz="2800" u="sng" dirty="0"/>
              <a:t> Visualising the Outcome Variables</a:t>
            </a:r>
            <a:endParaRPr lang="en-GB" u="sng" dirty="0"/>
          </a:p>
        </p:txBody>
      </p:sp>
      <p:sp>
        <p:nvSpPr>
          <p:cNvPr id="3" name="Content Placeholder 2">
            <a:extLst>
              <a:ext uri="{FF2B5EF4-FFF2-40B4-BE49-F238E27FC236}">
                <a16:creationId xmlns:a16="http://schemas.microsoft.com/office/drawing/2014/main" id="{068446B6-89CA-E21D-3E3B-DE5BE785818C}"/>
              </a:ext>
            </a:extLst>
          </p:cNvPr>
          <p:cNvSpPr>
            <a:spLocks noGrp="1"/>
          </p:cNvSpPr>
          <p:nvPr>
            <p:ph idx="1"/>
          </p:nvPr>
        </p:nvSpPr>
        <p:spPr>
          <a:xfrm>
            <a:off x="6353540" y="1376516"/>
            <a:ext cx="5474110" cy="2366462"/>
          </a:xfrm>
        </p:spPr>
        <p:txBody>
          <a:bodyPr>
            <a:normAutofit fontScale="55000" lnSpcReduction="20000"/>
          </a:bodyPr>
          <a:lstStyle/>
          <a:p>
            <a:pPr marL="0" indent="0" algn="ctr">
              <a:buNone/>
            </a:pPr>
            <a:r>
              <a:rPr lang="en-GB" sz="3300" u="sng" dirty="0"/>
              <a:t>Sleep Duration</a:t>
            </a:r>
          </a:p>
          <a:p>
            <a:r>
              <a:rPr lang="en-GB" sz="2900" dirty="0"/>
              <a:t>Scores for </a:t>
            </a:r>
            <a:r>
              <a:rPr lang="en-GB" sz="2900" i="1" dirty="0"/>
              <a:t>sleep duration </a:t>
            </a:r>
            <a:r>
              <a:rPr lang="en-GB" sz="2900" dirty="0"/>
              <a:t>ranged from 5.8-8.5, with a mean score of 7.08 (SD = 0.78).</a:t>
            </a:r>
          </a:p>
          <a:p>
            <a:r>
              <a:rPr lang="en-GB" sz="2900" dirty="0"/>
              <a:t>Very few participants slept for fewer than 6 hours, and relatively few slept for more than 8 hours.</a:t>
            </a:r>
          </a:p>
          <a:p>
            <a:r>
              <a:rPr lang="en-GB" sz="2900" dirty="0"/>
              <a:t>There are spikes in the distribution: the mode score is 7.2 hours (11 participants), followed by 6.5 hours (10 participants), and then jointly followed by 6.0 and 6.1 hours (9 participants). </a:t>
            </a:r>
            <a:r>
              <a:rPr lang="en-GB" sz="2900" i="1" dirty="0"/>
              <a:t>Sleeping for a round number of hours may be more common.</a:t>
            </a:r>
            <a:endParaRPr lang="en-GB" sz="2900" dirty="0"/>
          </a:p>
        </p:txBody>
      </p:sp>
      <p:cxnSp>
        <p:nvCxnSpPr>
          <p:cNvPr id="5" name="Straight Connector 4">
            <a:extLst>
              <a:ext uri="{FF2B5EF4-FFF2-40B4-BE49-F238E27FC236}">
                <a16:creationId xmlns:a16="http://schemas.microsoft.com/office/drawing/2014/main" id="{67627DBC-5F5D-2800-E753-44475DE64CB3}"/>
              </a:ext>
            </a:extLst>
          </p:cNvPr>
          <p:cNvCxnSpPr/>
          <p:nvPr/>
        </p:nvCxnSpPr>
        <p:spPr>
          <a:xfrm>
            <a:off x="6204155" y="1690688"/>
            <a:ext cx="0" cy="4936254"/>
          </a:xfrm>
          <a:prstGeom prst="line">
            <a:avLst/>
          </a:prstGeom>
        </p:spPr>
        <p:style>
          <a:lnRef idx="1">
            <a:schemeClr val="accent1"/>
          </a:lnRef>
          <a:fillRef idx="0">
            <a:schemeClr val="accent1"/>
          </a:fillRef>
          <a:effectRef idx="0">
            <a:schemeClr val="accent1"/>
          </a:effectRef>
          <a:fontRef idx="minor">
            <a:schemeClr val="tx1"/>
          </a:fontRef>
        </p:style>
      </p:cxnSp>
      <p:pic>
        <p:nvPicPr>
          <p:cNvPr id="2052" name="Picture 4">
            <a:extLst>
              <a:ext uri="{FF2B5EF4-FFF2-40B4-BE49-F238E27FC236}">
                <a16:creationId xmlns:a16="http://schemas.microsoft.com/office/drawing/2014/main" id="{9C084CAE-715F-C820-441A-C7C3705C81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687" y="3607191"/>
            <a:ext cx="3928749" cy="317215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ADC039FA-9330-E0E0-D80B-1B5415C02E9D}"/>
              </a:ext>
            </a:extLst>
          </p:cNvPr>
          <p:cNvSpPr txBox="1">
            <a:spLocks/>
          </p:cNvSpPr>
          <p:nvPr/>
        </p:nvSpPr>
        <p:spPr>
          <a:xfrm>
            <a:off x="570274" y="1376516"/>
            <a:ext cx="5624049" cy="2013439"/>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u="sng" dirty="0"/>
              <a:t>Sleep Quality</a:t>
            </a:r>
          </a:p>
          <a:p>
            <a:r>
              <a:rPr lang="en-GB" i="1" dirty="0"/>
              <a:t>Sleep quality</a:t>
            </a:r>
            <a:r>
              <a:rPr lang="en-GB" dirty="0"/>
              <a:t> scores ranged from 4-9, with a mean score of 7.15 (SD = 1.27)</a:t>
            </a:r>
          </a:p>
          <a:p>
            <a:r>
              <a:rPr lang="en-GB" dirty="0"/>
              <a:t>Most participants (92%) reporting a score in the top half of the scale (6-10).</a:t>
            </a:r>
          </a:p>
          <a:p>
            <a:r>
              <a:rPr lang="en-GB" dirty="0"/>
              <a:t>Roughly the same number of participants gave scores of 6, 7, and 8, with around 1/3 fewer giving a score of 9, and none giving a perfect score of 10.</a:t>
            </a:r>
          </a:p>
          <a:p>
            <a:endParaRPr lang="en-GB" dirty="0"/>
          </a:p>
        </p:txBody>
      </p:sp>
      <p:pic>
        <p:nvPicPr>
          <p:cNvPr id="2058" name="Picture 10">
            <a:extLst>
              <a:ext uri="{FF2B5EF4-FFF2-40B4-BE49-F238E27FC236}">
                <a16:creationId xmlns:a16="http://schemas.microsoft.com/office/drawing/2014/main" id="{E647477A-F6EE-1DC1-B8C4-C7EB495973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2583" y="3645540"/>
            <a:ext cx="4007409" cy="316301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57F1F95-07F8-6528-F86B-ABF3F27DD443}"/>
              </a:ext>
            </a:extLst>
          </p:cNvPr>
          <p:cNvSpPr>
            <a:spLocks noGrp="1"/>
          </p:cNvSpPr>
          <p:nvPr>
            <p:ph type="sldNum" sz="quarter" idx="12"/>
          </p:nvPr>
        </p:nvSpPr>
        <p:spPr/>
        <p:txBody>
          <a:bodyPr/>
          <a:lstStyle/>
          <a:p>
            <a:fld id="{816449E1-91FA-4B65-BA8E-80F14A361732}" type="slidenum">
              <a:rPr lang="en-GB" smtClean="0"/>
              <a:t>6</a:t>
            </a:fld>
            <a:endParaRPr lang="en-GB"/>
          </a:p>
        </p:txBody>
      </p:sp>
    </p:spTree>
    <p:extLst>
      <p:ext uri="{BB962C8B-B14F-4D97-AF65-F5344CB8AC3E}">
        <p14:creationId xmlns:p14="http://schemas.microsoft.com/office/powerpoint/2010/main" val="2323931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795AD-01E5-B816-DDEF-B7F882D9A187}"/>
              </a:ext>
            </a:extLst>
          </p:cNvPr>
          <p:cNvSpPr>
            <a:spLocks noGrp="1"/>
          </p:cNvSpPr>
          <p:nvPr>
            <p:ph type="title"/>
          </p:nvPr>
        </p:nvSpPr>
        <p:spPr/>
        <p:txBody>
          <a:bodyPr/>
          <a:lstStyle/>
          <a:p>
            <a:r>
              <a:rPr kumimoji="0" lang="en-GB" sz="4400" b="0" i="0" u="sng" strike="noStrike" kern="1200" cap="none" spc="0" normalizeH="0" baseline="0" noProof="0" dirty="0">
                <a:ln>
                  <a:noFill/>
                </a:ln>
                <a:solidFill>
                  <a:prstClr val="black"/>
                </a:solidFill>
                <a:effectLst/>
                <a:uLnTx/>
                <a:uFillTx/>
                <a:latin typeface="Calibri Light" panose="020F0302020204030204"/>
                <a:ea typeface="+mj-ea"/>
                <a:cs typeface="+mj-cs"/>
              </a:rPr>
              <a:t>About the Dataset:</a:t>
            </a:r>
            <a:r>
              <a:rPr kumimoji="0" lang="en-GB" sz="2800" b="0" i="0" u="sng" strike="noStrike" kern="1200" cap="none" spc="0" normalizeH="0" baseline="0" noProof="0" dirty="0">
                <a:ln>
                  <a:noFill/>
                </a:ln>
                <a:solidFill>
                  <a:prstClr val="black"/>
                </a:solidFill>
                <a:effectLst/>
                <a:uLnTx/>
                <a:uFillTx/>
                <a:latin typeface="Calibri Light" panose="020F0302020204030204"/>
                <a:ea typeface="+mj-ea"/>
                <a:cs typeface="+mj-cs"/>
              </a:rPr>
              <a:t> Visualising the Outcome Variables</a:t>
            </a:r>
            <a:endParaRPr lang="en-GB" dirty="0"/>
          </a:p>
        </p:txBody>
      </p:sp>
      <p:sp>
        <p:nvSpPr>
          <p:cNvPr id="3" name="Content Placeholder 2">
            <a:extLst>
              <a:ext uri="{FF2B5EF4-FFF2-40B4-BE49-F238E27FC236}">
                <a16:creationId xmlns:a16="http://schemas.microsoft.com/office/drawing/2014/main" id="{75C64750-ED14-A65E-4FE2-5EEA3F3D9CD6}"/>
              </a:ext>
            </a:extLst>
          </p:cNvPr>
          <p:cNvSpPr>
            <a:spLocks noGrp="1"/>
          </p:cNvSpPr>
          <p:nvPr>
            <p:ph idx="1"/>
          </p:nvPr>
        </p:nvSpPr>
        <p:spPr>
          <a:xfrm>
            <a:off x="639097" y="1825625"/>
            <a:ext cx="5456903" cy="4594840"/>
          </a:xfrm>
        </p:spPr>
        <p:txBody>
          <a:bodyPr>
            <a:normAutofit/>
          </a:bodyPr>
          <a:lstStyle/>
          <a:p>
            <a:r>
              <a:rPr lang="en-GB" sz="2400" dirty="0"/>
              <a:t>Further, there is a positive correlation between Sleep Duration and Quality of sleep.</a:t>
            </a:r>
          </a:p>
          <a:p>
            <a:r>
              <a:rPr lang="en-GB" sz="2400" dirty="0"/>
              <a:t>Sleeping longer tends to occur with subjective ratings of better quality sleep.</a:t>
            </a:r>
          </a:p>
          <a:p>
            <a:r>
              <a:rPr lang="en-GB" sz="2400" dirty="0"/>
              <a:t>If there is a causal relationship, we can’t infer the direction:</a:t>
            </a:r>
          </a:p>
          <a:p>
            <a:pPr lvl="1"/>
            <a:r>
              <a:rPr lang="en-GB" sz="2000" i="1" dirty="0"/>
              <a:t>Sleeping longer may cause people to feel their sleep is better quality.</a:t>
            </a:r>
          </a:p>
          <a:p>
            <a:pPr lvl="1"/>
            <a:r>
              <a:rPr lang="en-GB" sz="2000" i="1" dirty="0"/>
              <a:t>Having better quality sleep may cause people to sleep longer.</a:t>
            </a:r>
          </a:p>
        </p:txBody>
      </p:sp>
      <p:pic>
        <p:nvPicPr>
          <p:cNvPr id="1026" name="Picture 2">
            <a:extLst>
              <a:ext uri="{FF2B5EF4-FFF2-40B4-BE49-F238E27FC236}">
                <a16:creationId xmlns:a16="http://schemas.microsoft.com/office/drawing/2014/main" id="{B7F24AA0-22A7-9DFF-871E-93DF2DB681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2135" y="1825625"/>
            <a:ext cx="5314950" cy="43529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B1CD0DA4-AACF-A753-7CC5-9E6DACD9FAC3}"/>
              </a:ext>
            </a:extLst>
          </p:cNvPr>
          <p:cNvSpPr>
            <a:spLocks noGrp="1"/>
          </p:cNvSpPr>
          <p:nvPr>
            <p:ph type="sldNum" sz="quarter" idx="12"/>
          </p:nvPr>
        </p:nvSpPr>
        <p:spPr/>
        <p:txBody>
          <a:bodyPr/>
          <a:lstStyle/>
          <a:p>
            <a:fld id="{816449E1-91FA-4B65-BA8E-80F14A361732}" type="slidenum">
              <a:rPr lang="en-GB" smtClean="0"/>
              <a:t>7</a:t>
            </a:fld>
            <a:endParaRPr lang="en-GB"/>
          </a:p>
        </p:txBody>
      </p:sp>
    </p:spTree>
    <p:extLst>
      <p:ext uri="{BB962C8B-B14F-4D97-AF65-F5344CB8AC3E}">
        <p14:creationId xmlns:p14="http://schemas.microsoft.com/office/powerpoint/2010/main" val="3504050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B9384-57EA-1AB0-6115-6340F5CD2E68}"/>
              </a:ext>
            </a:extLst>
          </p:cNvPr>
          <p:cNvSpPr>
            <a:spLocks noGrp="1"/>
          </p:cNvSpPr>
          <p:nvPr>
            <p:ph type="title"/>
          </p:nvPr>
        </p:nvSpPr>
        <p:spPr/>
        <p:txBody>
          <a:bodyPr/>
          <a:lstStyle/>
          <a:p>
            <a:r>
              <a:rPr lang="en-GB" u="sng" dirty="0"/>
              <a:t>Data Analysis Objectives</a:t>
            </a:r>
          </a:p>
        </p:txBody>
      </p:sp>
      <p:sp>
        <p:nvSpPr>
          <p:cNvPr id="3" name="Content Placeholder 2">
            <a:extLst>
              <a:ext uri="{FF2B5EF4-FFF2-40B4-BE49-F238E27FC236}">
                <a16:creationId xmlns:a16="http://schemas.microsoft.com/office/drawing/2014/main" id="{ABF8C06B-5D91-8245-EF81-25CE6F42D1EB}"/>
              </a:ext>
            </a:extLst>
          </p:cNvPr>
          <p:cNvSpPr>
            <a:spLocks noGrp="1"/>
          </p:cNvSpPr>
          <p:nvPr>
            <p:ph idx="1"/>
          </p:nvPr>
        </p:nvSpPr>
        <p:spPr>
          <a:xfrm>
            <a:off x="619433" y="1825625"/>
            <a:ext cx="11071122" cy="4351338"/>
          </a:xfrm>
        </p:spPr>
        <p:txBody>
          <a:bodyPr>
            <a:normAutofit fontScale="92500" lnSpcReduction="20000"/>
          </a:bodyPr>
          <a:lstStyle/>
          <a:p>
            <a:pPr marL="0" indent="0">
              <a:buNone/>
            </a:pPr>
            <a:r>
              <a:rPr lang="en-GB" b="1" dirty="0">
                <a:solidFill>
                  <a:srgbClr val="FF9900"/>
                </a:solidFill>
              </a:rPr>
              <a:t>Objective A)</a:t>
            </a:r>
            <a:r>
              <a:rPr lang="en-GB" dirty="0"/>
              <a:t> Determine the relationship between sleep and demographic factors.</a:t>
            </a:r>
            <a:endParaRPr lang="en-GB" i="1" dirty="0"/>
          </a:p>
          <a:p>
            <a:pPr marL="457200" lvl="1" indent="0">
              <a:buNone/>
            </a:pPr>
            <a:r>
              <a:rPr lang="en-GB" b="1" dirty="0">
                <a:solidFill>
                  <a:srgbClr val="0070C0"/>
                </a:solidFill>
              </a:rPr>
              <a:t>Analysis 1)</a:t>
            </a:r>
            <a:r>
              <a:rPr lang="en-GB" dirty="0"/>
              <a:t> Are </a:t>
            </a:r>
            <a:r>
              <a:rPr lang="en-GB" b="1" dirty="0"/>
              <a:t>gender</a:t>
            </a:r>
            <a:r>
              <a:rPr lang="en-GB" dirty="0"/>
              <a:t>, </a:t>
            </a:r>
            <a:r>
              <a:rPr lang="en-GB" b="1" dirty="0"/>
              <a:t>age</a:t>
            </a:r>
            <a:r>
              <a:rPr lang="en-GB" dirty="0"/>
              <a:t>, and </a:t>
            </a:r>
            <a:r>
              <a:rPr lang="en-GB" b="1" dirty="0"/>
              <a:t>occupation</a:t>
            </a:r>
            <a:r>
              <a:rPr lang="en-GB" dirty="0"/>
              <a:t> associated with sleep duration/quality?</a:t>
            </a:r>
          </a:p>
          <a:p>
            <a:pPr marL="457200" lvl="1" indent="0">
              <a:buNone/>
            </a:pPr>
            <a:endParaRPr lang="en-GB" sz="1000" dirty="0"/>
          </a:p>
          <a:p>
            <a:pPr marL="0" indent="0">
              <a:buNone/>
            </a:pPr>
            <a:r>
              <a:rPr lang="en-GB" b="1" dirty="0">
                <a:solidFill>
                  <a:srgbClr val="FF9900"/>
                </a:solidFill>
              </a:rPr>
              <a:t>Objective B)</a:t>
            </a:r>
            <a:r>
              <a:rPr lang="en-GB" dirty="0">
                <a:solidFill>
                  <a:srgbClr val="FF9900"/>
                </a:solidFill>
              </a:rPr>
              <a:t> </a:t>
            </a:r>
            <a:r>
              <a:rPr lang="en-GB" dirty="0"/>
              <a:t>Determine the relationship between sleep and health factors: exercise, weight, stress, and sleep disorders.</a:t>
            </a:r>
          </a:p>
          <a:p>
            <a:pPr marL="457200" lvl="1" indent="0">
              <a:buNone/>
            </a:pPr>
            <a:r>
              <a:rPr lang="en-GB" b="1" dirty="0">
                <a:solidFill>
                  <a:srgbClr val="0070C0"/>
                </a:solidFill>
              </a:rPr>
              <a:t>Analysis 2)</a:t>
            </a:r>
            <a:r>
              <a:rPr lang="en-GB" dirty="0"/>
              <a:t> Are </a:t>
            </a:r>
            <a:r>
              <a:rPr lang="en-GB" b="1" dirty="0"/>
              <a:t>physical activity</a:t>
            </a:r>
            <a:r>
              <a:rPr lang="en-GB" dirty="0"/>
              <a:t>, </a:t>
            </a:r>
            <a:r>
              <a:rPr lang="en-GB" b="1" dirty="0"/>
              <a:t>BMI category</a:t>
            </a:r>
            <a:r>
              <a:rPr lang="en-GB" dirty="0"/>
              <a:t>, </a:t>
            </a:r>
            <a:r>
              <a:rPr lang="en-GB" b="1" dirty="0"/>
              <a:t>heart rate</a:t>
            </a:r>
            <a:r>
              <a:rPr lang="en-GB" dirty="0"/>
              <a:t>, and </a:t>
            </a:r>
            <a:r>
              <a:rPr lang="en-GB" b="1" dirty="0"/>
              <a:t>blood pressure </a:t>
            </a:r>
            <a:r>
              <a:rPr lang="en-GB" dirty="0"/>
              <a:t>associated with sleep duration/quality?</a:t>
            </a:r>
          </a:p>
          <a:p>
            <a:pPr marL="457200" lvl="1" indent="0">
              <a:buNone/>
            </a:pPr>
            <a:r>
              <a:rPr lang="en-GB" b="1" dirty="0">
                <a:solidFill>
                  <a:srgbClr val="0070C0"/>
                </a:solidFill>
              </a:rPr>
              <a:t>Analysis 3)</a:t>
            </a:r>
            <a:r>
              <a:rPr lang="en-GB" dirty="0"/>
              <a:t> Is </a:t>
            </a:r>
            <a:r>
              <a:rPr lang="en-GB" b="1" dirty="0"/>
              <a:t>stress level </a:t>
            </a:r>
            <a:r>
              <a:rPr lang="en-GB" dirty="0"/>
              <a:t>associated with sleep duration/quality? </a:t>
            </a:r>
          </a:p>
          <a:p>
            <a:pPr marL="457200" lvl="1" indent="0">
              <a:buNone/>
            </a:pPr>
            <a:r>
              <a:rPr lang="en-GB" b="1" dirty="0">
                <a:solidFill>
                  <a:srgbClr val="0070C0"/>
                </a:solidFill>
              </a:rPr>
              <a:t>Analysis 4)</a:t>
            </a:r>
            <a:r>
              <a:rPr lang="en-GB" dirty="0"/>
              <a:t> How are different </a:t>
            </a:r>
            <a:r>
              <a:rPr lang="en-GB" b="1" dirty="0"/>
              <a:t>sleep disorders </a:t>
            </a:r>
            <a:r>
              <a:rPr lang="en-GB" dirty="0"/>
              <a:t>associated with sleep duration/quality?</a:t>
            </a:r>
          </a:p>
          <a:p>
            <a:pPr marL="457200" lvl="1" indent="0">
              <a:buNone/>
            </a:pPr>
            <a:endParaRPr lang="en-GB" dirty="0"/>
          </a:p>
          <a:p>
            <a:pPr>
              <a:buFont typeface="Wingdings" panose="05000000000000000000" pitchFamily="2" charset="2"/>
              <a:buChar char="Ø"/>
            </a:pPr>
            <a:r>
              <a:rPr lang="en-GB" b="1" dirty="0">
                <a:solidFill>
                  <a:srgbClr val="00B050"/>
                </a:solidFill>
              </a:rPr>
              <a:t>Give recommendations </a:t>
            </a:r>
            <a:r>
              <a:rPr lang="en-GB" dirty="0"/>
              <a:t>for improving sleep.</a:t>
            </a:r>
          </a:p>
          <a:p>
            <a:pPr lvl="1"/>
            <a:r>
              <a:rPr lang="en-GB" dirty="0"/>
              <a:t>Could changing occupation, increasing exercise, losing weight, reducing stress, or treating sleep disorders improve sleep quality/duration?</a:t>
            </a:r>
          </a:p>
        </p:txBody>
      </p:sp>
      <p:sp>
        <p:nvSpPr>
          <p:cNvPr id="4" name="Slide Number Placeholder 3">
            <a:extLst>
              <a:ext uri="{FF2B5EF4-FFF2-40B4-BE49-F238E27FC236}">
                <a16:creationId xmlns:a16="http://schemas.microsoft.com/office/drawing/2014/main" id="{3B14FCB1-6086-A9E5-44B2-7793279296DE}"/>
              </a:ext>
            </a:extLst>
          </p:cNvPr>
          <p:cNvSpPr>
            <a:spLocks noGrp="1"/>
          </p:cNvSpPr>
          <p:nvPr>
            <p:ph type="sldNum" sz="quarter" idx="12"/>
          </p:nvPr>
        </p:nvSpPr>
        <p:spPr/>
        <p:txBody>
          <a:bodyPr/>
          <a:lstStyle/>
          <a:p>
            <a:fld id="{816449E1-91FA-4B65-BA8E-80F14A361732}" type="slidenum">
              <a:rPr lang="en-GB" smtClean="0"/>
              <a:t>8</a:t>
            </a:fld>
            <a:endParaRPr lang="en-GB"/>
          </a:p>
        </p:txBody>
      </p:sp>
    </p:spTree>
    <p:extLst>
      <p:ext uri="{BB962C8B-B14F-4D97-AF65-F5344CB8AC3E}">
        <p14:creationId xmlns:p14="http://schemas.microsoft.com/office/powerpoint/2010/main" val="432104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9827-67C7-1846-31CE-7CFBB409BD78}"/>
              </a:ext>
            </a:extLst>
          </p:cNvPr>
          <p:cNvSpPr>
            <a:spLocks noGrp="1"/>
          </p:cNvSpPr>
          <p:nvPr>
            <p:ph type="title"/>
          </p:nvPr>
        </p:nvSpPr>
        <p:spPr>
          <a:xfrm>
            <a:off x="615745" y="453616"/>
            <a:ext cx="10960510" cy="1325563"/>
          </a:xfrm>
        </p:spPr>
        <p:txBody>
          <a:bodyPr>
            <a:noAutofit/>
          </a:bodyPr>
          <a:lstStyle/>
          <a:p>
            <a:pPr algn="ctr"/>
            <a:r>
              <a:rPr lang="en-GB" sz="2800" u="sng" dirty="0"/>
              <a:t>Analysis 1</a:t>
            </a:r>
            <a:br>
              <a:rPr lang="en-GB" sz="4000" dirty="0"/>
            </a:br>
            <a:r>
              <a:rPr lang="en-GB" sz="4000" dirty="0"/>
              <a:t>How are </a:t>
            </a:r>
            <a:r>
              <a:rPr lang="en-GB" sz="4000" b="1" dirty="0">
                <a:solidFill>
                  <a:srgbClr val="0070C0"/>
                </a:solidFill>
              </a:rPr>
              <a:t>Gender</a:t>
            </a:r>
            <a:r>
              <a:rPr lang="en-GB" sz="4000" dirty="0"/>
              <a:t>, </a:t>
            </a:r>
            <a:r>
              <a:rPr lang="en-GB" sz="4000" b="1" dirty="0">
                <a:solidFill>
                  <a:srgbClr val="0070C0"/>
                </a:solidFill>
              </a:rPr>
              <a:t>Age</a:t>
            </a:r>
            <a:r>
              <a:rPr lang="en-GB" sz="4000" dirty="0"/>
              <a:t>, and </a:t>
            </a:r>
            <a:r>
              <a:rPr lang="en-GB" sz="4000" b="1" dirty="0">
                <a:solidFill>
                  <a:srgbClr val="0070C0"/>
                </a:solidFill>
              </a:rPr>
              <a:t>Occupation</a:t>
            </a:r>
            <a:r>
              <a:rPr lang="en-GB" sz="4000" dirty="0"/>
              <a:t> Related to Sleep Quality &amp; Duration?</a:t>
            </a:r>
          </a:p>
        </p:txBody>
      </p:sp>
      <p:sp>
        <p:nvSpPr>
          <p:cNvPr id="3" name="Content Placeholder 2">
            <a:extLst>
              <a:ext uri="{FF2B5EF4-FFF2-40B4-BE49-F238E27FC236}">
                <a16:creationId xmlns:a16="http://schemas.microsoft.com/office/drawing/2014/main" id="{17F1E9FF-446D-0BDF-B544-E26C2F3306E1}"/>
              </a:ext>
            </a:extLst>
          </p:cNvPr>
          <p:cNvSpPr>
            <a:spLocks noGrp="1"/>
          </p:cNvSpPr>
          <p:nvPr>
            <p:ph idx="1"/>
          </p:nvPr>
        </p:nvSpPr>
        <p:spPr>
          <a:xfrm>
            <a:off x="838200" y="2280521"/>
            <a:ext cx="10515600" cy="4351338"/>
          </a:xfrm>
        </p:spPr>
        <p:txBody>
          <a:bodyPr>
            <a:normAutofit/>
          </a:bodyPr>
          <a:lstStyle/>
          <a:p>
            <a:pPr marL="0" indent="0" algn="ctr">
              <a:buNone/>
            </a:pPr>
            <a:r>
              <a:rPr lang="en-GB" sz="2400" u="sng" dirty="0"/>
              <a:t>Key Questions</a:t>
            </a:r>
          </a:p>
          <a:p>
            <a:pPr algn="ctr"/>
            <a:r>
              <a:rPr lang="en-GB" sz="2400" dirty="0"/>
              <a:t>Should recommendations for improving sleep differ for people of different age groups, for males and females, or for people in different occupations?</a:t>
            </a:r>
          </a:p>
          <a:p>
            <a:pPr algn="ctr"/>
            <a:r>
              <a:rPr lang="en-GB" sz="2400" dirty="0"/>
              <a:t>Could changing occupation help improve sleep?</a:t>
            </a:r>
          </a:p>
        </p:txBody>
      </p:sp>
      <p:sp>
        <p:nvSpPr>
          <p:cNvPr id="4" name="Slide Number Placeholder 3">
            <a:extLst>
              <a:ext uri="{FF2B5EF4-FFF2-40B4-BE49-F238E27FC236}">
                <a16:creationId xmlns:a16="http://schemas.microsoft.com/office/drawing/2014/main" id="{340296B9-4CA3-42BB-5B38-B6B83FB6C4C0}"/>
              </a:ext>
            </a:extLst>
          </p:cNvPr>
          <p:cNvSpPr>
            <a:spLocks noGrp="1"/>
          </p:cNvSpPr>
          <p:nvPr>
            <p:ph type="sldNum" sz="quarter" idx="12"/>
          </p:nvPr>
        </p:nvSpPr>
        <p:spPr/>
        <p:txBody>
          <a:bodyPr/>
          <a:lstStyle/>
          <a:p>
            <a:fld id="{816449E1-91FA-4B65-BA8E-80F14A361732}" type="slidenum">
              <a:rPr lang="en-GB" smtClean="0"/>
              <a:t>9</a:t>
            </a:fld>
            <a:endParaRPr lang="en-GB"/>
          </a:p>
        </p:txBody>
      </p:sp>
    </p:spTree>
    <p:extLst>
      <p:ext uri="{BB962C8B-B14F-4D97-AF65-F5344CB8AC3E}">
        <p14:creationId xmlns:p14="http://schemas.microsoft.com/office/powerpoint/2010/main" val="981020663"/>
      </p:ext>
    </p:extLst>
  </p:cSld>
  <p:clrMapOvr>
    <a:masterClrMapping/>
  </p:clrMapOvr>
</p:sld>
</file>

<file path=ppt/theme/theme1.xml><?xml version="1.0" encoding="utf-8"?>
<a:theme xmlns:a="http://schemas.openxmlformats.org/drawingml/2006/main" name="Retrospec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826</TotalTime>
  <Words>3718</Words>
  <Application>Microsoft Office PowerPoint</Application>
  <PresentationFormat>Widescreen</PresentationFormat>
  <Paragraphs>397</Paragraphs>
  <Slides>26</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Arial</vt:lpstr>
      <vt:lpstr>Calibri</vt:lpstr>
      <vt:lpstr>Calibri Light</vt:lpstr>
      <vt:lpstr>Wingdings</vt:lpstr>
      <vt:lpstr>Retrospect</vt:lpstr>
      <vt:lpstr>Office Theme</vt:lpstr>
      <vt:lpstr>Portfolio Project Luke Eaton</vt:lpstr>
      <vt:lpstr>Contents</vt:lpstr>
      <vt:lpstr>About the Dataset</vt:lpstr>
      <vt:lpstr>About the Dataset: Sample Demographics: Gender &amp; Age</vt:lpstr>
      <vt:lpstr>PowerPoint Presentation</vt:lpstr>
      <vt:lpstr>About the Dataset: Visualising the Outcome Variables</vt:lpstr>
      <vt:lpstr>About the Dataset: Visualising the Outcome Variables</vt:lpstr>
      <vt:lpstr>Data Analysis Objectives</vt:lpstr>
      <vt:lpstr>Analysis 1 How are Gender, Age, and Occupation Related to Sleep Quality &amp; Duration?</vt:lpstr>
      <vt:lpstr>1a) Sleep vs. Demographic Factors: Gender</vt:lpstr>
      <vt:lpstr>1b) Sleep vs. Demographic Factors: Age</vt:lpstr>
      <vt:lpstr>1a/b) Sleep vs. Demographic Factors: Age/Gender interaction</vt:lpstr>
      <vt:lpstr>1c) Sleep vs. Demographic Factors: Occupation</vt:lpstr>
      <vt:lpstr>Analysis 2 What is the Relationship Between Sleep and Exercise, Fitness, and Health?</vt:lpstr>
      <vt:lpstr>2ai) Sleep vs. Health: Exercise &amp; Fitness</vt:lpstr>
      <vt:lpstr>2aii) Sleep vs. Health: Exercise &amp; Fitness:  Gender &amp; Age Differences</vt:lpstr>
      <vt:lpstr>2b) Sleep vs. Health: Blood Pressure &amp; BMI</vt:lpstr>
      <vt:lpstr>Analysis 3 What is the relationship between stress and sleep?</vt:lpstr>
      <vt:lpstr>3) Sleep vs. Stress</vt:lpstr>
      <vt:lpstr>Analysis 4 How much do sleep disorders reduce sleep quality/duration?</vt:lpstr>
      <vt:lpstr>4) Sleep vs. Sleep Disorders</vt:lpstr>
      <vt:lpstr>4) Sleep vs Sleep Disorders: Age &amp; Gender Differences</vt:lpstr>
      <vt:lpstr>Summary, Recommendations, &amp; Further Analyses</vt:lpstr>
      <vt:lpstr>Summary &amp; Recommendations P1</vt:lpstr>
      <vt:lpstr>Summary &amp; Recommendations P2</vt:lpstr>
      <vt:lpstr>Further Analyses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Luke Eaton</dc:creator>
  <cp:lastModifiedBy>Luke Eaton</cp:lastModifiedBy>
  <cp:revision>1</cp:revision>
  <dcterms:created xsi:type="dcterms:W3CDTF">2024-08-12T17:07:55Z</dcterms:created>
  <dcterms:modified xsi:type="dcterms:W3CDTF">2024-09-08T18:20:18Z</dcterms:modified>
</cp:coreProperties>
</file>