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sv-SE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sv-S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sv-S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sv-S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sv-S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sv-S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sv-S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sv-SE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sv-SE" sz="7200">
                <a:solidFill>
                  <a:srgbClr val="ffffff"/>
                </a:solidFill>
                <a:latin typeface="Armalite Rifle"/>
              </a:rPr>
              <a:t>Royal Hearts</a:t>
            </a:r>
            <a:r>
              <a:rPr lang="sv-SE" sz="7200">
                <a:solidFill>
                  <a:srgbClr val="ffffff"/>
                </a:solidFill>
                <a:latin typeface="Armalite Rifle"/>
              </a:rPr>
              <a:t>
</a:t>
            </a:r>
            <a:r>
              <a:rPr lang="sv-SE" sz="7200">
                <a:solidFill>
                  <a:srgbClr val="ffffff"/>
                </a:solidFill>
                <a:latin typeface="Armalite Rifle"/>
              </a:rPr>
              <a:t>matkasse</a:t>
            </a:r>
            <a:endParaRPr/>
          </a:p>
        </p:txBody>
      </p:sp>
      <p:pic>
        <p:nvPicPr>
          <p:cNvPr descr="" id="3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0" y="1819080"/>
            <a:ext cx="6399000" cy="487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sv-SE" sz="5400">
                <a:solidFill>
                  <a:srgbClr val="ffffff"/>
                </a:solidFill>
                <a:latin typeface="Armalite Rifle"/>
              </a:rPr>
              <a:t>Systembeskrivning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4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112000"/>
            <a:ext cx="2437560" cy="2437560"/>
          </a:xfrm>
          <a:prstGeom prst="rect">
            <a:avLst/>
          </a:prstGeom>
          <a:ln>
            <a:noFill/>
          </a:ln>
        </p:spPr>
      </p:pic>
      <p:sp>
        <p:nvSpPr>
          <p:cNvPr id="41" name="TextShape 3"/>
          <p:cNvSpPr txBox="1"/>
          <p:nvPr/>
        </p:nvSpPr>
        <p:spPr>
          <a:xfrm>
            <a:off x="1872000" y="2520000"/>
            <a:ext cx="6552000" cy="3744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25000"/>
              <a:buFont typeface="StarSymbol"/>
              <a:buChar char=""/>
            </a:pPr>
            <a:r>
              <a:rPr lang="sv-SE" sz="3600">
                <a:latin typeface="Ubuntu Medium"/>
              </a:rPr>
              <a:t>Komponenter</a:t>
            </a:r>
            <a:endParaRPr/>
          </a:p>
          <a:p>
            <a:pPr>
              <a:buSzPct val="25000"/>
              <a:buFont typeface="StarSymbol"/>
              <a:buChar char=""/>
            </a:pPr>
            <a:r>
              <a:rPr lang="sv-SE" sz="3600">
                <a:latin typeface="Ubuntu Medium"/>
              </a:rPr>
              <a:t>3PP's</a:t>
            </a:r>
            <a:endParaRPr/>
          </a:p>
          <a:p>
            <a:pPr>
              <a:buSzPct val="25000"/>
              <a:buFont typeface="StarSymbol"/>
              <a:buChar char=""/>
            </a:pPr>
            <a:r>
              <a:rPr lang="sv-SE" sz="3600">
                <a:latin typeface="Ubuntu Medium"/>
              </a:rPr>
              <a:t>Installation &amp; konfiguration 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1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out">
                                      <p:cBhvr additive="repl">
                                        <p:cTn dur="2000" id="9"/>
                                        <p:tgtEl>
                                          <p:spTgt spid="41">
                                            <p:txEl>
                                              <p:pRg end="12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0">
                      <p:stCondLst>
                        <p:cond delay="indefinite"/>
                      </p:stCondLst>
                      <p:childTnLst>
                        <p:par>
                          <p:cTn fill="freeze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18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out">
                                      <p:cBhvr additive="repl">
                                        <p:cTn dur="2000" id="14"/>
                                        <p:tgtEl>
                                          <p:spTgt spid="41">
                                            <p:txEl>
                                              <p:pRg end="18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5">
                      <p:stCondLst>
                        <p:cond delay="indefinite"/>
                      </p:stCondLst>
                      <p:childTnLst>
                        <p:par>
                          <p:cTn fill="freeze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4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out">
                                      <p:cBhvr additive="repl">
                                        <p:cTn dur="2000" id="19"/>
                                        <p:tgtEl>
                                          <p:spTgt spid="41">
                                            <p:txEl>
                                              <p:pRg end="4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sv-SE" sz="5400">
                <a:solidFill>
                  <a:srgbClr val="ffffff"/>
                </a:solidFill>
                <a:latin typeface="Armalite Rifle"/>
              </a:rPr>
              <a:t>Github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-360" y="4703040"/>
            <a:ext cx="2856960" cy="2856960"/>
          </a:xfrm>
          <a:prstGeom prst="rect">
            <a:avLst/>
          </a:prstGeom>
          <a:ln>
            <a:noFill/>
          </a:ln>
        </p:spPr>
      </p:pic>
      <p:sp>
        <p:nvSpPr>
          <p:cNvPr id="45" name="TextShape 3"/>
          <p:cNvSpPr txBox="1"/>
          <p:nvPr/>
        </p:nvSpPr>
        <p:spPr>
          <a:xfrm>
            <a:off x="2863080" y="2520000"/>
            <a:ext cx="4603320" cy="15127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25000"/>
              <a:buFont typeface="StarSymbol"/>
              <a:buChar char=""/>
            </a:pPr>
            <a:r>
              <a:rPr lang="sv-SE" sz="2600">
                <a:latin typeface="Ubuntu Medium"/>
              </a:rPr>
              <a:t>Vad är GitHub?</a:t>
            </a:r>
            <a:endParaRPr/>
          </a:p>
          <a:p>
            <a:pPr>
              <a:buSzPct val="25000"/>
              <a:buFont typeface="StarSymbol"/>
              <a:buChar char=""/>
            </a:pPr>
            <a:r>
              <a:rPr lang="sv-SE" sz="2600">
                <a:latin typeface="Ubuntu Medium"/>
              </a:rPr>
              <a:t>struktur på källkod</a:t>
            </a:r>
            <a:endParaRPr/>
          </a:p>
          <a:p>
            <a:pPr>
              <a:buSzPct val="25000"/>
              <a:buFont typeface="StarSymbol"/>
              <a:buChar char=""/>
            </a:pPr>
            <a:r>
              <a:rPr lang="sv-SE" sz="2600">
                <a:latin typeface="Ubuntu Medium"/>
              </a:rPr>
              <a:t>Kodexempel</a:t>
            </a:r>
            <a:endParaRPr/>
          </a:p>
        </p:txBody>
      </p:sp>
    </p:spTree>
  </p:cSld>
  <p:timing>
    <p:tnLst>
      <p:par>
        <p:cTn dur="indefinite" id="20" nodeType="tmRoot" restart="never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sv-SE" sz="5400">
                <a:solidFill>
                  <a:srgbClr val="ffffff"/>
                </a:solidFill>
                <a:latin typeface="Armalite Rifle"/>
              </a:rPr>
              <a:t>Databas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4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00" y="3750480"/>
            <a:ext cx="3809160" cy="3809160"/>
          </a:xfrm>
          <a:prstGeom prst="rect">
            <a:avLst/>
          </a:prstGeom>
          <a:ln>
            <a:noFill/>
          </a:ln>
        </p:spPr>
      </p:pic>
      <p:sp>
        <p:nvSpPr>
          <p:cNvPr id="49" name="TextShape 3"/>
          <p:cNvSpPr txBox="1"/>
          <p:nvPr/>
        </p:nvSpPr>
        <p:spPr>
          <a:xfrm>
            <a:off x="864000" y="2160000"/>
            <a:ext cx="3456000" cy="1117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sv-SE" sz="3600">
                <a:latin typeface="Ubuntu Medium"/>
              </a:rPr>
              <a:t>MySQL</a:t>
            </a:r>
            <a:endParaRPr/>
          </a:p>
          <a:p>
            <a:r>
              <a:rPr lang="sv-SE" sz="3600">
                <a:latin typeface="Ubuntu Medium"/>
              </a:rPr>
              <a:t>Many to many</a:t>
            </a:r>
            <a:endParaRPr/>
          </a:p>
        </p:txBody>
      </p:sp>
      <p:sp>
        <p:nvSpPr>
          <p:cNvPr id="50" name="TextShape 4"/>
          <p:cNvSpPr txBox="1"/>
          <p:nvPr/>
        </p:nvSpPr>
        <p:spPr>
          <a:xfrm>
            <a:off x="4968000" y="2160000"/>
            <a:ext cx="3456000" cy="4200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sv-SE" sz="3600">
                <a:latin typeface="Ubuntu Medium"/>
              </a:rPr>
              <a:t>Användare</a:t>
            </a:r>
            <a:endParaRPr/>
          </a:p>
          <a:p>
            <a:r>
              <a:rPr lang="sv-SE" sz="3600">
                <a:latin typeface="Ubuntu Medium"/>
              </a:rPr>
              <a:t>Städer</a:t>
            </a:r>
            <a:endParaRPr/>
          </a:p>
          <a:p>
            <a:r>
              <a:rPr lang="sv-SE" sz="3600">
                <a:latin typeface="Ubuntu Medium"/>
              </a:rPr>
              <a:t>Affär</a:t>
            </a:r>
            <a:endParaRPr/>
          </a:p>
          <a:p>
            <a:r>
              <a:rPr lang="sv-SE" sz="3600">
                <a:latin typeface="Ubuntu Medium"/>
              </a:rPr>
              <a:t>Grossist</a:t>
            </a:r>
            <a:endParaRPr/>
          </a:p>
          <a:p>
            <a:r>
              <a:rPr lang="sv-SE" sz="3600">
                <a:latin typeface="Ubuntu Medium"/>
              </a:rPr>
              <a:t>Kategorier</a:t>
            </a:r>
            <a:endParaRPr/>
          </a:p>
          <a:p>
            <a:r>
              <a:rPr lang="sv-SE" sz="3600">
                <a:latin typeface="Ubuntu Medium"/>
              </a:rPr>
              <a:t>Produkter</a:t>
            </a:r>
            <a:endParaRPr/>
          </a:p>
          <a:p>
            <a:r>
              <a:rPr lang="sv-SE" sz="3600">
                <a:latin typeface="Ubuntu Medium"/>
              </a:rPr>
              <a:t>Kundvagn</a:t>
            </a:r>
            <a:endParaRPr/>
          </a:p>
          <a:p>
            <a:endParaRPr/>
          </a:p>
        </p:txBody>
      </p:sp>
    </p:spTree>
  </p:cSld>
  <p:timing>
    <p:tnLst>
      <p:par>
        <p:cTn dur="indefinite" id="22" nodeType="tmRoot" restart="never">
          <p:childTnLst>
            <p:seq>
              <p:cTn id="23" nodeType="mainSeq">
                <p:childTnLst>
                  <p:par>
                    <p:cTn fill="freeze" id="24">
                      <p:stCondLst>
                        <p:cond delay="indefinite"/>
                      </p:stCondLst>
                      <p:childTnLst>
                        <p:par>
                          <p:cTn fill="freeze" id="25">
                            <p:stCondLst>
                              <p:cond delay="0"/>
                            </p:stCondLst>
                            <p:childTnLst>
                              <p:par>
                                <p:cTn fill="hold" id="2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8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19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0">
                      <p:stCondLst>
                        <p:cond delay="indefinite"/>
                      </p:stCondLst>
                      <p:childTnLst>
                        <p:par>
                          <p:cTn fill="freeze" id="31">
                            <p:stCondLst>
                              <p:cond delay="0"/>
                            </p:stCondLst>
                            <p:childTnLst>
                              <p:par>
                                <p:cTn fill="hold" id="32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id="34"/>
                                        <p:tgtEl>
                                          <p:spTgt spid="50">
                                            <p:txEl>
                                              <p:pRg end="1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7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id="37"/>
                                        <p:tgtEl>
                                          <p:spTgt spid="50">
                                            <p:txEl>
                                              <p:pRg end="17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8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3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id="40"/>
                                        <p:tgtEl>
                                          <p:spTgt spid="50">
                                            <p:txEl>
                                              <p:pRg end="23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1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32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id="43"/>
                                        <p:tgtEl>
                                          <p:spTgt spid="50">
                                            <p:txEl>
                                              <p:pRg end="32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4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43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id="46"/>
                                        <p:tgtEl>
                                          <p:spTgt spid="50">
                                            <p:txEl>
                                              <p:pRg end="43" st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7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53" st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id="49"/>
                                        <p:tgtEl>
                                          <p:spTgt spid="50">
                                            <p:txEl>
                                              <p:pRg end="53" st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0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62" st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id="52"/>
                                        <p:tgtEl>
                                          <p:spTgt spid="50">
                                            <p:txEl>
                                              <p:pRg end="62" st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720" cy="753264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CustomShape 2"/>
          <p:cNvSpPr/>
          <p:nvPr/>
        </p:nvSpPr>
        <p:spPr>
          <a:xfrm>
            <a:off x="1476000" y="4212000"/>
            <a:ext cx="3240000" cy="1080000"/>
          </a:xfrm>
          <a:prstGeom prst="ellipse">
            <a:avLst/>
          </a:prstGeom>
          <a:noFill/>
          <a:ln w="72000">
            <a:solidFill>
              <a:srgbClr val="c5000b"/>
            </a:solidFill>
            <a:round/>
          </a:ln>
        </p:spPr>
      </p:sp>
      <p:sp>
        <p:nvSpPr>
          <p:cNvPr id="54" name="CustomShape 3"/>
          <p:cNvSpPr/>
          <p:nvPr/>
        </p:nvSpPr>
        <p:spPr>
          <a:xfrm>
            <a:off x="1332000" y="1656000"/>
            <a:ext cx="3240000" cy="1476000"/>
          </a:xfrm>
          <a:prstGeom prst="ellipse">
            <a:avLst/>
          </a:prstGeom>
          <a:noFill/>
          <a:ln w="72000">
            <a:solidFill>
              <a:srgbClr val="c5000b"/>
            </a:solidFill>
            <a:round/>
          </a:ln>
        </p:spPr>
      </p:sp>
      <p:sp>
        <p:nvSpPr>
          <p:cNvPr id="55" name="CustomShape 4"/>
          <p:cNvSpPr/>
          <p:nvPr/>
        </p:nvSpPr>
        <p:spPr>
          <a:xfrm>
            <a:off x="1368000" y="5256000"/>
            <a:ext cx="3240000" cy="1080000"/>
          </a:xfrm>
          <a:prstGeom prst="ellipse">
            <a:avLst/>
          </a:prstGeom>
          <a:noFill/>
          <a:ln w="72000">
            <a:solidFill>
              <a:srgbClr val="c5000b"/>
            </a:solidFill>
            <a:round/>
          </a:ln>
        </p:spPr>
      </p:sp>
      <p:sp>
        <p:nvSpPr>
          <p:cNvPr id="56" name="CustomShape 5"/>
          <p:cNvSpPr/>
          <p:nvPr/>
        </p:nvSpPr>
        <p:spPr>
          <a:xfrm>
            <a:off x="5076000" y="2952000"/>
            <a:ext cx="4248000" cy="1368000"/>
          </a:xfrm>
          <a:prstGeom prst="ellipse">
            <a:avLst/>
          </a:prstGeom>
          <a:noFill/>
          <a:ln w="72000">
            <a:solidFill>
              <a:srgbClr val="c5000b"/>
            </a:solidFill>
            <a:round/>
          </a:ln>
        </p:spPr>
      </p:sp>
      <p:sp>
        <p:nvSpPr>
          <p:cNvPr id="57" name="CustomShape 6"/>
          <p:cNvSpPr/>
          <p:nvPr/>
        </p:nvSpPr>
        <p:spPr>
          <a:xfrm>
            <a:off x="1440000" y="2952000"/>
            <a:ext cx="3528000" cy="1404000"/>
          </a:xfrm>
          <a:prstGeom prst="ellipse">
            <a:avLst/>
          </a:prstGeom>
          <a:noFill/>
          <a:ln w="72000">
            <a:solidFill>
              <a:srgbClr val="2c001e"/>
            </a:solidFill>
            <a:round/>
          </a:ln>
        </p:spPr>
      </p:sp>
      <p:sp>
        <p:nvSpPr>
          <p:cNvPr id="58" name="CustomShape 7"/>
          <p:cNvSpPr/>
          <p:nvPr/>
        </p:nvSpPr>
        <p:spPr>
          <a:xfrm>
            <a:off x="1404000" y="576000"/>
            <a:ext cx="3528000" cy="1008000"/>
          </a:xfrm>
          <a:prstGeom prst="ellipse">
            <a:avLst/>
          </a:prstGeom>
          <a:noFill/>
          <a:ln w="72000">
            <a:solidFill>
              <a:srgbClr val="2c001e"/>
            </a:solidFill>
            <a:round/>
          </a:ln>
        </p:spPr>
      </p:sp>
      <p:sp>
        <p:nvSpPr>
          <p:cNvPr id="59" name="CustomShape 8"/>
          <p:cNvSpPr/>
          <p:nvPr/>
        </p:nvSpPr>
        <p:spPr>
          <a:xfrm>
            <a:off x="5334480" y="540000"/>
            <a:ext cx="4339800" cy="1151640"/>
          </a:xfrm>
          <a:prstGeom prst="ellipse">
            <a:avLst/>
          </a:prstGeom>
          <a:noFill/>
          <a:ln w="72000">
            <a:solidFill>
              <a:srgbClr val="2c001e"/>
            </a:solidFill>
            <a:round/>
          </a:ln>
        </p:spPr>
      </p:sp>
      <p:sp>
        <p:nvSpPr>
          <p:cNvPr id="60" name="CustomShape 9"/>
          <p:cNvSpPr/>
          <p:nvPr/>
        </p:nvSpPr>
        <p:spPr>
          <a:xfrm>
            <a:off x="4752000" y="4176000"/>
            <a:ext cx="4752000" cy="1404000"/>
          </a:xfrm>
          <a:prstGeom prst="ellipse">
            <a:avLst/>
          </a:prstGeom>
          <a:noFill/>
          <a:ln w="72000">
            <a:solidFill>
              <a:srgbClr val="2c001e"/>
            </a:solidFill>
            <a:round/>
          </a:ln>
        </p:spPr>
      </p:sp>
      <p:sp>
        <p:nvSpPr>
          <p:cNvPr id="61" name="CustomShape 10"/>
          <p:cNvSpPr/>
          <p:nvPr/>
        </p:nvSpPr>
        <p:spPr>
          <a:xfrm>
            <a:off x="4824000" y="2988000"/>
            <a:ext cx="4752000" cy="1296000"/>
          </a:xfrm>
          <a:prstGeom prst="ellipse">
            <a:avLst/>
          </a:prstGeom>
          <a:noFill/>
          <a:ln w="72000">
            <a:solidFill>
              <a:srgbClr val="2c001e"/>
            </a:solidFill>
            <a:round/>
          </a:ln>
        </p:spPr>
      </p:sp>
      <p:sp>
        <p:nvSpPr>
          <p:cNvPr id="62" name="CustomShape 11"/>
          <p:cNvSpPr/>
          <p:nvPr/>
        </p:nvSpPr>
        <p:spPr>
          <a:xfrm>
            <a:off x="1224000" y="6228000"/>
            <a:ext cx="3528000" cy="1116000"/>
          </a:xfrm>
          <a:prstGeom prst="ellipse">
            <a:avLst/>
          </a:prstGeom>
          <a:noFill/>
          <a:ln w="72000">
            <a:solidFill>
              <a:srgbClr val="ffd320"/>
            </a:solidFill>
            <a:round/>
          </a:ln>
        </p:spPr>
      </p:sp>
      <p:sp>
        <p:nvSpPr>
          <p:cNvPr id="63" name="CustomShape 12"/>
          <p:cNvSpPr/>
          <p:nvPr/>
        </p:nvSpPr>
        <p:spPr>
          <a:xfrm>
            <a:off x="5364000" y="1800000"/>
            <a:ext cx="3528000" cy="1116000"/>
          </a:xfrm>
          <a:prstGeom prst="ellipse">
            <a:avLst/>
          </a:prstGeom>
          <a:noFill/>
          <a:ln w="72000">
            <a:solidFill>
              <a:srgbClr val="ffd320"/>
            </a:solidFill>
            <a:round/>
          </a:ln>
        </p:spPr>
      </p:sp>
      <p:sp>
        <p:nvSpPr>
          <p:cNvPr id="64" name="CustomShape 13"/>
          <p:cNvSpPr/>
          <p:nvPr/>
        </p:nvSpPr>
        <p:spPr>
          <a:xfrm>
            <a:off x="5364000" y="432000"/>
            <a:ext cx="4212000" cy="1368000"/>
          </a:xfrm>
          <a:prstGeom prst="ellipse">
            <a:avLst/>
          </a:prstGeom>
          <a:noFill/>
          <a:ln w="72000">
            <a:solidFill>
              <a:srgbClr val="ffd320"/>
            </a:solidFill>
            <a:round/>
          </a:ln>
        </p:spPr>
      </p:sp>
      <p:sp>
        <p:nvSpPr>
          <p:cNvPr id="65" name="CustomShape 14"/>
          <p:cNvSpPr/>
          <p:nvPr/>
        </p:nvSpPr>
        <p:spPr>
          <a:xfrm>
            <a:off x="1404000" y="540000"/>
            <a:ext cx="3528000" cy="1116000"/>
          </a:xfrm>
          <a:prstGeom prst="ellipse">
            <a:avLst/>
          </a:prstGeom>
          <a:noFill/>
          <a:ln w="72000">
            <a:solidFill>
              <a:srgbClr val="ffd320"/>
            </a:solidFill>
            <a:round/>
          </a:ln>
        </p:spPr>
      </p:sp>
      <p:sp>
        <p:nvSpPr>
          <p:cNvPr id="66" name="CustomShape 15"/>
          <p:cNvSpPr/>
          <p:nvPr/>
        </p:nvSpPr>
        <p:spPr>
          <a:xfrm>
            <a:off x="5148000" y="2952000"/>
            <a:ext cx="4068000" cy="1332000"/>
          </a:xfrm>
          <a:prstGeom prst="ellipse">
            <a:avLst/>
          </a:prstGeom>
          <a:noFill/>
          <a:ln w="72000">
            <a:solidFill>
              <a:srgbClr val="314004"/>
            </a:solidFill>
            <a:round/>
          </a:ln>
        </p:spPr>
      </p:sp>
      <p:sp>
        <p:nvSpPr>
          <p:cNvPr id="67" name="CustomShape 16"/>
          <p:cNvSpPr/>
          <p:nvPr/>
        </p:nvSpPr>
        <p:spPr>
          <a:xfrm>
            <a:off x="864000" y="1620000"/>
            <a:ext cx="4068000" cy="1512000"/>
          </a:xfrm>
          <a:prstGeom prst="ellipse">
            <a:avLst/>
          </a:prstGeom>
          <a:noFill/>
          <a:ln w="72000">
            <a:solidFill>
              <a:srgbClr val="314004"/>
            </a:solidFill>
            <a:round/>
          </a:ln>
        </p:spPr>
      </p:sp>
      <p:sp>
        <p:nvSpPr>
          <p:cNvPr id="68" name="CustomShape 17"/>
          <p:cNvSpPr/>
          <p:nvPr/>
        </p:nvSpPr>
        <p:spPr>
          <a:xfrm>
            <a:off x="5148000" y="4176000"/>
            <a:ext cx="4356000" cy="1512000"/>
          </a:xfrm>
          <a:prstGeom prst="ellipse">
            <a:avLst/>
          </a:prstGeom>
          <a:noFill/>
          <a:ln w="72000">
            <a:solidFill>
              <a:srgbClr val="314004"/>
            </a:solidFill>
            <a:round/>
          </a:ln>
        </p:spPr>
      </p:sp>
      <p:sp>
        <p:nvSpPr>
          <p:cNvPr id="69" name="CustomShape 18"/>
          <p:cNvSpPr/>
          <p:nvPr/>
        </p:nvSpPr>
        <p:spPr>
          <a:xfrm>
            <a:off x="1260000" y="2988000"/>
            <a:ext cx="4068000" cy="1332000"/>
          </a:xfrm>
          <a:prstGeom prst="ellipse">
            <a:avLst/>
          </a:prstGeom>
          <a:noFill/>
          <a:ln w="72000">
            <a:solidFill>
              <a:srgbClr val="314004"/>
            </a:solidFill>
            <a:round/>
          </a:ln>
        </p:spPr>
      </p:sp>
    </p:spTree>
  </p:cSld>
  <p:timing>
    <p:tnLst>
      <p:par>
        <p:cTn dur="indefinite" id="53" nodeType="tmRoot" restart="never">
          <p:childTnLst>
            <p:seq>
              <p:cTn id="54" nodeType="mainSeq">
                <p:childTnLst>
                  <p:par>
                    <p:cTn fill="freeze" id="55">
                      <p:stCondLst>
                        <p:cond delay="indefinite"/>
                      </p:stCondLst>
                      <p:childTnLst>
                        <p:par>
                          <p:cTn fill="freeze" id="56">
                            <p:stCondLst>
                              <p:cond delay="0"/>
                            </p:stCondLst>
                            <p:childTnLst>
                              <p:par>
                                <p:cTn fill="hold" id="57" nodeType="click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id="59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0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id="62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3" nodeType="withEffect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out">
                                      <p:cBhvr additive="repl">
                                        <p:cTn dur="500" id="6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6" nodeType="withEffect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0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dur="500" id="68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69">
                      <p:stCondLst>
                        <p:cond delay="indefinite"/>
                      </p:stCondLst>
                      <p:childTnLst>
                        <p:par>
                          <p:cTn fill="freeze" id="70">
                            <p:stCondLst>
                              <p:cond delay="0"/>
                            </p:stCondLst>
                            <p:childTnLst>
                              <p:par>
                                <p:cTn fill="hold" id="71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3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dur="500" id="74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id="75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7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dur="500" id="78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id="79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1" nodeType="withEffect" presetClass="exit" presetID="8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diamond(in)" transition="out">
                                      <p:cBhvr additive="repl">
                                        <p:cTn dur="2000" id="82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freeze" id="84">
                            <p:stCondLst>
                              <p:cond delay="2000"/>
                            </p:stCondLst>
                            <p:childTnLst>
                              <p:par>
                                <p:cTn fill="hold" id="85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9" nodeType="with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0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dur="500" id="9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92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4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96">
                      <p:stCondLst>
                        <p:cond delay="indefinite"/>
                      </p:stCondLst>
                      <p:childTnLst>
                        <p:par>
                          <p:cTn fill="freeze" id="97">
                            <p:stCondLst>
                              <p:cond delay="0"/>
                            </p:stCondLst>
                            <p:childTnLst>
                              <p:par>
                                <p:cTn fill="hold" id="98" nodeType="clickEffect" presetClass="exit" presetID="1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slide(fromBottom)" transition="in">
                                      <p:cBhvr additive="repl">
                                        <p:cTn dur="500" id="99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1" nodeType="withEffect" presetClass="exit" presetID="1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slide(fromBottom)" transition="in">
                                      <p:cBhvr additive="repl">
                                        <p:cTn dur="500" id="102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0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4" nodeType="withEffect" presetClass="exit" presetID="1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slide(fromBottom)" transition="in">
                                      <p:cBhvr additive="repl">
                                        <p:cTn dur="500" id="10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7" nodeType="withEffect" presetClass="exit" presetID="1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slide(fromBottom)" transition="in">
                                      <p:cBhvr additive="repl">
                                        <p:cTn dur="500" id="108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0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0" nodeType="withEffect" presetClass="exit" presetID="1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slide(fromBottom)" transition="in">
                                      <p:cBhvr additive="repl">
                                        <p:cTn dur="500" id="111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1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15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16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1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19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2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21" nodeType="with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id="123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4" nodeType="with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out">
                                      <p:cBhvr additive="repl">
                                        <p:cTn dur="2000" id="126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27">
                      <p:stCondLst>
                        <p:cond delay="indefinite"/>
                      </p:stCondLst>
                      <p:childTnLst>
                        <p:par>
                          <p:cTn fill="freeze" id="128">
                            <p:stCondLst>
                              <p:cond delay="0"/>
                            </p:stCondLst>
                            <p:childTnLst>
                              <p:par>
                                <p:cTn fill="hold" id="129" nodeType="clickEffect" presetClass="exit" presetID="13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plus(in)" transition="in">
                                      <p:cBhvr additive="repl">
                                        <p:cTn dur="500" id="13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0" fill="hold" id="13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2" nodeType="withEffect" presetClass="exit" presetID="13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plus(in)" transition="in">
                                      <p:cBhvr additive="repl">
                                        <p:cTn dur="500" id="133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0" fill="hold" id="13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5" nodeType="withEffect" presetClass="exit" presetID="13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plus(in)" transition="in">
                                      <p:cBhvr additive="repl">
                                        <p:cTn dur="500" id="136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0" fill="hold" id="13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8" nodeType="withEffect" presetClass="exit" presetID="13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plus(in)" transition="in">
                                      <p:cBhvr additive="repl">
                                        <p:cTn dur="500" id="139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0" fill="hold" id="14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41">
                      <p:stCondLst>
                        <p:cond delay="indefinite"/>
                      </p:stCondLst>
                      <p:childTnLst>
                        <p:par>
                          <p:cTn fill="freeze" id="142">
                            <p:stCondLst>
                              <p:cond delay="0"/>
                            </p:stCondLst>
                            <p:childTnLst>
                              <p:par>
                                <p:cTn fill="hold" id="143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id="14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6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id="148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9" nodeType="withEffect" presetClass="entr" presetID="1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0" fill="hold" id="1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plus(in)" transition="in">
                                      <p:cBhvr additive="repl">
                                        <p:cTn dur="500" id="151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2" nodeType="with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out">
                                      <p:cBhvr additive="repl">
                                        <p:cTn dur="2000" id="154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5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0" fill="hold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250" id="157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sv-SE" sz="5400">
                <a:solidFill>
                  <a:srgbClr val="ffffff"/>
                </a:solidFill>
                <a:latin typeface="Armalite Rifle"/>
              </a:rPr>
              <a:t>Redmine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7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560" y="5098320"/>
            <a:ext cx="2437560" cy="2437560"/>
          </a:xfrm>
          <a:prstGeom prst="rect">
            <a:avLst/>
          </a:prstGeom>
          <a:ln>
            <a:noFill/>
          </a:ln>
        </p:spPr>
      </p:pic>
      <p:sp>
        <p:nvSpPr>
          <p:cNvPr id="73" name="TextShape 3"/>
          <p:cNvSpPr txBox="1"/>
          <p:nvPr/>
        </p:nvSpPr>
        <p:spPr>
          <a:xfrm>
            <a:off x="1008000" y="2016000"/>
            <a:ext cx="8160480" cy="1155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25000"/>
              <a:buFont typeface="StarSymbol"/>
              <a:buChar char=""/>
            </a:pPr>
            <a:r>
              <a:rPr lang="sv-SE" sz="3200">
                <a:latin typeface="Ubuntu Medium"/>
              </a:rPr>
              <a:t>Stories och sprintar</a:t>
            </a:r>
            <a:endParaRPr/>
          </a:p>
          <a:p>
            <a:pPr>
              <a:buSzPct val="25000"/>
              <a:buFont typeface="StarSymbol"/>
              <a:buChar char=""/>
            </a:pPr>
            <a:r>
              <a:rPr lang="sv-SE" sz="3200">
                <a:latin typeface="Ubuntu Medium"/>
              </a:rPr>
              <a:t>Buggar, kodning.. Vem har gjort vad?</a:t>
            </a:r>
            <a:endParaRPr/>
          </a:p>
        </p:txBody>
      </p:sp>
    </p:spTree>
  </p:cSld>
  <p:timing>
    <p:tnLst>
      <p:par>
        <p:cTn dur="indefinite" id="158" nodeType="tmRoot" restart="never">
          <p:childTnLst>
            <p:seq>
              <p:cTn id="1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