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5E95-9F60-4C3D-8EED-177B2F44C6DE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E35F-E4CB-4B66-8D83-0C85AD2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63" t="9203" r="35180" b="15917"/>
          <a:stretch/>
        </p:blipFill>
        <p:spPr>
          <a:xfrm>
            <a:off x="1482812" y="3072714"/>
            <a:ext cx="583309" cy="105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563" t="9203" r="35180" b="15917"/>
          <a:stretch/>
        </p:blipFill>
        <p:spPr>
          <a:xfrm>
            <a:off x="9807147" y="3072714"/>
            <a:ext cx="583309" cy="1054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1579" y="412715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67103" y="412715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Advisor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6595" y="535459"/>
            <a:ext cx="7125729" cy="59889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84579" y="3072714"/>
            <a:ext cx="1362270" cy="39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</p:txBody>
      </p:sp>
      <p:sp>
        <p:nvSpPr>
          <p:cNvPr id="11" name="Oval 10"/>
          <p:cNvSpPr/>
          <p:nvPr/>
        </p:nvSpPr>
        <p:spPr>
          <a:xfrm>
            <a:off x="3501139" y="2022841"/>
            <a:ext cx="1362270" cy="39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</a:p>
        </p:txBody>
      </p:sp>
      <p:sp>
        <p:nvSpPr>
          <p:cNvPr id="12" name="Oval 11"/>
          <p:cNvSpPr/>
          <p:nvPr/>
        </p:nvSpPr>
        <p:spPr>
          <a:xfrm>
            <a:off x="4337529" y="4695261"/>
            <a:ext cx="1432294" cy="61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Meeting</a:t>
            </a:r>
          </a:p>
        </p:txBody>
      </p:sp>
      <p:sp>
        <p:nvSpPr>
          <p:cNvPr id="13" name="Oval 12"/>
          <p:cNvSpPr/>
          <p:nvPr/>
        </p:nvSpPr>
        <p:spPr>
          <a:xfrm>
            <a:off x="2901849" y="3960876"/>
            <a:ext cx="1670180" cy="696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Current Meeting</a:t>
            </a:r>
          </a:p>
        </p:txBody>
      </p:sp>
      <p:sp>
        <p:nvSpPr>
          <p:cNvPr id="14" name="Oval 13"/>
          <p:cNvSpPr/>
          <p:nvPr/>
        </p:nvSpPr>
        <p:spPr>
          <a:xfrm>
            <a:off x="5721511" y="5590133"/>
            <a:ext cx="1387152" cy="609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 Meeting</a:t>
            </a:r>
          </a:p>
        </p:txBody>
      </p:sp>
      <p:sp>
        <p:nvSpPr>
          <p:cNvPr id="15" name="Oval 14"/>
          <p:cNvSpPr/>
          <p:nvPr/>
        </p:nvSpPr>
        <p:spPr>
          <a:xfrm>
            <a:off x="7008410" y="5023338"/>
            <a:ext cx="1584693" cy="647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Meetings</a:t>
            </a:r>
          </a:p>
        </p:txBody>
      </p:sp>
      <p:sp>
        <p:nvSpPr>
          <p:cNvPr id="16" name="Oval 15"/>
          <p:cNvSpPr/>
          <p:nvPr/>
        </p:nvSpPr>
        <p:spPr>
          <a:xfrm>
            <a:off x="5671520" y="1500818"/>
            <a:ext cx="1496009" cy="547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Meeting</a:t>
            </a:r>
          </a:p>
        </p:txBody>
      </p:sp>
      <p:sp>
        <p:nvSpPr>
          <p:cNvPr id="17" name="Oval 16"/>
          <p:cNvSpPr/>
          <p:nvPr/>
        </p:nvSpPr>
        <p:spPr>
          <a:xfrm>
            <a:off x="7891427" y="3377346"/>
            <a:ext cx="1362270" cy="39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</a:p>
        </p:txBody>
      </p:sp>
      <p:sp>
        <p:nvSpPr>
          <p:cNvPr id="18" name="Oval 17"/>
          <p:cNvSpPr/>
          <p:nvPr/>
        </p:nvSpPr>
        <p:spPr>
          <a:xfrm>
            <a:off x="6181598" y="3267987"/>
            <a:ext cx="1397827" cy="65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Meeting</a:t>
            </a:r>
          </a:p>
        </p:txBody>
      </p:sp>
      <p:sp>
        <p:nvSpPr>
          <p:cNvPr id="19" name="Oval 18"/>
          <p:cNvSpPr/>
          <p:nvPr/>
        </p:nvSpPr>
        <p:spPr>
          <a:xfrm>
            <a:off x="7226002" y="1495040"/>
            <a:ext cx="1464487" cy="66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Retrieval</a:t>
            </a:r>
          </a:p>
        </p:txBody>
      </p:sp>
      <p:cxnSp>
        <p:nvCxnSpPr>
          <p:cNvPr id="21" name="Straight Arrow Connector 20"/>
          <p:cNvCxnSpPr>
            <a:stCxn id="6" idx="1"/>
            <a:endCxn id="17" idx="6"/>
          </p:cNvCxnSpPr>
          <p:nvPr/>
        </p:nvCxnSpPr>
        <p:spPr>
          <a:xfrm flipH="1" flipV="1">
            <a:off x="9253697" y="3576483"/>
            <a:ext cx="553450" cy="23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  <a:endCxn id="15" idx="0"/>
          </p:cNvCxnSpPr>
          <p:nvPr/>
        </p:nvCxnSpPr>
        <p:spPr>
          <a:xfrm flipH="1">
            <a:off x="7800757" y="3775620"/>
            <a:ext cx="771805" cy="1247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6" idx="5"/>
          </p:cNvCxnSpPr>
          <p:nvPr/>
        </p:nvCxnSpPr>
        <p:spPr>
          <a:xfrm flipH="1" flipV="1">
            <a:off x="6948444" y="1967783"/>
            <a:ext cx="1142483" cy="1467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18" idx="6"/>
          </p:cNvCxnSpPr>
          <p:nvPr/>
        </p:nvCxnSpPr>
        <p:spPr>
          <a:xfrm flipH="1">
            <a:off x="7579425" y="3576483"/>
            <a:ext cx="312002" cy="21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0"/>
            <a:endCxn id="19" idx="4"/>
          </p:cNvCxnSpPr>
          <p:nvPr/>
        </p:nvCxnSpPr>
        <p:spPr>
          <a:xfrm flipH="1" flipV="1">
            <a:off x="7958246" y="2161225"/>
            <a:ext cx="614316" cy="1216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4"/>
            <a:endCxn id="13" idx="0"/>
          </p:cNvCxnSpPr>
          <p:nvPr/>
        </p:nvCxnSpPr>
        <p:spPr>
          <a:xfrm>
            <a:off x="3265714" y="3470988"/>
            <a:ext cx="471225" cy="4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  <a:endCxn id="10" idx="2"/>
          </p:cNvCxnSpPr>
          <p:nvPr/>
        </p:nvCxnSpPr>
        <p:spPr>
          <a:xfrm flipV="1">
            <a:off x="2066121" y="3271851"/>
            <a:ext cx="518458" cy="32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11" idx="3"/>
          </p:cNvCxnSpPr>
          <p:nvPr/>
        </p:nvCxnSpPr>
        <p:spPr>
          <a:xfrm flipV="1">
            <a:off x="3265714" y="2362789"/>
            <a:ext cx="434925" cy="709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5"/>
            <a:endCxn id="12" idx="1"/>
          </p:cNvCxnSpPr>
          <p:nvPr/>
        </p:nvCxnSpPr>
        <p:spPr>
          <a:xfrm>
            <a:off x="4327437" y="4555677"/>
            <a:ext cx="219847" cy="229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4"/>
            <a:endCxn id="14" idx="1"/>
          </p:cNvCxnSpPr>
          <p:nvPr/>
        </p:nvCxnSpPr>
        <p:spPr>
          <a:xfrm>
            <a:off x="5053676" y="5311249"/>
            <a:ext cx="870979" cy="3681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6" idx="2"/>
            <a:endCxn id="11" idx="7"/>
          </p:cNvCxnSpPr>
          <p:nvPr/>
        </p:nvCxnSpPr>
        <p:spPr>
          <a:xfrm flipH="1">
            <a:off x="4663909" y="1774360"/>
            <a:ext cx="1007611" cy="306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" idx="1"/>
            <a:endCxn id="11" idx="6"/>
          </p:cNvCxnSpPr>
          <p:nvPr/>
        </p:nvCxnSpPr>
        <p:spPr>
          <a:xfrm flipH="1" flipV="1">
            <a:off x="4863409" y="2221978"/>
            <a:ext cx="1522896" cy="1142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5"/>
            <a:endCxn id="15" idx="2"/>
          </p:cNvCxnSpPr>
          <p:nvPr/>
        </p:nvCxnSpPr>
        <p:spPr>
          <a:xfrm>
            <a:off x="4663909" y="2362789"/>
            <a:ext cx="2344501" cy="2984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4" idx="6"/>
            <a:endCxn id="15" idx="3"/>
          </p:cNvCxnSpPr>
          <p:nvPr/>
        </p:nvCxnSpPr>
        <p:spPr>
          <a:xfrm flipV="1">
            <a:off x="7108663" y="5575664"/>
            <a:ext cx="131820" cy="319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0"/>
            <a:endCxn id="11" idx="4"/>
          </p:cNvCxnSpPr>
          <p:nvPr/>
        </p:nvCxnSpPr>
        <p:spPr>
          <a:xfrm flipH="1" flipV="1">
            <a:off x="4182274" y="2421115"/>
            <a:ext cx="871402" cy="22741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4193875">
            <a:off x="4182916" y="3523458"/>
            <a:ext cx="12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Extension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 rot="1313407">
            <a:off x="5033738" y="5511717"/>
            <a:ext cx="12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Extension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 rot="3090031">
            <a:off x="5934575" y="4417105"/>
            <a:ext cx="12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Appends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 rot="20528407">
            <a:off x="4622856" y="1651066"/>
            <a:ext cx="12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Dependent 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810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Reichard</dc:creator>
  <cp:lastModifiedBy>David Reichard</cp:lastModifiedBy>
  <cp:revision>4</cp:revision>
  <dcterms:created xsi:type="dcterms:W3CDTF">2016-11-22T20:00:46Z</dcterms:created>
  <dcterms:modified xsi:type="dcterms:W3CDTF">2016-11-22T20:21:21Z</dcterms:modified>
</cp:coreProperties>
</file>