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2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2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6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468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731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5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4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2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0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13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4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8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22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97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8E2996-5E16-428B-822F-9E4587008344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67242-5F6F-41A6-9D45-3EF8CE17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225" y="872703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CMP3103M – Autonomous Mobile Robotics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202" y="3503805"/>
            <a:ext cx="6987645" cy="1388534"/>
          </a:xfrm>
        </p:spPr>
        <p:txBody>
          <a:bodyPr/>
          <a:lstStyle/>
          <a:p>
            <a:r>
              <a:rPr lang="en-GB" dirty="0" smtClean="0"/>
              <a:t>Luke Exton</a:t>
            </a:r>
            <a:br>
              <a:rPr lang="en-GB" dirty="0" smtClean="0"/>
            </a:br>
            <a:r>
              <a:rPr lang="en-GB" dirty="0" smtClean="0"/>
              <a:t>EXT12454556</a:t>
            </a:r>
            <a:endParaRPr lang="en-GB" dirty="0"/>
          </a:p>
        </p:txBody>
      </p:sp>
      <p:pic>
        <p:nvPicPr>
          <p:cNvPr id="1026" name="Picture 2" descr="Image result for turtle bot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89" b="97506" l="8696" r="951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19" y="3770502"/>
            <a:ext cx="2413634" cy="28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9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00585"/>
            <a:ext cx="10018713" cy="874776"/>
          </a:xfrm>
        </p:spPr>
        <p:txBody>
          <a:bodyPr/>
          <a:lstStyle/>
          <a:p>
            <a:r>
              <a:rPr lang="en-GB" b="1" u="sng" dirty="0" smtClean="0"/>
              <a:t>System Design</a:t>
            </a:r>
            <a:endParaRPr lang="en-GB" b="1" u="sn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68" y="1781540"/>
            <a:ext cx="3541647" cy="40569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82" y="1613286"/>
            <a:ext cx="3683938" cy="43934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74848" y="1158240"/>
            <a:ext cx="271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Boolean Logic Diagram</a:t>
            </a:r>
            <a:endParaRPr lang="en-GB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6918960" y="1212014"/>
            <a:ext cx="409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Mapping using </a:t>
            </a:r>
            <a:r>
              <a:rPr lang="en-GB" b="1" u="sng" dirty="0" err="1" smtClean="0"/>
              <a:t>Move_Base</a:t>
            </a:r>
            <a:r>
              <a:rPr lang="en-GB" b="1" u="sng" dirty="0" smtClean="0"/>
              <a:t> way-points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79731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41248"/>
          </a:xfrm>
        </p:spPr>
        <p:txBody>
          <a:bodyPr/>
          <a:lstStyle/>
          <a:p>
            <a:r>
              <a:rPr lang="en-GB" b="1" u="sng" dirty="0" smtClean="0"/>
              <a:t>Results</a:t>
            </a:r>
            <a:endParaRPr lang="en-GB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1494896"/>
            <a:ext cx="3641924" cy="4041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0914" y="5536544"/>
            <a:ext cx="2871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i="1" dirty="0" smtClean="0"/>
              <a:t>Fig. 1 – Arena testing by moving pillars</a:t>
            </a:r>
            <a:endParaRPr lang="en-GB" sz="11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694688" y="4146656"/>
            <a:ext cx="60106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u="sng" dirty="0" smtClean="0"/>
              <a:t>Performance Evaluation</a:t>
            </a:r>
          </a:p>
          <a:p>
            <a:endParaRPr lang="en-GB" sz="1100" u="sng" dirty="0"/>
          </a:p>
          <a:p>
            <a:pPr marL="228600" indent="-228600">
              <a:buAutoNum type="arabicParenR"/>
            </a:pPr>
            <a:r>
              <a:rPr lang="en-GB" sz="1100" dirty="0" smtClean="0"/>
              <a:t>Performance was evaluated by a </a:t>
            </a:r>
            <a:r>
              <a:rPr lang="en-GB" sz="1100" b="1" dirty="0" smtClean="0"/>
              <a:t>consistency</a:t>
            </a:r>
            <a:r>
              <a:rPr lang="en-GB" sz="1100" dirty="0" smtClean="0"/>
              <a:t> and </a:t>
            </a:r>
            <a:r>
              <a:rPr lang="en-GB" sz="1100" b="1" dirty="0" smtClean="0"/>
              <a:t>speed</a:t>
            </a:r>
          </a:p>
          <a:p>
            <a:pPr marL="228600" indent="-228600">
              <a:buAutoNum type="arabicParenR"/>
            </a:pPr>
            <a:r>
              <a:rPr lang="en-GB" sz="1100" dirty="0" smtClean="0"/>
              <a:t>How fast was the robot completing the course?</a:t>
            </a:r>
          </a:p>
          <a:p>
            <a:pPr marL="228600" indent="-228600">
              <a:buAutoNum type="arabicParenR"/>
            </a:pPr>
            <a:r>
              <a:rPr lang="en-GB" sz="1100" dirty="0" smtClean="0"/>
              <a:t>How consistently was it finding all of the monuments? </a:t>
            </a:r>
          </a:p>
          <a:p>
            <a:pPr marL="228600" indent="-228600">
              <a:buAutoNum type="arabicParenR"/>
            </a:pPr>
            <a:r>
              <a:rPr lang="en-GB" sz="1100" dirty="0" smtClean="0"/>
              <a:t>This process iterated through various test layouts and an average was taken to measure the effectiveness of the algorithms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645920" y="2510329"/>
            <a:ext cx="66446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u="sng" dirty="0" smtClean="0"/>
              <a:t>Testing Methods</a:t>
            </a:r>
            <a:endParaRPr lang="en-GB" sz="1100" b="1" dirty="0" smtClean="0"/>
          </a:p>
          <a:p>
            <a:endParaRPr lang="en-GB" sz="1100" dirty="0"/>
          </a:p>
          <a:p>
            <a:pPr marL="342900" indent="-342900">
              <a:buAutoNum type="arabicParenR"/>
            </a:pPr>
            <a:r>
              <a:rPr lang="en-GB" sz="1100" dirty="0" smtClean="0"/>
              <a:t>AGILE style development process. Build and test each component bit-by-bit.</a:t>
            </a:r>
          </a:p>
          <a:p>
            <a:pPr marL="342900" indent="-342900">
              <a:buAutoNum type="arabicParenR"/>
            </a:pPr>
            <a:r>
              <a:rPr lang="en-GB" sz="1100" dirty="0" smtClean="0"/>
              <a:t>Components such as ‘Set Way-Point’  - does it set a way point? Yes, no? If so, is it in the right place? Etc. etc. </a:t>
            </a:r>
            <a:endParaRPr lang="en-GB" sz="1100" dirty="0"/>
          </a:p>
          <a:p>
            <a:pPr marL="342900" indent="-342900">
              <a:buAutoNum type="arabicParenR"/>
            </a:pPr>
            <a:r>
              <a:rPr lang="en-GB" sz="1100" dirty="0" smtClean="0"/>
              <a:t>Used RVIZ and created a mapping extension to monitor robot movement in real time and goal setting.</a:t>
            </a:r>
          </a:p>
          <a:p>
            <a:pPr marL="342900" indent="-342900">
              <a:buAutoNum type="arabicParenR"/>
            </a:pPr>
            <a:r>
              <a:rPr lang="en-GB" sz="1100" dirty="0" smtClean="0"/>
              <a:t>Used Gazebo to monitor  robot movement within the environment.</a:t>
            </a:r>
          </a:p>
          <a:p>
            <a:pPr marL="342900" indent="-342900">
              <a:buAutoNum type="arabicParenR"/>
            </a:pPr>
            <a:r>
              <a:rPr lang="en-GB" sz="1100" dirty="0" smtClean="0"/>
              <a:t>Use of terminal and print statements to monitor robot’s function calls in real time – this was particularly helpful when it came to debugging.</a:t>
            </a:r>
          </a:p>
          <a:p>
            <a:pPr marL="342900" indent="-342900">
              <a:buAutoNum type="arabicParenR"/>
            </a:pPr>
            <a:endParaRPr lang="en-GB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645920" y="856232"/>
            <a:ext cx="64739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u="sng" dirty="0" smtClean="0"/>
              <a:t>Observations </a:t>
            </a:r>
            <a:endParaRPr lang="en-GB" sz="1100" b="1" dirty="0" smtClean="0"/>
          </a:p>
          <a:p>
            <a:endParaRPr lang="en-GB" sz="1100" dirty="0"/>
          </a:p>
          <a:p>
            <a:pPr marL="342900" indent="-342900">
              <a:buAutoNum type="arabicParenR"/>
            </a:pPr>
            <a:r>
              <a:rPr lang="en-GB" sz="1100" dirty="0" smtClean="0"/>
              <a:t>Obstacle avoidance incredibly difficult to implement. Mostly handled by </a:t>
            </a:r>
            <a:r>
              <a:rPr lang="en-GB" sz="1100" dirty="0" err="1" smtClean="0"/>
              <a:t>Move_Base</a:t>
            </a:r>
            <a:r>
              <a:rPr lang="en-GB" sz="1100" dirty="0"/>
              <a:t> </a:t>
            </a:r>
            <a:r>
              <a:rPr lang="en-GB" sz="1100" dirty="0" smtClean="0"/>
              <a:t>– however once RVIZ and Gazebo were out of sync, awful! </a:t>
            </a:r>
          </a:p>
          <a:p>
            <a:pPr marL="342900" indent="-342900">
              <a:buAutoNum type="arabicParenR"/>
            </a:pPr>
            <a:r>
              <a:rPr lang="en-GB" sz="1100" dirty="0" smtClean="0"/>
              <a:t>Development was time consuming due to software not resetting properly. </a:t>
            </a:r>
          </a:p>
          <a:p>
            <a:pPr marL="342900" indent="-342900">
              <a:buAutoNum type="arabicParenR"/>
            </a:pPr>
            <a:r>
              <a:rPr lang="en-GB" sz="1100" dirty="0" smtClean="0"/>
              <a:t>Asynchronous development can often conflict, particularly with the use of local and global variables</a:t>
            </a:r>
          </a:p>
          <a:p>
            <a:pPr marL="342900" indent="-342900">
              <a:buAutoNum type="arabicParenR"/>
            </a:pPr>
            <a:r>
              <a:rPr lang="en-GB" sz="1100" dirty="0" smtClean="0"/>
              <a:t>Sequential observation but conducted asynchronously. </a:t>
            </a:r>
          </a:p>
          <a:p>
            <a:pPr marL="342900" indent="-342900">
              <a:buAutoNum type="arabicParenR"/>
            </a:pPr>
            <a:r>
              <a:rPr lang="en-GB" sz="1100" dirty="0" smtClean="0"/>
              <a:t>Robot behaviour was consistently inconsistent. </a:t>
            </a:r>
          </a:p>
          <a:p>
            <a:pPr marL="342900" indent="-342900">
              <a:buAutoNum type="arabicParenR"/>
            </a:pPr>
            <a:r>
              <a:rPr lang="en-GB" sz="1100" dirty="0" smtClean="0"/>
              <a:t>Use of in-built libraries can be hugely useless and yield successful results.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17294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</TotalTime>
  <Words>250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CMP3103M – Autonomous Mobile Robotics</vt:lpstr>
      <vt:lpstr>System Design</vt:lpstr>
      <vt:lpstr>Results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CMP3103M – Autonomous Mobile Robotics</dc:title>
  <dc:creator>Computing</dc:creator>
  <cp:lastModifiedBy>Computing</cp:lastModifiedBy>
  <cp:revision>15</cp:revision>
  <dcterms:created xsi:type="dcterms:W3CDTF">2017-03-23T16:41:26Z</dcterms:created>
  <dcterms:modified xsi:type="dcterms:W3CDTF">2017-03-23T17:53:03Z</dcterms:modified>
</cp:coreProperties>
</file>