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70" r:id="rId3"/>
    <p:sldId id="330" r:id="rId4"/>
    <p:sldId id="368" r:id="rId5"/>
    <p:sldId id="359" r:id="rId6"/>
    <p:sldId id="338" r:id="rId7"/>
    <p:sldId id="315" r:id="rId8"/>
    <p:sldId id="335" r:id="rId9"/>
    <p:sldId id="340" r:id="rId10"/>
    <p:sldId id="350" r:id="rId11"/>
    <p:sldId id="357" r:id="rId12"/>
    <p:sldId id="337" r:id="rId13"/>
    <p:sldId id="351" r:id="rId14"/>
    <p:sldId id="352" r:id="rId15"/>
    <p:sldId id="358" r:id="rId16"/>
    <p:sldId id="379" r:id="rId17"/>
    <p:sldId id="317" r:id="rId18"/>
    <p:sldId id="318" r:id="rId19"/>
    <p:sldId id="319" r:id="rId20"/>
    <p:sldId id="376" r:id="rId21"/>
    <p:sldId id="369" r:id="rId22"/>
    <p:sldId id="322" r:id="rId23"/>
    <p:sldId id="325" r:id="rId24"/>
    <p:sldId id="377" r:id="rId25"/>
    <p:sldId id="363" r:id="rId26"/>
    <p:sldId id="344" r:id="rId27"/>
    <p:sldId id="371" r:id="rId28"/>
    <p:sldId id="367" r:id="rId29"/>
    <p:sldId id="378" r:id="rId30"/>
    <p:sldId id="343" r:id="rId31"/>
    <p:sldId id="323" r:id="rId32"/>
    <p:sldId id="381" r:id="rId33"/>
    <p:sldId id="3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 snapToObjects="1">
      <p:cViewPr>
        <p:scale>
          <a:sx n="88" d="100"/>
          <a:sy n="88" d="100"/>
        </p:scale>
        <p:origin x="-66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W:\papers\micro12cmpcores\figs\ipc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W:\papers\micro12cmpcores\figs\EXCEL.xlsx" TargetMode="External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W:\papers\micro12cmpcores\figs\EXCEL.xlsx" TargetMode="External"/><Relationship Id="rId1" Type="http://schemas.openxmlformats.org/officeDocument/2006/relationships/themeOverride" Target="../theme/themeOverride10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1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12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3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14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W:\papers\micro12cmpcores\figs\ipc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\presentations\prelim\ipc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W:\papers\micro12cmpcores\figs\ipc.xlsx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W:\papers\micro12cmpcores\figs\EXCEL.xlsx" TargetMode="External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W:\papers\micro12cmpcores\figs\EXCEL.xlsx" TargetMode="External"/><Relationship Id="rId1" Type="http://schemas.openxmlformats.org/officeDocument/2006/relationships/themeOverride" Target="../theme/themeOverride5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W:\papers\micro12cmpcores\figs\EXCEL.xlsx" TargetMode="External"/><Relationship Id="rId1" Type="http://schemas.openxmlformats.org/officeDocument/2006/relationships/themeOverride" Target="../theme/themeOverride6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7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066907261592301"/>
          <c:y val="5.1400554097404488E-2"/>
          <c:w val="0.832669728783902"/>
          <c:h val="0.77611475648877226"/>
        </c:manualLayout>
      </c:layout>
      <c:scatterChart>
        <c:scatterStyle val="lineMarker"/>
        <c:varyColors val="0"/>
        <c:ser>
          <c:idx val="0"/>
          <c:order val="0"/>
          <c:tx>
            <c:strRef>
              <c:f>gcc!$F$1</c:f>
              <c:strCache>
                <c:ptCount val="1"/>
                <c:pt idx="0">
                  <c:v>Big Core</c:v>
                </c:pt>
              </c:strCache>
            </c:strRef>
          </c:tx>
          <c:marker>
            <c:symbol val="none"/>
          </c:marker>
          <c:xVal>
            <c:numRef>
              <c:f>gcc!$A$2:$A$502</c:f>
              <c:numCache>
                <c:formatCode>0.E+00</c:formatCode>
                <c:ptCount val="501"/>
                <c:pt idx="0">
                  <c:v>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8000</c:v>
                </c:pt>
                <c:pt idx="5">
                  <c:v>10000</c:v>
                </c:pt>
                <c:pt idx="6">
                  <c:v>12000</c:v>
                </c:pt>
                <c:pt idx="7">
                  <c:v>14000</c:v>
                </c:pt>
                <c:pt idx="8">
                  <c:v>16000</c:v>
                </c:pt>
                <c:pt idx="9">
                  <c:v>18000</c:v>
                </c:pt>
                <c:pt idx="10">
                  <c:v>20000</c:v>
                </c:pt>
                <c:pt idx="11">
                  <c:v>22000</c:v>
                </c:pt>
                <c:pt idx="12">
                  <c:v>24000</c:v>
                </c:pt>
                <c:pt idx="13">
                  <c:v>26000</c:v>
                </c:pt>
                <c:pt idx="14">
                  <c:v>28000</c:v>
                </c:pt>
                <c:pt idx="15">
                  <c:v>30000</c:v>
                </c:pt>
                <c:pt idx="16">
                  <c:v>32000</c:v>
                </c:pt>
                <c:pt idx="17">
                  <c:v>34000</c:v>
                </c:pt>
                <c:pt idx="18">
                  <c:v>36000</c:v>
                </c:pt>
                <c:pt idx="19">
                  <c:v>38000</c:v>
                </c:pt>
                <c:pt idx="20">
                  <c:v>40000</c:v>
                </c:pt>
                <c:pt idx="21">
                  <c:v>42000</c:v>
                </c:pt>
                <c:pt idx="22">
                  <c:v>44000</c:v>
                </c:pt>
                <c:pt idx="23">
                  <c:v>46000</c:v>
                </c:pt>
                <c:pt idx="24">
                  <c:v>48000</c:v>
                </c:pt>
                <c:pt idx="25">
                  <c:v>50000</c:v>
                </c:pt>
                <c:pt idx="26">
                  <c:v>52000</c:v>
                </c:pt>
                <c:pt idx="27">
                  <c:v>54000</c:v>
                </c:pt>
                <c:pt idx="28">
                  <c:v>56000</c:v>
                </c:pt>
                <c:pt idx="29">
                  <c:v>58000</c:v>
                </c:pt>
                <c:pt idx="30">
                  <c:v>60000</c:v>
                </c:pt>
                <c:pt idx="31">
                  <c:v>62000</c:v>
                </c:pt>
                <c:pt idx="32">
                  <c:v>64000</c:v>
                </c:pt>
                <c:pt idx="33">
                  <c:v>66000</c:v>
                </c:pt>
                <c:pt idx="34">
                  <c:v>68000</c:v>
                </c:pt>
                <c:pt idx="35">
                  <c:v>70000</c:v>
                </c:pt>
                <c:pt idx="36">
                  <c:v>72000</c:v>
                </c:pt>
                <c:pt idx="37">
                  <c:v>74000</c:v>
                </c:pt>
                <c:pt idx="38">
                  <c:v>76000</c:v>
                </c:pt>
                <c:pt idx="39">
                  <c:v>78000</c:v>
                </c:pt>
                <c:pt idx="40">
                  <c:v>80000</c:v>
                </c:pt>
                <c:pt idx="41">
                  <c:v>82000</c:v>
                </c:pt>
                <c:pt idx="42">
                  <c:v>84000</c:v>
                </c:pt>
                <c:pt idx="43">
                  <c:v>86000</c:v>
                </c:pt>
                <c:pt idx="44">
                  <c:v>88000</c:v>
                </c:pt>
                <c:pt idx="45">
                  <c:v>90000</c:v>
                </c:pt>
                <c:pt idx="46">
                  <c:v>92000</c:v>
                </c:pt>
                <c:pt idx="47">
                  <c:v>94000</c:v>
                </c:pt>
                <c:pt idx="48">
                  <c:v>96000</c:v>
                </c:pt>
                <c:pt idx="49">
                  <c:v>98000</c:v>
                </c:pt>
                <c:pt idx="50">
                  <c:v>100000</c:v>
                </c:pt>
                <c:pt idx="51">
                  <c:v>102000</c:v>
                </c:pt>
                <c:pt idx="52">
                  <c:v>104000</c:v>
                </c:pt>
                <c:pt idx="53">
                  <c:v>106000</c:v>
                </c:pt>
                <c:pt idx="54">
                  <c:v>108000</c:v>
                </c:pt>
                <c:pt idx="55">
                  <c:v>110000</c:v>
                </c:pt>
                <c:pt idx="56">
                  <c:v>112000</c:v>
                </c:pt>
                <c:pt idx="57">
                  <c:v>114000</c:v>
                </c:pt>
                <c:pt idx="58">
                  <c:v>116000</c:v>
                </c:pt>
                <c:pt idx="59">
                  <c:v>118000</c:v>
                </c:pt>
                <c:pt idx="60">
                  <c:v>120000</c:v>
                </c:pt>
                <c:pt idx="61">
                  <c:v>122000</c:v>
                </c:pt>
                <c:pt idx="62">
                  <c:v>124000</c:v>
                </c:pt>
                <c:pt idx="63">
                  <c:v>126000</c:v>
                </c:pt>
                <c:pt idx="64">
                  <c:v>128000</c:v>
                </c:pt>
                <c:pt idx="65">
                  <c:v>130000</c:v>
                </c:pt>
                <c:pt idx="66">
                  <c:v>132000</c:v>
                </c:pt>
                <c:pt idx="67">
                  <c:v>134000</c:v>
                </c:pt>
                <c:pt idx="68">
                  <c:v>136000</c:v>
                </c:pt>
                <c:pt idx="69">
                  <c:v>138000</c:v>
                </c:pt>
                <c:pt idx="70">
                  <c:v>140000</c:v>
                </c:pt>
                <c:pt idx="71">
                  <c:v>142000</c:v>
                </c:pt>
                <c:pt idx="72">
                  <c:v>144000</c:v>
                </c:pt>
                <c:pt idx="73">
                  <c:v>146000</c:v>
                </c:pt>
                <c:pt idx="74">
                  <c:v>148000</c:v>
                </c:pt>
                <c:pt idx="75">
                  <c:v>150000</c:v>
                </c:pt>
                <c:pt idx="76">
                  <c:v>152000</c:v>
                </c:pt>
                <c:pt idx="77">
                  <c:v>154000</c:v>
                </c:pt>
                <c:pt idx="78">
                  <c:v>156000</c:v>
                </c:pt>
                <c:pt idx="79">
                  <c:v>158000</c:v>
                </c:pt>
                <c:pt idx="80">
                  <c:v>160000</c:v>
                </c:pt>
                <c:pt idx="81">
                  <c:v>162000</c:v>
                </c:pt>
                <c:pt idx="82">
                  <c:v>164000</c:v>
                </c:pt>
                <c:pt idx="83">
                  <c:v>166000</c:v>
                </c:pt>
                <c:pt idx="84">
                  <c:v>168000</c:v>
                </c:pt>
                <c:pt idx="85">
                  <c:v>170000</c:v>
                </c:pt>
                <c:pt idx="86">
                  <c:v>172000</c:v>
                </c:pt>
                <c:pt idx="87">
                  <c:v>174000</c:v>
                </c:pt>
                <c:pt idx="88">
                  <c:v>176000</c:v>
                </c:pt>
                <c:pt idx="89">
                  <c:v>178000</c:v>
                </c:pt>
                <c:pt idx="90">
                  <c:v>180000</c:v>
                </c:pt>
                <c:pt idx="91">
                  <c:v>182000</c:v>
                </c:pt>
                <c:pt idx="92">
                  <c:v>184000</c:v>
                </c:pt>
                <c:pt idx="93">
                  <c:v>186000</c:v>
                </c:pt>
                <c:pt idx="94">
                  <c:v>188000</c:v>
                </c:pt>
                <c:pt idx="95">
                  <c:v>190000</c:v>
                </c:pt>
                <c:pt idx="96">
                  <c:v>192000</c:v>
                </c:pt>
                <c:pt idx="97">
                  <c:v>194000</c:v>
                </c:pt>
                <c:pt idx="98">
                  <c:v>196000</c:v>
                </c:pt>
                <c:pt idx="99">
                  <c:v>198000</c:v>
                </c:pt>
                <c:pt idx="100">
                  <c:v>200000</c:v>
                </c:pt>
                <c:pt idx="101">
                  <c:v>202000</c:v>
                </c:pt>
                <c:pt idx="102">
                  <c:v>204000</c:v>
                </c:pt>
                <c:pt idx="103">
                  <c:v>206000</c:v>
                </c:pt>
                <c:pt idx="104">
                  <c:v>208000</c:v>
                </c:pt>
                <c:pt idx="105">
                  <c:v>210000</c:v>
                </c:pt>
                <c:pt idx="106">
                  <c:v>212000</c:v>
                </c:pt>
                <c:pt idx="107">
                  <c:v>214000</c:v>
                </c:pt>
                <c:pt idx="108">
                  <c:v>216000</c:v>
                </c:pt>
                <c:pt idx="109">
                  <c:v>218000</c:v>
                </c:pt>
                <c:pt idx="110">
                  <c:v>220000</c:v>
                </c:pt>
                <c:pt idx="111">
                  <c:v>222000</c:v>
                </c:pt>
                <c:pt idx="112">
                  <c:v>224000</c:v>
                </c:pt>
                <c:pt idx="113">
                  <c:v>226000</c:v>
                </c:pt>
                <c:pt idx="114">
                  <c:v>228000</c:v>
                </c:pt>
                <c:pt idx="115">
                  <c:v>230000</c:v>
                </c:pt>
                <c:pt idx="116">
                  <c:v>232000</c:v>
                </c:pt>
                <c:pt idx="117">
                  <c:v>234000</c:v>
                </c:pt>
                <c:pt idx="118">
                  <c:v>236000</c:v>
                </c:pt>
                <c:pt idx="119">
                  <c:v>238000</c:v>
                </c:pt>
                <c:pt idx="120">
                  <c:v>240000</c:v>
                </c:pt>
                <c:pt idx="121">
                  <c:v>242000</c:v>
                </c:pt>
                <c:pt idx="122">
                  <c:v>244000</c:v>
                </c:pt>
                <c:pt idx="123">
                  <c:v>246000</c:v>
                </c:pt>
                <c:pt idx="124">
                  <c:v>248000</c:v>
                </c:pt>
                <c:pt idx="125">
                  <c:v>250000</c:v>
                </c:pt>
                <c:pt idx="126">
                  <c:v>252000</c:v>
                </c:pt>
                <c:pt idx="127">
                  <c:v>254000</c:v>
                </c:pt>
                <c:pt idx="128">
                  <c:v>256000</c:v>
                </c:pt>
                <c:pt idx="129">
                  <c:v>258000</c:v>
                </c:pt>
                <c:pt idx="130">
                  <c:v>260000</c:v>
                </c:pt>
                <c:pt idx="131">
                  <c:v>262000</c:v>
                </c:pt>
                <c:pt idx="132">
                  <c:v>264000</c:v>
                </c:pt>
                <c:pt idx="133">
                  <c:v>266000</c:v>
                </c:pt>
                <c:pt idx="134">
                  <c:v>268000</c:v>
                </c:pt>
                <c:pt idx="135">
                  <c:v>270000</c:v>
                </c:pt>
                <c:pt idx="136">
                  <c:v>272000</c:v>
                </c:pt>
                <c:pt idx="137">
                  <c:v>274000</c:v>
                </c:pt>
                <c:pt idx="138">
                  <c:v>276000</c:v>
                </c:pt>
                <c:pt idx="139">
                  <c:v>278000</c:v>
                </c:pt>
                <c:pt idx="140">
                  <c:v>280000</c:v>
                </c:pt>
                <c:pt idx="141">
                  <c:v>282000</c:v>
                </c:pt>
                <c:pt idx="142">
                  <c:v>284000</c:v>
                </c:pt>
                <c:pt idx="143">
                  <c:v>286000</c:v>
                </c:pt>
                <c:pt idx="144">
                  <c:v>288000</c:v>
                </c:pt>
                <c:pt idx="145">
                  <c:v>290000</c:v>
                </c:pt>
                <c:pt idx="146">
                  <c:v>292000</c:v>
                </c:pt>
                <c:pt idx="147">
                  <c:v>294000</c:v>
                </c:pt>
                <c:pt idx="148">
                  <c:v>296000</c:v>
                </c:pt>
                <c:pt idx="149">
                  <c:v>298000</c:v>
                </c:pt>
                <c:pt idx="150">
                  <c:v>300000</c:v>
                </c:pt>
                <c:pt idx="151">
                  <c:v>302000</c:v>
                </c:pt>
                <c:pt idx="152">
                  <c:v>304000</c:v>
                </c:pt>
                <c:pt idx="153">
                  <c:v>306000</c:v>
                </c:pt>
                <c:pt idx="154">
                  <c:v>308000</c:v>
                </c:pt>
                <c:pt idx="155">
                  <c:v>310000</c:v>
                </c:pt>
                <c:pt idx="156">
                  <c:v>312000</c:v>
                </c:pt>
                <c:pt idx="157">
                  <c:v>314000</c:v>
                </c:pt>
                <c:pt idx="158">
                  <c:v>316000</c:v>
                </c:pt>
                <c:pt idx="159">
                  <c:v>318000</c:v>
                </c:pt>
                <c:pt idx="160">
                  <c:v>320000</c:v>
                </c:pt>
                <c:pt idx="161">
                  <c:v>322000</c:v>
                </c:pt>
                <c:pt idx="162">
                  <c:v>324000</c:v>
                </c:pt>
                <c:pt idx="163">
                  <c:v>326000</c:v>
                </c:pt>
                <c:pt idx="164">
                  <c:v>328000</c:v>
                </c:pt>
                <c:pt idx="165">
                  <c:v>330000</c:v>
                </c:pt>
                <c:pt idx="166">
                  <c:v>332000</c:v>
                </c:pt>
                <c:pt idx="167">
                  <c:v>334000</c:v>
                </c:pt>
                <c:pt idx="168">
                  <c:v>336000</c:v>
                </c:pt>
                <c:pt idx="169">
                  <c:v>338000</c:v>
                </c:pt>
                <c:pt idx="170">
                  <c:v>340000</c:v>
                </c:pt>
                <c:pt idx="171">
                  <c:v>342000</c:v>
                </c:pt>
                <c:pt idx="172">
                  <c:v>344000</c:v>
                </c:pt>
                <c:pt idx="173">
                  <c:v>346000</c:v>
                </c:pt>
                <c:pt idx="174">
                  <c:v>348000</c:v>
                </c:pt>
                <c:pt idx="175">
                  <c:v>350000</c:v>
                </c:pt>
                <c:pt idx="176">
                  <c:v>352000</c:v>
                </c:pt>
                <c:pt idx="177">
                  <c:v>354000</c:v>
                </c:pt>
                <c:pt idx="178">
                  <c:v>356000</c:v>
                </c:pt>
                <c:pt idx="179">
                  <c:v>358000</c:v>
                </c:pt>
                <c:pt idx="180">
                  <c:v>360000</c:v>
                </c:pt>
                <c:pt idx="181">
                  <c:v>362000</c:v>
                </c:pt>
                <c:pt idx="182">
                  <c:v>364000</c:v>
                </c:pt>
                <c:pt idx="183">
                  <c:v>366000</c:v>
                </c:pt>
                <c:pt idx="184">
                  <c:v>368000</c:v>
                </c:pt>
                <c:pt idx="185">
                  <c:v>370000</c:v>
                </c:pt>
                <c:pt idx="186">
                  <c:v>372000</c:v>
                </c:pt>
                <c:pt idx="187">
                  <c:v>374000</c:v>
                </c:pt>
                <c:pt idx="188">
                  <c:v>376000</c:v>
                </c:pt>
                <c:pt idx="189">
                  <c:v>378000</c:v>
                </c:pt>
                <c:pt idx="190">
                  <c:v>380000</c:v>
                </c:pt>
                <c:pt idx="191">
                  <c:v>382000</c:v>
                </c:pt>
                <c:pt idx="192">
                  <c:v>384000</c:v>
                </c:pt>
                <c:pt idx="193">
                  <c:v>386000</c:v>
                </c:pt>
                <c:pt idx="194">
                  <c:v>388000</c:v>
                </c:pt>
                <c:pt idx="195">
                  <c:v>390000</c:v>
                </c:pt>
                <c:pt idx="196">
                  <c:v>392000</c:v>
                </c:pt>
                <c:pt idx="197">
                  <c:v>394000</c:v>
                </c:pt>
                <c:pt idx="198">
                  <c:v>396000</c:v>
                </c:pt>
                <c:pt idx="199">
                  <c:v>398000</c:v>
                </c:pt>
                <c:pt idx="200">
                  <c:v>400000</c:v>
                </c:pt>
                <c:pt idx="201">
                  <c:v>402000</c:v>
                </c:pt>
                <c:pt idx="202">
                  <c:v>404000</c:v>
                </c:pt>
                <c:pt idx="203">
                  <c:v>406000</c:v>
                </c:pt>
                <c:pt idx="204">
                  <c:v>408000</c:v>
                </c:pt>
                <c:pt idx="205">
                  <c:v>410000</c:v>
                </c:pt>
                <c:pt idx="206">
                  <c:v>412000</c:v>
                </c:pt>
                <c:pt idx="207">
                  <c:v>414000</c:v>
                </c:pt>
                <c:pt idx="208">
                  <c:v>416000</c:v>
                </c:pt>
                <c:pt idx="209">
                  <c:v>418000</c:v>
                </c:pt>
                <c:pt idx="210">
                  <c:v>420000</c:v>
                </c:pt>
                <c:pt idx="211">
                  <c:v>422000</c:v>
                </c:pt>
                <c:pt idx="212">
                  <c:v>424000</c:v>
                </c:pt>
                <c:pt idx="213">
                  <c:v>426000</c:v>
                </c:pt>
                <c:pt idx="214">
                  <c:v>428000</c:v>
                </c:pt>
                <c:pt idx="215">
                  <c:v>430000</c:v>
                </c:pt>
                <c:pt idx="216">
                  <c:v>432000</c:v>
                </c:pt>
                <c:pt idx="217">
                  <c:v>434000</c:v>
                </c:pt>
                <c:pt idx="218">
                  <c:v>436000</c:v>
                </c:pt>
                <c:pt idx="219">
                  <c:v>438000</c:v>
                </c:pt>
                <c:pt idx="220">
                  <c:v>440000</c:v>
                </c:pt>
                <c:pt idx="221">
                  <c:v>442000</c:v>
                </c:pt>
                <c:pt idx="222">
                  <c:v>444000</c:v>
                </c:pt>
                <c:pt idx="223">
                  <c:v>446000</c:v>
                </c:pt>
                <c:pt idx="224">
                  <c:v>448000</c:v>
                </c:pt>
                <c:pt idx="225">
                  <c:v>450000</c:v>
                </c:pt>
                <c:pt idx="226">
                  <c:v>452000</c:v>
                </c:pt>
                <c:pt idx="227">
                  <c:v>454000</c:v>
                </c:pt>
                <c:pt idx="228">
                  <c:v>456000</c:v>
                </c:pt>
                <c:pt idx="229">
                  <c:v>458000</c:v>
                </c:pt>
                <c:pt idx="230">
                  <c:v>460000</c:v>
                </c:pt>
                <c:pt idx="231">
                  <c:v>462000</c:v>
                </c:pt>
                <c:pt idx="232">
                  <c:v>464000</c:v>
                </c:pt>
                <c:pt idx="233">
                  <c:v>466000</c:v>
                </c:pt>
                <c:pt idx="234">
                  <c:v>468000</c:v>
                </c:pt>
                <c:pt idx="235">
                  <c:v>470000</c:v>
                </c:pt>
                <c:pt idx="236">
                  <c:v>472000</c:v>
                </c:pt>
                <c:pt idx="237">
                  <c:v>474000</c:v>
                </c:pt>
                <c:pt idx="238">
                  <c:v>476000</c:v>
                </c:pt>
                <c:pt idx="239">
                  <c:v>478000</c:v>
                </c:pt>
                <c:pt idx="240">
                  <c:v>480000</c:v>
                </c:pt>
                <c:pt idx="241">
                  <c:v>482000</c:v>
                </c:pt>
                <c:pt idx="242">
                  <c:v>484000</c:v>
                </c:pt>
                <c:pt idx="243">
                  <c:v>486000</c:v>
                </c:pt>
                <c:pt idx="244">
                  <c:v>488000</c:v>
                </c:pt>
                <c:pt idx="245">
                  <c:v>490000</c:v>
                </c:pt>
                <c:pt idx="246">
                  <c:v>492000</c:v>
                </c:pt>
                <c:pt idx="247">
                  <c:v>494000</c:v>
                </c:pt>
                <c:pt idx="248">
                  <c:v>496000</c:v>
                </c:pt>
                <c:pt idx="249">
                  <c:v>498000</c:v>
                </c:pt>
                <c:pt idx="250">
                  <c:v>500000</c:v>
                </c:pt>
                <c:pt idx="251">
                  <c:v>502000</c:v>
                </c:pt>
                <c:pt idx="252">
                  <c:v>504000</c:v>
                </c:pt>
                <c:pt idx="253">
                  <c:v>506000</c:v>
                </c:pt>
                <c:pt idx="254">
                  <c:v>508000</c:v>
                </c:pt>
                <c:pt idx="255">
                  <c:v>510000</c:v>
                </c:pt>
                <c:pt idx="256">
                  <c:v>512000</c:v>
                </c:pt>
                <c:pt idx="257">
                  <c:v>514000</c:v>
                </c:pt>
                <c:pt idx="258">
                  <c:v>516000</c:v>
                </c:pt>
                <c:pt idx="259">
                  <c:v>518000</c:v>
                </c:pt>
                <c:pt idx="260">
                  <c:v>520000</c:v>
                </c:pt>
                <c:pt idx="261">
                  <c:v>522000</c:v>
                </c:pt>
                <c:pt idx="262">
                  <c:v>524000</c:v>
                </c:pt>
                <c:pt idx="263">
                  <c:v>526000</c:v>
                </c:pt>
                <c:pt idx="264">
                  <c:v>528000</c:v>
                </c:pt>
                <c:pt idx="265">
                  <c:v>530000</c:v>
                </c:pt>
                <c:pt idx="266">
                  <c:v>532000</c:v>
                </c:pt>
                <c:pt idx="267">
                  <c:v>534000</c:v>
                </c:pt>
                <c:pt idx="268">
                  <c:v>536000</c:v>
                </c:pt>
                <c:pt idx="269">
                  <c:v>538000</c:v>
                </c:pt>
                <c:pt idx="270">
                  <c:v>540000</c:v>
                </c:pt>
                <c:pt idx="271">
                  <c:v>542000</c:v>
                </c:pt>
                <c:pt idx="272">
                  <c:v>544000</c:v>
                </c:pt>
                <c:pt idx="273">
                  <c:v>546000</c:v>
                </c:pt>
                <c:pt idx="274">
                  <c:v>548000</c:v>
                </c:pt>
                <c:pt idx="275">
                  <c:v>550000</c:v>
                </c:pt>
                <c:pt idx="276">
                  <c:v>552000</c:v>
                </c:pt>
                <c:pt idx="277">
                  <c:v>554000</c:v>
                </c:pt>
                <c:pt idx="278">
                  <c:v>556000</c:v>
                </c:pt>
                <c:pt idx="279">
                  <c:v>558000</c:v>
                </c:pt>
                <c:pt idx="280">
                  <c:v>560000</c:v>
                </c:pt>
                <c:pt idx="281">
                  <c:v>562000</c:v>
                </c:pt>
                <c:pt idx="282">
                  <c:v>564000</c:v>
                </c:pt>
                <c:pt idx="283">
                  <c:v>566000</c:v>
                </c:pt>
                <c:pt idx="284">
                  <c:v>568000</c:v>
                </c:pt>
                <c:pt idx="285">
                  <c:v>570000</c:v>
                </c:pt>
                <c:pt idx="286">
                  <c:v>572000</c:v>
                </c:pt>
                <c:pt idx="287">
                  <c:v>574000</c:v>
                </c:pt>
                <c:pt idx="288">
                  <c:v>576000</c:v>
                </c:pt>
                <c:pt idx="289">
                  <c:v>578000</c:v>
                </c:pt>
                <c:pt idx="290">
                  <c:v>580000</c:v>
                </c:pt>
                <c:pt idx="291">
                  <c:v>582000</c:v>
                </c:pt>
                <c:pt idx="292">
                  <c:v>584000</c:v>
                </c:pt>
                <c:pt idx="293">
                  <c:v>586000</c:v>
                </c:pt>
                <c:pt idx="294">
                  <c:v>588000</c:v>
                </c:pt>
                <c:pt idx="295">
                  <c:v>590000</c:v>
                </c:pt>
                <c:pt idx="296">
                  <c:v>592000</c:v>
                </c:pt>
                <c:pt idx="297">
                  <c:v>594000</c:v>
                </c:pt>
                <c:pt idx="298">
                  <c:v>596000</c:v>
                </c:pt>
                <c:pt idx="299">
                  <c:v>598000</c:v>
                </c:pt>
                <c:pt idx="300">
                  <c:v>600000</c:v>
                </c:pt>
                <c:pt idx="301">
                  <c:v>602000</c:v>
                </c:pt>
                <c:pt idx="302">
                  <c:v>604000</c:v>
                </c:pt>
                <c:pt idx="303">
                  <c:v>606000</c:v>
                </c:pt>
                <c:pt idx="304">
                  <c:v>608000</c:v>
                </c:pt>
                <c:pt idx="305">
                  <c:v>610000</c:v>
                </c:pt>
                <c:pt idx="306">
                  <c:v>612000</c:v>
                </c:pt>
                <c:pt idx="307">
                  <c:v>614000</c:v>
                </c:pt>
                <c:pt idx="308">
                  <c:v>616000</c:v>
                </c:pt>
                <c:pt idx="309">
                  <c:v>618000</c:v>
                </c:pt>
                <c:pt idx="310">
                  <c:v>620000</c:v>
                </c:pt>
                <c:pt idx="311">
                  <c:v>622000</c:v>
                </c:pt>
                <c:pt idx="312">
                  <c:v>624000</c:v>
                </c:pt>
                <c:pt idx="313">
                  <c:v>626000</c:v>
                </c:pt>
                <c:pt idx="314">
                  <c:v>628000</c:v>
                </c:pt>
                <c:pt idx="315">
                  <c:v>630000</c:v>
                </c:pt>
                <c:pt idx="316">
                  <c:v>632000</c:v>
                </c:pt>
                <c:pt idx="317">
                  <c:v>634000</c:v>
                </c:pt>
                <c:pt idx="318">
                  <c:v>636000</c:v>
                </c:pt>
                <c:pt idx="319">
                  <c:v>638000</c:v>
                </c:pt>
                <c:pt idx="320">
                  <c:v>640000</c:v>
                </c:pt>
                <c:pt idx="321">
                  <c:v>642000</c:v>
                </c:pt>
                <c:pt idx="322">
                  <c:v>644000</c:v>
                </c:pt>
                <c:pt idx="323">
                  <c:v>646000</c:v>
                </c:pt>
                <c:pt idx="324">
                  <c:v>648000</c:v>
                </c:pt>
                <c:pt idx="325">
                  <c:v>650000</c:v>
                </c:pt>
                <c:pt idx="326">
                  <c:v>652000</c:v>
                </c:pt>
                <c:pt idx="327">
                  <c:v>654000</c:v>
                </c:pt>
                <c:pt idx="328">
                  <c:v>656000</c:v>
                </c:pt>
                <c:pt idx="329">
                  <c:v>658000</c:v>
                </c:pt>
                <c:pt idx="330">
                  <c:v>660000</c:v>
                </c:pt>
                <c:pt idx="331">
                  <c:v>662000</c:v>
                </c:pt>
                <c:pt idx="332">
                  <c:v>664000</c:v>
                </c:pt>
                <c:pt idx="333">
                  <c:v>666000</c:v>
                </c:pt>
                <c:pt idx="334">
                  <c:v>668000</c:v>
                </c:pt>
                <c:pt idx="335">
                  <c:v>670000</c:v>
                </c:pt>
                <c:pt idx="336">
                  <c:v>672000</c:v>
                </c:pt>
                <c:pt idx="337">
                  <c:v>674000</c:v>
                </c:pt>
                <c:pt idx="338">
                  <c:v>676000</c:v>
                </c:pt>
                <c:pt idx="339">
                  <c:v>678000</c:v>
                </c:pt>
                <c:pt idx="340">
                  <c:v>680000</c:v>
                </c:pt>
                <c:pt idx="341">
                  <c:v>682000</c:v>
                </c:pt>
                <c:pt idx="342">
                  <c:v>684000</c:v>
                </c:pt>
                <c:pt idx="343">
                  <c:v>686000</c:v>
                </c:pt>
                <c:pt idx="344">
                  <c:v>688000</c:v>
                </c:pt>
                <c:pt idx="345">
                  <c:v>690000</c:v>
                </c:pt>
                <c:pt idx="346">
                  <c:v>692000</c:v>
                </c:pt>
                <c:pt idx="347">
                  <c:v>694000</c:v>
                </c:pt>
                <c:pt idx="348">
                  <c:v>696000</c:v>
                </c:pt>
                <c:pt idx="349">
                  <c:v>698000</c:v>
                </c:pt>
                <c:pt idx="350">
                  <c:v>700000</c:v>
                </c:pt>
                <c:pt idx="351">
                  <c:v>702000</c:v>
                </c:pt>
                <c:pt idx="352">
                  <c:v>704000</c:v>
                </c:pt>
                <c:pt idx="353">
                  <c:v>706000</c:v>
                </c:pt>
                <c:pt idx="354">
                  <c:v>708000</c:v>
                </c:pt>
                <c:pt idx="355">
                  <c:v>710000</c:v>
                </c:pt>
                <c:pt idx="356">
                  <c:v>712000</c:v>
                </c:pt>
                <c:pt idx="357">
                  <c:v>714000</c:v>
                </c:pt>
                <c:pt idx="358">
                  <c:v>716000</c:v>
                </c:pt>
                <c:pt idx="359">
                  <c:v>718000</c:v>
                </c:pt>
                <c:pt idx="360">
                  <c:v>720000</c:v>
                </c:pt>
                <c:pt idx="361">
                  <c:v>722000</c:v>
                </c:pt>
                <c:pt idx="362">
                  <c:v>724000</c:v>
                </c:pt>
                <c:pt idx="363">
                  <c:v>726000</c:v>
                </c:pt>
                <c:pt idx="364">
                  <c:v>728000</c:v>
                </c:pt>
                <c:pt idx="365">
                  <c:v>730000</c:v>
                </c:pt>
                <c:pt idx="366">
                  <c:v>732000</c:v>
                </c:pt>
                <c:pt idx="367">
                  <c:v>734000</c:v>
                </c:pt>
                <c:pt idx="368">
                  <c:v>736000</c:v>
                </c:pt>
                <c:pt idx="369">
                  <c:v>738000</c:v>
                </c:pt>
                <c:pt idx="370">
                  <c:v>740000</c:v>
                </c:pt>
                <c:pt idx="371">
                  <c:v>742000</c:v>
                </c:pt>
                <c:pt idx="372">
                  <c:v>744000</c:v>
                </c:pt>
                <c:pt idx="373">
                  <c:v>746000</c:v>
                </c:pt>
                <c:pt idx="374">
                  <c:v>748000</c:v>
                </c:pt>
                <c:pt idx="375">
                  <c:v>750000</c:v>
                </c:pt>
                <c:pt idx="376">
                  <c:v>752000</c:v>
                </c:pt>
                <c:pt idx="377">
                  <c:v>754000</c:v>
                </c:pt>
                <c:pt idx="378">
                  <c:v>756000</c:v>
                </c:pt>
                <c:pt idx="379">
                  <c:v>758000</c:v>
                </c:pt>
                <c:pt idx="380">
                  <c:v>760000</c:v>
                </c:pt>
                <c:pt idx="381">
                  <c:v>762000</c:v>
                </c:pt>
                <c:pt idx="382">
                  <c:v>764000</c:v>
                </c:pt>
                <c:pt idx="383">
                  <c:v>766000</c:v>
                </c:pt>
                <c:pt idx="384">
                  <c:v>768000</c:v>
                </c:pt>
                <c:pt idx="385">
                  <c:v>770000</c:v>
                </c:pt>
                <c:pt idx="386">
                  <c:v>772000</c:v>
                </c:pt>
                <c:pt idx="387">
                  <c:v>774000</c:v>
                </c:pt>
                <c:pt idx="388">
                  <c:v>776000</c:v>
                </c:pt>
                <c:pt idx="389">
                  <c:v>778000</c:v>
                </c:pt>
                <c:pt idx="390">
                  <c:v>780000</c:v>
                </c:pt>
                <c:pt idx="391">
                  <c:v>782000</c:v>
                </c:pt>
                <c:pt idx="392">
                  <c:v>784000</c:v>
                </c:pt>
                <c:pt idx="393">
                  <c:v>786000</c:v>
                </c:pt>
                <c:pt idx="394">
                  <c:v>788000</c:v>
                </c:pt>
                <c:pt idx="395">
                  <c:v>790000</c:v>
                </c:pt>
                <c:pt idx="396">
                  <c:v>792000</c:v>
                </c:pt>
                <c:pt idx="397">
                  <c:v>794000</c:v>
                </c:pt>
                <c:pt idx="398">
                  <c:v>796000</c:v>
                </c:pt>
                <c:pt idx="399">
                  <c:v>798000</c:v>
                </c:pt>
                <c:pt idx="400">
                  <c:v>800000</c:v>
                </c:pt>
                <c:pt idx="401">
                  <c:v>802000</c:v>
                </c:pt>
                <c:pt idx="402">
                  <c:v>804000</c:v>
                </c:pt>
                <c:pt idx="403">
                  <c:v>806000</c:v>
                </c:pt>
                <c:pt idx="404">
                  <c:v>808000</c:v>
                </c:pt>
                <c:pt idx="405">
                  <c:v>810000</c:v>
                </c:pt>
                <c:pt idx="406">
                  <c:v>812000</c:v>
                </c:pt>
                <c:pt idx="407">
                  <c:v>814000</c:v>
                </c:pt>
                <c:pt idx="408">
                  <c:v>816000</c:v>
                </c:pt>
                <c:pt idx="409">
                  <c:v>818000</c:v>
                </c:pt>
                <c:pt idx="410">
                  <c:v>820000</c:v>
                </c:pt>
                <c:pt idx="411">
                  <c:v>822000</c:v>
                </c:pt>
                <c:pt idx="412">
                  <c:v>824000</c:v>
                </c:pt>
                <c:pt idx="413">
                  <c:v>826000</c:v>
                </c:pt>
                <c:pt idx="414">
                  <c:v>828000</c:v>
                </c:pt>
                <c:pt idx="415">
                  <c:v>830000</c:v>
                </c:pt>
                <c:pt idx="416">
                  <c:v>832000</c:v>
                </c:pt>
                <c:pt idx="417">
                  <c:v>834000</c:v>
                </c:pt>
                <c:pt idx="418">
                  <c:v>836000</c:v>
                </c:pt>
                <c:pt idx="419">
                  <c:v>838000</c:v>
                </c:pt>
                <c:pt idx="420">
                  <c:v>840000</c:v>
                </c:pt>
                <c:pt idx="421">
                  <c:v>842000</c:v>
                </c:pt>
                <c:pt idx="422">
                  <c:v>844000</c:v>
                </c:pt>
                <c:pt idx="423">
                  <c:v>846000</c:v>
                </c:pt>
                <c:pt idx="424">
                  <c:v>848000</c:v>
                </c:pt>
                <c:pt idx="425">
                  <c:v>850000</c:v>
                </c:pt>
                <c:pt idx="426">
                  <c:v>852000</c:v>
                </c:pt>
                <c:pt idx="427">
                  <c:v>854000</c:v>
                </c:pt>
                <c:pt idx="428">
                  <c:v>856000</c:v>
                </c:pt>
                <c:pt idx="429">
                  <c:v>858000</c:v>
                </c:pt>
                <c:pt idx="430">
                  <c:v>860000</c:v>
                </c:pt>
                <c:pt idx="431">
                  <c:v>862000</c:v>
                </c:pt>
                <c:pt idx="432">
                  <c:v>864000</c:v>
                </c:pt>
                <c:pt idx="433">
                  <c:v>866000</c:v>
                </c:pt>
                <c:pt idx="434">
                  <c:v>868000</c:v>
                </c:pt>
                <c:pt idx="435">
                  <c:v>870000</c:v>
                </c:pt>
                <c:pt idx="436">
                  <c:v>872000</c:v>
                </c:pt>
                <c:pt idx="437">
                  <c:v>874000</c:v>
                </c:pt>
                <c:pt idx="438">
                  <c:v>876000</c:v>
                </c:pt>
                <c:pt idx="439">
                  <c:v>878000</c:v>
                </c:pt>
                <c:pt idx="440">
                  <c:v>880000</c:v>
                </c:pt>
                <c:pt idx="441">
                  <c:v>882000</c:v>
                </c:pt>
                <c:pt idx="442">
                  <c:v>884000</c:v>
                </c:pt>
                <c:pt idx="443">
                  <c:v>886000</c:v>
                </c:pt>
                <c:pt idx="444">
                  <c:v>888000</c:v>
                </c:pt>
                <c:pt idx="445">
                  <c:v>890000</c:v>
                </c:pt>
                <c:pt idx="446">
                  <c:v>892000</c:v>
                </c:pt>
                <c:pt idx="447">
                  <c:v>894000</c:v>
                </c:pt>
                <c:pt idx="448">
                  <c:v>896000</c:v>
                </c:pt>
                <c:pt idx="449">
                  <c:v>898000</c:v>
                </c:pt>
                <c:pt idx="450">
                  <c:v>900000</c:v>
                </c:pt>
                <c:pt idx="451">
                  <c:v>902000</c:v>
                </c:pt>
                <c:pt idx="452">
                  <c:v>904000</c:v>
                </c:pt>
                <c:pt idx="453">
                  <c:v>906000</c:v>
                </c:pt>
                <c:pt idx="454">
                  <c:v>908000</c:v>
                </c:pt>
                <c:pt idx="455">
                  <c:v>910000</c:v>
                </c:pt>
                <c:pt idx="456">
                  <c:v>912000</c:v>
                </c:pt>
                <c:pt idx="457">
                  <c:v>914000</c:v>
                </c:pt>
                <c:pt idx="458">
                  <c:v>916000</c:v>
                </c:pt>
                <c:pt idx="459">
                  <c:v>918000</c:v>
                </c:pt>
                <c:pt idx="460">
                  <c:v>920000</c:v>
                </c:pt>
                <c:pt idx="461">
                  <c:v>922000</c:v>
                </c:pt>
                <c:pt idx="462">
                  <c:v>924000</c:v>
                </c:pt>
                <c:pt idx="463">
                  <c:v>926000</c:v>
                </c:pt>
                <c:pt idx="464">
                  <c:v>928000</c:v>
                </c:pt>
                <c:pt idx="465">
                  <c:v>930000</c:v>
                </c:pt>
                <c:pt idx="466">
                  <c:v>932000</c:v>
                </c:pt>
                <c:pt idx="467">
                  <c:v>934000</c:v>
                </c:pt>
                <c:pt idx="468">
                  <c:v>936000</c:v>
                </c:pt>
                <c:pt idx="469">
                  <c:v>938000</c:v>
                </c:pt>
                <c:pt idx="470">
                  <c:v>940000</c:v>
                </c:pt>
                <c:pt idx="471">
                  <c:v>942000</c:v>
                </c:pt>
                <c:pt idx="472">
                  <c:v>944000</c:v>
                </c:pt>
                <c:pt idx="473">
                  <c:v>946000</c:v>
                </c:pt>
                <c:pt idx="474">
                  <c:v>948000</c:v>
                </c:pt>
                <c:pt idx="475">
                  <c:v>950000</c:v>
                </c:pt>
                <c:pt idx="476">
                  <c:v>952000</c:v>
                </c:pt>
                <c:pt idx="477">
                  <c:v>954000</c:v>
                </c:pt>
                <c:pt idx="478">
                  <c:v>956000</c:v>
                </c:pt>
                <c:pt idx="479">
                  <c:v>958000</c:v>
                </c:pt>
                <c:pt idx="480">
                  <c:v>960000</c:v>
                </c:pt>
                <c:pt idx="481">
                  <c:v>962000</c:v>
                </c:pt>
                <c:pt idx="482">
                  <c:v>964000</c:v>
                </c:pt>
                <c:pt idx="483">
                  <c:v>966000</c:v>
                </c:pt>
                <c:pt idx="484">
                  <c:v>968000</c:v>
                </c:pt>
                <c:pt idx="485">
                  <c:v>970000</c:v>
                </c:pt>
                <c:pt idx="486">
                  <c:v>972000</c:v>
                </c:pt>
                <c:pt idx="487">
                  <c:v>974000</c:v>
                </c:pt>
                <c:pt idx="488">
                  <c:v>976000</c:v>
                </c:pt>
                <c:pt idx="489">
                  <c:v>978000</c:v>
                </c:pt>
                <c:pt idx="490">
                  <c:v>980000</c:v>
                </c:pt>
                <c:pt idx="491">
                  <c:v>982000</c:v>
                </c:pt>
                <c:pt idx="492">
                  <c:v>984000</c:v>
                </c:pt>
                <c:pt idx="493">
                  <c:v>986000</c:v>
                </c:pt>
                <c:pt idx="494">
                  <c:v>988000</c:v>
                </c:pt>
                <c:pt idx="495">
                  <c:v>990000</c:v>
                </c:pt>
                <c:pt idx="496">
                  <c:v>992000</c:v>
                </c:pt>
                <c:pt idx="497">
                  <c:v>994000</c:v>
                </c:pt>
                <c:pt idx="498">
                  <c:v>996000</c:v>
                </c:pt>
                <c:pt idx="499">
                  <c:v>998000</c:v>
                </c:pt>
                <c:pt idx="500">
                  <c:v>1000000</c:v>
                </c:pt>
              </c:numCache>
            </c:numRef>
          </c:xVal>
          <c:yVal>
            <c:numRef>
              <c:f>gcc!$F$2:$F$502</c:f>
              <c:numCache>
                <c:formatCode>General</c:formatCode>
                <c:ptCount val="501"/>
                <c:pt idx="0">
                  <c:v>1.0714789441117765</c:v>
                </c:pt>
                <c:pt idx="1">
                  <c:v>1.0714789441117765</c:v>
                </c:pt>
                <c:pt idx="2">
                  <c:v>1.0714789441117765</c:v>
                </c:pt>
                <c:pt idx="3">
                  <c:v>1.0714789441117765</c:v>
                </c:pt>
                <c:pt idx="4">
                  <c:v>1.0714789441117765</c:v>
                </c:pt>
                <c:pt idx="5">
                  <c:v>1.0714789441117765</c:v>
                </c:pt>
                <c:pt idx="6">
                  <c:v>1.0714789441117765</c:v>
                </c:pt>
                <c:pt idx="7">
                  <c:v>1.0714789441117765</c:v>
                </c:pt>
                <c:pt idx="8">
                  <c:v>1.0714789441117765</c:v>
                </c:pt>
                <c:pt idx="9">
                  <c:v>1.0714789441117765</c:v>
                </c:pt>
                <c:pt idx="10">
                  <c:v>1.0714789441117765</c:v>
                </c:pt>
                <c:pt idx="11">
                  <c:v>1.0714789441117765</c:v>
                </c:pt>
                <c:pt idx="12">
                  <c:v>1.0714789441117765</c:v>
                </c:pt>
                <c:pt idx="13">
                  <c:v>1.0714789441117765</c:v>
                </c:pt>
                <c:pt idx="14">
                  <c:v>1.0714789441117765</c:v>
                </c:pt>
                <c:pt idx="15">
                  <c:v>1.0714789441117765</c:v>
                </c:pt>
                <c:pt idx="16">
                  <c:v>1.0714789441117765</c:v>
                </c:pt>
                <c:pt idx="17">
                  <c:v>1.0714789441117765</c:v>
                </c:pt>
                <c:pt idx="18">
                  <c:v>1.0714789441117765</c:v>
                </c:pt>
                <c:pt idx="19">
                  <c:v>1.0714789441117765</c:v>
                </c:pt>
                <c:pt idx="20">
                  <c:v>1.0714789441117765</c:v>
                </c:pt>
                <c:pt idx="21">
                  <c:v>1.0714789441117765</c:v>
                </c:pt>
                <c:pt idx="22">
                  <c:v>1.0714789441117765</c:v>
                </c:pt>
                <c:pt idx="23">
                  <c:v>1.0714789441117765</c:v>
                </c:pt>
                <c:pt idx="24">
                  <c:v>1.0714789441117765</c:v>
                </c:pt>
                <c:pt idx="25">
                  <c:v>1.0714789441117765</c:v>
                </c:pt>
                <c:pt idx="26">
                  <c:v>1.0714789441117765</c:v>
                </c:pt>
                <c:pt idx="27">
                  <c:v>1.0714789441117765</c:v>
                </c:pt>
                <c:pt idx="28">
                  <c:v>1.0714789441117765</c:v>
                </c:pt>
                <c:pt idx="29">
                  <c:v>1.0714789441117765</c:v>
                </c:pt>
                <c:pt idx="30">
                  <c:v>1.0714789441117765</c:v>
                </c:pt>
                <c:pt idx="31">
                  <c:v>1.0714789441117765</c:v>
                </c:pt>
                <c:pt idx="32">
                  <c:v>1.0714789441117765</c:v>
                </c:pt>
                <c:pt idx="33">
                  <c:v>1.0714789441117765</c:v>
                </c:pt>
                <c:pt idx="34">
                  <c:v>1.0714789441117765</c:v>
                </c:pt>
                <c:pt idx="35">
                  <c:v>1.0714789441117765</c:v>
                </c:pt>
                <c:pt idx="36">
                  <c:v>1.0714789441117765</c:v>
                </c:pt>
                <c:pt idx="37">
                  <c:v>1.0714789441117765</c:v>
                </c:pt>
                <c:pt idx="38">
                  <c:v>1.0714789441117765</c:v>
                </c:pt>
                <c:pt idx="39">
                  <c:v>1.0714789441117765</c:v>
                </c:pt>
                <c:pt idx="40">
                  <c:v>1.0714789441117765</c:v>
                </c:pt>
                <c:pt idx="41">
                  <c:v>1.0714789441117765</c:v>
                </c:pt>
                <c:pt idx="42">
                  <c:v>1.0714789441117765</c:v>
                </c:pt>
                <c:pt idx="43">
                  <c:v>1.0714789441117765</c:v>
                </c:pt>
                <c:pt idx="44">
                  <c:v>1.0714789441117765</c:v>
                </c:pt>
                <c:pt idx="45">
                  <c:v>1.0714789441117765</c:v>
                </c:pt>
                <c:pt idx="46">
                  <c:v>1.0714789441117765</c:v>
                </c:pt>
                <c:pt idx="47">
                  <c:v>1.0714789441117765</c:v>
                </c:pt>
                <c:pt idx="48">
                  <c:v>1.0714789441117765</c:v>
                </c:pt>
                <c:pt idx="49">
                  <c:v>1.0714789441117765</c:v>
                </c:pt>
                <c:pt idx="50">
                  <c:v>1.0714789441117765</c:v>
                </c:pt>
                <c:pt idx="51">
                  <c:v>1.0714789441117765</c:v>
                </c:pt>
                <c:pt idx="52">
                  <c:v>1.0714789441117765</c:v>
                </c:pt>
                <c:pt idx="53">
                  <c:v>1.0714789441117765</c:v>
                </c:pt>
                <c:pt idx="54">
                  <c:v>1.0714789441117765</c:v>
                </c:pt>
                <c:pt idx="55">
                  <c:v>1.0714789441117765</c:v>
                </c:pt>
                <c:pt idx="56">
                  <c:v>1.0714789441117765</c:v>
                </c:pt>
                <c:pt idx="57">
                  <c:v>1.0714789441117765</c:v>
                </c:pt>
                <c:pt idx="58">
                  <c:v>1.0714789441117765</c:v>
                </c:pt>
                <c:pt idx="59">
                  <c:v>1.0714789441117765</c:v>
                </c:pt>
                <c:pt idx="60">
                  <c:v>1.0714789441117765</c:v>
                </c:pt>
                <c:pt idx="61">
                  <c:v>1.0714789441117765</c:v>
                </c:pt>
                <c:pt idx="62">
                  <c:v>1.0714789441117765</c:v>
                </c:pt>
                <c:pt idx="63">
                  <c:v>1.0714789441117765</c:v>
                </c:pt>
                <c:pt idx="64">
                  <c:v>1.0714789441117765</c:v>
                </c:pt>
                <c:pt idx="65">
                  <c:v>1.0714789441117765</c:v>
                </c:pt>
                <c:pt idx="66">
                  <c:v>1.0714789441117765</c:v>
                </c:pt>
                <c:pt idx="67">
                  <c:v>1.0714789441117765</c:v>
                </c:pt>
                <c:pt idx="68">
                  <c:v>1.0714789441117765</c:v>
                </c:pt>
                <c:pt idx="69">
                  <c:v>1.0714789441117765</c:v>
                </c:pt>
                <c:pt idx="70">
                  <c:v>1.0714789441117765</c:v>
                </c:pt>
                <c:pt idx="71">
                  <c:v>1.0714789441117765</c:v>
                </c:pt>
                <c:pt idx="72">
                  <c:v>1.0714789441117765</c:v>
                </c:pt>
                <c:pt idx="73">
                  <c:v>1.0714789441117765</c:v>
                </c:pt>
                <c:pt idx="74">
                  <c:v>1.0714789441117765</c:v>
                </c:pt>
                <c:pt idx="75">
                  <c:v>1.0714789441117765</c:v>
                </c:pt>
                <c:pt idx="76">
                  <c:v>1.0714789441117765</c:v>
                </c:pt>
                <c:pt idx="77">
                  <c:v>1.0714789441117765</c:v>
                </c:pt>
                <c:pt idx="78">
                  <c:v>1.0714789441117765</c:v>
                </c:pt>
                <c:pt idx="79">
                  <c:v>1.0714789441117765</c:v>
                </c:pt>
                <c:pt idx="80">
                  <c:v>1.0714789441117765</c:v>
                </c:pt>
                <c:pt idx="81">
                  <c:v>1.0714789441117765</c:v>
                </c:pt>
                <c:pt idx="82">
                  <c:v>1.0714789441117765</c:v>
                </c:pt>
                <c:pt idx="83">
                  <c:v>1.0714789441117765</c:v>
                </c:pt>
                <c:pt idx="84">
                  <c:v>1.0714789441117765</c:v>
                </c:pt>
                <c:pt idx="85">
                  <c:v>1.0714789441117765</c:v>
                </c:pt>
                <c:pt idx="86">
                  <c:v>1.0714789441117765</c:v>
                </c:pt>
                <c:pt idx="87">
                  <c:v>1.0714789441117765</c:v>
                </c:pt>
                <c:pt idx="88">
                  <c:v>1.0714789441117765</c:v>
                </c:pt>
                <c:pt idx="89">
                  <c:v>1.0714789441117765</c:v>
                </c:pt>
                <c:pt idx="90">
                  <c:v>1.0714789441117765</c:v>
                </c:pt>
                <c:pt idx="91">
                  <c:v>1.0714789441117765</c:v>
                </c:pt>
                <c:pt idx="92">
                  <c:v>1.0714789441117765</c:v>
                </c:pt>
                <c:pt idx="93">
                  <c:v>1.0714789441117765</c:v>
                </c:pt>
                <c:pt idx="94">
                  <c:v>1.0714789441117765</c:v>
                </c:pt>
                <c:pt idx="95">
                  <c:v>1.0714789441117765</c:v>
                </c:pt>
                <c:pt idx="96">
                  <c:v>1.0714789441117765</c:v>
                </c:pt>
                <c:pt idx="97">
                  <c:v>1.0714789441117765</c:v>
                </c:pt>
                <c:pt idx="98">
                  <c:v>1.0714789441117765</c:v>
                </c:pt>
                <c:pt idx="99">
                  <c:v>1.0714789441117765</c:v>
                </c:pt>
                <c:pt idx="100">
                  <c:v>1.0714789441117765</c:v>
                </c:pt>
                <c:pt idx="101">
                  <c:v>1.0714789441117765</c:v>
                </c:pt>
                <c:pt idx="102">
                  <c:v>1.0714789441117765</c:v>
                </c:pt>
                <c:pt idx="103">
                  <c:v>1.0714789441117765</c:v>
                </c:pt>
                <c:pt idx="104">
                  <c:v>1.0714789441117765</c:v>
                </c:pt>
                <c:pt idx="105">
                  <c:v>1.0714789441117765</c:v>
                </c:pt>
                <c:pt idx="106">
                  <c:v>1.0714789441117765</c:v>
                </c:pt>
                <c:pt idx="107">
                  <c:v>1.0714789441117765</c:v>
                </c:pt>
                <c:pt idx="108">
                  <c:v>1.0714789441117765</c:v>
                </c:pt>
                <c:pt idx="109">
                  <c:v>1.0714789441117765</c:v>
                </c:pt>
                <c:pt idx="110">
                  <c:v>1.0714789441117765</c:v>
                </c:pt>
                <c:pt idx="111">
                  <c:v>1.0714789441117765</c:v>
                </c:pt>
                <c:pt idx="112">
                  <c:v>1.0714789441117765</c:v>
                </c:pt>
                <c:pt idx="113">
                  <c:v>1.0714789441117765</c:v>
                </c:pt>
                <c:pt idx="114">
                  <c:v>1.0714789441117765</c:v>
                </c:pt>
                <c:pt idx="115">
                  <c:v>1.0714789441117765</c:v>
                </c:pt>
                <c:pt idx="116">
                  <c:v>1.0714789441117765</c:v>
                </c:pt>
                <c:pt idx="117">
                  <c:v>1.0714789441117765</c:v>
                </c:pt>
                <c:pt idx="118">
                  <c:v>1.0714789441117765</c:v>
                </c:pt>
                <c:pt idx="119">
                  <c:v>1.0714789441117765</c:v>
                </c:pt>
                <c:pt idx="120">
                  <c:v>1.0714789441117765</c:v>
                </c:pt>
                <c:pt idx="121">
                  <c:v>1.0714789441117765</c:v>
                </c:pt>
                <c:pt idx="122">
                  <c:v>1.0714789441117765</c:v>
                </c:pt>
                <c:pt idx="123">
                  <c:v>1.0714789441117765</c:v>
                </c:pt>
                <c:pt idx="124">
                  <c:v>1.0714789441117765</c:v>
                </c:pt>
                <c:pt idx="125">
                  <c:v>1.0714789441117765</c:v>
                </c:pt>
                <c:pt idx="126">
                  <c:v>1.0714789441117765</c:v>
                </c:pt>
                <c:pt idx="127">
                  <c:v>1.0714789441117765</c:v>
                </c:pt>
                <c:pt idx="128">
                  <c:v>1.0714789441117765</c:v>
                </c:pt>
                <c:pt idx="129">
                  <c:v>1.0714789441117765</c:v>
                </c:pt>
                <c:pt idx="130">
                  <c:v>1.0714789441117765</c:v>
                </c:pt>
                <c:pt idx="131">
                  <c:v>1.0714789441117765</c:v>
                </c:pt>
                <c:pt idx="132">
                  <c:v>1.0714789441117765</c:v>
                </c:pt>
                <c:pt idx="133">
                  <c:v>1.0714789441117765</c:v>
                </c:pt>
                <c:pt idx="134">
                  <c:v>1.0714789441117765</c:v>
                </c:pt>
                <c:pt idx="135">
                  <c:v>1.0714789441117765</c:v>
                </c:pt>
                <c:pt idx="136">
                  <c:v>1.0714789441117765</c:v>
                </c:pt>
                <c:pt idx="137">
                  <c:v>1.0714789441117765</c:v>
                </c:pt>
                <c:pt idx="138">
                  <c:v>1.0714789441117765</c:v>
                </c:pt>
                <c:pt idx="139">
                  <c:v>1.0714789441117765</c:v>
                </c:pt>
                <c:pt idx="140">
                  <c:v>1.0714789441117765</c:v>
                </c:pt>
                <c:pt idx="141">
                  <c:v>1.0714789441117765</c:v>
                </c:pt>
                <c:pt idx="142">
                  <c:v>1.0714789441117765</c:v>
                </c:pt>
                <c:pt idx="143">
                  <c:v>1.0714789441117765</c:v>
                </c:pt>
                <c:pt idx="144">
                  <c:v>1.0714789441117765</c:v>
                </c:pt>
                <c:pt idx="145">
                  <c:v>1.0714789441117765</c:v>
                </c:pt>
                <c:pt idx="146">
                  <c:v>1.0714789441117765</c:v>
                </c:pt>
                <c:pt idx="147">
                  <c:v>1.0714789441117765</c:v>
                </c:pt>
                <c:pt idx="148">
                  <c:v>1.0714789441117765</c:v>
                </c:pt>
                <c:pt idx="149">
                  <c:v>1.0714789441117765</c:v>
                </c:pt>
                <c:pt idx="150">
                  <c:v>1.0714789441117765</c:v>
                </c:pt>
                <c:pt idx="151">
                  <c:v>1.0714789441117765</c:v>
                </c:pt>
                <c:pt idx="152">
                  <c:v>1.0714789441117765</c:v>
                </c:pt>
                <c:pt idx="153">
                  <c:v>1.0714789441117765</c:v>
                </c:pt>
                <c:pt idx="154">
                  <c:v>1.0714789441117765</c:v>
                </c:pt>
                <c:pt idx="155">
                  <c:v>1.0714789441117765</c:v>
                </c:pt>
                <c:pt idx="156">
                  <c:v>1.0714789441117765</c:v>
                </c:pt>
                <c:pt idx="157">
                  <c:v>1.0714789441117765</c:v>
                </c:pt>
                <c:pt idx="158">
                  <c:v>1.0714789441117765</c:v>
                </c:pt>
                <c:pt idx="159">
                  <c:v>1.0714789441117765</c:v>
                </c:pt>
                <c:pt idx="160">
                  <c:v>1.0714789441117765</c:v>
                </c:pt>
                <c:pt idx="161">
                  <c:v>1.0714789441117765</c:v>
                </c:pt>
                <c:pt idx="162">
                  <c:v>1.0714789441117765</c:v>
                </c:pt>
                <c:pt idx="163">
                  <c:v>1.0714789441117765</c:v>
                </c:pt>
                <c:pt idx="164">
                  <c:v>1.0714789441117765</c:v>
                </c:pt>
                <c:pt idx="165">
                  <c:v>1.0714789441117765</c:v>
                </c:pt>
                <c:pt idx="166">
                  <c:v>1.0714789441117765</c:v>
                </c:pt>
                <c:pt idx="167">
                  <c:v>1.0714789441117765</c:v>
                </c:pt>
                <c:pt idx="168">
                  <c:v>1.0714789441117765</c:v>
                </c:pt>
                <c:pt idx="169">
                  <c:v>1.0714789441117765</c:v>
                </c:pt>
                <c:pt idx="170">
                  <c:v>1.0714789441117765</c:v>
                </c:pt>
                <c:pt idx="171">
                  <c:v>1.0714789441117765</c:v>
                </c:pt>
                <c:pt idx="172">
                  <c:v>1.0714789441117765</c:v>
                </c:pt>
                <c:pt idx="173">
                  <c:v>1.0714789441117765</c:v>
                </c:pt>
                <c:pt idx="174">
                  <c:v>1.0714789441117765</c:v>
                </c:pt>
                <c:pt idx="175">
                  <c:v>1.0714789441117765</c:v>
                </c:pt>
                <c:pt idx="176">
                  <c:v>1.0714789441117765</c:v>
                </c:pt>
                <c:pt idx="177">
                  <c:v>1.0714789441117765</c:v>
                </c:pt>
                <c:pt idx="178">
                  <c:v>1.0714789441117765</c:v>
                </c:pt>
                <c:pt idx="179">
                  <c:v>1.0714789441117765</c:v>
                </c:pt>
                <c:pt idx="180">
                  <c:v>1.0714789441117765</c:v>
                </c:pt>
                <c:pt idx="181">
                  <c:v>1.0714789441117765</c:v>
                </c:pt>
                <c:pt idx="182">
                  <c:v>1.0714789441117765</c:v>
                </c:pt>
                <c:pt idx="183">
                  <c:v>1.0714789441117765</c:v>
                </c:pt>
                <c:pt idx="184">
                  <c:v>1.0714789441117765</c:v>
                </c:pt>
                <c:pt idx="185">
                  <c:v>1.0714789441117765</c:v>
                </c:pt>
                <c:pt idx="186">
                  <c:v>1.0714789441117765</c:v>
                </c:pt>
                <c:pt idx="187">
                  <c:v>1.0714789441117765</c:v>
                </c:pt>
                <c:pt idx="188">
                  <c:v>1.0714789441117765</c:v>
                </c:pt>
                <c:pt idx="189">
                  <c:v>1.0714789441117765</c:v>
                </c:pt>
                <c:pt idx="190">
                  <c:v>1.0714789441117765</c:v>
                </c:pt>
                <c:pt idx="191">
                  <c:v>1.0714789441117765</c:v>
                </c:pt>
                <c:pt idx="192">
                  <c:v>1.0714789441117765</c:v>
                </c:pt>
                <c:pt idx="193">
                  <c:v>1.0714789441117765</c:v>
                </c:pt>
                <c:pt idx="194">
                  <c:v>1.0714789441117765</c:v>
                </c:pt>
                <c:pt idx="195">
                  <c:v>1.0714789441117765</c:v>
                </c:pt>
                <c:pt idx="196">
                  <c:v>1.0714789441117765</c:v>
                </c:pt>
                <c:pt idx="197">
                  <c:v>1.0714789441117765</c:v>
                </c:pt>
                <c:pt idx="198">
                  <c:v>1.0714789441117765</c:v>
                </c:pt>
                <c:pt idx="199">
                  <c:v>1.0714789441117765</c:v>
                </c:pt>
                <c:pt idx="200">
                  <c:v>1.0714789441117765</c:v>
                </c:pt>
                <c:pt idx="201">
                  <c:v>1.0714789441117765</c:v>
                </c:pt>
                <c:pt idx="202">
                  <c:v>1.0714789441117765</c:v>
                </c:pt>
                <c:pt idx="203">
                  <c:v>1.0714789441117765</c:v>
                </c:pt>
                <c:pt idx="204">
                  <c:v>1.0714789441117765</c:v>
                </c:pt>
                <c:pt idx="205">
                  <c:v>1.0714789441117765</c:v>
                </c:pt>
                <c:pt idx="206">
                  <c:v>1.0714789441117765</c:v>
                </c:pt>
                <c:pt idx="207">
                  <c:v>1.0714789441117765</c:v>
                </c:pt>
                <c:pt idx="208">
                  <c:v>1.0714789441117765</c:v>
                </c:pt>
                <c:pt idx="209">
                  <c:v>1.0714789441117765</c:v>
                </c:pt>
                <c:pt idx="210">
                  <c:v>1.0714789441117765</c:v>
                </c:pt>
                <c:pt idx="211">
                  <c:v>1.0714789441117765</c:v>
                </c:pt>
                <c:pt idx="212">
                  <c:v>1.0714789441117765</c:v>
                </c:pt>
                <c:pt idx="213">
                  <c:v>1.0714789441117765</c:v>
                </c:pt>
                <c:pt idx="214">
                  <c:v>1.0714789441117765</c:v>
                </c:pt>
                <c:pt idx="215">
                  <c:v>1.0714789441117765</c:v>
                </c:pt>
                <c:pt idx="216">
                  <c:v>1.0714789441117765</c:v>
                </c:pt>
                <c:pt idx="217">
                  <c:v>1.0714789441117765</c:v>
                </c:pt>
                <c:pt idx="218">
                  <c:v>1.0714789441117765</c:v>
                </c:pt>
                <c:pt idx="219">
                  <c:v>1.0714789441117765</c:v>
                </c:pt>
                <c:pt idx="220">
                  <c:v>1.0714789441117765</c:v>
                </c:pt>
                <c:pt idx="221">
                  <c:v>1.0714789441117765</c:v>
                </c:pt>
                <c:pt idx="222">
                  <c:v>1.0714789441117765</c:v>
                </c:pt>
                <c:pt idx="223">
                  <c:v>1.0714789441117765</c:v>
                </c:pt>
                <c:pt idx="224">
                  <c:v>1.0714789441117765</c:v>
                </c:pt>
                <c:pt idx="225">
                  <c:v>1.0714789441117765</c:v>
                </c:pt>
                <c:pt idx="226">
                  <c:v>1.0714789441117765</c:v>
                </c:pt>
                <c:pt idx="227">
                  <c:v>1.0714789441117765</c:v>
                </c:pt>
                <c:pt idx="228">
                  <c:v>1.0714789441117765</c:v>
                </c:pt>
                <c:pt idx="229">
                  <c:v>1.0714789441117765</c:v>
                </c:pt>
                <c:pt idx="230">
                  <c:v>1.0714789441117765</c:v>
                </c:pt>
                <c:pt idx="231">
                  <c:v>1.0714789441117765</c:v>
                </c:pt>
                <c:pt idx="232">
                  <c:v>1.0714789441117765</c:v>
                </c:pt>
                <c:pt idx="233">
                  <c:v>1.0714789441117765</c:v>
                </c:pt>
                <c:pt idx="234">
                  <c:v>1.0714789441117765</c:v>
                </c:pt>
                <c:pt idx="235">
                  <c:v>1.0714789441117765</c:v>
                </c:pt>
                <c:pt idx="236">
                  <c:v>1.0714789441117765</c:v>
                </c:pt>
                <c:pt idx="237">
                  <c:v>1.0714789441117765</c:v>
                </c:pt>
                <c:pt idx="238">
                  <c:v>1.0714789441117765</c:v>
                </c:pt>
                <c:pt idx="239">
                  <c:v>1.0714789441117765</c:v>
                </c:pt>
                <c:pt idx="240">
                  <c:v>1.0714789441117765</c:v>
                </c:pt>
                <c:pt idx="241">
                  <c:v>1.0714789441117765</c:v>
                </c:pt>
                <c:pt idx="242">
                  <c:v>1.0714789441117765</c:v>
                </c:pt>
                <c:pt idx="243">
                  <c:v>1.0714789441117765</c:v>
                </c:pt>
                <c:pt idx="244">
                  <c:v>1.0714789441117765</c:v>
                </c:pt>
                <c:pt idx="245">
                  <c:v>1.0714789441117765</c:v>
                </c:pt>
                <c:pt idx="246">
                  <c:v>1.0714789441117765</c:v>
                </c:pt>
                <c:pt idx="247">
                  <c:v>1.0714789441117765</c:v>
                </c:pt>
                <c:pt idx="248">
                  <c:v>1.0714789441117765</c:v>
                </c:pt>
                <c:pt idx="249">
                  <c:v>1.0714789441117765</c:v>
                </c:pt>
                <c:pt idx="250">
                  <c:v>1.0714789441117765</c:v>
                </c:pt>
                <c:pt idx="251">
                  <c:v>1.0714789441117765</c:v>
                </c:pt>
                <c:pt idx="252">
                  <c:v>1.0714789441117765</c:v>
                </c:pt>
                <c:pt idx="253">
                  <c:v>1.0714789441117765</c:v>
                </c:pt>
                <c:pt idx="254">
                  <c:v>1.0714789441117765</c:v>
                </c:pt>
                <c:pt idx="255">
                  <c:v>1.0714789441117765</c:v>
                </c:pt>
                <c:pt idx="256">
                  <c:v>1.0714789441117765</c:v>
                </c:pt>
                <c:pt idx="257">
                  <c:v>1.0714789441117765</c:v>
                </c:pt>
                <c:pt idx="258">
                  <c:v>1.0714789441117765</c:v>
                </c:pt>
                <c:pt idx="259">
                  <c:v>1.0714789441117765</c:v>
                </c:pt>
                <c:pt idx="260">
                  <c:v>1.0714789441117765</c:v>
                </c:pt>
                <c:pt idx="261">
                  <c:v>1.0714789441117765</c:v>
                </c:pt>
                <c:pt idx="262">
                  <c:v>1.0714789441117765</c:v>
                </c:pt>
                <c:pt idx="263">
                  <c:v>1.0714789441117765</c:v>
                </c:pt>
                <c:pt idx="264">
                  <c:v>1.0714789441117765</c:v>
                </c:pt>
                <c:pt idx="265">
                  <c:v>1.0714789441117765</c:v>
                </c:pt>
                <c:pt idx="266">
                  <c:v>1.0714789441117765</c:v>
                </c:pt>
                <c:pt idx="267">
                  <c:v>1.0714789441117765</c:v>
                </c:pt>
                <c:pt idx="268">
                  <c:v>1.0714789441117765</c:v>
                </c:pt>
                <c:pt idx="269">
                  <c:v>1.0714789441117765</c:v>
                </c:pt>
                <c:pt idx="270">
                  <c:v>1.0714789441117765</c:v>
                </c:pt>
                <c:pt idx="271">
                  <c:v>1.0714789441117765</c:v>
                </c:pt>
                <c:pt idx="272">
                  <c:v>1.0714789441117765</c:v>
                </c:pt>
                <c:pt idx="273">
                  <c:v>1.0714789441117765</c:v>
                </c:pt>
                <c:pt idx="274">
                  <c:v>1.0714789441117765</c:v>
                </c:pt>
                <c:pt idx="275">
                  <c:v>1.0714789441117765</c:v>
                </c:pt>
                <c:pt idx="276">
                  <c:v>1.0714789441117765</c:v>
                </c:pt>
                <c:pt idx="277">
                  <c:v>1.0714789441117765</c:v>
                </c:pt>
                <c:pt idx="278">
                  <c:v>1.0714789441117765</c:v>
                </c:pt>
                <c:pt idx="279">
                  <c:v>1.0714789441117765</c:v>
                </c:pt>
                <c:pt idx="280">
                  <c:v>1.0714789441117765</c:v>
                </c:pt>
                <c:pt idx="281">
                  <c:v>1.0714789441117765</c:v>
                </c:pt>
                <c:pt idx="282">
                  <c:v>1.0714789441117765</c:v>
                </c:pt>
                <c:pt idx="283">
                  <c:v>1.0714789441117765</c:v>
                </c:pt>
                <c:pt idx="284">
                  <c:v>1.0714789441117765</c:v>
                </c:pt>
                <c:pt idx="285">
                  <c:v>1.0714789441117765</c:v>
                </c:pt>
                <c:pt idx="286">
                  <c:v>1.0714789441117765</c:v>
                </c:pt>
                <c:pt idx="287">
                  <c:v>1.0714789441117765</c:v>
                </c:pt>
                <c:pt idx="288">
                  <c:v>1.0714789441117765</c:v>
                </c:pt>
                <c:pt idx="289">
                  <c:v>1.0714789441117765</c:v>
                </c:pt>
                <c:pt idx="290">
                  <c:v>1.0714789441117765</c:v>
                </c:pt>
                <c:pt idx="291">
                  <c:v>1.0714789441117765</c:v>
                </c:pt>
                <c:pt idx="292">
                  <c:v>1.0714789441117765</c:v>
                </c:pt>
                <c:pt idx="293">
                  <c:v>1.0714789441117765</c:v>
                </c:pt>
                <c:pt idx="294">
                  <c:v>1.0714789441117765</c:v>
                </c:pt>
                <c:pt idx="295">
                  <c:v>1.0714789441117765</c:v>
                </c:pt>
                <c:pt idx="296">
                  <c:v>1.0714789441117765</c:v>
                </c:pt>
                <c:pt idx="297">
                  <c:v>1.0714789441117765</c:v>
                </c:pt>
                <c:pt idx="298">
                  <c:v>1.0714789441117765</c:v>
                </c:pt>
                <c:pt idx="299">
                  <c:v>1.0714789441117765</c:v>
                </c:pt>
                <c:pt idx="300">
                  <c:v>1.0714789441117765</c:v>
                </c:pt>
                <c:pt idx="301">
                  <c:v>1.0714789441117765</c:v>
                </c:pt>
                <c:pt idx="302">
                  <c:v>1.0714789441117765</c:v>
                </c:pt>
                <c:pt idx="303">
                  <c:v>1.0714789441117765</c:v>
                </c:pt>
                <c:pt idx="304">
                  <c:v>1.0714789441117765</c:v>
                </c:pt>
                <c:pt idx="305">
                  <c:v>1.0714789441117765</c:v>
                </c:pt>
                <c:pt idx="306">
                  <c:v>1.0714789441117765</c:v>
                </c:pt>
                <c:pt idx="307">
                  <c:v>1.0714789441117765</c:v>
                </c:pt>
                <c:pt idx="308">
                  <c:v>1.0714789441117765</c:v>
                </c:pt>
                <c:pt idx="309">
                  <c:v>1.0714789441117765</c:v>
                </c:pt>
                <c:pt idx="310">
                  <c:v>1.0714789441117765</c:v>
                </c:pt>
                <c:pt idx="311">
                  <c:v>1.0714789441117765</c:v>
                </c:pt>
                <c:pt idx="312">
                  <c:v>1.0714789441117765</c:v>
                </c:pt>
                <c:pt idx="313">
                  <c:v>1.0714789441117765</c:v>
                </c:pt>
                <c:pt idx="314">
                  <c:v>1.0714789441117765</c:v>
                </c:pt>
                <c:pt idx="315">
                  <c:v>1.0714789441117765</c:v>
                </c:pt>
                <c:pt idx="316">
                  <c:v>1.0714789441117765</c:v>
                </c:pt>
                <c:pt idx="317">
                  <c:v>1.0714789441117765</c:v>
                </c:pt>
                <c:pt idx="318">
                  <c:v>1.0714789441117765</c:v>
                </c:pt>
                <c:pt idx="319">
                  <c:v>1.0714789441117765</c:v>
                </c:pt>
                <c:pt idx="320">
                  <c:v>1.0714789441117765</c:v>
                </c:pt>
                <c:pt idx="321">
                  <c:v>1.0714789441117765</c:v>
                </c:pt>
                <c:pt idx="322">
                  <c:v>1.0714789441117765</c:v>
                </c:pt>
                <c:pt idx="323">
                  <c:v>1.0714789441117765</c:v>
                </c:pt>
                <c:pt idx="324">
                  <c:v>1.0714789441117765</c:v>
                </c:pt>
                <c:pt idx="325">
                  <c:v>1.0714789441117765</c:v>
                </c:pt>
                <c:pt idx="326">
                  <c:v>1.0714789441117765</c:v>
                </c:pt>
                <c:pt idx="327">
                  <c:v>1.0714789441117765</c:v>
                </c:pt>
                <c:pt idx="328">
                  <c:v>1.0714789441117765</c:v>
                </c:pt>
                <c:pt idx="329">
                  <c:v>1.0714789441117765</c:v>
                </c:pt>
                <c:pt idx="330">
                  <c:v>1.0714789441117765</c:v>
                </c:pt>
                <c:pt idx="331">
                  <c:v>1.0714789441117765</c:v>
                </c:pt>
                <c:pt idx="332">
                  <c:v>1.0714789441117765</c:v>
                </c:pt>
                <c:pt idx="333">
                  <c:v>1.0714789441117765</c:v>
                </c:pt>
                <c:pt idx="334">
                  <c:v>1.0714789441117765</c:v>
                </c:pt>
                <c:pt idx="335">
                  <c:v>1.0714789441117765</c:v>
                </c:pt>
                <c:pt idx="336">
                  <c:v>1.0714789441117765</c:v>
                </c:pt>
                <c:pt idx="337">
                  <c:v>1.0714789441117765</c:v>
                </c:pt>
                <c:pt idx="338">
                  <c:v>1.0714789441117765</c:v>
                </c:pt>
                <c:pt idx="339">
                  <c:v>1.0714789441117765</c:v>
                </c:pt>
                <c:pt idx="340">
                  <c:v>1.0714789441117765</c:v>
                </c:pt>
                <c:pt idx="341">
                  <c:v>1.0714789441117765</c:v>
                </c:pt>
                <c:pt idx="342">
                  <c:v>1.0714789441117765</c:v>
                </c:pt>
                <c:pt idx="343">
                  <c:v>1.0714789441117765</c:v>
                </c:pt>
                <c:pt idx="344">
                  <c:v>1.0714789441117765</c:v>
                </c:pt>
                <c:pt idx="345">
                  <c:v>1.0714789441117765</c:v>
                </c:pt>
                <c:pt idx="346">
                  <c:v>1.0714789441117765</c:v>
                </c:pt>
                <c:pt idx="347">
                  <c:v>1.0714789441117765</c:v>
                </c:pt>
                <c:pt idx="348">
                  <c:v>1.0714789441117765</c:v>
                </c:pt>
                <c:pt idx="349">
                  <c:v>1.0714789441117765</c:v>
                </c:pt>
                <c:pt idx="350">
                  <c:v>1.0714789441117765</c:v>
                </c:pt>
                <c:pt idx="351">
                  <c:v>1.0714789441117765</c:v>
                </c:pt>
                <c:pt idx="352">
                  <c:v>1.0714789441117765</c:v>
                </c:pt>
                <c:pt idx="353">
                  <c:v>1.0714789441117765</c:v>
                </c:pt>
                <c:pt idx="354">
                  <c:v>1.0714789441117765</c:v>
                </c:pt>
                <c:pt idx="355">
                  <c:v>1.0714789441117765</c:v>
                </c:pt>
                <c:pt idx="356">
                  <c:v>1.0714789441117765</c:v>
                </c:pt>
                <c:pt idx="357">
                  <c:v>1.0714789441117765</c:v>
                </c:pt>
                <c:pt idx="358">
                  <c:v>1.0714789441117765</c:v>
                </c:pt>
                <c:pt idx="359">
                  <c:v>1.0714789441117765</c:v>
                </c:pt>
                <c:pt idx="360">
                  <c:v>1.0714789441117765</c:v>
                </c:pt>
                <c:pt idx="361">
                  <c:v>1.0714789441117765</c:v>
                </c:pt>
                <c:pt idx="362">
                  <c:v>1.0714789441117765</c:v>
                </c:pt>
                <c:pt idx="363">
                  <c:v>1.0714789441117765</c:v>
                </c:pt>
                <c:pt idx="364">
                  <c:v>1.0714789441117765</c:v>
                </c:pt>
                <c:pt idx="365">
                  <c:v>1.0714789441117765</c:v>
                </c:pt>
                <c:pt idx="366">
                  <c:v>1.0714789441117765</c:v>
                </c:pt>
                <c:pt idx="367">
                  <c:v>1.0714789441117765</c:v>
                </c:pt>
                <c:pt idx="368">
                  <c:v>1.0714789441117765</c:v>
                </c:pt>
                <c:pt idx="369">
                  <c:v>1.0714789441117765</c:v>
                </c:pt>
                <c:pt idx="370">
                  <c:v>1.0714789441117765</c:v>
                </c:pt>
                <c:pt idx="371">
                  <c:v>1.0714789441117765</c:v>
                </c:pt>
                <c:pt idx="372">
                  <c:v>1.0714789441117765</c:v>
                </c:pt>
                <c:pt idx="373">
                  <c:v>1.0714789441117765</c:v>
                </c:pt>
                <c:pt idx="374">
                  <c:v>1.0714789441117765</c:v>
                </c:pt>
                <c:pt idx="375">
                  <c:v>1.0714789441117765</c:v>
                </c:pt>
                <c:pt idx="376">
                  <c:v>1.0714789441117765</c:v>
                </c:pt>
                <c:pt idx="377">
                  <c:v>1.0714789441117765</c:v>
                </c:pt>
                <c:pt idx="378">
                  <c:v>1.0714789441117765</c:v>
                </c:pt>
                <c:pt idx="379">
                  <c:v>1.0714789441117765</c:v>
                </c:pt>
                <c:pt idx="380">
                  <c:v>1.0714789441117765</c:v>
                </c:pt>
                <c:pt idx="381">
                  <c:v>1.0714789441117765</c:v>
                </c:pt>
                <c:pt idx="382">
                  <c:v>1.0714789441117765</c:v>
                </c:pt>
                <c:pt idx="383">
                  <c:v>1.0714789441117765</c:v>
                </c:pt>
                <c:pt idx="384">
                  <c:v>1.0714789441117765</c:v>
                </c:pt>
                <c:pt idx="385">
                  <c:v>1.0714789441117765</c:v>
                </c:pt>
                <c:pt idx="386">
                  <c:v>1.0714789441117765</c:v>
                </c:pt>
                <c:pt idx="387">
                  <c:v>1.0714789441117765</c:v>
                </c:pt>
                <c:pt idx="388">
                  <c:v>1.0714789441117765</c:v>
                </c:pt>
                <c:pt idx="389">
                  <c:v>1.0714789441117765</c:v>
                </c:pt>
                <c:pt idx="390">
                  <c:v>1.0714789441117765</c:v>
                </c:pt>
                <c:pt idx="391">
                  <c:v>1.0714789441117765</c:v>
                </c:pt>
                <c:pt idx="392">
                  <c:v>1.0714789441117765</c:v>
                </c:pt>
                <c:pt idx="393">
                  <c:v>1.0714789441117765</c:v>
                </c:pt>
                <c:pt idx="394">
                  <c:v>1.0714789441117765</c:v>
                </c:pt>
                <c:pt idx="395">
                  <c:v>1.0714789441117765</c:v>
                </c:pt>
                <c:pt idx="396">
                  <c:v>1.0714789441117765</c:v>
                </c:pt>
                <c:pt idx="397">
                  <c:v>1.0714789441117765</c:v>
                </c:pt>
                <c:pt idx="398">
                  <c:v>1.0714789441117765</c:v>
                </c:pt>
                <c:pt idx="399">
                  <c:v>1.0714789441117765</c:v>
                </c:pt>
                <c:pt idx="400">
                  <c:v>1.0714789441117765</c:v>
                </c:pt>
                <c:pt idx="401">
                  <c:v>1.0714789441117765</c:v>
                </c:pt>
                <c:pt idx="402">
                  <c:v>1.0714789441117765</c:v>
                </c:pt>
                <c:pt idx="403">
                  <c:v>1.0714789441117765</c:v>
                </c:pt>
                <c:pt idx="404">
                  <c:v>1.0714789441117765</c:v>
                </c:pt>
                <c:pt idx="405">
                  <c:v>1.0714789441117765</c:v>
                </c:pt>
                <c:pt idx="406">
                  <c:v>1.0714789441117765</c:v>
                </c:pt>
                <c:pt idx="407">
                  <c:v>1.0714789441117765</c:v>
                </c:pt>
                <c:pt idx="408">
                  <c:v>1.0714789441117765</c:v>
                </c:pt>
                <c:pt idx="409">
                  <c:v>1.0714789441117765</c:v>
                </c:pt>
                <c:pt idx="410">
                  <c:v>1.0714789441117765</c:v>
                </c:pt>
                <c:pt idx="411">
                  <c:v>1.0714789441117765</c:v>
                </c:pt>
                <c:pt idx="412">
                  <c:v>1.0714789441117765</c:v>
                </c:pt>
                <c:pt idx="413">
                  <c:v>1.0714789441117765</c:v>
                </c:pt>
                <c:pt idx="414">
                  <c:v>1.0714789441117765</c:v>
                </c:pt>
                <c:pt idx="415">
                  <c:v>1.0714789441117765</c:v>
                </c:pt>
                <c:pt idx="416">
                  <c:v>1.0714789441117765</c:v>
                </c:pt>
                <c:pt idx="417">
                  <c:v>1.0714789441117765</c:v>
                </c:pt>
                <c:pt idx="418">
                  <c:v>1.0714789441117765</c:v>
                </c:pt>
                <c:pt idx="419">
                  <c:v>1.0714789441117765</c:v>
                </c:pt>
                <c:pt idx="420">
                  <c:v>1.0714789441117765</c:v>
                </c:pt>
                <c:pt idx="421">
                  <c:v>1.0714789441117765</c:v>
                </c:pt>
                <c:pt idx="422">
                  <c:v>1.0714789441117765</c:v>
                </c:pt>
                <c:pt idx="423">
                  <c:v>1.0714789441117765</c:v>
                </c:pt>
                <c:pt idx="424">
                  <c:v>1.0714789441117765</c:v>
                </c:pt>
                <c:pt idx="425">
                  <c:v>1.0714789441117765</c:v>
                </c:pt>
                <c:pt idx="426">
                  <c:v>1.0714789441117765</c:v>
                </c:pt>
                <c:pt idx="427">
                  <c:v>1.0714789441117765</c:v>
                </c:pt>
                <c:pt idx="428">
                  <c:v>1.0714789441117765</c:v>
                </c:pt>
                <c:pt idx="429">
                  <c:v>1.0714789441117765</c:v>
                </c:pt>
                <c:pt idx="430">
                  <c:v>1.0714789441117765</c:v>
                </c:pt>
                <c:pt idx="431">
                  <c:v>1.0714789441117765</c:v>
                </c:pt>
                <c:pt idx="432">
                  <c:v>1.0714789441117765</c:v>
                </c:pt>
                <c:pt idx="433">
                  <c:v>1.0714789441117765</c:v>
                </c:pt>
                <c:pt idx="434">
                  <c:v>1.0714789441117765</c:v>
                </c:pt>
                <c:pt idx="435">
                  <c:v>1.0714789441117765</c:v>
                </c:pt>
                <c:pt idx="436">
                  <c:v>1.0714789441117765</c:v>
                </c:pt>
                <c:pt idx="437">
                  <c:v>1.0714789441117765</c:v>
                </c:pt>
                <c:pt idx="438">
                  <c:v>1.0714789441117765</c:v>
                </c:pt>
                <c:pt idx="439">
                  <c:v>1.0714789441117765</c:v>
                </c:pt>
                <c:pt idx="440">
                  <c:v>1.0714789441117765</c:v>
                </c:pt>
                <c:pt idx="441">
                  <c:v>1.0714789441117765</c:v>
                </c:pt>
                <c:pt idx="442">
                  <c:v>1.0714789441117765</c:v>
                </c:pt>
                <c:pt idx="443">
                  <c:v>1.0714789441117765</c:v>
                </c:pt>
                <c:pt idx="444">
                  <c:v>1.0714789441117765</c:v>
                </c:pt>
                <c:pt idx="445">
                  <c:v>1.0714789441117765</c:v>
                </c:pt>
                <c:pt idx="446">
                  <c:v>1.0714789441117765</c:v>
                </c:pt>
                <c:pt idx="447">
                  <c:v>1.0714789441117765</c:v>
                </c:pt>
                <c:pt idx="448">
                  <c:v>1.0714789441117765</c:v>
                </c:pt>
                <c:pt idx="449">
                  <c:v>1.0714789441117765</c:v>
                </c:pt>
                <c:pt idx="450">
                  <c:v>1.0714789441117765</c:v>
                </c:pt>
                <c:pt idx="451">
                  <c:v>1.0714789441117765</c:v>
                </c:pt>
                <c:pt idx="452">
                  <c:v>1.0714789441117765</c:v>
                </c:pt>
                <c:pt idx="453">
                  <c:v>1.0714789441117765</c:v>
                </c:pt>
                <c:pt idx="454">
                  <c:v>1.0714789441117765</c:v>
                </c:pt>
                <c:pt idx="455">
                  <c:v>1.0714789441117765</c:v>
                </c:pt>
                <c:pt idx="456">
                  <c:v>1.0714789441117765</c:v>
                </c:pt>
                <c:pt idx="457">
                  <c:v>1.0714789441117765</c:v>
                </c:pt>
                <c:pt idx="458">
                  <c:v>1.0714789441117765</c:v>
                </c:pt>
                <c:pt idx="459">
                  <c:v>1.0714789441117765</c:v>
                </c:pt>
                <c:pt idx="460">
                  <c:v>1.0714789441117765</c:v>
                </c:pt>
                <c:pt idx="461">
                  <c:v>1.0714789441117765</c:v>
                </c:pt>
                <c:pt idx="462">
                  <c:v>1.0714789441117765</c:v>
                </c:pt>
                <c:pt idx="463">
                  <c:v>1.0714789441117765</c:v>
                </c:pt>
                <c:pt idx="464">
                  <c:v>1.0714789441117765</c:v>
                </c:pt>
                <c:pt idx="465">
                  <c:v>1.0714789441117765</c:v>
                </c:pt>
                <c:pt idx="466">
                  <c:v>1.0714789441117765</c:v>
                </c:pt>
                <c:pt idx="467">
                  <c:v>1.0714789441117765</c:v>
                </c:pt>
                <c:pt idx="468">
                  <c:v>1.0714789441117765</c:v>
                </c:pt>
                <c:pt idx="469">
                  <c:v>1.0714789441117765</c:v>
                </c:pt>
                <c:pt idx="470">
                  <c:v>1.0714789441117765</c:v>
                </c:pt>
                <c:pt idx="471">
                  <c:v>1.0714789441117765</c:v>
                </c:pt>
                <c:pt idx="472">
                  <c:v>1.0714789441117765</c:v>
                </c:pt>
                <c:pt idx="473">
                  <c:v>1.0714789441117765</c:v>
                </c:pt>
                <c:pt idx="474">
                  <c:v>1.0714789441117765</c:v>
                </c:pt>
                <c:pt idx="475">
                  <c:v>1.0714789441117765</c:v>
                </c:pt>
                <c:pt idx="476">
                  <c:v>1.0714789441117765</c:v>
                </c:pt>
                <c:pt idx="477">
                  <c:v>1.0714789441117765</c:v>
                </c:pt>
                <c:pt idx="478">
                  <c:v>1.0714789441117765</c:v>
                </c:pt>
                <c:pt idx="479">
                  <c:v>1.0714789441117765</c:v>
                </c:pt>
                <c:pt idx="480">
                  <c:v>1.0714789441117765</c:v>
                </c:pt>
                <c:pt idx="481">
                  <c:v>1.0714789441117765</c:v>
                </c:pt>
                <c:pt idx="482">
                  <c:v>1.0714789441117765</c:v>
                </c:pt>
                <c:pt idx="483">
                  <c:v>1.0714789441117765</c:v>
                </c:pt>
                <c:pt idx="484">
                  <c:v>1.0714789441117765</c:v>
                </c:pt>
                <c:pt idx="485">
                  <c:v>1.0714789441117765</c:v>
                </c:pt>
                <c:pt idx="486">
                  <c:v>1.0714789441117765</c:v>
                </c:pt>
                <c:pt idx="487">
                  <c:v>1.0714789441117765</c:v>
                </c:pt>
                <c:pt idx="488">
                  <c:v>1.0714789441117765</c:v>
                </c:pt>
                <c:pt idx="489">
                  <c:v>1.0714789441117765</c:v>
                </c:pt>
                <c:pt idx="490">
                  <c:v>1.0714789441117765</c:v>
                </c:pt>
                <c:pt idx="491">
                  <c:v>1.0714789441117765</c:v>
                </c:pt>
                <c:pt idx="492">
                  <c:v>1.0714789441117765</c:v>
                </c:pt>
                <c:pt idx="493">
                  <c:v>1.0714789441117765</c:v>
                </c:pt>
                <c:pt idx="494">
                  <c:v>1.0714789441117765</c:v>
                </c:pt>
                <c:pt idx="495">
                  <c:v>1.0714789441117765</c:v>
                </c:pt>
                <c:pt idx="496">
                  <c:v>1.0714789441117765</c:v>
                </c:pt>
                <c:pt idx="497">
                  <c:v>1.0714789441117765</c:v>
                </c:pt>
                <c:pt idx="498">
                  <c:v>1.0714789441117765</c:v>
                </c:pt>
                <c:pt idx="499">
                  <c:v>1.0714789441117765</c:v>
                </c:pt>
                <c:pt idx="500">
                  <c:v>1.0714789441117765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gcc!$G$1</c:f>
              <c:strCache>
                <c:ptCount val="1"/>
                <c:pt idx="0">
                  <c:v>Little Core</c:v>
                </c:pt>
              </c:strCache>
            </c:strRef>
          </c:tx>
          <c:marker>
            <c:symbol val="none"/>
          </c:marker>
          <c:xVal>
            <c:numRef>
              <c:f>gcc!$A$2:$A$502</c:f>
              <c:numCache>
                <c:formatCode>0.E+00</c:formatCode>
                <c:ptCount val="501"/>
                <c:pt idx="0">
                  <c:v>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8000</c:v>
                </c:pt>
                <c:pt idx="5">
                  <c:v>10000</c:v>
                </c:pt>
                <c:pt idx="6">
                  <c:v>12000</c:v>
                </c:pt>
                <c:pt idx="7">
                  <c:v>14000</c:v>
                </c:pt>
                <c:pt idx="8">
                  <c:v>16000</c:v>
                </c:pt>
                <c:pt idx="9">
                  <c:v>18000</c:v>
                </c:pt>
                <c:pt idx="10">
                  <c:v>20000</c:v>
                </c:pt>
                <c:pt idx="11">
                  <c:v>22000</c:v>
                </c:pt>
                <c:pt idx="12">
                  <c:v>24000</c:v>
                </c:pt>
                <c:pt idx="13">
                  <c:v>26000</c:v>
                </c:pt>
                <c:pt idx="14">
                  <c:v>28000</c:v>
                </c:pt>
                <c:pt idx="15">
                  <c:v>30000</c:v>
                </c:pt>
                <c:pt idx="16">
                  <c:v>32000</c:v>
                </c:pt>
                <c:pt idx="17">
                  <c:v>34000</c:v>
                </c:pt>
                <c:pt idx="18">
                  <c:v>36000</c:v>
                </c:pt>
                <c:pt idx="19">
                  <c:v>38000</c:v>
                </c:pt>
                <c:pt idx="20">
                  <c:v>40000</c:v>
                </c:pt>
                <c:pt idx="21">
                  <c:v>42000</c:v>
                </c:pt>
                <c:pt idx="22">
                  <c:v>44000</c:v>
                </c:pt>
                <c:pt idx="23">
                  <c:v>46000</c:v>
                </c:pt>
                <c:pt idx="24">
                  <c:v>48000</c:v>
                </c:pt>
                <c:pt idx="25">
                  <c:v>50000</c:v>
                </c:pt>
                <c:pt idx="26">
                  <c:v>52000</c:v>
                </c:pt>
                <c:pt idx="27">
                  <c:v>54000</c:v>
                </c:pt>
                <c:pt idx="28">
                  <c:v>56000</c:v>
                </c:pt>
                <c:pt idx="29">
                  <c:v>58000</c:v>
                </c:pt>
                <c:pt idx="30">
                  <c:v>60000</c:v>
                </c:pt>
                <c:pt idx="31">
                  <c:v>62000</c:v>
                </c:pt>
                <c:pt idx="32">
                  <c:v>64000</c:v>
                </c:pt>
                <c:pt idx="33">
                  <c:v>66000</c:v>
                </c:pt>
                <c:pt idx="34">
                  <c:v>68000</c:v>
                </c:pt>
                <c:pt idx="35">
                  <c:v>70000</c:v>
                </c:pt>
                <c:pt idx="36">
                  <c:v>72000</c:v>
                </c:pt>
                <c:pt idx="37">
                  <c:v>74000</c:v>
                </c:pt>
                <c:pt idx="38">
                  <c:v>76000</c:v>
                </c:pt>
                <c:pt idx="39">
                  <c:v>78000</c:v>
                </c:pt>
                <c:pt idx="40">
                  <c:v>80000</c:v>
                </c:pt>
                <c:pt idx="41">
                  <c:v>82000</c:v>
                </c:pt>
                <c:pt idx="42">
                  <c:v>84000</c:v>
                </c:pt>
                <c:pt idx="43">
                  <c:v>86000</c:v>
                </c:pt>
                <c:pt idx="44">
                  <c:v>88000</c:v>
                </c:pt>
                <c:pt idx="45">
                  <c:v>90000</c:v>
                </c:pt>
                <c:pt idx="46">
                  <c:v>92000</c:v>
                </c:pt>
                <c:pt idx="47">
                  <c:v>94000</c:v>
                </c:pt>
                <c:pt idx="48">
                  <c:v>96000</c:v>
                </c:pt>
                <c:pt idx="49">
                  <c:v>98000</c:v>
                </c:pt>
                <c:pt idx="50">
                  <c:v>100000</c:v>
                </c:pt>
                <c:pt idx="51">
                  <c:v>102000</c:v>
                </c:pt>
                <c:pt idx="52">
                  <c:v>104000</c:v>
                </c:pt>
                <c:pt idx="53">
                  <c:v>106000</c:v>
                </c:pt>
                <c:pt idx="54">
                  <c:v>108000</c:v>
                </c:pt>
                <c:pt idx="55">
                  <c:v>110000</c:v>
                </c:pt>
                <c:pt idx="56">
                  <c:v>112000</c:v>
                </c:pt>
                <c:pt idx="57">
                  <c:v>114000</c:v>
                </c:pt>
                <c:pt idx="58">
                  <c:v>116000</c:v>
                </c:pt>
                <c:pt idx="59">
                  <c:v>118000</c:v>
                </c:pt>
                <c:pt idx="60">
                  <c:v>120000</c:v>
                </c:pt>
                <c:pt idx="61">
                  <c:v>122000</c:v>
                </c:pt>
                <c:pt idx="62">
                  <c:v>124000</c:v>
                </c:pt>
                <c:pt idx="63">
                  <c:v>126000</c:v>
                </c:pt>
                <c:pt idx="64">
                  <c:v>128000</c:v>
                </c:pt>
                <c:pt idx="65">
                  <c:v>130000</c:v>
                </c:pt>
                <c:pt idx="66">
                  <c:v>132000</c:v>
                </c:pt>
                <c:pt idx="67">
                  <c:v>134000</c:v>
                </c:pt>
                <c:pt idx="68">
                  <c:v>136000</c:v>
                </c:pt>
                <c:pt idx="69">
                  <c:v>138000</c:v>
                </c:pt>
                <c:pt idx="70">
                  <c:v>140000</c:v>
                </c:pt>
                <c:pt idx="71">
                  <c:v>142000</c:v>
                </c:pt>
                <c:pt idx="72">
                  <c:v>144000</c:v>
                </c:pt>
                <c:pt idx="73">
                  <c:v>146000</c:v>
                </c:pt>
                <c:pt idx="74">
                  <c:v>148000</c:v>
                </c:pt>
                <c:pt idx="75">
                  <c:v>150000</c:v>
                </c:pt>
                <c:pt idx="76">
                  <c:v>152000</c:v>
                </c:pt>
                <c:pt idx="77">
                  <c:v>154000</c:v>
                </c:pt>
                <c:pt idx="78">
                  <c:v>156000</c:v>
                </c:pt>
                <c:pt idx="79">
                  <c:v>158000</c:v>
                </c:pt>
                <c:pt idx="80">
                  <c:v>160000</c:v>
                </c:pt>
                <c:pt idx="81">
                  <c:v>162000</c:v>
                </c:pt>
                <c:pt idx="82">
                  <c:v>164000</c:v>
                </c:pt>
                <c:pt idx="83">
                  <c:v>166000</c:v>
                </c:pt>
                <c:pt idx="84">
                  <c:v>168000</c:v>
                </c:pt>
                <c:pt idx="85">
                  <c:v>170000</c:v>
                </c:pt>
                <c:pt idx="86">
                  <c:v>172000</c:v>
                </c:pt>
                <c:pt idx="87">
                  <c:v>174000</c:v>
                </c:pt>
                <c:pt idx="88">
                  <c:v>176000</c:v>
                </c:pt>
                <c:pt idx="89">
                  <c:v>178000</c:v>
                </c:pt>
                <c:pt idx="90">
                  <c:v>180000</c:v>
                </c:pt>
                <c:pt idx="91">
                  <c:v>182000</c:v>
                </c:pt>
                <c:pt idx="92">
                  <c:v>184000</c:v>
                </c:pt>
                <c:pt idx="93">
                  <c:v>186000</c:v>
                </c:pt>
                <c:pt idx="94">
                  <c:v>188000</c:v>
                </c:pt>
                <c:pt idx="95">
                  <c:v>190000</c:v>
                </c:pt>
                <c:pt idx="96">
                  <c:v>192000</c:v>
                </c:pt>
                <c:pt idx="97">
                  <c:v>194000</c:v>
                </c:pt>
                <c:pt idx="98">
                  <c:v>196000</c:v>
                </c:pt>
                <c:pt idx="99">
                  <c:v>198000</c:v>
                </c:pt>
                <c:pt idx="100">
                  <c:v>200000</c:v>
                </c:pt>
                <c:pt idx="101">
                  <c:v>202000</c:v>
                </c:pt>
                <c:pt idx="102">
                  <c:v>204000</c:v>
                </c:pt>
                <c:pt idx="103">
                  <c:v>206000</c:v>
                </c:pt>
                <c:pt idx="104">
                  <c:v>208000</c:v>
                </c:pt>
                <c:pt idx="105">
                  <c:v>210000</c:v>
                </c:pt>
                <c:pt idx="106">
                  <c:v>212000</c:v>
                </c:pt>
                <c:pt idx="107">
                  <c:v>214000</c:v>
                </c:pt>
                <c:pt idx="108">
                  <c:v>216000</c:v>
                </c:pt>
                <c:pt idx="109">
                  <c:v>218000</c:v>
                </c:pt>
                <c:pt idx="110">
                  <c:v>220000</c:v>
                </c:pt>
                <c:pt idx="111">
                  <c:v>222000</c:v>
                </c:pt>
                <c:pt idx="112">
                  <c:v>224000</c:v>
                </c:pt>
                <c:pt idx="113">
                  <c:v>226000</c:v>
                </c:pt>
                <c:pt idx="114">
                  <c:v>228000</c:v>
                </c:pt>
                <c:pt idx="115">
                  <c:v>230000</c:v>
                </c:pt>
                <c:pt idx="116">
                  <c:v>232000</c:v>
                </c:pt>
                <c:pt idx="117">
                  <c:v>234000</c:v>
                </c:pt>
                <c:pt idx="118">
                  <c:v>236000</c:v>
                </c:pt>
                <c:pt idx="119">
                  <c:v>238000</c:v>
                </c:pt>
                <c:pt idx="120">
                  <c:v>240000</c:v>
                </c:pt>
                <c:pt idx="121">
                  <c:v>242000</c:v>
                </c:pt>
                <c:pt idx="122">
                  <c:v>244000</c:v>
                </c:pt>
                <c:pt idx="123">
                  <c:v>246000</c:v>
                </c:pt>
                <c:pt idx="124">
                  <c:v>248000</c:v>
                </c:pt>
                <c:pt idx="125">
                  <c:v>250000</c:v>
                </c:pt>
                <c:pt idx="126">
                  <c:v>252000</c:v>
                </c:pt>
                <c:pt idx="127">
                  <c:v>254000</c:v>
                </c:pt>
                <c:pt idx="128">
                  <c:v>256000</c:v>
                </c:pt>
                <c:pt idx="129">
                  <c:v>258000</c:v>
                </c:pt>
                <c:pt idx="130">
                  <c:v>260000</c:v>
                </c:pt>
                <c:pt idx="131">
                  <c:v>262000</c:v>
                </c:pt>
                <c:pt idx="132">
                  <c:v>264000</c:v>
                </c:pt>
                <c:pt idx="133">
                  <c:v>266000</c:v>
                </c:pt>
                <c:pt idx="134">
                  <c:v>268000</c:v>
                </c:pt>
                <c:pt idx="135">
                  <c:v>270000</c:v>
                </c:pt>
                <c:pt idx="136">
                  <c:v>272000</c:v>
                </c:pt>
                <c:pt idx="137">
                  <c:v>274000</c:v>
                </c:pt>
                <c:pt idx="138">
                  <c:v>276000</c:v>
                </c:pt>
                <c:pt idx="139">
                  <c:v>278000</c:v>
                </c:pt>
                <c:pt idx="140">
                  <c:v>280000</c:v>
                </c:pt>
                <c:pt idx="141">
                  <c:v>282000</c:v>
                </c:pt>
                <c:pt idx="142">
                  <c:v>284000</c:v>
                </c:pt>
                <c:pt idx="143">
                  <c:v>286000</c:v>
                </c:pt>
                <c:pt idx="144">
                  <c:v>288000</c:v>
                </c:pt>
                <c:pt idx="145">
                  <c:v>290000</c:v>
                </c:pt>
                <c:pt idx="146">
                  <c:v>292000</c:v>
                </c:pt>
                <c:pt idx="147">
                  <c:v>294000</c:v>
                </c:pt>
                <c:pt idx="148">
                  <c:v>296000</c:v>
                </c:pt>
                <c:pt idx="149">
                  <c:v>298000</c:v>
                </c:pt>
                <c:pt idx="150">
                  <c:v>300000</c:v>
                </c:pt>
                <c:pt idx="151">
                  <c:v>302000</c:v>
                </c:pt>
                <c:pt idx="152">
                  <c:v>304000</c:v>
                </c:pt>
                <c:pt idx="153">
                  <c:v>306000</c:v>
                </c:pt>
                <c:pt idx="154">
                  <c:v>308000</c:v>
                </c:pt>
                <c:pt idx="155">
                  <c:v>310000</c:v>
                </c:pt>
                <c:pt idx="156">
                  <c:v>312000</c:v>
                </c:pt>
                <c:pt idx="157">
                  <c:v>314000</c:v>
                </c:pt>
                <c:pt idx="158">
                  <c:v>316000</c:v>
                </c:pt>
                <c:pt idx="159">
                  <c:v>318000</c:v>
                </c:pt>
                <c:pt idx="160">
                  <c:v>320000</c:v>
                </c:pt>
                <c:pt idx="161">
                  <c:v>322000</c:v>
                </c:pt>
                <c:pt idx="162">
                  <c:v>324000</c:v>
                </c:pt>
                <c:pt idx="163">
                  <c:v>326000</c:v>
                </c:pt>
                <c:pt idx="164">
                  <c:v>328000</c:v>
                </c:pt>
                <c:pt idx="165">
                  <c:v>330000</c:v>
                </c:pt>
                <c:pt idx="166">
                  <c:v>332000</c:v>
                </c:pt>
                <c:pt idx="167">
                  <c:v>334000</c:v>
                </c:pt>
                <c:pt idx="168">
                  <c:v>336000</c:v>
                </c:pt>
                <c:pt idx="169">
                  <c:v>338000</c:v>
                </c:pt>
                <c:pt idx="170">
                  <c:v>340000</c:v>
                </c:pt>
                <c:pt idx="171">
                  <c:v>342000</c:v>
                </c:pt>
                <c:pt idx="172">
                  <c:v>344000</c:v>
                </c:pt>
                <c:pt idx="173">
                  <c:v>346000</c:v>
                </c:pt>
                <c:pt idx="174">
                  <c:v>348000</c:v>
                </c:pt>
                <c:pt idx="175">
                  <c:v>350000</c:v>
                </c:pt>
                <c:pt idx="176">
                  <c:v>352000</c:v>
                </c:pt>
                <c:pt idx="177">
                  <c:v>354000</c:v>
                </c:pt>
                <c:pt idx="178">
                  <c:v>356000</c:v>
                </c:pt>
                <c:pt idx="179">
                  <c:v>358000</c:v>
                </c:pt>
                <c:pt idx="180">
                  <c:v>360000</c:v>
                </c:pt>
                <c:pt idx="181">
                  <c:v>362000</c:v>
                </c:pt>
                <c:pt idx="182">
                  <c:v>364000</c:v>
                </c:pt>
                <c:pt idx="183">
                  <c:v>366000</c:v>
                </c:pt>
                <c:pt idx="184">
                  <c:v>368000</c:v>
                </c:pt>
                <c:pt idx="185">
                  <c:v>370000</c:v>
                </c:pt>
                <c:pt idx="186">
                  <c:v>372000</c:v>
                </c:pt>
                <c:pt idx="187">
                  <c:v>374000</c:v>
                </c:pt>
                <c:pt idx="188">
                  <c:v>376000</c:v>
                </c:pt>
                <c:pt idx="189">
                  <c:v>378000</c:v>
                </c:pt>
                <c:pt idx="190">
                  <c:v>380000</c:v>
                </c:pt>
                <c:pt idx="191">
                  <c:v>382000</c:v>
                </c:pt>
                <c:pt idx="192">
                  <c:v>384000</c:v>
                </c:pt>
                <c:pt idx="193">
                  <c:v>386000</c:v>
                </c:pt>
                <c:pt idx="194">
                  <c:v>388000</c:v>
                </c:pt>
                <c:pt idx="195">
                  <c:v>390000</c:v>
                </c:pt>
                <c:pt idx="196">
                  <c:v>392000</c:v>
                </c:pt>
                <c:pt idx="197">
                  <c:v>394000</c:v>
                </c:pt>
                <c:pt idx="198">
                  <c:v>396000</c:v>
                </c:pt>
                <c:pt idx="199">
                  <c:v>398000</c:v>
                </c:pt>
                <c:pt idx="200">
                  <c:v>400000</c:v>
                </c:pt>
                <c:pt idx="201">
                  <c:v>402000</c:v>
                </c:pt>
                <c:pt idx="202">
                  <c:v>404000</c:v>
                </c:pt>
                <c:pt idx="203">
                  <c:v>406000</c:v>
                </c:pt>
                <c:pt idx="204">
                  <c:v>408000</c:v>
                </c:pt>
                <c:pt idx="205">
                  <c:v>410000</c:v>
                </c:pt>
                <c:pt idx="206">
                  <c:v>412000</c:v>
                </c:pt>
                <c:pt idx="207">
                  <c:v>414000</c:v>
                </c:pt>
                <c:pt idx="208">
                  <c:v>416000</c:v>
                </c:pt>
                <c:pt idx="209">
                  <c:v>418000</c:v>
                </c:pt>
                <c:pt idx="210">
                  <c:v>420000</c:v>
                </c:pt>
                <c:pt idx="211">
                  <c:v>422000</c:v>
                </c:pt>
                <c:pt idx="212">
                  <c:v>424000</c:v>
                </c:pt>
                <c:pt idx="213">
                  <c:v>426000</c:v>
                </c:pt>
                <c:pt idx="214">
                  <c:v>428000</c:v>
                </c:pt>
                <c:pt idx="215">
                  <c:v>430000</c:v>
                </c:pt>
                <c:pt idx="216">
                  <c:v>432000</c:v>
                </c:pt>
                <c:pt idx="217">
                  <c:v>434000</c:v>
                </c:pt>
                <c:pt idx="218">
                  <c:v>436000</c:v>
                </c:pt>
                <c:pt idx="219">
                  <c:v>438000</c:v>
                </c:pt>
                <c:pt idx="220">
                  <c:v>440000</c:v>
                </c:pt>
                <c:pt idx="221">
                  <c:v>442000</c:v>
                </c:pt>
                <c:pt idx="222">
                  <c:v>444000</c:v>
                </c:pt>
                <c:pt idx="223">
                  <c:v>446000</c:v>
                </c:pt>
                <c:pt idx="224">
                  <c:v>448000</c:v>
                </c:pt>
                <c:pt idx="225">
                  <c:v>450000</c:v>
                </c:pt>
                <c:pt idx="226">
                  <c:v>452000</c:v>
                </c:pt>
                <c:pt idx="227">
                  <c:v>454000</c:v>
                </c:pt>
                <c:pt idx="228">
                  <c:v>456000</c:v>
                </c:pt>
                <c:pt idx="229">
                  <c:v>458000</c:v>
                </c:pt>
                <c:pt idx="230">
                  <c:v>460000</c:v>
                </c:pt>
                <c:pt idx="231">
                  <c:v>462000</c:v>
                </c:pt>
                <c:pt idx="232">
                  <c:v>464000</c:v>
                </c:pt>
                <c:pt idx="233">
                  <c:v>466000</c:v>
                </c:pt>
                <c:pt idx="234">
                  <c:v>468000</c:v>
                </c:pt>
                <c:pt idx="235">
                  <c:v>470000</c:v>
                </c:pt>
                <c:pt idx="236">
                  <c:v>472000</c:v>
                </c:pt>
                <c:pt idx="237">
                  <c:v>474000</c:v>
                </c:pt>
                <c:pt idx="238">
                  <c:v>476000</c:v>
                </c:pt>
                <c:pt idx="239">
                  <c:v>478000</c:v>
                </c:pt>
                <c:pt idx="240">
                  <c:v>480000</c:v>
                </c:pt>
                <c:pt idx="241">
                  <c:v>482000</c:v>
                </c:pt>
                <c:pt idx="242">
                  <c:v>484000</c:v>
                </c:pt>
                <c:pt idx="243">
                  <c:v>486000</c:v>
                </c:pt>
                <c:pt idx="244">
                  <c:v>488000</c:v>
                </c:pt>
                <c:pt idx="245">
                  <c:v>490000</c:v>
                </c:pt>
                <c:pt idx="246">
                  <c:v>492000</c:v>
                </c:pt>
                <c:pt idx="247">
                  <c:v>494000</c:v>
                </c:pt>
                <c:pt idx="248">
                  <c:v>496000</c:v>
                </c:pt>
                <c:pt idx="249">
                  <c:v>498000</c:v>
                </c:pt>
                <c:pt idx="250">
                  <c:v>500000</c:v>
                </c:pt>
                <c:pt idx="251">
                  <c:v>502000</c:v>
                </c:pt>
                <c:pt idx="252">
                  <c:v>504000</c:v>
                </c:pt>
                <c:pt idx="253">
                  <c:v>506000</c:v>
                </c:pt>
                <c:pt idx="254">
                  <c:v>508000</c:v>
                </c:pt>
                <c:pt idx="255">
                  <c:v>510000</c:v>
                </c:pt>
                <c:pt idx="256">
                  <c:v>512000</c:v>
                </c:pt>
                <c:pt idx="257">
                  <c:v>514000</c:v>
                </c:pt>
                <c:pt idx="258">
                  <c:v>516000</c:v>
                </c:pt>
                <c:pt idx="259">
                  <c:v>518000</c:v>
                </c:pt>
                <c:pt idx="260">
                  <c:v>520000</c:v>
                </c:pt>
                <c:pt idx="261">
                  <c:v>522000</c:v>
                </c:pt>
                <c:pt idx="262">
                  <c:v>524000</c:v>
                </c:pt>
                <c:pt idx="263">
                  <c:v>526000</c:v>
                </c:pt>
                <c:pt idx="264">
                  <c:v>528000</c:v>
                </c:pt>
                <c:pt idx="265">
                  <c:v>530000</c:v>
                </c:pt>
                <c:pt idx="266">
                  <c:v>532000</c:v>
                </c:pt>
                <c:pt idx="267">
                  <c:v>534000</c:v>
                </c:pt>
                <c:pt idx="268">
                  <c:v>536000</c:v>
                </c:pt>
                <c:pt idx="269">
                  <c:v>538000</c:v>
                </c:pt>
                <c:pt idx="270">
                  <c:v>540000</c:v>
                </c:pt>
                <c:pt idx="271">
                  <c:v>542000</c:v>
                </c:pt>
                <c:pt idx="272">
                  <c:v>544000</c:v>
                </c:pt>
                <c:pt idx="273">
                  <c:v>546000</c:v>
                </c:pt>
                <c:pt idx="274">
                  <c:v>548000</c:v>
                </c:pt>
                <c:pt idx="275">
                  <c:v>550000</c:v>
                </c:pt>
                <c:pt idx="276">
                  <c:v>552000</c:v>
                </c:pt>
                <c:pt idx="277">
                  <c:v>554000</c:v>
                </c:pt>
                <c:pt idx="278">
                  <c:v>556000</c:v>
                </c:pt>
                <c:pt idx="279">
                  <c:v>558000</c:v>
                </c:pt>
                <c:pt idx="280">
                  <c:v>560000</c:v>
                </c:pt>
                <c:pt idx="281">
                  <c:v>562000</c:v>
                </c:pt>
                <c:pt idx="282">
                  <c:v>564000</c:v>
                </c:pt>
                <c:pt idx="283">
                  <c:v>566000</c:v>
                </c:pt>
                <c:pt idx="284">
                  <c:v>568000</c:v>
                </c:pt>
                <c:pt idx="285">
                  <c:v>570000</c:v>
                </c:pt>
                <c:pt idx="286">
                  <c:v>572000</c:v>
                </c:pt>
                <c:pt idx="287">
                  <c:v>574000</c:v>
                </c:pt>
                <c:pt idx="288">
                  <c:v>576000</c:v>
                </c:pt>
                <c:pt idx="289">
                  <c:v>578000</c:v>
                </c:pt>
                <c:pt idx="290">
                  <c:v>580000</c:v>
                </c:pt>
                <c:pt idx="291">
                  <c:v>582000</c:v>
                </c:pt>
                <c:pt idx="292">
                  <c:v>584000</c:v>
                </c:pt>
                <c:pt idx="293">
                  <c:v>586000</c:v>
                </c:pt>
                <c:pt idx="294">
                  <c:v>588000</c:v>
                </c:pt>
                <c:pt idx="295">
                  <c:v>590000</c:v>
                </c:pt>
                <c:pt idx="296">
                  <c:v>592000</c:v>
                </c:pt>
                <c:pt idx="297">
                  <c:v>594000</c:v>
                </c:pt>
                <c:pt idx="298">
                  <c:v>596000</c:v>
                </c:pt>
                <c:pt idx="299">
                  <c:v>598000</c:v>
                </c:pt>
                <c:pt idx="300">
                  <c:v>600000</c:v>
                </c:pt>
                <c:pt idx="301">
                  <c:v>602000</c:v>
                </c:pt>
                <c:pt idx="302">
                  <c:v>604000</c:v>
                </c:pt>
                <c:pt idx="303">
                  <c:v>606000</c:v>
                </c:pt>
                <c:pt idx="304">
                  <c:v>608000</c:v>
                </c:pt>
                <c:pt idx="305">
                  <c:v>610000</c:v>
                </c:pt>
                <c:pt idx="306">
                  <c:v>612000</c:v>
                </c:pt>
                <c:pt idx="307">
                  <c:v>614000</c:v>
                </c:pt>
                <c:pt idx="308">
                  <c:v>616000</c:v>
                </c:pt>
                <c:pt idx="309">
                  <c:v>618000</c:v>
                </c:pt>
                <c:pt idx="310">
                  <c:v>620000</c:v>
                </c:pt>
                <c:pt idx="311">
                  <c:v>622000</c:v>
                </c:pt>
                <c:pt idx="312">
                  <c:v>624000</c:v>
                </c:pt>
                <c:pt idx="313">
                  <c:v>626000</c:v>
                </c:pt>
                <c:pt idx="314">
                  <c:v>628000</c:v>
                </c:pt>
                <c:pt idx="315">
                  <c:v>630000</c:v>
                </c:pt>
                <c:pt idx="316">
                  <c:v>632000</c:v>
                </c:pt>
                <c:pt idx="317">
                  <c:v>634000</c:v>
                </c:pt>
                <c:pt idx="318">
                  <c:v>636000</c:v>
                </c:pt>
                <c:pt idx="319">
                  <c:v>638000</c:v>
                </c:pt>
                <c:pt idx="320">
                  <c:v>640000</c:v>
                </c:pt>
                <c:pt idx="321">
                  <c:v>642000</c:v>
                </c:pt>
                <c:pt idx="322">
                  <c:v>644000</c:v>
                </c:pt>
                <c:pt idx="323">
                  <c:v>646000</c:v>
                </c:pt>
                <c:pt idx="324">
                  <c:v>648000</c:v>
                </c:pt>
                <c:pt idx="325">
                  <c:v>650000</c:v>
                </c:pt>
                <c:pt idx="326">
                  <c:v>652000</c:v>
                </c:pt>
                <c:pt idx="327">
                  <c:v>654000</c:v>
                </c:pt>
                <c:pt idx="328">
                  <c:v>656000</c:v>
                </c:pt>
                <c:pt idx="329">
                  <c:v>658000</c:v>
                </c:pt>
                <c:pt idx="330">
                  <c:v>660000</c:v>
                </c:pt>
                <c:pt idx="331">
                  <c:v>662000</c:v>
                </c:pt>
                <c:pt idx="332">
                  <c:v>664000</c:v>
                </c:pt>
                <c:pt idx="333">
                  <c:v>666000</c:v>
                </c:pt>
                <c:pt idx="334">
                  <c:v>668000</c:v>
                </c:pt>
                <c:pt idx="335">
                  <c:v>670000</c:v>
                </c:pt>
                <c:pt idx="336">
                  <c:v>672000</c:v>
                </c:pt>
                <c:pt idx="337">
                  <c:v>674000</c:v>
                </c:pt>
                <c:pt idx="338">
                  <c:v>676000</c:v>
                </c:pt>
                <c:pt idx="339">
                  <c:v>678000</c:v>
                </c:pt>
                <c:pt idx="340">
                  <c:v>680000</c:v>
                </c:pt>
                <c:pt idx="341">
                  <c:v>682000</c:v>
                </c:pt>
                <c:pt idx="342">
                  <c:v>684000</c:v>
                </c:pt>
                <c:pt idx="343">
                  <c:v>686000</c:v>
                </c:pt>
                <c:pt idx="344">
                  <c:v>688000</c:v>
                </c:pt>
                <c:pt idx="345">
                  <c:v>690000</c:v>
                </c:pt>
                <c:pt idx="346">
                  <c:v>692000</c:v>
                </c:pt>
                <c:pt idx="347">
                  <c:v>694000</c:v>
                </c:pt>
                <c:pt idx="348">
                  <c:v>696000</c:v>
                </c:pt>
                <c:pt idx="349">
                  <c:v>698000</c:v>
                </c:pt>
                <c:pt idx="350">
                  <c:v>700000</c:v>
                </c:pt>
                <c:pt idx="351">
                  <c:v>702000</c:v>
                </c:pt>
                <c:pt idx="352">
                  <c:v>704000</c:v>
                </c:pt>
                <c:pt idx="353">
                  <c:v>706000</c:v>
                </c:pt>
                <c:pt idx="354">
                  <c:v>708000</c:v>
                </c:pt>
                <c:pt idx="355">
                  <c:v>710000</c:v>
                </c:pt>
                <c:pt idx="356">
                  <c:v>712000</c:v>
                </c:pt>
                <c:pt idx="357">
                  <c:v>714000</c:v>
                </c:pt>
                <c:pt idx="358">
                  <c:v>716000</c:v>
                </c:pt>
                <c:pt idx="359">
                  <c:v>718000</c:v>
                </c:pt>
                <c:pt idx="360">
                  <c:v>720000</c:v>
                </c:pt>
                <c:pt idx="361">
                  <c:v>722000</c:v>
                </c:pt>
                <c:pt idx="362">
                  <c:v>724000</c:v>
                </c:pt>
                <c:pt idx="363">
                  <c:v>726000</c:v>
                </c:pt>
                <c:pt idx="364">
                  <c:v>728000</c:v>
                </c:pt>
                <c:pt idx="365">
                  <c:v>730000</c:v>
                </c:pt>
                <c:pt idx="366">
                  <c:v>732000</c:v>
                </c:pt>
                <c:pt idx="367">
                  <c:v>734000</c:v>
                </c:pt>
                <c:pt idx="368">
                  <c:v>736000</c:v>
                </c:pt>
                <c:pt idx="369">
                  <c:v>738000</c:v>
                </c:pt>
                <c:pt idx="370">
                  <c:v>740000</c:v>
                </c:pt>
                <c:pt idx="371">
                  <c:v>742000</c:v>
                </c:pt>
                <c:pt idx="372">
                  <c:v>744000</c:v>
                </c:pt>
                <c:pt idx="373">
                  <c:v>746000</c:v>
                </c:pt>
                <c:pt idx="374">
                  <c:v>748000</c:v>
                </c:pt>
                <c:pt idx="375">
                  <c:v>750000</c:v>
                </c:pt>
                <c:pt idx="376">
                  <c:v>752000</c:v>
                </c:pt>
                <c:pt idx="377">
                  <c:v>754000</c:v>
                </c:pt>
                <c:pt idx="378">
                  <c:v>756000</c:v>
                </c:pt>
                <c:pt idx="379">
                  <c:v>758000</c:v>
                </c:pt>
                <c:pt idx="380">
                  <c:v>760000</c:v>
                </c:pt>
                <c:pt idx="381">
                  <c:v>762000</c:v>
                </c:pt>
                <c:pt idx="382">
                  <c:v>764000</c:v>
                </c:pt>
                <c:pt idx="383">
                  <c:v>766000</c:v>
                </c:pt>
                <c:pt idx="384">
                  <c:v>768000</c:v>
                </c:pt>
                <c:pt idx="385">
                  <c:v>770000</c:v>
                </c:pt>
                <c:pt idx="386">
                  <c:v>772000</c:v>
                </c:pt>
                <c:pt idx="387">
                  <c:v>774000</c:v>
                </c:pt>
                <c:pt idx="388">
                  <c:v>776000</c:v>
                </c:pt>
                <c:pt idx="389">
                  <c:v>778000</c:v>
                </c:pt>
                <c:pt idx="390">
                  <c:v>780000</c:v>
                </c:pt>
                <c:pt idx="391">
                  <c:v>782000</c:v>
                </c:pt>
                <c:pt idx="392">
                  <c:v>784000</c:v>
                </c:pt>
                <c:pt idx="393">
                  <c:v>786000</c:v>
                </c:pt>
                <c:pt idx="394">
                  <c:v>788000</c:v>
                </c:pt>
                <c:pt idx="395">
                  <c:v>790000</c:v>
                </c:pt>
                <c:pt idx="396">
                  <c:v>792000</c:v>
                </c:pt>
                <c:pt idx="397">
                  <c:v>794000</c:v>
                </c:pt>
                <c:pt idx="398">
                  <c:v>796000</c:v>
                </c:pt>
                <c:pt idx="399">
                  <c:v>798000</c:v>
                </c:pt>
                <c:pt idx="400">
                  <c:v>800000</c:v>
                </c:pt>
                <c:pt idx="401">
                  <c:v>802000</c:v>
                </c:pt>
                <c:pt idx="402">
                  <c:v>804000</c:v>
                </c:pt>
                <c:pt idx="403">
                  <c:v>806000</c:v>
                </c:pt>
                <c:pt idx="404">
                  <c:v>808000</c:v>
                </c:pt>
                <c:pt idx="405">
                  <c:v>810000</c:v>
                </c:pt>
                <c:pt idx="406">
                  <c:v>812000</c:v>
                </c:pt>
                <c:pt idx="407">
                  <c:v>814000</c:v>
                </c:pt>
                <c:pt idx="408">
                  <c:v>816000</c:v>
                </c:pt>
                <c:pt idx="409">
                  <c:v>818000</c:v>
                </c:pt>
                <c:pt idx="410">
                  <c:v>820000</c:v>
                </c:pt>
                <c:pt idx="411">
                  <c:v>822000</c:v>
                </c:pt>
                <c:pt idx="412">
                  <c:v>824000</c:v>
                </c:pt>
                <c:pt idx="413">
                  <c:v>826000</c:v>
                </c:pt>
                <c:pt idx="414">
                  <c:v>828000</c:v>
                </c:pt>
                <c:pt idx="415">
                  <c:v>830000</c:v>
                </c:pt>
                <c:pt idx="416">
                  <c:v>832000</c:v>
                </c:pt>
                <c:pt idx="417">
                  <c:v>834000</c:v>
                </c:pt>
                <c:pt idx="418">
                  <c:v>836000</c:v>
                </c:pt>
                <c:pt idx="419">
                  <c:v>838000</c:v>
                </c:pt>
                <c:pt idx="420">
                  <c:v>840000</c:v>
                </c:pt>
                <c:pt idx="421">
                  <c:v>842000</c:v>
                </c:pt>
                <c:pt idx="422">
                  <c:v>844000</c:v>
                </c:pt>
                <c:pt idx="423">
                  <c:v>846000</c:v>
                </c:pt>
                <c:pt idx="424">
                  <c:v>848000</c:v>
                </c:pt>
                <c:pt idx="425">
                  <c:v>850000</c:v>
                </c:pt>
                <c:pt idx="426">
                  <c:v>852000</c:v>
                </c:pt>
                <c:pt idx="427">
                  <c:v>854000</c:v>
                </c:pt>
                <c:pt idx="428">
                  <c:v>856000</c:v>
                </c:pt>
                <c:pt idx="429">
                  <c:v>858000</c:v>
                </c:pt>
                <c:pt idx="430">
                  <c:v>860000</c:v>
                </c:pt>
                <c:pt idx="431">
                  <c:v>862000</c:v>
                </c:pt>
                <c:pt idx="432">
                  <c:v>864000</c:v>
                </c:pt>
                <c:pt idx="433">
                  <c:v>866000</c:v>
                </c:pt>
                <c:pt idx="434">
                  <c:v>868000</c:v>
                </c:pt>
                <c:pt idx="435">
                  <c:v>870000</c:v>
                </c:pt>
                <c:pt idx="436">
                  <c:v>872000</c:v>
                </c:pt>
                <c:pt idx="437">
                  <c:v>874000</c:v>
                </c:pt>
                <c:pt idx="438">
                  <c:v>876000</c:v>
                </c:pt>
                <c:pt idx="439">
                  <c:v>878000</c:v>
                </c:pt>
                <c:pt idx="440">
                  <c:v>880000</c:v>
                </c:pt>
                <c:pt idx="441">
                  <c:v>882000</c:v>
                </c:pt>
                <c:pt idx="442">
                  <c:v>884000</c:v>
                </c:pt>
                <c:pt idx="443">
                  <c:v>886000</c:v>
                </c:pt>
                <c:pt idx="444">
                  <c:v>888000</c:v>
                </c:pt>
                <c:pt idx="445">
                  <c:v>890000</c:v>
                </c:pt>
                <c:pt idx="446">
                  <c:v>892000</c:v>
                </c:pt>
                <c:pt idx="447">
                  <c:v>894000</c:v>
                </c:pt>
                <c:pt idx="448">
                  <c:v>896000</c:v>
                </c:pt>
                <c:pt idx="449">
                  <c:v>898000</c:v>
                </c:pt>
                <c:pt idx="450">
                  <c:v>900000</c:v>
                </c:pt>
                <c:pt idx="451">
                  <c:v>902000</c:v>
                </c:pt>
                <c:pt idx="452">
                  <c:v>904000</c:v>
                </c:pt>
                <c:pt idx="453">
                  <c:v>906000</c:v>
                </c:pt>
                <c:pt idx="454">
                  <c:v>908000</c:v>
                </c:pt>
                <c:pt idx="455">
                  <c:v>910000</c:v>
                </c:pt>
                <c:pt idx="456">
                  <c:v>912000</c:v>
                </c:pt>
                <c:pt idx="457">
                  <c:v>914000</c:v>
                </c:pt>
                <c:pt idx="458">
                  <c:v>916000</c:v>
                </c:pt>
                <c:pt idx="459">
                  <c:v>918000</c:v>
                </c:pt>
                <c:pt idx="460">
                  <c:v>920000</c:v>
                </c:pt>
                <c:pt idx="461">
                  <c:v>922000</c:v>
                </c:pt>
                <c:pt idx="462">
                  <c:v>924000</c:v>
                </c:pt>
                <c:pt idx="463">
                  <c:v>926000</c:v>
                </c:pt>
                <c:pt idx="464">
                  <c:v>928000</c:v>
                </c:pt>
                <c:pt idx="465">
                  <c:v>930000</c:v>
                </c:pt>
                <c:pt idx="466">
                  <c:v>932000</c:v>
                </c:pt>
                <c:pt idx="467">
                  <c:v>934000</c:v>
                </c:pt>
                <c:pt idx="468">
                  <c:v>936000</c:v>
                </c:pt>
                <c:pt idx="469">
                  <c:v>938000</c:v>
                </c:pt>
                <c:pt idx="470">
                  <c:v>940000</c:v>
                </c:pt>
                <c:pt idx="471">
                  <c:v>942000</c:v>
                </c:pt>
                <c:pt idx="472">
                  <c:v>944000</c:v>
                </c:pt>
                <c:pt idx="473">
                  <c:v>946000</c:v>
                </c:pt>
                <c:pt idx="474">
                  <c:v>948000</c:v>
                </c:pt>
                <c:pt idx="475">
                  <c:v>950000</c:v>
                </c:pt>
                <c:pt idx="476">
                  <c:v>952000</c:v>
                </c:pt>
                <c:pt idx="477">
                  <c:v>954000</c:v>
                </c:pt>
                <c:pt idx="478">
                  <c:v>956000</c:v>
                </c:pt>
                <c:pt idx="479">
                  <c:v>958000</c:v>
                </c:pt>
                <c:pt idx="480">
                  <c:v>960000</c:v>
                </c:pt>
                <c:pt idx="481">
                  <c:v>962000</c:v>
                </c:pt>
                <c:pt idx="482">
                  <c:v>964000</c:v>
                </c:pt>
                <c:pt idx="483">
                  <c:v>966000</c:v>
                </c:pt>
                <c:pt idx="484">
                  <c:v>968000</c:v>
                </c:pt>
                <c:pt idx="485">
                  <c:v>970000</c:v>
                </c:pt>
                <c:pt idx="486">
                  <c:v>972000</c:v>
                </c:pt>
                <c:pt idx="487">
                  <c:v>974000</c:v>
                </c:pt>
                <c:pt idx="488">
                  <c:v>976000</c:v>
                </c:pt>
                <c:pt idx="489">
                  <c:v>978000</c:v>
                </c:pt>
                <c:pt idx="490">
                  <c:v>980000</c:v>
                </c:pt>
                <c:pt idx="491">
                  <c:v>982000</c:v>
                </c:pt>
                <c:pt idx="492">
                  <c:v>984000</c:v>
                </c:pt>
                <c:pt idx="493">
                  <c:v>986000</c:v>
                </c:pt>
                <c:pt idx="494">
                  <c:v>988000</c:v>
                </c:pt>
                <c:pt idx="495">
                  <c:v>990000</c:v>
                </c:pt>
                <c:pt idx="496">
                  <c:v>992000</c:v>
                </c:pt>
                <c:pt idx="497">
                  <c:v>994000</c:v>
                </c:pt>
                <c:pt idx="498">
                  <c:v>996000</c:v>
                </c:pt>
                <c:pt idx="499">
                  <c:v>998000</c:v>
                </c:pt>
                <c:pt idx="500">
                  <c:v>1000000</c:v>
                </c:pt>
              </c:numCache>
            </c:numRef>
          </c:xVal>
          <c:yVal>
            <c:numRef>
              <c:f>gcc!$G$2:$G$502</c:f>
              <c:numCache>
                <c:formatCode>General</c:formatCode>
                <c:ptCount val="501"/>
                <c:pt idx="0">
                  <c:v>0.78102923552894332</c:v>
                </c:pt>
                <c:pt idx="1">
                  <c:v>0.78102923552894332</c:v>
                </c:pt>
                <c:pt idx="2">
                  <c:v>0.78102923552894332</c:v>
                </c:pt>
                <c:pt idx="3">
                  <c:v>0.78102923552894332</c:v>
                </c:pt>
                <c:pt idx="4">
                  <c:v>0.78102923552894332</c:v>
                </c:pt>
                <c:pt idx="5">
                  <c:v>0.78102923552894332</c:v>
                </c:pt>
                <c:pt idx="6">
                  <c:v>0.78102923552894332</c:v>
                </c:pt>
                <c:pt idx="7">
                  <c:v>0.78102923552894332</c:v>
                </c:pt>
                <c:pt idx="8">
                  <c:v>0.78102923552894332</c:v>
                </c:pt>
                <c:pt idx="9">
                  <c:v>0.78102923552894332</c:v>
                </c:pt>
                <c:pt idx="10">
                  <c:v>0.78102923552894332</c:v>
                </c:pt>
                <c:pt idx="11">
                  <c:v>0.78102923552894332</c:v>
                </c:pt>
                <c:pt idx="12">
                  <c:v>0.78102923552894332</c:v>
                </c:pt>
                <c:pt idx="13">
                  <c:v>0.78102923552894332</c:v>
                </c:pt>
                <c:pt idx="14">
                  <c:v>0.78102923552894332</c:v>
                </c:pt>
                <c:pt idx="15">
                  <c:v>0.78102923552894332</c:v>
                </c:pt>
                <c:pt idx="16">
                  <c:v>0.78102923552894332</c:v>
                </c:pt>
                <c:pt idx="17">
                  <c:v>0.78102923552894332</c:v>
                </c:pt>
                <c:pt idx="18">
                  <c:v>0.78102923552894332</c:v>
                </c:pt>
                <c:pt idx="19">
                  <c:v>0.78102923552894332</c:v>
                </c:pt>
                <c:pt idx="20">
                  <c:v>0.78102923552894332</c:v>
                </c:pt>
                <c:pt idx="21">
                  <c:v>0.78102923552894332</c:v>
                </c:pt>
                <c:pt idx="22">
                  <c:v>0.78102923552894332</c:v>
                </c:pt>
                <c:pt idx="23">
                  <c:v>0.78102923552894332</c:v>
                </c:pt>
                <c:pt idx="24">
                  <c:v>0.78102923552894332</c:v>
                </c:pt>
                <c:pt idx="25">
                  <c:v>0.78102923552894332</c:v>
                </c:pt>
                <c:pt idx="26">
                  <c:v>0.78102923552894332</c:v>
                </c:pt>
                <c:pt idx="27">
                  <c:v>0.78102923552894332</c:v>
                </c:pt>
                <c:pt idx="28">
                  <c:v>0.78102923552894332</c:v>
                </c:pt>
                <c:pt idx="29">
                  <c:v>0.78102923552894332</c:v>
                </c:pt>
                <c:pt idx="30">
                  <c:v>0.78102923552894332</c:v>
                </c:pt>
                <c:pt idx="31">
                  <c:v>0.78102923552894332</c:v>
                </c:pt>
                <c:pt idx="32">
                  <c:v>0.78102923552894332</c:v>
                </c:pt>
                <c:pt idx="33">
                  <c:v>0.78102923552894332</c:v>
                </c:pt>
                <c:pt idx="34">
                  <c:v>0.78102923552894332</c:v>
                </c:pt>
                <c:pt idx="35">
                  <c:v>0.78102923552894332</c:v>
                </c:pt>
                <c:pt idx="36">
                  <c:v>0.78102923552894332</c:v>
                </c:pt>
                <c:pt idx="37">
                  <c:v>0.78102923552894332</c:v>
                </c:pt>
                <c:pt idx="38">
                  <c:v>0.78102923552894332</c:v>
                </c:pt>
                <c:pt idx="39">
                  <c:v>0.78102923552894332</c:v>
                </c:pt>
                <c:pt idx="40">
                  <c:v>0.78102923552894332</c:v>
                </c:pt>
                <c:pt idx="41">
                  <c:v>0.78102923552894332</c:v>
                </c:pt>
                <c:pt idx="42">
                  <c:v>0.78102923552894332</c:v>
                </c:pt>
                <c:pt idx="43">
                  <c:v>0.78102923552894332</c:v>
                </c:pt>
                <c:pt idx="44">
                  <c:v>0.78102923552894332</c:v>
                </c:pt>
                <c:pt idx="45">
                  <c:v>0.78102923552894332</c:v>
                </c:pt>
                <c:pt idx="46">
                  <c:v>0.78102923552894332</c:v>
                </c:pt>
                <c:pt idx="47">
                  <c:v>0.78102923552894332</c:v>
                </c:pt>
                <c:pt idx="48">
                  <c:v>0.78102923552894332</c:v>
                </c:pt>
                <c:pt idx="49">
                  <c:v>0.78102923552894332</c:v>
                </c:pt>
                <c:pt idx="50">
                  <c:v>0.78102923552894332</c:v>
                </c:pt>
                <c:pt idx="51">
                  <c:v>0.78102923552894332</c:v>
                </c:pt>
                <c:pt idx="52">
                  <c:v>0.78102923552894332</c:v>
                </c:pt>
                <c:pt idx="53">
                  <c:v>0.78102923552894332</c:v>
                </c:pt>
                <c:pt idx="54">
                  <c:v>0.78102923552894332</c:v>
                </c:pt>
                <c:pt idx="55">
                  <c:v>0.78102923552894332</c:v>
                </c:pt>
                <c:pt idx="56">
                  <c:v>0.78102923552894332</c:v>
                </c:pt>
                <c:pt idx="57">
                  <c:v>0.78102923552894332</c:v>
                </c:pt>
                <c:pt idx="58">
                  <c:v>0.78102923552894332</c:v>
                </c:pt>
                <c:pt idx="59">
                  <c:v>0.78102923552894332</c:v>
                </c:pt>
                <c:pt idx="60">
                  <c:v>0.78102923552894332</c:v>
                </c:pt>
                <c:pt idx="61">
                  <c:v>0.78102923552894332</c:v>
                </c:pt>
                <c:pt idx="62">
                  <c:v>0.78102923552894332</c:v>
                </c:pt>
                <c:pt idx="63">
                  <c:v>0.78102923552894332</c:v>
                </c:pt>
                <c:pt idx="64">
                  <c:v>0.78102923552894332</c:v>
                </c:pt>
                <c:pt idx="65">
                  <c:v>0.78102923552894332</c:v>
                </c:pt>
                <c:pt idx="66">
                  <c:v>0.78102923552894332</c:v>
                </c:pt>
                <c:pt idx="67">
                  <c:v>0.78102923552894332</c:v>
                </c:pt>
                <c:pt idx="68">
                  <c:v>0.78102923552894332</c:v>
                </c:pt>
                <c:pt idx="69">
                  <c:v>0.78102923552894332</c:v>
                </c:pt>
                <c:pt idx="70">
                  <c:v>0.78102923552894332</c:v>
                </c:pt>
                <c:pt idx="71">
                  <c:v>0.78102923552894332</c:v>
                </c:pt>
                <c:pt idx="72">
                  <c:v>0.78102923552894332</c:v>
                </c:pt>
                <c:pt idx="73">
                  <c:v>0.78102923552894332</c:v>
                </c:pt>
                <c:pt idx="74">
                  <c:v>0.78102923552894332</c:v>
                </c:pt>
                <c:pt idx="75">
                  <c:v>0.78102923552894332</c:v>
                </c:pt>
                <c:pt idx="76">
                  <c:v>0.78102923552894332</c:v>
                </c:pt>
                <c:pt idx="77">
                  <c:v>0.78102923552894332</c:v>
                </c:pt>
                <c:pt idx="78">
                  <c:v>0.78102923552894332</c:v>
                </c:pt>
                <c:pt idx="79">
                  <c:v>0.78102923552894332</c:v>
                </c:pt>
                <c:pt idx="80">
                  <c:v>0.78102923552894332</c:v>
                </c:pt>
                <c:pt idx="81">
                  <c:v>0.78102923552894332</c:v>
                </c:pt>
                <c:pt idx="82">
                  <c:v>0.78102923552894332</c:v>
                </c:pt>
                <c:pt idx="83">
                  <c:v>0.78102923552894332</c:v>
                </c:pt>
                <c:pt idx="84">
                  <c:v>0.78102923552894332</c:v>
                </c:pt>
                <c:pt idx="85">
                  <c:v>0.78102923552894332</c:v>
                </c:pt>
                <c:pt idx="86">
                  <c:v>0.78102923552894332</c:v>
                </c:pt>
                <c:pt idx="87">
                  <c:v>0.78102923552894332</c:v>
                </c:pt>
                <c:pt idx="88">
                  <c:v>0.78102923552894332</c:v>
                </c:pt>
                <c:pt idx="89">
                  <c:v>0.78102923552894332</c:v>
                </c:pt>
                <c:pt idx="90">
                  <c:v>0.78102923552894332</c:v>
                </c:pt>
                <c:pt idx="91">
                  <c:v>0.78102923552894332</c:v>
                </c:pt>
                <c:pt idx="92">
                  <c:v>0.78102923552894332</c:v>
                </c:pt>
                <c:pt idx="93">
                  <c:v>0.78102923552894332</c:v>
                </c:pt>
                <c:pt idx="94">
                  <c:v>0.78102923552894332</c:v>
                </c:pt>
                <c:pt idx="95">
                  <c:v>0.78102923552894332</c:v>
                </c:pt>
                <c:pt idx="96">
                  <c:v>0.78102923552894332</c:v>
                </c:pt>
                <c:pt idx="97">
                  <c:v>0.78102923552894332</c:v>
                </c:pt>
                <c:pt idx="98">
                  <c:v>0.78102923552894332</c:v>
                </c:pt>
                <c:pt idx="99">
                  <c:v>0.78102923552894332</c:v>
                </c:pt>
                <c:pt idx="100">
                  <c:v>0.78102923552894332</c:v>
                </c:pt>
                <c:pt idx="101">
                  <c:v>0.78102923552894332</c:v>
                </c:pt>
                <c:pt idx="102">
                  <c:v>0.78102923552894332</c:v>
                </c:pt>
                <c:pt idx="103">
                  <c:v>0.78102923552894332</c:v>
                </c:pt>
                <c:pt idx="104">
                  <c:v>0.78102923552894332</c:v>
                </c:pt>
                <c:pt idx="105">
                  <c:v>0.78102923552894332</c:v>
                </c:pt>
                <c:pt idx="106">
                  <c:v>0.78102923552894332</c:v>
                </c:pt>
                <c:pt idx="107">
                  <c:v>0.78102923552894332</c:v>
                </c:pt>
                <c:pt idx="108">
                  <c:v>0.78102923552894332</c:v>
                </c:pt>
                <c:pt idx="109">
                  <c:v>0.78102923552894332</c:v>
                </c:pt>
                <c:pt idx="110">
                  <c:v>0.78102923552894332</c:v>
                </c:pt>
                <c:pt idx="111">
                  <c:v>0.78102923552894332</c:v>
                </c:pt>
                <c:pt idx="112">
                  <c:v>0.78102923552894332</c:v>
                </c:pt>
                <c:pt idx="113">
                  <c:v>0.78102923552894332</c:v>
                </c:pt>
                <c:pt idx="114">
                  <c:v>0.78102923552894332</c:v>
                </c:pt>
                <c:pt idx="115">
                  <c:v>0.78102923552894332</c:v>
                </c:pt>
                <c:pt idx="116">
                  <c:v>0.78102923552894332</c:v>
                </c:pt>
                <c:pt idx="117">
                  <c:v>0.78102923552894332</c:v>
                </c:pt>
                <c:pt idx="118">
                  <c:v>0.78102923552894332</c:v>
                </c:pt>
                <c:pt idx="119">
                  <c:v>0.78102923552894332</c:v>
                </c:pt>
                <c:pt idx="120">
                  <c:v>0.78102923552894332</c:v>
                </c:pt>
                <c:pt idx="121">
                  <c:v>0.78102923552894332</c:v>
                </c:pt>
                <c:pt idx="122">
                  <c:v>0.78102923552894332</c:v>
                </c:pt>
                <c:pt idx="123">
                  <c:v>0.78102923552894332</c:v>
                </c:pt>
                <c:pt idx="124">
                  <c:v>0.78102923552894332</c:v>
                </c:pt>
                <c:pt idx="125">
                  <c:v>0.78102923552894332</c:v>
                </c:pt>
                <c:pt idx="126">
                  <c:v>0.78102923552894332</c:v>
                </c:pt>
                <c:pt idx="127">
                  <c:v>0.78102923552894332</c:v>
                </c:pt>
                <c:pt idx="128">
                  <c:v>0.78102923552894332</c:v>
                </c:pt>
                <c:pt idx="129">
                  <c:v>0.78102923552894332</c:v>
                </c:pt>
                <c:pt idx="130">
                  <c:v>0.78102923552894332</c:v>
                </c:pt>
                <c:pt idx="131">
                  <c:v>0.78102923552894332</c:v>
                </c:pt>
                <c:pt idx="132">
                  <c:v>0.78102923552894332</c:v>
                </c:pt>
                <c:pt idx="133">
                  <c:v>0.78102923552894332</c:v>
                </c:pt>
                <c:pt idx="134">
                  <c:v>0.78102923552894332</c:v>
                </c:pt>
                <c:pt idx="135">
                  <c:v>0.78102923552894332</c:v>
                </c:pt>
                <c:pt idx="136">
                  <c:v>0.78102923552894332</c:v>
                </c:pt>
                <c:pt idx="137">
                  <c:v>0.78102923552894332</c:v>
                </c:pt>
                <c:pt idx="138">
                  <c:v>0.78102923552894332</c:v>
                </c:pt>
                <c:pt idx="139">
                  <c:v>0.78102923552894332</c:v>
                </c:pt>
                <c:pt idx="140">
                  <c:v>0.78102923552894332</c:v>
                </c:pt>
                <c:pt idx="141">
                  <c:v>0.78102923552894332</c:v>
                </c:pt>
                <c:pt idx="142">
                  <c:v>0.78102923552894332</c:v>
                </c:pt>
                <c:pt idx="143">
                  <c:v>0.78102923552894332</c:v>
                </c:pt>
                <c:pt idx="144">
                  <c:v>0.78102923552894332</c:v>
                </c:pt>
                <c:pt idx="145">
                  <c:v>0.78102923552894332</c:v>
                </c:pt>
                <c:pt idx="146">
                  <c:v>0.78102923552894332</c:v>
                </c:pt>
                <c:pt idx="147">
                  <c:v>0.78102923552894332</c:v>
                </c:pt>
                <c:pt idx="148">
                  <c:v>0.78102923552894332</c:v>
                </c:pt>
                <c:pt idx="149">
                  <c:v>0.78102923552894332</c:v>
                </c:pt>
                <c:pt idx="150">
                  <c:v>0.78102923552894332</c:v>
                </c:pt>
                <c:pt idx="151">
                  <c:v>0.78102923552894332</c:v>
                </c:pt>
                <c:pt idx="152">
                  <c:v>0.78102923552894332</c:v>
                </c:pt>
                <c:pt idx="153">
                  <c:v>0.78102923552894332</c:v>
                </c:pt>
                <c:pt idx="154">
                  <c:v>0.78102923552894332</c:v>
                </c:pt>
                <c:pt idx="155">
                  <c:v>0.78102923552894332</c:v>
                </c:pt>
                <c:pt idx="156">
                  <c:v>0.78102923552894332</c:v>
                </c:pt>
                <c:pt idx="157">
                  <c:v>0.78102923552894332</c:v>
                </c:pt>
                <c:pt idx="158">
                  <c:v>0.78102923552894332</c:v>
                </c:pt>
                <c:pt idx="159">
                  <c:v>0.78102923552894332</c:v>
                </c:pt>
                <c:pt idx="160">
                  <c:v>0.78102923552894332</c:v>
                </c:pt>
                <c:pt idx="161">
                  <c:v>0.78102923552894332</c:v>
                </c:pt>
                <c:pt idx="162">
                  <c:v>0.78102923552894332</c:v>
                </c:pt>
                <c:pt idx="163">
                  <c:v>0.78102923552894332</c:v>
                </c:pt>
                <c:pt idx="164">
                  <c:v>0.78102923552894332</c:v>
                </c:pt>
                <c:pt idx="165">
                  <c:v>0.78102923552894332</c:v>
                </c:pt>
                <c:pt idx="166">
                  <c:v>0.78102923552894332</c:v>
                </c:pt>
                <c:pt idx="167">
                  <c:v>0.78102923552894332</c:v>
                </c:pt>
                <c:pt idx="168">
                  <c:v>0.78102923552894332</c:v>
                </c:pt>
                <c:pt idx="169">
                  <c:v>0.78102923552894332</c:v>
                </c:pt>
                <c:pt idx="170">
                  <c:v>0.78102923552894332</c:v>
                </c:pt>
                <c:pt idx="171">
                  <c:v>0.78102923552894332</c:v>
                </c:pt>
                <c:pt idx="172">
                  <c:v>0.78102923552894332</c:v>
                </c:pt>
                <c:pt idx="173">
                  <c:v>0.78102923552894332</c:v>
                </c:pt>
                <c:pt idx="174">
                  <c:v>0.78102923552894332</c:v>
                </c:pt>
                <c:pt idx="175">
                  <c:v>0.78102923552894332</c:v>
                </c:pt>
                <c:pt idx="176">
                  <c:v>0.78102923552894332</c:v>
                </c:pt>
                <c:pt idx="177">
                  <c:v>0.78102923552894332</c:v>
                </c:pt>
                <c:pt idx="178">
                  <c:v>0.78102923552894332</c:v>
                </c:pt>
                <c:pt idx="179">
                  <c:v>0.78102923552894332</c:v>
                </c:pt>
                <c:pt idx="180">
                  <c:v>0.78102923552894332</c:v>
                </c:pt>
                <c:pt idx="181">
                  <c:v>0.78102923552894332</c:v>
                </c:pt>
                <c:pt idx="182">
                  <c:v>0.78102923552894332</c:v>
                </c:pt>
                <c:pt idx="183">
                  <c:v>0.78102923552894332</c:v>
                </c:pt>
                <c:pt idx="184">
                  <c:v>0.78102923552894332</c:v>
                </c:pt>
                <c:pt idx="185">
                  <c:v>0.78102923552894332</c:v>
                </c:pt>
                <c:pt idx="186">
                  <c:v>0.78102923552894332</c:v>
                </c:pt>
                <c:pt idx="187">
                  <c:v>0.78102923552894332</c:v>
                </c:pt>
                <c:pt idx="188">
                  <c:v>0.78102923552894332</c:v>
                </c:pt>
                <c:pt idx="189">
                  <c:v>0.78102923552894332</c:v>
                </c:pt>
                <c:pt idx="190">
                  <c:v>0.78102923552894332</c:v>
                </c:pt>
                <c:pt idx="191">
                  <c:v>0.78102923552894332</c:v>
                </c:pt>
                <c:pt idx="192">
                  <c:v>0.78102923552894332</c:v>
                </c:pt>
                <c:pt idx="193">
                  <c:v>0.78102923552894332</c:v>
                </c:pt>
                <c:pt idx="194">
                  <c:v>0.78102923552894332</c:v>
                </c:pt>
                <c:pt idx="195">
                  <c:v>0.78102923552894332</c:v>
                </c:pt>
                <c:pt idx="196">
                  <c:v>0.78102923552894332</c:v>
                </c:pt>
                <c:pt idx="197">
                  <c:v>0.78102923552894332</c:v>
                </c:pt>
                <c:pt idx="198">
                  <c:v>0.78102923552894332</c:v>
                </c:pt>
                <c:pt idx="199">
                  <c:v>0.78102923552894332</c:v>
                </c:pt>
                <c:pt idx="200">
                  <c:v>0.78102923552894332</c:v>
                </c:pt>
                <c:pt idx="201">
                  <c:v>0.78102923552894332</c:v>
                </c:pt>
                <c:pt idx="202">
                  <c:v>0.78102923552894332</c:v>
                </c:pt>
                <c:pt idx="203">
                  <c:v>0.78102923552894332</c:v>
                </c:pt>
                <c:pt idx="204">
                  <c:v>0.78102923552894332</c:v>
                </c:pt>
                <c:pt idx="205">
                  <c:v>0.78102923552894332</c:v>
                </c:pt>
                <c:pt idx="206">
                  <c:v>0.78102923552894332</c:v>
                </c:pt>
                <c:pt idx="207">
                  <c:v>0.78102923552894332</c:v>
                </c:pt>
                <c:pt idx="208">
                  <c:v>0.78102923552894332</c:v>
                </c:pt>
                <c:pt idx="209">
                  <c:v>0.78102923552894332</c:v>
                </c:pt>
                <c:pt idx="210">
                  <c:v>0.78102923552894332</c:v>
                </c:pt>
                <c:pt idx="211">
                  <c:v>0.78102923552894332</c:v>
                </c:pt>
                <c:pt idx="212">
                  <c:v>0.78102923552894332</c:v>
                </c:pt>
                <c:pt idx="213">
                  <c:v>0.78102923552894332</c:v>
                </c:pt>
                <c:pt idx="214">
                  <c:v>0.78102923552894332</c:v>
                </c:pt>
                <c:pt idx="215">
                  <c:v>0.78102923552894332</c:v>
                </c:pt>
                <c:pt idx="216">
                  <c:v>0.78102923552894332</c:v>
                </c:pt>
                <c:pt idx="217">
                  <c:v>0.78102923552894332</c:v>
                </c:pt>
                <c:pt idx="218">
                  <c:v>0.78102923552894332</c:v>
                </c:pt>
                <c:pt idx="219">
                  <c:v>0.78102923552894332</c:v>
                </c:pt>
                <c:pt idx="220">
                  <c:v>0.78102923552894332</c:v>
                </c:pt>
                <c:pt idx="221">
                  <c:v>0.78102923552894332</c:v>
                </c:pt>
                <c:pt idx="222">
                  <c:v>0.78102923552894332</c:v>
                </c:pt>
                <c:pt idx="223">
                  <c:v>0.78102923552894332</c:v>
                </c:pt>
                <c:pt idx="224">
                  <c:v>0.78102923552894332</c:v>
                </c:pt>
                <c:pt idx="225">
                  <c:v>0.78102923552894332</c:v>
                </c:pt>
                <c:pt idx="226">
                  <c:v>0.78102923552894332</c:v>
                </c:pt>
                <c:pt idx="227">
                  <c:v>0.78102923552894332</c:v>
                </c:pt>
                <c:pt idx="228">
                  <c:v>0.78102923552894332</c:v>
                </c:pt>
                <c:pt idx="229">
                  <c:v>0.78102923552894332</c:v>
                </c:pt>
                <c:pt idx="230">
                  <c:v>0.78102923552894332</c:v>
                </c:pt>
                <c:pt idx="231">
                  <c:v>0.78102923552894332</c:v>
                </c:pt>
                <c:pt idx="232">
                  <c:v>0.78102923552894332</c:v>
                </c:pt>
                <c:pt idx="233">
                  <c:v>0.78102923552894332</c:v>
                </c:pt>
                <c:pt idx="234">
                  <c:v>0.78102923552894332</c:v>
                </c:pt>
                <c:pt idx="235">
                  <c:v>0.78102923552894332</c:v>
                </c:pt>
                <c:pt idx="236">
                  <c:v>0.78102923552894332</c:v>
                </c:pt>
                <c:pt idx="237">
                  <c:v>0.78102923552894332</c:v>
                </c:pt>
                <c:pt idx="238">
                  <c:v>0.78102923552894332</c:v>
                </c:pt>
                <c:pt idx="239">
                  <c:v>0.78102923552894332</c:v>
                </c:pt>
                <c:pt idx="240">
                  <c:v>0.78102923552894332</c:v>
                </c:pt>
                <c:pt idx="241">
                  <c:v>0.78102923552894332</c:v>
                </c:pt>
                <c:pt idx="242">
                  <c:v>0.78102923552894332</c:v>
                </c:pt>
                <c:pt idx="243">
                  <c:v>0.78102923552894332</c:v>
                </c:pt>
                <c:pt idx="244">
                  <c:v>0.78102923552894332</c:v>
                </c:pt>
                <c:pt idx="245">
                  <c:v>0.78102923552894332</c:v>
                </c:pt>
                <c:pt idx="246">
                  <c:v>0.78102923552894332</c:v>
                </c:pt>
                <c:pt idx="247">
                  <c:v>0.78102923552894332</c:v>
                </c:pt>
                <c:pt idx="248">
                  <c:v>0.78102923552894332</c:v>
                </c:pt>
                <c:pt idx="249">
                  <c:v>0.78102923552894332</c:v>
                </c:pt>
                <c:pt idx="250">
                  <c:v>0.78102923552894332</c:v>
                </c:pt>
                <c:pt idx="251">
                  <c:v>0.78102923552894332</c:v>
                </c:pt>
                <c:pt idx="252">
                  <c:v>0.78102923552894332</c:v>
                </c:pt>
                <c:pt idx="253">
                  <c:v>0.78102923552894332</c:v>
                </c:pt>
                <c:pt idx="254">
                  <c:v>0.78102923552894332</c:v>
                </c:pt>
                <c:pt idx="255">
                  <c:v>0.78102923552894332</c:v>
                </c:pt>
                <c:pt idx="256">
                  <c:v>0.78102923552894332</c:v>
                </c:pt>
                <c:pt idx="257">
                  <c:v>0.78102923552894332</c:v>
                </c:pt>
                <c:pt idx="258">
                  <c:v>0.78102923552894332</c:v>
                </c:pt>
                <c:pt idx="259">
                  <c:v>0.78102923552894332</c:v>
                </c:pt>
                <c:pt idx="260">
                  <c:v>0.78102923552894332</c:v>
                </c:pt>
                <c:pt idx="261">
                  <c:v>0.78102923552894332</c:v>
                </c:pt>
                <c:pt idx="262">
                  <c:v>0.78102923552894332</c:v>
                </c:pt>
                <c:pt idx="263">
                  <c:v>0.78102923552894332</c:v>
                </c:pt>
                <c:pt idx="264">
                  <c:v>0.78102923552894332</c:v>
                </c:pt>
                <c:pt idx="265">
                  <c:v>0.78102923552894332</c:v>
                </c:pt>
                <c:pt idx="266">
                  <c:v>0.78102923552894332</c:v>
                </c:pt>
                <c:pt idx="267">
                  <c:v>0.78102923552894332</c:v>
                </c:pt>
                <c:pt idx="268">
                  <c:v>0.78102923552894332</c:v>
                </c:pt>
                <c:pt idx="269">
                  <c:v>0.78102923552894332</c:v>
                </c:pt>
                <c:pt idx="270">
                  <c:v>0.78102923552894332</c:v>
                </c:pt>
                <c:pt idx="271">
                  <c:v>0.78102923552894332</c:v>
                </c:pt>
                <c:pt idx="272">
                  <c:v>0.78102923552894332</c:v>
                </c:pt>
                <c:pt idx="273">
                  <c:v>0.78102923552894332</c:v>
                </c:pt>
                <c:pt idx="274">
                  <c:v>0.78102923552894332</c:v>
                </c:pt>
                <c:pt idx="275">
                  <c:v>0.78102923552894332</c:v>
                </c:pt>
                <c:pt idx="276">
                  <c:v>0.78102923552894332</c:v>
                </c:pt>
                <c:pt idx="277">
                  <c:v>0.78102923552894332</c:v>
                </c:pt>
                <c:pt idx="278">
                  <c:v>0.78102923552894332</c:v>
                </c:pt>
                <c:pt idx="279">
                  <c:v>0.78102923552894332</c:v>
                </c:pt>
                <c:pt idx="280">
                  <c:v>0.78102923552894332</c:v>
                </c:pt>
                <c:pt idx="281">
                  <c:v>0.78102923552894332</c:v>
                </c:pt>
                <c:pt idx="282">
                  <c:v>0.78102923552894332</c:v>
                </c:pt>
                <c:pt idx="283">
                  <c:v>0.78102923552894332</c:v>
                </c:pt>
                <c:pt idx="284">
                  <c:v>0.78102923552894332</c:v>
                </c:pt>
                <c:pt idx="285">
                  <c:v>0.78102923552894332</c:v>
                </c:pt>
                <c:pt idx="286">
                  <c:v>0.78102923552894332</c:v>
                </c:pt>
                <c:pt idx="287">
                  <c:v>0.78102923552894332</c:v>
                </c:pt>
                <c:pt idx="288">
                  <c:v>0.78102923552894332</c:v>
                </c:pt>
                <c:pt idx="289">
                  <c:v>0.78102923552894332</c:v>
                </c:pt>
                <c:pt idx="290">
                  <c:v>0.78102923552894332</c:v>
                </c:pt>
                <c:pt idx="291">
                  <c:v>0.78102923552894332</c:v>
                </c:pt>
                <c:pt idx="292">
                  <c:v>0.78102923552894332</c:v>
                </c:pt>
                <c:pt idx="293">
                  <c:v>0.78102923552894332</c:v>
                </c:pt>
                <c:pt idx="294">
                  <c:v>0.78102923552894332</c:v>
                </c:pt>
                <c:pt idx="295">
                  <c:v>0.78102923552894332</c:v>
                </c:pt>
                <c:pt idx="296">
                  <c:v>0.78102923552894332</c:v>
                </c:pt>
                <c:pt idx="297">
                  <c:v>0.78102923552894332</c:v>
                </c:pt>
                <c:pt idx="298">
                  <c:v>0.78102923552894332</c:v>
                </c:pt>
                <c:pt idx="299">
                  <c:v>0.78102923552894332</c:v>
                </c:pt>
                <c:pt idx="300">
                  <c:v>0.78102923552894332</c:v>
                </c:pt>
                <c:pt idx="301">
                  <c:v>0.78102923552894332</c:v>
                </c:pt>
                <c:pt idx="302">
                  <c:v>0.78102923552894332</c:v>
                </c:pt>
                <c:pt idx="303">
                  <c:v>0.78102923552894332</c:v>
                </c:pt>
                <c:pt idx="304">
                  <c:v>0.78102923552894332</c:v>
                </c:pt>
                <c:pt idx="305">
                  <c:v>0.78102923552894332</c:v>
                </c:pt>
                <c:pt idx="306">
                  <c:v>0.78102923552894332</c:v>
                </c:pt>
                <c:pt idx="307">
                  <c:v>0.78102923552894332</c:v>
                </c:pt>
                <c:pt idx="308">
                  <c:v>0.78102923552894332</c:v>
                </c:pt>
                <c:pt idx="309">
                  <c:v>0.78102923552894332</c:v>
                </c:pt>
                <c:pt idx="310">
                  <c:v>0.78102923552894332</c:v>
                </c:pt>
                <c:pt idx="311">
                  <c:v>0.78102923552894332</c:v>
                </c:pt>
                <c:pt idx="312">
                  <c:v>0.78102923552894332</c:v>
                </c:pt>
                <c:pt idx="313">
                  <c:v>0.78102923552894332</c:v>
                </c:pt>
                <c:pt idx="314">
                  <c:v>0.78102923552894332</c:v>
                </c:pt>
                <c:pt idx="315">
                  <c:v>0.78102923552894332</c:v>
                </c:pt>
                <c:pt idx="316">
                  <c:v>0.78102923552894332</c:v>
                </c:pt>
                <c:pt idx="317">
                  <c:v>0.78102923552894332</c:v>
                </c:pt>
                <c:pt idx="318">
                  <c:v>0.78102923552894332</c:v>
                </c:pt>
                <c:pt idx="319">
                  <c:v>0.78102923552894332</c:v>
                </c:pt>
                <c:pt idx="320">
                  <c:v>0.78102923552894332</c:v>
                </c:pt>
                <c:pt idx="321">
                  <c:v>0.78102923552894332</c:v>
                </c:pt>
                <c:pt idx="322">
                  <c:v>0.78102923552894332</c:v>
                </c:pt>
                <c:pt idx="323">
                  <c:v>0.78102923552894332</c:v>
                </c:pt>
                <c:pt idx="324">
                  <c:v>0.78102923552894332</c:v>
                </c:pt>
                <c:pt idx="325">
                  <c:v>0.78102923552894332</c:v>
                </c:pt>
                <c:pt idx="326">
                  <c:v>0.78102923552894332</c:v>
                </c:pt>
                <c:pt idx="327">
                  <c:v>0.78102923552894332</c:v>
                </c:pt>
                <c:pt idx="328">
                  <c:v>0.78102923552894332</c:v>
                </c:pt>
                <c:pt idx="329">
                  <c:v>0.78102923552894332</c:v>
                </c:pt>
                <c:pt idx="330">
                  <c:v>0.78102923552894332</c:v>
                </c:pt>
                <c:pt idx="331">
                  <c:v>0.78102923552894332</c:v>
                </c:pt>
                <c:pt idx="332">
                  <c:v>0.78102923552894332</c:v>
                </c:pt>
                <c:pt idx="333">
                  <c:v>0.78102923552894332</c:v>
                </c:pt>
                <c:pt idx="334">
                  <c:v>0.78102923552894332</c:v>
                </c:pt>
                <c:pt idx="335">
                  <c:v>0.78102923552894332</c:v>
                </c:pt>
                <c:pt idx="336">
                  <c:v>0.78102923552894332</c:v>
                </c:pt>
                <c:pt idx="337">
                  <c:v>0.78102923552894332</c:v>
                </c:pt>
                <c:pt idx="338">
                  <c:v>0.78102923552894332</c:v>
                </c:pt>
                <c:pt idx="339">
                  <c:v>0.78102923552894332</c:v>
                </c:pt>
                <c:pt idx="340">
                  <c:v>0.78102923552894332</c:v>
                </c:pt>
                <c:pt idx="341">
                  <c:v>0.78102923552894332</c:v>
                </c:pt>
                <c:pt idx="342">
                  <c:v>0.78102923552894332</c:v>
                </c:pt>
                <c:pt idx="343">
                  <c:v>0.78102923552894332</c:v>
                </c:pt>
                <c:pt idx="344">
                  <c:v>0.78102923552894332</c:v>
                </c:pt>
                <c:pt idx="345">
                  <c:v>0.78102923552894332</c:v>
                </c:pt>
                <c:pt idx="346">
                  <c:v>0.78102923552894332</c:v>
                </c:pt>
                <c:pt idx="347">
                  <c:v>0.78102923552894332</c:v>
                </c:pt>
                <c:pt idx="348">
                  <c:v>0.78102923552894332</c:v>
                </c:pt>
                <c:pt idx="349">
                  <c:v>0.78102923552894332</c:v>
                </c:pt>
                <c:pt idx="350">
                  <c:v>0.78102923552894332</c:v>
                </c:pt>
                <c:pt idx="351">
                  <c:v>0.78102923552894332</c:v>
                </c:pt>
                <c:pt idx="352">
                  <c:v>0.78102923552894332</c:v>
                </c:pt>
                <c:pt idx="353">
                  <c:v>0.78102923552894332</c:v>
                </c:pt>
                <c:pt idx="354">
                  <c:v>0.78102923552894332</c:v>
                </c:pt>
                <c:pt idx="355">
                  <c:v>0.78102923552894332</c:v>
                </c:pt>
                <c:pt idx="356">
                  <c:v>0.78102923552894332</c:v>
                </c:pt>
                <c:pt idx="357">
                  <c:v>0.78102923552894332</c:v>
                </c:pt>
                <c:pt idx="358">
                  <c:v>0.78102923552894332</c:v>
                </c:pt>
                <c:pt idx="359">
                  <c:v>0.78102923552894332</c:v>
                </c:pt>
                <c:pt idx="360">
                  <c:v>0.78102923552894332</c:v>
                </c:pt>
                <c:pt idx="361">
                  <c:v>0.78102923552894332</c:v>
                </c:pt>
                <c:pt idx="362">
                  <c:v>0.78102923552894332</c:v>
                </c:pt>
                <c:pt idx="363">
                  <c:v>0.78102923552894332</c:v>
                </c:pt>
                <c:pt idx="364">
                  <c:v>0.78102923552894332</c:v>
                </c:pt>
                <c:pt idx="365">
                  <c:v>0.78102923552894332</c:v>
                </c:pt>
                <c:pt idx="366">
                  <c:v>0.78102923552894332</c:v>
                </c:pt>
                <c:pt idx="367">
                  <c:v>0.78102923552894332</c:v>
                </c:pt>
                <c:pt idx="368">
                  <c:v>0.78102923552894332</c:v>
                </c:pt>
                <c:pt idx="369">
                  <c:v>0.78102923552894332</c:v>
                </c:pt>
                <c:pt idx="370">
                  <c:v>0.78102923552894332</c:v>
                </c:pt>
                <c:pt idx="371">
                  <c:v>0.78102923552894332</c:v>
                </c:pt>
                <c:pt idx="372">
                  <c:v>0.78102923552894332</c:v>
                </c:pt>
                <c:pt idx="373">
                  <c:v>0.78102923552894332</c:v>
                </c:pt>
                <c:pt idx="374">
                  <c:v>0.78102923552894332</c:v>
                </c:pt>
                <c:pt idx="375">
                  <c:v>0.78102923552894332</c:v>
                </c:pt>
                <c:pt idx="376">
                  <c:v>0.78102923552894332</c:v>
                </c:pt>
                <c:pt idx="377">
                  <c:v>0.78102923552894332</c:v>
                </c:pt>
                <c:pt idx="378">
                  <c:v>0.78102923552894332</c:v>
                </c:pt>
                <c:pt idx="379">
                  <c:v>0.78102923552894332</c:v>
                </c:pt>
                <c:pt idx="380">
                  <c:v>0.78102923552894332</c:v>
                </c:pt>
                <c:pt idx="381">
                  <c:v>0.78102923552894332</c:v>
                </c:pt>
                <c:pt idx="382">
                  <c:v>0.78102923552894332</c:v>
                </c:pt>
                <c:pt idx="383">
                  <c:v>0.78102923552894332</c:v>
                </c:pt>
                <c:pt idx="384">
                  <c:v>0.78102923552894332</c:v>
                </c:pt>
                <c:pt idx="385">
                  <c:v>0.78102923552894332</c:v>
                </c:pt>
                <c:pt idx="386">
                  <c:v>0.78102923552894332</c:v>
                </c:pt>
                <c:pt idx="387">
                  <c:v>0.78102923552894332</c:v>
                </c:pt>
                <c:pt idx="388">
                  <c:v>0.78102923552894332</c:v>
                </c:pt>
                <c:pt idx="389">
                  <c:v>0.78102923552894332</c:v>
                </c:pt>
                <c:pt idx="390">
                  <c:v>0.78102923552894332</c:v>
                </c:pt>
                <c:pt idx="391">
                  <c:v>0.78102923552894332</c:v>
                </c:pt>
                <c:pt idx="392">
                  <c:v>0.78102923552894332</c:v>
                </c:pt>
                <c:pt idx="393">
                  <c:v>0.78102923552894332</c:v>
                </c:pt>
                <c:pt idx="394">
                  <c:v>0.78102923552894332</c:v>
                </c:pt>
                <c:pt idx="395">
                  <c:v>0.78102923552894332</c:v>
                </c:pt>
                <c:pt idx="396">
                  <c:v>0.78102923552894332</c:v>
                </c:pt>
                <c:pt idx="397">
                  <c:v>0.78102923552894332</c:v>
                </c:pt>
                <c:pt idx="398">
                  <c:v>0.78102923552894332</c:v>
                </c:pt>
                <c:pt idx="399">
                  <c:v>0.78102923552894332</c:v>
                </c:pt>
                <c:pt idx="400">
                  <c:v>0.78102923552894332</c:v>
                </c:pt>
                <c:pt idx="401">
                  <c:v>0.78102923552894332</c:v>
                </c:pt>
                <c:pt idx="402">
                  <c:v>0.78102923552894332</c:v>
                </c:pt>
                <c:pt idx="403">
                  <c:v>0.78102923552894332</c:v>
                </c:pt>
                <c:pt idx="404">
                  <c:v>0.78102923552894332</c:v>
                </c:pt>
                <c:pt idx="405">
                  <c:v>0.78102923552894332</c:v>
                </c:pt>
                <c:pt idx="406">
                  <c:v>0.78102923552894332</c:v>
                </c:pt>
                <c:pt idx="407">
                  <c:v>0.78102923552894332</c:v>
                </c:pt>
                <c:pt idx="408">
                  <c:v>0.78102923552894332</c:v>
                </c:pt>
                <c:pt idx="409">
                  <c:v>0.78102923552894332</c:v>
                </c:pt>
                <c:pt idx="410">
                  <c:v>0.78102923552894332</c:v>
                </c:pt>
                <c:pt idx="411">
                  <c:v>0.78102923552894332</c:v>
                </c:pt>
                <c:pt idx="412">
                  <c:v>0.78102923552894332</c:v>
                </c:pt>
                <c:pt idx="413">
                  <c:v>0.78102923552894332</c:v>
                </c:pt>
                <c:pt idx="414">
                  <c:v>0.78102923552894332</c:v>
                </c:pt>
                <c:pt idx="415">
                  <c:v>0.78102923552894332</c:v>
                </c:pt>
                <c:pt idx="416">
                  <c:v>0.78102923552894332</c:v>
                </c:pt>
                <c:pt idx="417">
                  <c:v>0.78102923552894332</c:v>
                </c:pt>
                <c:pt idx="418">
                  <c:v>0.78102923552894332</c:v>
                </c:pt>
                <c:pt idx="419">
                  <c:v>0.78102923552894332</c:v>
                </c:pt>
                <c:pt idx="420">
                  <c:v>0.78102923552894332</c:v>
                </c:pt>
                <c:pt idx="421">
                  <c:v>0.78102923552894332</c:v>
                </c:pt>
                <c:pt idx="422">
                  <c:v>0.78102923552894332</c:v>
                </c:pt>
                <c:pt idx="423">
                  <c:v>0.78102923552894332</c:v>
                </c:pt>
                <c:pt idx="424">
                  <c:v>0.78102923552894332</c:v>
                </c:pt>
                <c:pt idx="425">
                  <c:v>0.78102923552894332</c:v>
                </c:pt>
                <c:pt idx="426">
                  <c:v>0.78102923552894332</c:v>
                </c:pt>
                <c:pt idx="427">
                  <c:v>0.78102923552894332</c:v>
                </c:pt>
                <c:pt idx="428">
                  <c:v>0.78102923552894332</c:v>
                </c:pt>
                <c:pt idx="429">
                  <c:v>0.78102923552894332</c:v>
                </c:pt>
                <c:pt idx="430">
                  <c:v>0.78102923552894332</c:v>
                </c:pt>
                <c:pt idx="431">
                  <c:v>0.78102923552894332</c:v>
                </c:pt>
                <c:pt idx="432">
                  <c:v>0.78102923552894332</c:v>
                </c:pt>
                <c:pt idx="433">
                  <c:v>0.78102923552894332</c:v>
                </c:pt>
                <c:pt idx="434">
                  <c:v>0.78102923552894332</c:v>
                </c:pt>
                <c:pt idx="435">
                  <c:v>0.78102923552894332</c:v>
                </c:pt>
                <c:pt idx="436">
                  <c:v>0.78102923552894332</c:v>
                </c:pt>
                <c:pt idx="437">
                  <c:v>0.78102923552894332</c:v>
                </c:pt>
                <c:pt idx="438">
                  <c:v>0.78102923552894332</c:v>
                </c:pt>
                <c:pt idx="439">
                  <c:v>0.78102923552894332</c:v>
                </c:pt>
                <c:pt idx="440">
                  <c:v>0.78102923552894332</c:v>
                </c:pt>
                <c:pt idx="441">
                  <c:v>0.78102923552894332</c:v>
                </c:pt>
                <c:pt idx="442">
                  <c:v>0.78102923552894332</c:v>
                </c:pt>
                <c:pt idx="443">
                  <c:v>0.78102923552894332</c:v>
                </c:pt>
                <c:pt idx="444">
                  <c:v>0.78102923552894332</c:v>
                </c:pt>
                <c:pt idx="445">
                  <c:v>0.78102923552894332</c:v>
                </c:pt>
                <c:pt idx="446">
                  <c:v>0.78102923552894332</c:v>
                </c:pt>
                <c:pt idx="447">
                  <c:v>0.78102923552894332</c:v>
                </c:pt>
                <c:pt idx="448">
                  <c:v>0.78102923552894332</c:v>
                </c:pt>
                <c:pt idx="449">
                  <c:v>0.78102923552894332</c:v>
                </c:pt>
                <c:pt idx="450">
                  <c:v>0.78102923552894332</c:v>
                </c:pt>
                <c:pt idx="451">
                  <c:v>0.78102923552894332</c:v>
                </c:pt>
                <c:pt idx="452">
                  <c:v>0.78102923552894332</c:v>
                </c:pt>
                <c:pt idx="453">
                  <c:v>0.78102923552894332</c:v>
                </c:pt>
                <c:pt idx="454">
                  <c:v>0.78102923552894332</c:v>
                </c:pt>
                <c:pt idx="455">
                  <c:v>0.78102923552894332</c:v>
                </c:pt>
                <c:pt idx="456">
                  <c:v>0.78102923552894332</c:v>
                </c:pt>
                <c:pt idx="457">
                  <c:v>0.78102923552894332</c:v>
                </c:pt>
                <c:pt idx="458">
                  <c:v>0.78102923552894332</c:v>
                </c:pt>
                <c:pt idx="459">
                  <c:v>0.78102923552894332</c:v>
                </c:pt>
                <c:pt idx="460">
                  <c:v>0.78102923552894332</c:v>
                </c:pt>
                <c:pt idx="461">
                  <c:v>0.78102923552894332</c:v>
                </c:pt>
                <c:pt idx="462">
                  <c:v>0.78102923552894332</c:v>
                </c:pt>
                <c:pt idx="463">
                  <c:v>0.78102923552894332</c:v>
                </c:pt>
                <c:pt idx="464">
                  <c:v>0.78102923552894332</c:v>
                </c:pt>
                <c:pt idx="465">
                  <c:v>0.78102923552894332</c:v>
                </c:pt>
                <c:pt idx="466">
                  <c:v>0.78102923552894332</c:v>
                </c:pt>
                <c:pt idx="467">
                  <c:v>0.78102923552894332</c:v>
                </c:pt>
                <c:pt idx="468">
                  <c:v>0.78102923552894332</c:v>
                </c:pt>
                <c:pt idx="469">
                  <c:v>0.78102923552894332</c:v>
                </c:pt>
                <c:pt idx="470">
                  <c:v>0.78102923552894332</c:v>
                </c:pt>
                <c:pt idx="471">
                  <c:v>0.78102923552894332</c:v>
                </c:pt>
                <c:pt idx="472">
                  <c:v>0.78102923552894332</c:v>
                </c:pt>
                <c:pt idx="473">
                  <c:v>0.78102923552894332</c:v>
                </c:pt>
                <c:pt idx="474">
                  <c:v>0.78102923552894332</c:v>
                </c:pt>
                <c:pt idx="475">
                  <c:v>0.78102923552894332</c:v>
                </c:pt>
                <c:pt idx="476">
                  <c:v>0.78102923552894332</c:v>
                </c:pt>
                <c:pt idx="477">
                  <c:v>0.78102923552894332</c:v>
                </c:pt>
                <c:pt idx="478">
                  <c:v>0.78102923552894332</c:v>
                </c:pt>
                <c:pt idx="479">
                  <c:v>0.78102923552894332</c:v>
                </c:pt>
                <c:pt idx="480">
                  <c:v>0.78102923552894332</c:v>
                </c:pt>
                <c:pt idx="481">
                  <c:v>0.78102923552894332</c:v>
                </c:pt>
                <c:pt idx="482">
                  <c:v>0.78102923552894332</c:v>
                </c:pt>
                <c:pt idx="483">
                  <c:v>0.78102923552894332</c:v>
                </c:pt>
                <c:pt idx="484">
                  <c:v>0.78102923552894332</c:v>
                </c:pt>
                <c:pt idx="485">
                  <c:v>0.78102923552894332</c:v>
                </c:pt>
                <c:pt idx="486">
                  <c:v>0.78102923552894332</c:v>
                </c:pt>
                <c:pt idx="487">
                  <c:v>0.78102923552894332</c:v>
                </c:pt>
                <c:pt idx="488">
                  <c:v>0.78102923552894332</c:v>
                </c:pt>
                <c:pt idx="489">
                  <c:v>0.78102923552894332</c:v>
                </c:pt>
                <c:pt idx="490">
                  <c:v>0.78102923552894332</c:v>
                </c:pt>
                <c:pt idx="491">
                  <c:v>0.78102923552894332</c:v>
                </c:pt>
                <c:pt idx="492">
                  <c:v>0.78102923552894332</c:v>
                </c:pt>
                <c:pt idx="493">
                  <c:v>0.78102923552894332</c:v>
                </c:pt>
                <c:pt idx="494">
                  <c:v>0.78102923552894332</c:v>
                </c:pt>
                <c:pt idx="495">
                  <c:v>0.78102923552894332</c:v>
                </c:pt>
                <c:pt idx="496">
                  <c:v>0.78102923552894332</c:v>
                </c:pt>
                <c:pt idx="497">
                  <c:v>0.78102923552894332</c:v>
                </c:pt>
                <c:pt idx="498">
                  <c:v>0.78102923552894332</c:v>
                </c:pt>
                <c:pt idx="499">
                  <c:v>0.78102923552894332</c:v>
                </c:pt>
                <c:pt idx="500">
                  <c:v>0.78102923552894332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5536"/>
        <c:axId val="86068224"/>
      </c:scatterChart>
      <c:valAx>
        <c:axId val="86065536"/>
        <c:scaling>
          <c:orientation val="minMax"/>
          <c:max val="1000000"/>
        </c:scaling>
        <c:delete val="0"/>
        <c:axPos val="b"/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 b="0"/>
                  <a:t>Instructions</a:t>
                </a:r>
              </a:p>
            </c:rich>
          </c:tx>
          <c:layout/>
          <c:overlay val="0"/>
        </c:title>
        <c:numFmt formatCode="[&gt;999999]#,,&quot;M&quot;;[&gt;999]#,&quot;K&quot;;#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6068224"/>
        <c:crosses val="autoZero"/>
        <c:crossBetween val="midCat"/>
        <c:majorUnit val="100000"/>
        <c:minorUnit val="40000"/>
      </c:valAx>
      <c:valAx>
        <c:axId val="86068224"/>
        <c:scaling>
          <c:orientation val="minMax"/>
          <c:max val="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/>
                  <a:t>Instructions / Cycle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606553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4113886366116037"/>
          <c:y val="3.2023549139690875E-2"/>
          <c:w val="0.39887406845693274"/>
          <c:h val="0.1674343832020997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0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1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6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multiLvlStrRef>
              <c:f>slowdown_sweep!$A$9:$B$20</c:f>
              <c:multiLvlStrCache>
                <c:ptCount val="12"/>
                <c:lvl>
                  <c:pt idx="0">
                    <c:v>1%</c:v>
                  </c:pt>
                  <c:pt idx="1">
                    <c:v>5%</c:v>
                  </c:pt>
                  <c:pt idx="2">
                    <c:v>10%</c:v>
                  </c:pt>
                  <c:pt idx="3">
                    <c:v>20%</c:v>
                  </c:pt>
                  <c:pt idx="4">
                    <c:v>1%</c:v>
                  </c:pt>
                  <c:pt idx="5">
                    <c:v>5%</c:v>
                  </c:pt>
                  <c:pt idx="6">
                    <c:v>10%</c:v>
                  </c:pt>
                  <c:pt idx="7">
                    <c:v>20%</c:v>
                  </c:pt>
                  <c:pt idx="8">
                    <c:v>1%</c:v>
                  </c:pt>
                  <c:pt idx="9">
                    <c:v>5%</c:v>
                  </c:pt>
                  <c:pt idx="10">
                    <c:v>10%</c:v>
                  </c:pt>
                  <c:pt idx="11">
                    <c:v>20%</c:v>
                  </c:pt>
                </c:lvl>
                <c:lvl>
                  <c:pt idx="0">
                    <c:v>Utilization</c:v>
                  </c:pt>
                  <c:pt idx="4">
                    <c:v>Overall Performance</c:v>
                  </c:pt>
                  <c:pt idx="8">
                    <c:v>Energy Savings</c:v>
                  </c:pt>
                </c:lvl>
              </c:multiLvlStrCache>
            </c:multiLvlStrRef>
          </c:cat>
          <c:val>
            <c:numRef>
              <c:f>slowdown_sweep!$C$9:$C$20</c:f>
              <c:numCache>
                <c:formatCode>0%</c:formatCode>
                <c:ptCount val="12"/>
                <c:pt idx="0">
                  <c:v>6.9334599999999996E-2</c:v>
                </c:pt>
                <c:pt idx="1">
                  <c:v>0.238258</c:v>
                </c:pt>
                <c:pt idx="2">
                  <c:v>0.45206299999999999</c:v>
                </c:pt>
                <c:pt idx="3">
                  <c:v>0.57706100000000005</c:v>
                </c:pt>
                <c:pt idx="4">
                  <c:v>0.99157200000000001</c:v>
                </c:pt>
                <c:pt idx="5">
                  <c:v>0.95431500000000002</c:v>
                </c:pt>
                <c:pt idx="6">
                  <c:v>0.91518600000000006</c:v>
                </c:pt>
                <c:pt idx="7">
                  <c:v>0.83</c:v>
                </c:pt>
                <c:pt idx="8">
                  <c:v>4.3071100000000001E-2</c:v>
                </c:pt>
                <c:pt idx="9">
                  <c:v>0.18423800000000001</c:v>
                </c:pt>
                <c:pt idx="10">
                  <c:v>0.34917999999999999</c:v>
                </c:pt>
                <c:pt idx="11">
                  <c:v>0.44289200000000001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858112"/>
        <c:axId val="34859648"/>
      </c:barChart>
      <c:catAx>
        <c:axId val="34858112"/>
        <c:scaling>
          <c:orientation val="minMax"/>
        </c:scaling>
        <c:delete val="0"/>
        <c:axPos val="b"/>
        <c:majorTickMark val="out"/>
        <c:minorTickMark val="none"/>
        <c:tickLblPos val="nextTo"/>
        <c:crossAx val="34859648"/>
        <c:crosses val="autoZero"/>
        <c:auto val="1"/>
        <c:lblAlgn val="ctr"/>
        <c:lblOffset val="100"/>
        <c:noMultiLvlLbl val="0"/>
      </c:catAx>
      <c:valAx>
        <c:axId val="34859648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4858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483573928258968"/>
          <c:y val="0.12547462817147856"/>
          <c:w val="0.79255336832895895"/>
          <c:h val="0.65280803441236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[EXCEL.xlsx]inefficiency!$B$31</c:f>
              <c:strCache>
                <c:ptCount val="1"/>
                <c:pt idx="0">
                  <c:v>Big uEngine</c:v>
                </c:pt>
              </c:strCache>
            </c:strRef>
          </c:tx>
          <c:invertIfNegative val="0"/>
          <c:cat>
            <c:strRef>
              <c:f>[EXCEL.xlsx]inefficiency!$A$32:$A$41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[EXCEL.xlsx]inefficiency!$B$32:$B$41</c:f>
              <c:numCache>
                <c:formatCode>0%</c:formatCode>
                <c:ptCount val="10"/>
                <c:pt idx="0">
                  <c:v>1.0007900000000001</c:v>
                </c:pt>
                <c:pt idx="1">
                  <c:v>1.00075</c:v>
                </c:pt>
                <c:pt idx="2">
                  <c:v>1.00081</c:v>
                </c:pt>
                <c:pt idx="3">
                  <c:v>1.00084</c:v>
                </c:pt>
                <c:pt idx="4">
                  <c:v>1.0006600000000001</c:v>
                </c:pt>
                <c:pt idx="5">
                  <c:v>1.00065</c:v>
                </c:pt>
                <c:pt idx="6">
                  <c:v>1.00143</c:v>
                </c:pt>
                <c:pt idx="7">
                  <c:v>1.0007699999999999</c:v>
                </c:pt>
                <c:pt idx="8">
                  <c:v>1.0007900000000001</c:v>
                </c:pt>
                <c:pt idx="9">
                  <c:v>1.0008322222222223</c:v>
                </c:pt>
              </c:numCache>
            </c:numRef>
          </c:val>
        </c:ser>
        <c:ser>
          <c:idx val="1"/>
          <c:order val="1"/>
          <c:tx>
            <c:strRef>
              <c:f>[EXCEL.xlsx]inefficiency!$C$31</c:f>
              <c:strCache>
                <c:ptCount val="1"/>
                <c:pt idx="0">
                  <c:v>Little Core</c:v>
                </c:pt>
              </c:strCache>
            </c:strRef>
          </c:tx>
          <c:invertIfNegative val="0"/>
          <c:cat>
            <c:strRef>
              <c:f>[EXCEL.xlsx]inefficiency!$A$32:$A$41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[EXCEL.xlsx]inefficiency!$C$32:$C$41</c:f>
              <c:numCache>
                <c:formatCode>0%</c:formatCode>
                <c:ptCount val="10"/>
                <c:pt idx="0">
                  <c:v>0.21407100000000001</c:v>
                </c:pt>
                <c:pt idx="1">
                  <c:v>0.21418699999999999</c:v>
                </c:pt>
                <c:pt idx="2">
                  <c:v>0.23935200000000001</c:v>
                </c:pt>
                <c:pt idx="3">
                  <c:v>0.24355499999999999</c:v>
                </c:pt>
                <c:pt idx="4">
                  <c:v>0.21579899999999999</c:v>
                </c:pt>
                <c:pt idx="5">
                  <c:v>0.202323</c:v>
                </c:pt>
                <c:pt idx="6">
                  <c:v>0.202657</c:v>
                </c:pt>
                <c:pt idx="7">
                  <c:v>0.241537</c:v>
                </c:pt>
                <c:pt idx="8">
                  <c:v>0.237452</c:v>
                </c:pt>
                <c:pt idx="9">
                  <c:v>0.22343700000000005</c:v>
                </c:pt>
              </c:numCache>
            </c:numRef>
          </c:val>
        </c:ser>
        <c:ser>
          <c:idx val="2"/>
          <c:order val="2"/>
          <c:tx>
            <c:strRef>
              <c:f>[EXCEL.xlsx]inefficiency!$D$31</c:f>
              <c:strCache>
                <c:ptCount val="1"/>
                <c:pt idx="0">
                  <c:v>Little uEngine</c:v>
                </c:pt>
              </c:strCache>
            </c:strRef>
          </c:tx>
          <c:invertIfNegative val="0"/>
          <c:cat>
            <c:strRef>
              <c:f>[EXCEL.xlsx]inefficiency!$A$32:$A$41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[EXCEL.xlsx]inefficiency!$D$32:$D$41</c:f>
              <c:numCache>
                <c:formatCode>0%</c:formatCode>
                <c:ptCount val="10"/>
                <c:pt idx="0">
                  <c:v>0.28815099999999999</c:v>
                </c:pt>
                <c:pt idx="1">
                  <c:v>0.26908300000000002</c:v>
                </c:pt>
                <c:pt idx="2">
                  <c:v>0.33256000000000002</c:v>
                </c:pt>
                <c:pt idx="3">
                  <c:v>0.31535600000000003</c:v>
                </c:pt>
                <c:pt idx="4">
                  <c:v>0.30686000000000002</c:v>
                </c:pt>
                <c:pt idx="5">
                  <c:v>0.29081899999999999</c:v>
                </c:pt>
                <c:pt idx="6">
                  <c:v>0.224966</c:v>
                </c:pt>
                <c:pt idx="7">
                  <c:v>0.34608899999999998</c:v>
                </c:pt>
                <c:pt idx="8">
                  <c:v>0.32891100000000001</c:v>
                </c:pt>
                <c:pt idx="9">
                  <c:v>0.30031055555555564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903552"/>
        <c:axId val="34905088"/>
      </c:barChart>
      <c:catAx>
        <c:axId val="34903552"/>
        <c:scaling>
          <c:orientation val="minMax"/>
        </c:scaling>
        <c:delete val="0"/>
        <c:axPos val="b"/>
        <c:majorTickMark val="out"/>
        <c:minorTickMark val="none"/>
        <c:tickLblPos val="nextTo"/>
        <c:crossAx val="34905088"/>
        <c:crosses val="autoZero"/>
        <c:auto val="1"/>
        <c:lblAlgn val="ctr"/>
        <c:lblOffset val="100"/>
        <c:noMultiLvlLbl val="0"/>
      </c:catAx>
      <c:valAx>
        <c:axId val="34905088"/>
        <c:scaling>
          <c:orientation val="minMax"/>
          <c:max val="1.100000000000000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Power Relative to the Big Core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34903552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10738910761154855"/>
          <c:y val="3.646106736657919E-2"/>
          <c:w val="0.83149978127734037"/>
          <c:h val="7.522564887722367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5132328709116185E-2"/>
          <c:y val="4.7495334759455644E-2"/>
          <c:w val="0.88785963491084485"/>
          <c:h val="0.736056013229560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performance!$A$21</c:f>
              <c:strCache>
                <c:ptCount val="1"/>
                <c:pt idx="0">
                  <c:v>Oracle</c:v>
                </c:pt>
              </c:strCache>
            </c:strRef>
          </c:tx>
          <c:invertIfNegative val="0"/>
          <c:cat>
            <c:strRef>
              <c:f>performance!$B$20:$K$20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performance!$B$21:$K$21</c:f>
              <c:numCache>
                <c:formatCode>0%</c:formatCode>
                <c:ptCount val="10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0.95</c:v>
                </c:pt>
                <c:pt idx="6">
                  <c:v>1.0065200000000001</c:v>
                </c:pt>
                <c:pt idx="7">
                  <c:v>0.95</c:v>
                </c:pt>
                <c:pt idx="8">
                  <c:v>0.95</c:v>
                </c:pt>
                <c:pt idx="9">
                  <c:v>0.95628000000000002</c:v>
                </c:pt>
              </c:numCache>
            </c:numRef>
          </c:val>
        </c:ser>
        <c:ser>
          <c:idx val="1"/>
          <c:order val="1"/>
          <c:tx>
            <c:strRef>
              <c:f>performance!$A$22</c:f>
              <c:strCache>
                <c:ptCount val="1"/>
                <c:pt idx="0">
                  <c:v>Perfect Past</c:v>
                </c:pt>
              </c:strCache>
            </c:strRef>
          </c:tx>
          <c:invertIfNegative val="0"/>
          <c:cat>
            <c:strRef>
              <c:f>performance!$B$20:$K$20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performance!$B$22:$K$22</c:f>
              <c:numCache>
                <c:formatCode>0%</c:formatCode>
                <c:ptCount val="10"/>
                <c:pt idx="0">
                  <c:v>0.95224399999999998</c:v>
                </c:pt>
                <c:pt idx="1">
                  <c:v>0.94716500000000003</c:v>
                </c:pt>
                <c:pt idx="2">
                  <c:v>0.95155800000000001</c:v>
                </c:pt>
                <c:pt idx="3">
                  <c:v>0.95309200000000005</c:v>
                </c:pt>
                <c:pt idx="4">
                  <c:v>0.95150800000000002</c:v>
                </c:pt>
                <c:pt idx="5">
                  <c:v>0.95140499999999995</c:v>
                </c:pt>
                <c:pt idx="6">
                  <c:v>1.0021</c:v>
                </c:pt>
                <c:pt idx="7">
                  <c:v>0.95295600000000003</c:v>
                </c:pt>
                <c:pt idx="8">
                  <c:v>0.95317700000000005</c:v>
                </c:pt>
                <c:pt idx="9">
                  <c:v>0.9572449999999999</c:v>
                </c:pt>
              </c:numCache>
            </c:numRef>
          </c:val>
        </c:ser>
        <c:ser>
          <c:idx val="3"/>
          <c:order val="2"/>
          <c:tx>
            <c:strRef>
              <c:f>performance!$A$25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performance!$B$20:$K$20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performance!$B$24:$K$24</c:f>
              <c:numCache>
                <c:formatCode>0%</c:formatCode>
                <c:ptCount val="10"/>
                <c:pt idx="0">
                  <c:v>0.96354799999999996</c:v>
                </c:pt>
                <c:pt idx="1">
                  <c:v>0.95470900000000003</c:v>
                </c:pt>
                <c:pt idx="2">
                  <c:v>0.949627</c:v>
                </c:pt>
                <c:pt idx="3">
                  <c:v>0.95156099999999999</c:v>
                </c:pt>
                <c:pt idx="4">
                  <c:v>0.95392600000000005</c:v>
                </c:pt>
                <c:pt idx="5">
                  <c:v>0.95191899999999996</c:v>
                </c:pt>
                <c:pt idx="6">
                  <c:v>1.01841</c:v>
                </c:pt>
                <c:pt idx="7">
                  <c:v>0.94450000000000001</c:v>
                </c:pt>
                <c:pt idx="8">
                  <c:v>0.94683600000000001</c:v>
                </c:pt>
                <c:pt idx="9">
                  <c:v>0.95944844444444444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924416"/>
        <c:axId val="34925952"/>
      </c:barChart>
      <c:catAx>
        <c:axId val="34924416"/>
        <c:scaling>
          <c:orientation val="minMax"/>
        </c:scaling>
        <c:delete val="0"/>
        <c:axPos val="b"/>
        <c:majorTickMark val="out"/>
        <c:minorTickMark val="none"/>
        <c:tickLblPos val="nextTo"/>
        <c:crossAx val="34925952"/>
        <c:crosses val="autoZero"/>
        <c:auto val="1"/>
        <c:lblAlgn val="ctr"/>
        <c:lblOffset val="100"/>
        <c:noMultiLvlLbl val="0"/>
      </c:catAx>
      <c:valAx>
        <c:axId val="34925952"/>
        <c:scaling>
          <c:orientation val="minMax"/>
          <c:max val="1.0249999999999999"/>
          <c:min val="0.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Performance Relative to Big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34924416"/>
        <c:crosses val="autoZero"/>
        <c:crossBetween val="between"/>
        <c:majorUnit val="2.5000000000000005E-2"/>
      </c:valAx>
    </c:plotArea>
    <c:legend>
      <c:legendPos val="tr"/>
      <c:layout>
        <c:manualLayout>
          <c:xMode val="edge"/>
          <c:yMode val="edge"/>
          <c:x val="0.72061805833592829"/>
          <c:y val="0.1233140655105973"/>
          <c:w val="0.22149403640929063"/>
          <c:h val="0.20905102180146556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995716069157308"/>
          <c:y val="0.13010425780110821"/>
          <c:w val="0.76264412305172524"/>
          <c:h val="0.6856333561034376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'lit-&gt;big'!$A$96</c:f>
              <c:strCache>
                <c:ptCount val="1"/>
                <c:pt idx="0">
                  <c:v>Model</c:v>
                </c:pt>
              </c:strCache>
            </c:strRef>
          </c:tx>
          <c:marker>
            <c:symbol val="none"/>
          </c:marker>
          <c:xVal>
            <c:numRef>
              <c:f>'lit-&gt;big'!$B$92:$AP$92</c:f>
              <c:numCache>
                <c:formatCode>0%</c:formatCode>
                <c:ptCount val="41"/>
                <c:pt idx="0">
                  <c:v>-1</c:v>
                </c:pt>
                <c:pt idx="1">
                  <c:v>-0.95</c:v>
                </c:pt>
                <c:pt idx="2">
                  <c:v>-0.9</c:v>
                </c:pt>
                <c:pt idx="3">
                  <c:v>-0.85</c:v>
                </c:pt>
                <c:pt idx="4">
                  <c:v>-0.8</c:v>
                </c:pt>
                <c:pt idx="5">
                  <c:v>-0.75</c:v>
                </c:pt>
                <c:pt idx="6">
                  <c:v>-0.7</c:v>
                </c:pt>
                <c:pt idx="7">
                  <c:v>-0.65</c:v>
                </c:pt>
                <c:pt idx="8">
                  <c:v>-0.6</c:v>
                </c:pt>
                <c:pt idx="9">
                  <c:v>-0.55000000000000004</c:v>
                </c:pt>
                <c:pt idx="10">
                  <c:v>-0.5</c:v>
                </c:pt>
                <c:pt idx="11">
                  <c:v>-0.45</c:v>
                </c:pt>
                <c:pt idx="12">
                  <c:v>-0.4</c:v>
                </c:pt>
                <c:pt idx="13">
                  <c:v>-0.35</c:v>
                </c:pt>
                <c:pt idx="14">
                  <c:v>-0.3</c:v>
                </c:pt>
                <c:pt idx="15">
                  <c:v>-0.25</c:v>
                </c:pt>
                <c:pt idx="16">
                  <c:v>-0.2</c:v>
                </c:pt>
                <c:pt idx="17">
                  <c:v>-0.15</c:v>
                </c:pt>
                <c:pt idx="18">
                  <c:v>-0.1</c:v>
                </c:pt>
                <c:pt idx="19">
                  <c:v>-0.05</c:v>
                </c:pt>
                <c:pt idx="20">
                  <c:v>0</c:v>
                </c:pt>
                <c:pt idx="21">
                  <c:v>0.05</c:v>
                </c:pt>
                <c:pt idx="22">
                  <c:v>0.1</c:v>
                </c:pt>
                <c:pt idx="23">
                  <c:v>0.15</c:v>
                </c:pt>
                <c:pt idx="24">
                  <c:v>0.2</c:v>
                </c:pt>
                <c:pt idx="25">
                  <c:v>0.25</c:v>
                </c:pt>
                <c:pt idx="26">
                  <c:v>0.3</c:v>
                </c:pt>
                <c:pt idx="27">
                  <c:v>0.35</c:v>
                </c:pt>
                <c:pt idx="28">
                  <c:v>0.4</c:v>
                </c:pt>
                <c:pt idx="29">
                  <c:v>0.45</c:v>
                </c:pt>
                <c:pt idx="30">
                  <c:v>0.5</c:v>
                </c:pt>
                <c:pt idx="31">
                  <c:v>0.55000000000000004</c:v>
                </c:pt>
                <c:pt idx="32">
                  <c:v>0.6</c:v>
                </c:pt>
                <c:pt idx="33">
                  <c:v>0.65</c:v>
                </c:pt>
                <c:pt idx="34">
                  <c:v>0.7</c:v>
                </c:pt>
                <c:pt idx="35">
                  <c:v>0.75</c:v>
                </c:pt>
                <c:pt idx="36">
                  <c:v>0.8</c:v>
                </c:pt>
                <c:pt idx="37">
                  <c:v>0.85</c:v>
                </c:pt>
                <c:pt idx="38">
                  <c:v>0.9</c:v>
                </c:pt>
                <c:pt idx="39">
                  <c:v>0.95</c:v>
                </c:pt>
                <c:pt idx="40">
                  <c:v>1</c:v>
                </c:pt>
              </c:numCache>
            </c:numRef>
          </c:xVal>
          <c:yVal>
            <c:numRef>
              <c:f>'lit-&gt;big'!$B$93:$AP$93</c:f>
              <c:numCache>
                <c:formatCode>0%</c:formatCode>
                <c:ptCount val="41"/>
                <c:pt idx="0">
                  <c:v>0</c:v>
                </c:pt>
                <c:pt idx="1">
                  <c:v>1.1279548610555555E-7</c:v>
                </c:pt>
                <c:pt idx="2">
                  <c:v>1.1279548610555555E-7</c:v>
                </c:pt>
                <c:pt idx="3">
                  <c:v>2.2559097220999998E-7</c:v>
                </c:pt>
                <c:pt idx="4">
                  <c:v>6.5018642827444454E-7</c:v>
                </c:pt>
                <c:pt idx="5">
                  <c:v>4.5118194441999997E-7</c:v>
                </c:pt>
                <c:pt idx="6">
                  <c:v>1.1842496708583335E-5</c:v>
                </c:pt>
                <c:pt idx="7">
                  <c:v>3.0115915243047781E-4</c:v>
                </c:pt>
                <c:pt idx="8">
                  <c:v>1.0711826120925953E-3</c:v>
                </c:pt>
                <c:pt idx="9">
                  <c:v>1.7020972619365111E-4</c:v>
                </c:pt>
                <c:pt idx="10">
                  <c:v>9.7734459325437775E-5</c:v>
                </c:pt>
                <c:pt idx="11">
                  <c:v>8.4320254521491665E-4</c:v>
                </c:pt>
                <c:pt idx="12">
                  <c:v>1.38255443067245E-3</c:v>
                </c:pt>
                <c:pt idx="13">
                  <c:v>1.958030398844267E-3</c:v>
                </c:pt>
                <c:pt idx="14">
                  <c:v>2.3802972444444443E-3</c:v>
                </c:pt>
                <c:pt idx="15">
                  <c:v>9.1215193964798002E-3</c:v>
                </c:pt>
                <c:pt idx="16">
                  <c:v>2.9269354833333334E-2</c:v>
                </c:pt>
                <c:pt idx="17">
                  <c:v>3.6858901144444449E-2</c:v>
                </c:pt>
                <c:pt idx="18">
                  <c:v>6.5450219888888897E-2</c:v>
                </c:pt>
                <c:pt idx="19">
                  <c:v>0.15368238564444445</c:v>
                </c:pt>
                <c:pt idx="20">
                  <c:v>0.24068104055555559</c:v>
                </c:pt>
                <c:pt idx="21">
                  <c:v>0.23302835601111108</c:v>
                </c:pt>
                <c:pt idx="22">
                  <c:v>0.12400526111111113</c:v>
                </c:pt>
                <c:pt idx="23">
                  <c:v>5.2692981155555561E-2</c:v>
                </c:pt>
                <c:pt idx="24">
                  <c:v>2.2246799833333331E-2</c:v>
                </c:pt>
                <c:pt idx="25">
                  <c:v>1.0908817011111112E-2</c:v>
                </c:pt>
                <c:pt idx="26">
                  <c:v>5.2965259111111109E-3</c:v>
                </c:pt>
                <c:pt idx="27">
                  <c:v>2.2957175111111105E-3</c:v>
                </c:pt>
                <c:pt idx="28">
                  <c:v>1.3303486670417555E-3</c:v>
                </c:pt>
                <c:pt idx="29">
                  <c:v>8.8223119760235552E-4</c:v>
                </c:pt>
                <c:pt idx="30">
                  <c:v>6.7483869287180006E-4</c:v>
                </c:pt>
                <c:pt idx="31">
                  <c:v>6.0924987422183888E-4</c:v>
                </c:pt>
                <c:pt idx="32">
                  <c:v>5.071400621318666E-4</c:v>
                </c:pt>
                <c:pt idx="33">
                  <c:v>3.1556343257399441E-4</c:v>
                </c:pt>
                <c:pt idx="34">
                  <c:v>1.5015217565127781E-4</c:v>
                </c:pt>
                <c:pt idx="35">
                  <c:v>8.7509040799260013E-5</c:v>
                </c:pt>
                <c:pt idx="36">
                  <c:v>5.6823254631959995E-5</c:v>
                </c:pt>
                <c:pt idx="37">
                  <c:v>4.3853032803087776E-5</c:v>
                </c:pt>
                <c:pt idx="38">
                  <c:v>1.2624757376565611E-3</c:v>
                </c:pt>
                <c:pt idx="39">
                  <c:v>7.3689777553038888E-5</c:v>
                </c:pt>
                <c:pt idx="40">
                  <c:v>2.5047940499207109E-4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'lit-&gt;big'!$A$95</c:f>
              <c:strCache>
                <c:ptCount val="1"/>
                <c:pt idx="0">
                  <c:v>Average Performance</c:v>
                </c:pt>
              </c:strCache>
            </c:strRef>
          </c:tx>
          <c:marker>
            <c:symbol val="none"/>
          </c:marker>
          <c:xVal>
            <c:numRef>
              <c:f>'lit-&gt;big'!$B$92:$AP$92</c:f>
              <c:numCache>
                <c:formatCode>0%</c:formatCode>
                <c:ptCount val="41"/>
                <c:pt idx="0">
                  <c:v>-1</c:v>
                </c:pt>
                <c:pt idx="1">
                  <c:v>-0.95</c:v>
                </c:pt>
                <c:pt idx="2">
                  <c:v>-0.9</c:v>
                </c:pt>
                <c:pt idx="3">
                  <c:v>-0.85</c:v>
                </c:pt>
                <c:pt idx="4">
                  <c:v>-0.8</c:v>
                </c:pt>
                <c:pt idx="5">
                  <c:v>-0.75</c:v>
                </c:pt>
                <c:pt idx="6">
                  <c:v>-0.7</c:v>
                </c:pt>
                <c:pt idx="7">
                  <c:v>-0.65</c:v>
                </c:pt>
                <c:pt idx="8">
                  <c:v>-0.6</c:v>
                </c:pt>
                <c:pt idx="9">
                  <c:v>-0.55000000000000004</c:v>
                </c:pt>
                <c:pt idx="10">
                  <c:v>-0.5</c:v>
                </c:pt>
                <c:pt idx="11">
                  <c:v>-0.45</c:v>
                </c:pt>
                <c:pt idx="12">
                  <c:v>-0.4</c:v>
                </c:pt>
                <c:pt idx="13">
                  <c:v>-0.35</c:v>
                </c:pt>
                <c:pt idx="14">
                  <c:v>-0.3</c:v>
                </c:pt>
                <c:pt idx="15">
                  <c:v>-0.25</c:v>
                </c:pt>
                <c:pt idx="16">
                  <c:v>-0.2</c:v>
                </c:pt>
                <c:pt idx="17">
                  <c:v>-0.15</c:v>
                </c:pt>
                <c:pt idx="18">
                  <c:v>-0.1</c:v>
                </c:pt>
                <c:pt idx="19">
                  <c:v>-0.05</c:v>
                </c:pt>
                <c:pt idx="20">
                  <c:v>0</c:v>
                </c:pt>
                <c:pt idx="21">
                  <c:v>0.05</c:v>
                </c:pt>
                <c:pt idx="22">
                  <c:v>0.1</c:v>
                </c:pt>
                <c:pt idx="23">
                  <c:v>0.15</c:v>
                </c:pt>
                <c:pt idx="24">
                  <c:v>0.2</c:v>
                </c:pt>
                <c:pt idx="25">
                  <c:v>0.25</c:v>
                </c:pt>
                <c:pt idx="26">
                  <c:v>0.3</c:v>
                </c:pt>
                <c:pt idx="27">
                  <c:v>0.35</c:v>
                </c:pt>
                <c:pt idx="28">
                  <c:v>0.4</c:v>
                </c:pt>
                <c:pt idx="29">
                  <c:v>0.45</c:v>
                </c:pt>
                <c:pt idx="30">
                  <c:v>0.5</c:v>
                </c:pt>
                <c:pt idx="31">
                  <c:v>0.55000000000000004</c:v>
                </c:pt>
                <c:pt idx="32">
                  <c:v>0.6</c:v>
                </c:pt>
                <c:pt idx="33">
                  <c:v>0.65</c:v>
                </c:pt>
                <c:pt idx="34">
                  <c:v>0.7</c:v>
                </c:pt>
                <c:pt idx="35">
                  <c:v>0.75</c:v>
                </c:pt>
                <c:pt idx="36">
                  <c:v>0.8</c:v>
                </c:pt>
                <c:pt idx="37">
                  <c:v>0.85</c:v>
                </c:pt>
                <c:pt idx="38">
                  <c:v>0.9</c:v>
                </c:pt>
                <c:pt idx="39">
                  <c:v>0.95</c:v>
                </c:pt>
                <c:pt idx="40">
                  <c:v>1</c:v>
                </c:pt>
              </c:numCache>
            </c:numRef>
          </c:xVal>
          <c:yVal>
            <c:numRef>
              <c:f>'lit-&gt;big'!$B$95:$AP$95</c:f>
              <c:numCache>
                <c:formatCode>0%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1.0976609393384446E-5</c:v>
                </c:pt>
                <c:pt idx="3">
                  <c:v>3.6655860950439998E-4</c:v>
                </c:pt>
                <c:pt idx="4">
                  <c:v>1.4208401861410878E-3</c:v>
                </c:pt>
                <c:pt idx="5">
                  <c:v>4.8464330623563233E-4</c:v>
                </c:pt>
                <c:pt idx="6">
                  <c:v>5.2721790114410331E-4</c:v>
                </c:pt>
                <c:pt idx="7">
                  <c:v>7.6814300721374327E-4</c:v>
                </c:pt>
                <c:pt idx="8">
                  <c:v>2.0129643743251107E-3</c:v>
                </c:pt>
                <c:pt idx="9">
                  <c:v>3.4414562154496554E-3</c:v>
                </c:pt>
                <c:pt idx="10">
                  <c:v>1.2619072692753166E-2</c:v>
                </c:pt>
                <c:pt idx="11">
                  <c:v>1.1240874955555556E-2</c:v>
                </c:pt>
                <c:pt idx="12">
                  <c:v>2.9391812211111115E-2</c:v>
                </c:pt>
                <c:pt idx="13">
                  <c:v>4.3354870588888893E-2</c:v>
                </c:pt>
                <c:pt idx="14">
                  <c:v>2.9133781233333336E-2</c:v>
                </c:pt>
                <c:pt idx="15">
                  <c:v>2.6304387611111108E-2</c:v>
                </c:pt>
                <c:pt idx="16">
                  <c:v>3.1525072244444452E-2</c:v>
                </c:pt>
                <c:pt idx="17">
                  <c:v>3.9820566022222219E-2</c:v>
                </c:pt>
                <c:pt idx="18">
                  <c:v>4.8991437344444451E-2</c:v>
                </c:pt>
                <c:pt idx="19">
                  <c:v>5.7399133688888888E-2</c:v>
                </c:pt>
                <c:pt idx="20">
                  <c:v>6.393281328888889E-2</c:v>
                </c:pt>
                <c:pt idx="21">
                  <c:v>6.715222450000001E-2</c:v>
                </c:pt>
                <c:pt idx="22">
                  <c:v>6.7072719055555549E-2</c:v>
                </c:pt>
                <c:pt idx="23">
                  <c:v>6.3836488499999997E-2</c:v>
                </c:pt>
                <c:pt idx="24">
                  <c:v>5.6925630655555545E-2</c:v>
                </c:pt>
                <c:pt idx="25">
                  <c:v>4.4224316833333333E-2</c:v>
                </c:pt>
                <c:pt idx="26">
                  <c:v>4.0193536777777782E-2</c:v>
                </c:pt>
                <c:pt idx="27">
                  <c:v>2.6620254855555556E-2</c:v>
                </c:pt>
                <c:pt idx="28">
                  <c:v>3.71983205E-2</c:v>
                </c:pt>
                <c:pt idx="29">
                  <c:v>1.8573794099999999E-2</c:v>
                </c:pt>
                <c:pt idx="30">
                  <c:v>3.904021778888888E-2</c:v>
                </c:pt>
                <c:pt idx="31">
                  <c:v>1.1121251333333332E-2</c:v>
                </c:pt>
                <c:pt idx="32">
                  <c:v>7.743585455555555E-3</c:v>
                </c:pt>
                <c:pt idx="33">
                  <c:v>7.4003378666666663E-3</c:v>
                </c:pt>
                <c:pt idx="34">
                  <c:v>4.6184931888888885E-3</c:v>
                </c:pt>
                <c:pt idx="35">
                  <c:v>8.8417963888888888E-3</c:v>
                </c:pt>
                <c:pt idx="36">
                  <c:v>8.7200082202053674E-3</c:v>
                </c:pt>
                <c:pt idx="37">
                  <c:v>5.1136233676270099E-3</c:v>
                </c:pt>
                <c:pt idx="38">
                  <c:v>3.5047733146339288E-3</c:v>
                </c:pt>
                <c:pt idx="39">
                  <c:v>2.9603176305870111E-3</c:v>
                </c:pt>
                <c:pt idx="40">
                  <c:v>7.6391687599999994E-2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20608"/>
        <c:axId val="36508800"/>
      </c:scatterChart>
      <c:valAx>
        <c:axId val="36420608"/>
        <c:scaling>
          <c:orientation val="minMax"/>
          <c:max val="1"/>
          <c:min val="-1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Percent Deviation From Actual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36508800"/>
        <c:crosses val="autoZero"/>
        <c:crossBetween val="midCat"/>
      </c:valAx>
      <c:valAx>
        <c:axId val="36508800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Percent of Quantums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36420608"/>
        <c:crossesAt val="-1"/>
        <c:crossBetween val="midCat"/>
      </c:valAx>
    </c:plotArea>
    <c:legend>
      <c:legendPos val="r"/>
      <c:layout>
        <c:manualLayout>
          <c:xMode val="edge"/>
          <c:yMode val="edge"/>
          <c:x val="0.10626628774874104"/>
          <c:y val="2.7393919510061246E-2"/>
          <c:w val="0.89097058773616555"/>
          <c:h val="9.336030912802564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88742139245649"/>
          <c:y val="0.11856732441584993"/>
          <c:w val="0.7805704561688539"/>
          <c:h val="0.6966566704293860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'big-&gt;lit'!$A$94</c:f>
              <c:strCache>
                <c:ptCount val="1"/>
                <c:pt idx="0">
                  <c:v>Model</c:v>
                </c:pt>
              </c:strCache>
            </c:strRef>
          </c:tx>
          <c:marker>
            <c:symbol val="none"/>
          </c:marker>
          <c:xVal>
            <c:numRef>
              <c:f>'big-&gt;lit'!$B$90:$AP$90</c:f>
              <c:numCache>
                <c:formatCode>0%</c:formatCode>
                <c:ptCount val="41"/>
                <c:pt idx="0">
                  <c:v>-1</c:v>
                </c:pt>
                <c:pt idx="1">
                  <c:v>-0.95</c:v>
                </c:pt>
                <c:pt idx="2">
                  <c:v>-0.9</c:v>
                </c:pt>
                <c:pt idx="3">
                  <c:v>-0.85</c:v>
                </c:pt>
                <c:pt idx="4">
                  <c:v>-0.8</c:v>
                </c:pt>
                <c:pt idx="5">
                  <c:v>-0.75</c:v>
                </c:pt>
                <c:pt idx="6">
                  <c:v>-0.7</c:v>
                </c:pt>
                <c:pt idx="7">
                  <c:v>-0.65</c:v>
                </c:pt>
                <c:pt idx="8">
                  <c:v>-0.6</c:v>
                </c:pt>
                <c:pt idx="9">
                  <c:v>-0.55000000000000004</c:v>
                </c:pt>
                <c:pt idx="10">
                  <c:v>-0.5</c:v>
                </c:pt>
                <c:pt idx="11">
                  <c:v>-0.45</c:v>
                </c:pt>
                <c:pt idx="12">
                  <c:v>-0.4</c:v>
                </c:pt>
                <c:pt idx="13">
                  <c:v>-0.35</c:v>
                </c:pt>
                <c:pt idx="14">
                  <c:v>-0.3</c:v>
                </c:pt>
                <c:pt idx="15">
                  <c:v>-0.25</c:v>
                </c:pt>
                <c:pt idx="16">
                  <c:v>-0.2</c:v>
                </c:pt>
                <c:pt idx="17">
                  <c:v>-0.15</c:v>
                </c:pt>
                <c:pt idx="18">
                  <c:v>-0.1</c:v>
                </c:pt>
                <c:pt idx="19">
                  <c:v>-0.05</c:v>
                </c:pt>
                <c:pt idx="20">
                  <c:v>0</c:v>
                </c:pt>
                <c:pt idx="21">
                  <c:v>0.05</c:v>
                </c:pt>
                <c:pt idx="22">
                  <c:v>0.1</c:v>
                </c:pt>
                <c:pt idx="23">
                  <c:v>0.15</c:v>
                </c:pt>
                <c:pt idx="24">
                  <c:v>0.2</c:v>
                </c:pt>
                <c:pt idx="25">
                  <c:v>0.25</c:v>
                </c:pt>
                <c:pt idx="26">
                  <c:v>0.3</c:v>
                </c:pt>
                <c:pt idx="27">
                  <c:v>0.35</c:v>
                </c:pt>
                <c:pt idx="28">
                  <c:v>0.4</c:v>
                </c:pt>
                <c:pt idx="29">
                  <c:v>0.45</c:v>
                </c:pt>
                <c:pt idx="30">
                  <c:v>0.5</c:v>
                </c:pt>
                <c:pt idx="31">
                  <c:v>0.55000000000000004</c:v>
                </c:pt>
                <c:pt idx="32">
                  <c:v>0.6</c:v>
                </c:pt>
                <c:pt idx="33">
                  <c:v>0.65</c:v>
                </c:pt>
                <c:pt idx="34">
                  <c:v>0.7</c:v>
                </c:pt>
                <c:pt idx="35">
                  <c:v>0.75</c:v>
                </c:pt>
                <c:pt idx="36">
                  <c:v>0.8</c:v>
                </c:pt>
                <c:pt idx="37">
                  <c:v>0.85</c:v>
                </c:pt>
                <c:pt idx="38">
                  <c:v>0.9</c:v>
                </c:pt>
                <c:pt idx="39">
                  <c:v>0.95</c:v>
                </c:pt>
                <c:pt idx="40">
                  <c:v>1</c:v>
                </c:pt>
              </c:numCache>
            </c:numRef>
          </c:xVal>
          <c:yVal>
            <c:numRef>
              <c:f>'big-&gt;lit'!$B$91:$AP$91</c:f>
              <c:numCache>
                <c:formatCode>0%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4.355555555555555E-7</c:v>
                </c:pt>
                <c:pt idx="10">
                  <c:v>7.8088888888888885E-6</c:v>
                </c:pt>
                <c:pt idx="11">
                  <c:v>1.3788888888888886E-6</c:v>
                </c:pt>
                <c:pt idx="12">
                  <c:v>1.407111111111111E-5</c:v>
                </c:pt>
                <c:pt idx="13">
                  <c:v>1.3161548888888886E-4</c:v>
                </c:pt>
                <c:pt idx="14">
                  <c:v>6.3348568888888879E-4</c:v>
                </c:pt>
                <c:pt idx="15">
                  <c:v>1.8388411111111111E-3</c:v>
                </c:pt>
                <c:pt idx="16">
                  <c:v>3.2768682444444443E-3</c:v>
                </c:pt>
                <c:pt idx="17">
                  <c:v>7.5888171777777763E-3</c:v>
                </c:pt>
                <c:pt idx="18">
                  <c:v>7.8182392155555544E-2</c:v>
                </c:pt>
                <c:pt idx="19">
                  <c:v>0.13912205754444443</c:v>
                </c:pt>
                <c:pt idx="20">
                  <c:v>0.30618903312222223</c:v>
                </c:pt>
                <c:pt idx="21">
                  <c:v>0.3315309243222222</c:v>
                </c:pt>
                <c:pt idx="22">
                  <c:v>9.4984392455555552E-2</c:v>
                </c:pt>
                <c:pt idx="23">
                  <c:v>1.97862522E-2</c:v>
                </c:pt>
                <c:pt idx="24">
                  <c:v>5.8460202888888898E-3</c:v>
                </c:pt>
                <c:pt idx="25">
                  <c:v>2.818661188888889E-3</c:v>
                </c:pt>
                <c:pt idx="26">
                  <c:v>2.0500314333333335E-3</c:v>
                </c:pt>
                <c:pt idx="27">
                  <c:v>2.1248807888888891E-3</c:v>
                </c:pt>
                <c:pt idx="28">
                  <c:v>1.2184594555555554E-3</c:v>
                </c:pt>
                <c:pt idx="29">
                  <c:v>5.7795301111111103E-4</c:v>
                </c:pt>
                <c:pt idx="30">
                  <c:v>2.6750502222222224E-4</c:v>
                </c:pt>
                <c:pt idx="31">
                  <c:v>4.262984E-4</c:v>
                </c:pt>
                <c:pt idx="32">
                  <c:v>7.5269434444444436E-4</c:v>
                </c:pt>
                <c:pt idx="33">
                  <c:v>1.0827932222222222E-4</c:v>
                </c:pt>
                <c:pt idx="34">
                  <c:v>6.2124233333333344E-5</c:v>
                </c:pt>
                <c:pt idx="35">
                  <c:v>4.5879455555555571E-5</c:v>
                </c:pt>
                <c:pt idx="36">
                  <c:v>5.0060433333333339E-5</c:v>
                </c:pt>
                <c:pt idx="37">
                  <c:v>4.7031644444444448E-5</c:v>
                </c:pt>
                <c:pt idx="38">
                  <c:v>4.7169755555555561E-5</c:v>
                </c:pt>
                <c:pt idx="39">
                  <c:v>4.5994866666666669E-5</c:v>
                </c:pt>
                <c:pt idx="40">
                  <c:v>2.2263376666666664E-4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'big-&gt;lit'!$A$93</c:f>
              <c:strCache>
                <c:ptCount val="1"/>
                <c:pt idx="0">
                  <c:v>Average Performance</c:v>
                </c:pt>
              </c:strCache>
            </c:strRef>
          </c:tx>
          <c:marker>
            <c:symbol val="none"/>
          </c:marker>
          <c:xVal>
            <c:numRef>
              <c:f>'big-&gt;lit'!$B$90:$AP$90</c:f>
              <c:numCache>
                <c:formatCode>0%</c:formatCode>
                <c:ptCount val="41"/>
                <c:pt idx="0">
                  <c:v>-1</c:v>
                </c:pt>
                <c:pt idx="1">
                  <c:v>-0.95</c:v>
                </c:pt>
                <c:pt idx="2">
                  <c:v>-0.9</c:v>
                </c:pt>
                <c:pt idx="3">
                  <c:v>-0.85</c:v>
                </c:pt>
                <c:pt idx="4">
                  <c:v>-0.8</c:v>
                </c:pt>
                <c:pt idx="5">
                  <c:v>-0.75</c:v>
                </c:pt>
                <c:pt idx="6">
                  <c:v>-0.7</c:v>
                </c:pt>
                <c:pt idx="7">
                  <c:v>-0.65</c:v>
                </c:pt>
                <c:pt idx="8">
                  <c:v>-0.6</c:v>
                </c:pt>
                <c:pt idx="9">
                  <c:v>-0.55000000000000004</c:v>
                </c:pt>
                <c:pt idx="10">
                  <c:v>-0.5</c:v>
                </c:pt>
                <c:pt idx="11">
                  <c:v>-0.45</c:v>
                </c:pt>
                <c:pt idx="12">
                  <c:v>-0.4</c:v>
                </c:pt>
                <c:pt idx="13">
                  <c:v>-0.35</c:v>
                </c:pt>
                <c:pt idx="14">
                  <c:v>-0.3</c:v>
                </c:pt>
                <c:pt idx="15">
                  <c:v>-0.25</c:v>
                </c:pt>
                <c:pt idx="16">
                  <c:v>-0.2</c:v>
                </c:pt>
                <c:pt idx="17">
                  <c:v>-0.15</c:v>
                </c:pt>
                <c:pt idx="18">
                  <c:v>-0.1</c:v>
                </c:pt>
                <c:pt idx="19">
                  <c:v>-0.05</c:v>
                </c:pt>
                <c:pt idx="20">
                  <c:v>0</c:v>
                </c:pt>
                <c:pt idx="21">
                  <c:v>0.05</c:v>
                </c:pt>
                <c:pt idx="22">
                  <c:v>0.1</c:v>
                </c:pt>
                <c:pt idx="23">
                  <c:v>0.15</c:v>
                </c:pt>
                <c:pt idx="24">
                  <c:v>0.2</c:v>
                </c:pt>
                <c:pt idx="25">
                  <c:v>0.25</c:v>
                </c:pt>
                <c:pt idx="26">
                  <c:v>0.3</c:v>
                </c:pt>
                <c:pt idx="27">
                  <c:v>0.35</c:v>
                </c:pt>
                <c:pt idx="28">
                  <c:v>0.4</c:v>
                </c:pt>
                <c:pt idx="29">
                  <c:v>0.45</c:v>
                </c:pt>
                <c:pt idx="30">
                  <c:v>0.5</c:v>
                </c:pt>
                <c:pt idx="31">
                  <c:v>0.55000000000000004</c:v>
                </c:pt>
                <c:pt idx="32">
                  <c:v>0.6</c:v>
                </c:pt>
                <c:pt idx="33">
                  <c:v>0.65</c:v>
                </c:pt>
                <c:pt idx="34">
                  <c:v>0.7</c:v>
                </c:pt>
                <c:pt idx="35">
                  <c:v>0.75</c:v>
                </c:pt>
                <c:pt idx="36">
                  <c:v>0.8</c:v>
                </c:pt>
                <c:pt idx="37">
                  <c:v>0.85</c:v>
                </c:pt>
                <c:pt idx="38">
                  <c:v>0.9</c:v>
                </c:pt>
                <c:pt idx="39">
                  <c:v>0.95</c:v>
                </c:pt>
                <c:pt idx="40">
                  <c:v>1</c:v>
                </c:pt>
              </c:numCache>
            </c:numRef>
          </c:xVal>
          <c:yVal>
            <c:numRef>
              <c:f>'big-&gt;lit'!$B$93:$AP$93</c:f>
              <c:numCache>
                <c:formatCode>0%</c:formatCode>
                <c:ptCount val="41"/>
                <c:pt idx="0">
                  <c:v>0</c:v>
                </c:pt>
                <c:pt idx="1">
                  <c:v>3.0111111111111112E-7</c:v>
                </c:pt>
                <c:pt idx="2">
                  <c:v>7.3233333333333332E-6</c:v>
                </c:pt>
                <c:pt idx="3">
                  <c:v>1.6314035555555558E-4</c:v>
                </c:pt>
                <c:pt idx="4">
                  <c:v>6.2460463333333343E-4</c:v>
                </c:pt>
                <c:pt idx="5">
                  <c:v>1.1652856999999999E-3</c:v>
                </c:pt>
                <c:pt idx="6">
                  <c:v>9.9137921111111093E-4</c:v>
                </c:pt>
                <c:pt idx="7">
                  <c:v>1.5730632777777778E-3</c:v>
                </c:pt>
                <c:pt idx="8">
                  <c:v>1.1562895333333335E-3</c:v>
                </c:pt>
                <c:pt idx="9">
                  <c:v>1.0070375222222222E-3</c:v>
                </c:pt>
                <c:pt idx="10">
                  <c:v>2.6685791222222227E-3</c:v>
                </c:pt>
                <c:pt idx="11">
                  <c:v>4.1593636222222227E-3</c:v>
                </c:pt>
                <c:pt idx="12">
                  <c:v>5.3428958222222211E-3</c:v>
                </c:pt>
                <c:pt idx="13">
                  <c:v>9.6571196111111101E-3</c:v>
                </c:pt>
                <c:pt idx="14">
                  <c:v>2.1729590266666668E-2</c:v>
                </c:pt>
                <c:pt idx="15">
                  <c:v>2.513715168888889E-2</c:v>
                </c:pt>
                <c:pt idx="16">
                  <c:v>2.7687549844444444E-2</c:v>
                </c:pt>
                <c:pt idx="17">
                  <c:v>4.2310834622222224E-2</c:v>
                </c:pt>
                <c:pt idx="18">
                  <c:v>6.7196006311111112E-2</c:v>
                </c:pt>
                <c:pt idx="19">
                  <c:v>8.826652015555557E-2</c:v>
                </c:pt>
                <c:pt idx="20">
                  <c:v>9.8053083144444442E-2</c:v>
                </c:pt>
                <c:pt idx="21">
                  <c:v>0.108324514</c:v>
                </c:pt>
                <c:pt idx="22">
                  <c:v>0.11292391335555557</c:v>
                </c:pt>
                <c:pt idx="23">
                  <c:v>0.11329520084444446</c:v>
                </c:pt>
                <c:pt idx="24">
                  <c:v>8.1337252622222231E-2</c:v>
                </c:pt>
                <c:pt idx="25">
                  <c:v>3.9042448544444441E-2</c:v>
                </c:pt>
                <c:pt idx="26">
                  <c:v>3.5260009133333332E-2</c:v>
                </c:pt>
                <c:pt idx="27">
                  <c:v>4.4150991911111111E-2</c:v>
                </c:pt>
                <c:pt idx="28">
                  <c:v>3.532869746666667E-2</c:v>
                </c:pt>
                <c:pt idx="29">
                  <c:v>4.1435376555555552E-3</c:v>
                </c:pt>
                <c:pt idx="30">
                  <c:v>2.5092256777777778E-3</c:v>
                </c:pt>
                <c:pt idx="31">
                  <c:v>1.2039992111111111E-3</c:v>
                </c:pt>
                <c:pt idx="32">
                  <c:v>1.6706539222222222E-3</c:v>
                </c:pt>
                <c:pt idx="33">
                  <c:v>8.9900432222222223E-4</c:v>
                </c:pt>
                <c:pt idx="34">
                  <c:v>1.0760485222222223E-3</c:v>
                </c:pt>
                <c:pt idx="35">
                  <c:v>1.0310443333333332E-4</c:v>
                </c:pt>
                <c:pt idx="36">
                  <c:v>1.0029945555555556E-4</c:v>
                </c:pt>
                <c:pt idx="37">
                  <c:v>1.0881999999999999E-4</c:v>
                </c:pt>
                <c:pt idx="38">
                  <c:v>1.1570605000000001E-3</c:v>
                </c:pt>
                <c:pt idx="39">
                  <c:v>3.7203211111111112E-5</c:v>
                </c:pt>
                <c:pt idx="40">
                  <c:v>1.8430922033333335E-2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34688"/>
        <c:axId val="49657344"/>
      </c:scatterChart>
      <c:valAx>
        <c:axId val="49634688"/>
        <c:scaling>
          <c:orientation val="minMax"/>
          <c:max val="1"/>
          <c:min val="-1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Percent Deviation From Actual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49657344"/>
        <c:crossesAt val="0"/>
        <c:crossBetween val="midCat"/>
      </c:valAx>
      <c:valAx>
        <c:axId val="49657344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Percent of Quantums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49634688"/>
        <c:crossesAt val="-1"/>
        <c:crossBetween val="midCat"/>
      </c:valAx>
    </c:plotArea>
    <c:legend>
      <c:legendPos val="r"/>
      <c:layout>
        <c:manualLayout>
          <c:xMode val="edge"/>
          <c:yMode val="edge"/>
          <c:x val="1.4099420295633713E-2"/>
          <c:y val="2.1996573344998549E-2"/>
          <c:w val="0.97183438663645205"/>
          <c:h val="9.607175328188256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regression_coeffs!$B$126</c:f>
              <c:strCache>
                <c:ptCount val="1"/>
                <c:pt idx="0">
                  <c:v>Constant</c:v>
                </c:pt>
              </c:strCache>
            </c:strRef>
          </c:tx>
          <c:invertIfNegative val="0"/>
          <c:cat>
            <c:strRef>
              <c:f>regression_coeffs!$A$127:$A$128</c:f>
              <c:strCache>
                <c:ptCount val="2"/>
                <c:pt idx="0">
                  <c:v>Little -&gt; Big</c:v>
                </c:pt>
                <c:pt idx="1">
                  <c:v>Big -&gt; Little</c:v>
                </c:pt>
              </c:strCache>
            </c:strRef>
          </c:cat>
          <c:val>
            <c:numRef>
              <c:f>regression_coeffs!$B$127:$B$128</c:f>
              <c:numCache>
                <c:formatCode>General</c:formatCode>
                <c:ptCount val="2"/>
                <c:pt idx="0">
                  <c:v>0.46077054030186643</c:v>
                </c:pt>
                <c:pt idx="1">
                  <c:v>0.57053194218711401</c:v>
                </c:pt>
              </c:numCache>
            </c:numRef>
          </c:val>
        </c:ser>
        <c:ser>
          <c:idx val="1"/>
          <c:order val="1"/>
          <c:tx>
            <c:strRef>
              <c:f>regression_coeffs!$C$126</c:f>
              <c:strCache>
                <c:ptCount val="1"/>
                <c:pt idx="0">
                  <c:v>Active uEngine Cycles</c:v>
                </c:pt>
              </c:strCache>
            </c:strRef>
          </c:tx>
          <c:invertIfNegative val="0"/>
          <c:cat>
            <c:strRef>
              <c:f>regression_coeffs!$A$127:$A$128</c:f>
              <c:strCache>
                <c:ptCount val="2"/>
                <c:pt idx="0">
                  <c:v>Little -&gt; Big</c:v>
                </c:pt>
                <c:pt idx="1">
                  <c:v>Big -&gt; Little</c:v>
                </c:pt>
              </c:strCache>
            </c:strRef>
          </c:cat>
          <c:val>
            <c:numRef>
              <c:f>regression_coeffs!$C$127:$C$128</c:f>
              <c:numCache>
                <c:formatCode>General</c:formatCode>
                <c:ptCount val="2"/>
                <c:pt idx="0">
                  <c:v>0.17314602504227578</c:v>
                </c:pt>
                <c:pt idx="1">
                  <c:v>0.14912163985158239</c:v>
                </c:pt>
              </c:numCache>
            </c:numRef>
          </c:val>
        </c:ser>
        <c:ser>
          <c:idx val="2"/>
          <c:order val="2"/>
          <c:tx>
            <c:strRef>
              <c:f>regression_coeffs!$D$126</c:f>
              <c:strCache>
                <c:ptCount val="1"/>
                <c:pt idx="0">
                  <c:v>MLP</c:v>
                </c:pt>
              </c:strCache>
            </c:strRef>
          </c:tx>
          <c:invertIfNegative val="0"/>
          <c:cat>
            <c:strRef>
              <c:f>regression_coeffs!$A$127:$A$128</c:f>
              <c:strCache>
                <c:ptCount val="2"/>
                <c:pt idx="0">
                  <c:v>Little -&gt; Big</c:v>
                </c:pt>
                <c:pt idx="1">
                  <c:v>Big -&gt; Little</c:v>
                </c:pt>
              </c:strCache>
            </c:strRef>
          </c:cat>
          <c:val>
            <c:numRef>
              <c:f>regression_coeffs!$D$127:$D$128</c:f>
              <c:numCache>
                <c:formatCode>General</c:formatCode>
                <c:ptCount val="2"/>
                <c:pt idx="0">
                  <c:v>0.14085278997488035</c:v>
                </c:pt>
                <c:pt idx="1">
                  <c:v>3.2709209518368344E-2</c:v>
                </c:pt>
              </c:numCache>
            </c:numRef>
          </c:val>
        </c:ser>
        <c:ser>
          <c:idx val="3"/>
          <c:order val="3"/>
          <c:tx>
            <c:strRef>
              <c:f>regression_coeffs!$E$126</c:f>
              <c:strCache>
                <c:ptCount val="1"/>
                <c:pt idx="0">
                  <c:v>L2 Hit</c:v>
                </c:pt>
              </c:strCache>
            </c:strRef>
          </c:tx>
          <c:invertIfNegative val="0"/>
          <c:cat>
            <c:strRef>
              <c:f>regression_coeffs!$A$127:$A$128</c:f>
              <c:strCache>
                <c:ptCount val="2"/>
                <c:pt idx="0">
                  <c:v>Little -&gt; Big</c:v>
                </c:pt>
                <c:pt idx="1">
                  <c:v>Big -&gt; Little</c:v>
                </c:pt>
              </c:strCache>
            </c:strRef>
          </c:cat>
          <c:val>
            <c:numRef>
              <c:f>regression_coeffs!$E$127:$E$128</c:f>
              <c:numCache>
                <c:formatCode>General</c:formatCode>
                <c:ptCount val="2"/>
                <c:pt idx="0">
                  <c:v>0.10365507505253875</c:v>
                </c:pt>
                <c:pt idx="1">
                  <c:v>0.15245961412244158</c:v>
                </c:pt>
              </c:numCache>
            </c:numRef>
          </c:val>
        </c:ser>
        <c:ser>
          <c:idx val="4"/>
          <c:order val="4"/>
          <c:tx>
            <c:strRef>
              <c:f>regression_coeffs!$F$126</c:f>
              <c:strCache>
                <c:ptCount val="1"/>
                <c:pt idx="0">
                  <c:v>ILP</c:v>
                </c:pt>
              </c:strCache>
            </c:strRef>
          </c:tx>
          <c:invertIfNegative val="0"/>
          <c:cat>
            <c:strRef>
              <c:f>regression_coeffs!$A$127:$A$128</c:f>
              <c:strCache>
                <c:ptCount val="2"/>
                <c:pt idx="0">
                  <c:v>Little -&gt; Big</c:v>
                </c:pt>
                <c:pt idx="1">
                  <c:v>Big -&gt; Little</c:v>
                </c:pt>
              </c:strCache>
            </c:strRef>
          </c:cat>
          <c:val>
            <c:numRef>
              <c:f>regression_coeffs!$F$127:$F$128</c:f>
              <c:numCache>
                <c:formatCode>General</c:formatCode>
                <c:ptCount val="2"/>
                <c:pt idx="0">
                  <c:v>5.3688381039261129E-2</c:v>
                </c:pt>
                <c:pt idx="1">
                  <c:v>3.1155578559144435E-2</c:v>
                </c:pt>
              </c:numCache>
            </c:numRef>
          </c:val>
        </c:ser>
        <c:ser>
          <c:idx val="5"/>
          <c:order val="5"/>
          <c:tx>
            <c:strRef>
              <c:f>regression_coeffs!$G$126</c:f>
              <c:strCache>
                <c:ptCount val="1"/>
                <c:pt idx="0">
                  <c:v>Branch Mispredicts</c:v>
                </c:pt>
              </c:strCache>
            </c:strRef>
          </c:tx>
          <c:invertIfNegative val="0"/>
          <c:cat>
            <c:strRef>
              <c:f>regression_coeffs!$A$127:$A$128</c:f>
              <c:strCache>
                <c:ptCount val="2"/>
                <c:pt idx="0">
                  <c:v>Little -&gt; Big</c:v>
                </c:pt>
                <c:pt idx="1">
                  <c:v>Big -&gt; Little</c:v>
                </c:pt>
              </c:strCache>
            </c:strRef>
          </c:cat>
          <c:val>
            <c:numRef>
              <c:f>regression_coeffs!$G$127:$G$128</c:f>
              <c:numCache>
                <c:formatCode>General</c:formatCode>
                <c:ptCount val="2"/>
                <c:pt idx="0">
                  <c:v>5.3305415035852358E-2</c:v>
                </c:pt>
                <c:pt idx="1">
                  <c:v>2.632034194448743E-2</c:v>
                </c:pt>
              </c:numCache>
            </c:numRef>
          </c:val>
        </c:ser>
        <c:ser>
          <c:idx val="6"/>
          <c:order val="6"/>
          <c:tx>
            <c:strRef>
              <c:f>regression_coeffs!$H$126</c:f>
              <c:strCache>
                <c:ptCount val="1"/>
                <c:pt idx="0">
                  <c:v>L2 Miss</c:v>
                </c:pt>
              </c:strCache>
            </c:strRef>
          </c:tx>
          <c:invertIfNegative val="0"/>
          <c:cat>
            <c:strRef>
              <c:f>regression_coeffs!$A$127:$A$128</c:f>
              <c:strCache>
                <c:ptCount val="2"/>
                <c:pt idx="0">
                  <c:v>Little -&gt; Big</c:v>
                </c:pt>
                <c:pt idx="1">
                  <c:v>Big -&gt; Little</c:v>
                </c:pt>
              </c:strCache>
            </c:strRef>
          </c:cat>
          <c:val>
            <c:numRef>
              <c:f>regression_coeffs!$H$127:$H$128</c:f>
              <c:numCache>
                <c:formatCode>General</c:formatCode>
                <c:ptCount val="2"/>
                <c:pt idx="0">
                  <c:v>1.4581773553325343E-2</c:v>
                </c:pt>
                <c:pt idx="1">
                  <c:v>3.770167381686175E-2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963008"/>
        <c:axId val="49964544"/>
      </c:barChart>
      <c:catAx>
        <c:axId val="4996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49964544"/>
        <c:crosses val="autoZero"/>
        <c:auto val="1"/>
        <c:lblAlgn val="ctr"/>
        <c:lblOffset val="100"/>
        <c:noMultiLvlLbl val="0"/>
      </c:catAx>
      <c:valAx>
        <c:axId val="49964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Relative Coefficient Magnatude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49963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066907261592301"/>
          <c:y val="5.1400554097404488E-2"/>
          <c:w val="0.832669728783902"/>
          <c:h val="0.77611475648877226"/>
        </c:manualLayout>
      </c:layout>
      <c:scatterChart>
        <c:scatterStyle val="lineMarker"/>
        <c:varyColors val="0"/>
        <c:ser>
          <c:idx val="0"/>
          <c:order val="0"/>
          <c:tx>
            <c:strRef>
              <c:f>gcc!$B$1</c:f>
              <c:strCache>
                <c:ptCount val="1"/>
                <c:pt idx="0">
                  <c:v>Big Core</c:v>
                </c:pt>
              </c:strCache>
            </c:strRef>
          </c:tx>
          <c:marker>
            <c:symbol val="none"/>
          </c:marker>
          <c:xVal>
            <c:numRef>
              <c:f>gcc!$A$2:$A$502</c:f>
              <c:numCache>
                <c:formatCode>0.E+00</c:formatCode>
                <c:ptCount val="501"/>
                <c:pt idx="0">
                  <c:v>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8000</c:v>
                </c:pt>
                <c:pt idx="5">
                  <c:v>10000</c:v>
                </c:pt>
                <c:pt idx="6">
                  <c:v>12000</c:v>
                </c:pt>
                <c:pt idx="7">
                  <c:v>14000</c:v>
                </c:pt>
                <c:pt idx="8">
                  <c:v>16000</c:v>
                </c:pt>
                <c:pt idx="9">
                  <c:v>18000</c:v>
                </c:pt>
                <c:pt idx="10">
                  <c:v>20000</c:v>
                </c:pt>
                <c:pt idx="11">
                  <c:v>22000</c:v>
                </c:pt>
                <c:pt idx="12">
                  <c:v>24000</c:v>
                </c:pt>
                <c:pt idx="13">
                  <c:v>26000</c:v>
                </c:pt>
                <c:pt idx="14">
                  <c:v>28000</c:v>
                </c:pt>
                <c:pt idx="15">
                  <c:v>30000</c:v>
                </c:pt>
                <c:pt idx="16">
                  <c:v>32000</c:v>
                </c:pt>
                <c:pt idx="17">
                  <c:v>34000</c:v>
                </c:pt>
                <c:pt idx="18">
                  <c:v>36000</c:v>
                </c:pt>
                <c:pt idx="19">
                  <c:v>38000</c:v>
                </c:pt>
                <c:pt idx="20">
                  <c:v>40000</c:v>
                </c:pt>
                <c:pt idx="21">
                  <c:v>42000</c:v>
                </c:pt>
                <c:pt idx="22">
                  <c:v>44000</c:v>
                </c:pt>
                <c:pt idx="23">
                  <c:v>46000</c:v>
                </c:pt>
                <c:pt idx="24">
                  <c:v>48000</c:v>
                </c:pt>
                <c:pt idx="25">
                  <c:v>50000</c:v>
                </c:pt>
                <c:pt idx="26">
                  <c:v>52000</c:v>
                </c:pt>
                <c:pt idx="27">
                  <c:v>54000</c:v>
                </c:pt>
                <c:pt idx="28">
                  <c:v>56000</c:v>
                </c:pt>
                <c:pt idx="29">
                  <c:v>58000</c:v>
                </c:pt>
                <c:pt idx="30">
                  <c:v>60000</c:v>
                </c:pt>
                <c:pt idx="31">
                  <c:v>62000</c:v>
                </c:pt>
                <c:pt idx="32">
                  <c:v>64000</c:v>
                </c:pt>
                <c:pt idx="33">
                  <c:v>66000</c:v>
                </c:pt>
                <c:pt idx="34">
                  <c:v>68000</c:v>
                </c:pt>
                <c:pt idx="35">
                  <c:v>70000</c:v>
                </c:pt>
                <c:pt idx="36">
                  <c:v>72000</c:v>
                </c:pt>
                <c:pt idx="37">
                  <c:v>74000</c:v>
                </c:pt>
                <c:pt idx="38">
                  <c:v>76000</c:v>
                </c:pt>
                <c:pt idx="39">
                  <c:v>78000</c:v>
                </c:pt>
                <c:pt idx="40">
                  <c:v>80000</c:v>
                </c:pt>
                <c:pt idx="41">
                  <c:v>82000</c:v>
                </c:pt>
                <c:pt idx="42">
                  <c:v>84000</c:v>
                </c:pt>
                <c:pt idx="43">
                  <c:v>86000</c:v>
                </c:pt>
                <c:pt idx="44">
                  <c:v>88000</c:v>
                </c:pt>
                <c:pt idx="45">
                  <c:v>90000</c:v>
                </c:pt>
                <c:pt idx="46">
                  <c:v>92000</c:v>
                </c:pt>
                <c:pt idx="47">
                  <c:v>94000</c:v>
                </c:pt>
                <c:pt idx="48">
                  <c:v>96000</c:v>
                </c:pt>
                <c:pt idx="49">
                  <c:v>98000</c:v>
                </c:pt>
                <c:pt idx="50">
                  <c:v>100000</c:v>
                </c:pt>
                <c:pt idx="51">
                  <c:v>102000</c:v>
                </c:pt>
                <c:pt idx="52">
                  <c:v>104000</c:v>
                </c:pt>
                <c:pt idx="53">
                  <c:v>106000</c:v>
                </c:pt>
                <c:pt idx="54">
                  <c:v>108000</c:v>
                </c:pt>
                <c:pt idx="55">
                  <c:v>110000</c:v>
                </c:pt>
                <c:pt idx="56">
                  <c:v>112000</c:v>
                </c:pt>
                <c:pt idx="57">
                  <c:v>114000</c:v>
                </c:pt>
                <c:pt idx="58">
                  <c:v>116000</c:v>
                </c:pt>
                <c:pt idx="59">
                  <c:v>118000</c:v>
                </c:pt>
                <c:pt idx="60">
                  <c:v>120000</c:v>
                </c:pt>
                <c:pt idx="61">
                  <c:v>122000</c:v>
                </c:pt>
                <c:pt idx="62">
                  <c:v>124000</c:v>
                </c:pt>
                <c:pt idx="63">
                  <c:v>126000</c:v>
                </c:pt>
                <c:pt idx="64">
                  <c:v>128000</c:v>
                </c:pt>
                <c:pt idx="65">
                  <c:v>130000</c:v>
                </c:pt>
                <c:pt idx="66">
                  <c:v>132000</c:v>
                </c:pt>
                <c:pt idx="67">
                  <c:v>134000</c:v>
                </c:pt>
                <c:pt idx="68">
                  <c:v>136000</c:v>
                </c:pt>
                <c:pt idx="69">
                  <c:v>138000</c:v>
                </c:pt>
                <c:pt idx="70">
                  <c:v>140000</c:v>
                </c:pt>
                <c:pt idx="71">
                  <c:v>142000</c:v>
                </c:pt>
                <c:pt idx="72">
                  <c:v>144000</c:v>
                </c:pt>
                <c:pt idx="73">
                  <c:v>146000</c:v>
                </c:pt>
                <c:pt idx="74">
                  <c:v>148000</c:v>
                </c:pt>
                <c:pt idx="75">
                  <c:v>150000</c:v>
                </c:pt>
                <c:pt idx="76">
                  <c:v>152000</c:v>
                </c:pt>
                <c:pt idx="77">
                  <c:v>154000</c:v>
                </c:pt>
                <c:pt idx="78">
                  <c:v>156000</c:v>
                </c:pt>
                <c:pt idx="79">
                  <c:v>158000</c:v>
                </c:pt>
                <c:pt idx="80">
                  <c:v>160000</c:v>
                </c:pt>
                <c:pt idx="81">
                  <c:v>162000</c:v>
                </c:pt>
                <c:pt idx="82">
                  <c:v>164000</c:v>
                </c:pt>
                <c:pt idx="83">
                  <c:v>166000</c:v>
                </c:pt>
                <c:pt idx="84">
                  <c:v>168000</c:v>
                </c:pt>
                <c:pt idx="85">
                  <c:v>170000</c:v>
                </c:pt>
                <c:pt idx="86">
                  <c:v>172000</c:v>
                </c:pt>
                <c:pt idx="87">
                  <c:v>174000</c:v>
                </c:pt>
                <c:pt idx="88">
                  <c:v>176000</c:v>
                </c:pt>
                <c:pt idx="89">
                  <c:v>178000</c:v>
                </c:pt>
                <c:pt idx="90">
                  <c:v>180000</c:v>
                </c:pt>
                <c:pt idx="91">
                  <c:v>182000</c:v>
                </c:pt>
                <c:pt idx="92">
                  <c:v>184000</c:v>
                </c:pt>
                <c:pt idx="93">
                  <c:v>186000</c:v>
                </c:pt>
                <c:pt idx="94">
                  <c:v>188000</c:v>
                </c:pt>
                <c:pt idx="95">
                  <c:v>190000</c:v>
                </c:pt>
                <c:pt idx="96">
                  <c:v>192000</c:v>
                </c:pt>
                <c:pt idx="97">
                  <c:v>194000</c:v>
                </c:pt>
                <c:pt idx="98">
                  <c:v>196000</c:v>
                </c:pt>
                <c:pt idx="99">
                  <c:v>198000</c:v>
                </c:pt>
                <c:pt idx="100">
                  <c:v>200000</c:v>
                </c:pt>
                <c:pt idx="101">
                  <c:v>202000</c:v>
                </c:pt>
                <c:pt idx="102">
                  <c:v>204000</c:v>
                </c:pt>
                <c:pt idx="103">
                  <c:v>206000</c:v>
                </c:pt>
                <c:pt idx="104">
                  <c:v>208000</c:v>
                </c:pt>
                <c:pt idx="105">
                  <c:v>210000</c:v>
                </c:pt>
                <c:pt idx="106">
                  <c:v>212000</c:v>
                </c:pt>
                <c:pt idx="107">
                  <c:v>214000</c:v>
                </c:pt>
                <c:pt idx="108">
                  <c:v>216000</c:v>
                </c:pt>
                <c:pt idx="109">
                  <c:v>218000</c:v>
                </c:pt>
                <c:pt idx="110">
                  <c:v>220000</c:v>
                </c:pt>
                <c:pt idx="111">
                  <c:v>222000</c:v>
                </c:pt>
                <c:pt idx="112">
                  <c:v>224000</c:v>
                </c:pt>
                <c:pt idx="113">
                  <c:v>226000</c:v>
                </c:pt>
                <c:pt idx="114">
                  <c:v>228000</c:v>
                </c:pt>
                <c:pt idx="115">
                  <c:v>230000</c:v>
                </c:pt>
                <c:pt idx="116">
                  <c:v>232000</c:v>
                </c:pt>
                <c:pt idx="117">
                  <c:v>234000</c:v>
                </c:pt>
                <c:pt idx="118">
                  <c:v>236000</c:v>
                </c:pt>
                <c:pt idx="119">
                  <c:v>238000</c:v>
                </c:pt>
                <c:pt idx="120">
                  <c:v>240000</c:v>
                </c:pt>
                <c:pt idx="121">
                  <c:v>242000</c:v>
                </c:pt>
                <c:pt idx="122">
                  <c:v>244000</c:v>
                </c:pt>
                <c:pt idx="123">
                  <c:v>246000</c:v>
                </c:pt>
                <c:pt idx="124">
                  <c:v>248000</c:v>
                </c:pt>
                <c:pt idx="125">
                  <c:v>250000</c:v>
                </c:pt>
                <c:pt idx="126">
                  <c:v>252000</c:v>
                </c:pt>
                <c:pt idx="127">
                  <c:v>254000</c:v>
                </c:pt>
                <c:pt idx="128">
                  <c:v>256000</c:v>
                </c:pt>
                <c:pt idx="129">
                  <c:v>258000</c:v>
                </c:pt>
                <c:pt idx="130">
                  <c:v>260000</c:v>
                </c:pt>
                <c:pt idx="131">
                  <c:v>262000</c:v>
                </c:pt>
                <c:pt idx="132">
                  <c:v>264000</c:v>
                </c:pt>
                <c:pt idx="133">
                  <c:v>266000</c:v>
                </c:pt>
                <c:pt idx="134">
                  <c:v>268000</c:v>
                </c:pt>
                <c:pt idx="135">
                  <c:v>270000</c:v>
                </c:pt>
                <c:pt idx="136">
                  <c:v>272000</c:v>
                </c:pt>
                <c:pt idx="137">
                  <c:v>274000</c:v>
                </c:pt>
                <c:pt idx="138">
                  <c:v>276000</c:v>
                </c:pt>
                <c:pt idx="139">
                  <c:v>278000</c:v>
                </c:pt>
                <c:pt idx="140">
                  <c:v>280000</c:v>
                </c:pt>
                <c:pt idx="141">
                  <c:v>282000</c:v>
                </c:pt>
                <c:pt idx="142">
                  <c:v>284000</c:v>
                </c:pt>
                <c:pt idx="143">
                  <c:v>286000</c:v>
                </c:pt>
                <c:pt idx="144">
                  <c:v>288000</c:v>
                </c:pt>
                <c:pt idx="145">
                  <c:v>290000</c:v>
                </c:pt>
                <c:pt idx="146">
                  <c:v>292000</c:v>
                </c:pt>
                <c:pt idx="147">
                  <c:v>294000</c:v>
                </c:pt>
                <c:pt idx="148">
                  <c:v>296000</c:v>
                </c:pt>
                <c:pt idx="149">
                  <c:v>298000</c:v>
                </c:pt>
                <c:pt idx="150">
                  <c:v>300000</c:v>
                </c:pt>
                <c:pt idx="151">
                  <c:v>302000</c:v>
                </c:pt>
                <c:pt idx="152">
                  <c:v>304000</c:v>
                </c:pt>
                <c:pt idx="153">
                  <c:v>306000</c:v>
                </c:pt>
                <c:pt idx="154">
                  <c:v>308000</c:v>
                </c:pt>
                <c:pt idx="155">
                  <c:v>310000</c:v>
                </c:pt>
                <c:pt idx="156">
                  <c:v>312000</c:v>
                </c:pt>
                <c:pt idx="157">
                  <c:v>314000</c:v>
                </c:pt>
                <c:pt idx="158">
                  <c:v>316000</c:v>
                </c:pt>
                <c:pt idx="159">
                  <c:v>318000</c:v>
                </c:pt>
                <c:pt idx="160">
                  <c:v>320000</c:v>
                </c:pt>
                <c:pt idx="161">
                  <c:v>322000</c:v>
                </c:pt>
                <c:pt idx="162">
                  <c:v>324000</c:v>
                </c:pt>
                <c:pt idx="163">
                  <c:v>326000</c:v>
                </c:pt>
                <c:pt idx="164">
                  <c:v>328000</c:v>
                </c:pt>
                <c:pt idx="165">
                  <c:v>330000</c:v>
                </c:pt>
                <c:pt idx="166">
                  <c:v>332000</c:v>
                </c:pt>
                <c:pt idx="167">
                  <c:v>334000</c:v>
                </c:pt>
                <c:pt idx="168">
                  <c:v>336000</c:v>
                </c:pt>
                <c:pt idx="169">
                  <c:v>338000</c:v>
                </c:pt>
                <c:pt idx="170">
                  <c:v>340000</c:v>
                </c:pt>
                <c:pt idx="171">
                  <c:v>342000</c:v>
                </c:pt>
                <c:pt idx="172">
                  <c:v>344000</c:v>
                </c:pt>
                <c:pt idx="173">
                  <c:v>346000</c:v>
                </c:pt>
                <c:pt idx="174">
                  <c:v>348000</c:v>
                </c:pt>
                <c:pt idx="175">
                  <c:v>350000</c:v>
                </c:pt>
                <c:pt idx="176">
                  <c:v>352000</c:v>
                </c:pt>
                <c:pt idx="177">
                  <c:v>354000</c:v>
                </c:pt>
                <c:pt idx="178">
                  <c:v>356000</c:v>
                </c:pt>
                <c:pt idx="179">
                  <c:v>358000</c:v>
                </c:pt>
                <c:pt idx="180">
                  <c:v>360000</c:v>
                </c:pt>
                <c:pt idx="181">
                  <c:v>362000</c:v>
                </c:pt>
                <c:pt idx="182">
                  <c:v>364000</c:v>
                </c:pt>
                <c:pt idx="183">
                  <c:v>366000</c:v>
                </c:pt>
                <c:pt idx="184">
                  <c:v>368000</c:v>
                </c:pt>
                <c:pt idx="185">
                  <c:v>370000</c:v>
                </c:pt>
                <c:pt idx="186">
                  <c:v>372000</c:v>
                </c:pt>
                <c:pt idx="187">
                  <c:v>374000</c:v>
                </c:pt>
                <c:pt idx="188">
                  <c:v>376000</c:v>
                </c:pt>
                <c:pt idx="189">
                  <c:v>378000</c:v>
                </c:pt>
                <c:pt idx="190">
                  <c:v>380000</c:v>
                </c:pt>
                <c:pt idx="191">
                  <c:v>382000</c:v>
                </c:pt>
                <c:pt idx="192">
                  <c:v>384000</c:v>
                </c:pt>
                <c:pt idx="193">
                  <c:v>386000</c:v>
                </c:pt>
                <c:pt idx="194">
                  <c:v>388000</c:v>
                </c:pt>
                <c:pt idx="195">
                  <c:v>390000</c:v>
                </c:pt>
                <c:pt idx="196">
                  <c:v>392000</c:v>
                </c:pt>
                <c:pt idx="197">
                  <c:v>394000</c:v>
                </c:pt>
                <c:pt idx="198">
                  <c:v>396000</c:v>
                </c:pt>
                <c:pt idx="199">
                  <c:v>398000</c:v>
                </c:pt>
                <c:pt idx="200">
                  <c:v>400000</c:v>
                </c:pt>
                <c:pt idx="201">
                  <c:v>402000</c:v>
                </c:pt>
                <c:pt idx="202">
                  <c:v>404000</c:v>
                </c:pt>
                <c:pt idx="203">
                  <c:v>406000</c:v>
                </c:pt>
                <c:pt idx="204">
                  <c:v>408000</c:v>
                </c:pt>
                <c:pt idx="205">
                  <c:v>410000</c:v>
                </c:pt>
                <c:pt idx="206">
                  <c:v>412000</c:v>
                </c:pt>
                <c:pt idx="207">
                  <c:v>414000</c:v>
                </c:pt>
                <c:pt idx="208">
                  <c:v>416000</c:v>
                </c:pt>
                <c:pt idx="209">
                  <c:v>418000</c:v>
                </c:pt>
                <c:pt idx="210">
                  <c:v>420000</c:v>
                </c:pt>
                <c:pt idx="211">
                  <c:v>422000</c:v>
                </c:pt>
                <c:pt idx="212">
                  <c:v>424000</c:v>
                </c:pt>
                <c:pt idx="213">
                  <c:v>426000</c:v>
                </c:pt>
                <c:pt idx="214">
                  <c:v>428000</c:v>
                </c:pt>
                <c:pt idx="215">
                  <c:v>430000</c:v>
                </c:pt>
                <c:pt idx="216">
                  <c:v>432000</c:v>
                </c:pt>
                <c:pt idx="217">
                  <c:v>434000</c:v>
                </c:pt>
                <c:pt idx="218">
                  <c:v>436000</c:v>
                </c:pt>
                <c:pt idx="219">
                  <c:v>438000</c:v>
                </c:pt>
                <c:pt idx="220">
                  <c:v>440000</c:v>
                </c:pt>
                <c:pt idx="221">
                  <c:v>442000</c:v>
                </c:pt>
                <c:pt idx="222">
                  <c:v>444000</c:v>
                </c:pt>
                <c:pt idx="223">
                  <c:v>446000</c:v>
                </c:pt>
                <c:pt idx="224">
                  <c:v>448000</c:v>
                </c:pt>
                <c:pt idx="225">
                  <c:v>450000</c:v>
                </c:pt>
                <c:pt idx="226">
                  <c:v>452000</c:v>
                </c:pt>
                <c:pt idx="227">
                  <c:v>454000</c:v>
                </c:pt>
                <c:pt idx="228">
                  <c:v>456000</c:v>
                </c:pt>
                <c:pt idx="229">
                  <c:v>458000</c:v>
                </c:pt>
                <c:pt idx="230">
                  <c:v>460000</c:v>
                </c:pt>
                <c:pt idx="231">
                  <c:v>462000</c:v>
                </c:pt>
                <c:pt idx="232">
                  <c:v>464000</c:v>
                </c:pt>
                <c:pt idx="233">
                  <c:v>466000</c:v>
                </c:pt>
                <c:pt idx="234">
                  <c:v>468000</c:v>
                </c:pt>
                <c:pt idx="235">
                  <c:v>470000</c:v>
                </c:pt>
                <c:pt idx="236">
                  <c:v>472000</c:v>
                </c:pt>
                <c:pt idx="237">
                  <c:v>474000</c:v>
                </c:pt>
                <c:pt idx="238">
                  <c:v>476000</c:v>
                </c:pt>
                <c:pt idx="239">
                  <c:v>478000</c:v>
                </c:pt>
                <c:pt idx="240">
                  <c:v>480000</c:v>
                </c:pt>
                <c:pt idx="241">
                  <c:v>482000</c:v>
                </c:pt>
                <c:pt idx="242">
                  <c:v>484000</c:v>
                </c:pt>
                <c:pt idx="243">
                  <c:v>486000</c:v>
                </c:pt>
                <c:pt idx="244">
                  <c:v>488000</c:v>
                </c:pt>
                <c:pt idx="245">
                  <c:v>490000</c:v>
                </c:pt>
                <c:pt idx="246">
                  <c:v>492000</c:v>
                </c:pt>
                <c:pt idx="247">
                  <c:v>494000</c:v>
                </c:pt>
                <c:pt idx="248">
                  <c:v>496000</c:v>
                </c:pt>
                <c:pt idx="249">
                  <c:v>498000</c:v>
                </c:pt>
                <c:pt idx="250">
                  <c:v>500000</c:v>
                </c:pt>
                <c:pt idx="251">
                  <c:v>502000</c:v>
                </c:pt>
                <c:pt idx="252">
                  <c:v>504000</c:v>
                </c:pt>
                <c:pt idx="253">
                  <c:v>506000</c:v>
                </c:pt>
                <c:pt idx="254">
                  <c:v>508000</c:v>
                </c:pt>
                <c:pt idx="255">
                  <c:v>510000</c:v>
                </c:pt>
                <c:pt idx="256">
                  <c:v>512000</c:v>
                </c:pt>
                <c:pt idx="257">
                  <c:v>514000</c:v>
                </c:pt>
                <c:pt idx="258">
                  <c:v>516000</c:v>
                </c:pt>
                <c:pt idx="259">
                  <c:v>518000</c:v>
                </c:pt>
                <c:pt idx="260">
                  <c:v>520000</c:v>
                </c:pt>
                <c:pt idx="261">
                  <c:v>522000</c:v>
                </c:pt>
                <c:pt idx="262">
                  <c:v>524000</c:v>
                </c:pt>
                <c:pt idx="263">
                  <c:v>526000</c:v>
                </c:pt>
                <c:pt idx="264">
                  <c:v>528000</c:v>
                </c:pt>
                <c:pt idx="265">
                  <c:v>530000</c:v>
                </c:pt>
                <c:pt idx="266">
                  <c:v>532000</c:v>
                </c:pt>
                <c:pt idx="267">
                  <c:v>534000</c:v>
                </c:pt>
                <c:pt idx="268">
                  <c:v>536000</c:v>
                </c:pt>
                <c:pt idx="269">
                  <c:v>538000</c:v>
                </c:pt>
                <c:pt idx="270">
                  <c:v>540000</c:v>
                </c:pt>
                <c:pt idx="271">
                  <c:v>542000</c:v>
                </c:pt>
                <c:pt idx="272">
                  <c:v>544000</c:v>
                </c:pt>
                <c:pt idx="273">
                  <c:v>546000</c:v>
                </c:pt>
                <c:pt idx="274">
                  <c:v>548000</c:v>
                </c:pt>
                <c:pt idx="275">
                  <c:v>550000</c:v>
                </c:pt>
                <c:pt idx="276">
                  <c:v>552000</c:v>
                </c:pt>
                <c:pt idx="277">
                  <c:v>554000</c:v>
                </c:pt>
                <c:pt idx="278">
                  <c:v>556000</c:v>
                </c:pt>
                <c:pt idx="279">
                  <c:v>558000</c:v>
                </c:pt>
                <c:pt idx="280">
                  <c:v>560000</c:v>
                </c:pt>
                <c:pt idx="281">
                  <c:v>562000</c:v>
                </c:pt>
                <c:pt idx="282">
                  <c:v>564000</c:v>
                </c:pt>
                <c:pt idx="283">
                  <c:v>566000</c:v>
                </c:pt>
                <c:pt idx="284">
                  <c:v>568000</c:v>
                </c:pt>
                <c:pt idx="285">
                  <c:v>570000</c:v>
                </c:pt>
                <c:pt idx="286">
                  <c:v>572000</c:v>
                </c:pt>
                <c:pt idx="287">
                  <c:v>574000</c:v>
                </c:pt>
                <c:pt idx="288">
                  <c:v>576000</c:v>
                </c:pt>
                <c:pt idx="289">
                  <c:v>578000</c:v>
                </c:pt>
                <c:pt idx="290">
                  <c:v>580000</c:v>
                </c:pt>
                <c:pt idx="291">
                  <c:v>582000</c:v>
                </c:pt>
                <c:pt idx="292">
                  <c:v>584000</c:v>
                </c:pt>
                <c:pt idx="293">
                  <c:v>586000</c:v>
                </c:pt>
                <c:pt idx="294">
                  <c:v>588000</c:v>
                </c:pt>
                <c:pt idx="295">
                  <c:v>590000</c:v>
                </c:pt>
                <c:pt idx="296">
                  <c:v>592000</c:v>
                </c:pt>
                <c:pt idx="297">
                  <c:v>594000</c:v>
                </c:pt>
                <c:pt idx="298">
                  <c:v>596000</c:v>
                </c:pt>
                <c:pt idx="299">
                  <c:v>598000</c:v>
                </c:pt>
                <c:pt idx="300">
                  <c:v>600000</c:v>
                </c:pt>
                <c:pt idx="301">
                  <c:v>602000</c:v>
                </c:pt>
                <c:pt idx="302">
                  <c:v>604000</c:v>
                </c:pt>
                <c:pt idx="303">
                  <c:v>606000</c:v>
                </c:pt>
                <c:pt idx="304">
                  <c:v>608000</c:v>
                </c:pt>
                <c:pt idx="305">
                  <c:v>610000</c:v>
                </c:pt>
                <c:pt idx="306">
                  <c:v>612000</c:v>
                </c:pt>
                <c:pt idx="307">
                  <c:v>614000</c:v>
                </c:pt>
                <c:pt idx="308">
                  <c:v>616000</c:v>
                </c:pt>
                <c:pt idx="309">
                  <c:v>618000</c:v>
                </c:pt>
                <c:pt idx="310">
                  <c:v>620000</c:v>
                </c:pt>
                <c:pt idx="311">
                  <c:v>622000</c:v>
                </c:pt>
                <c:pt idx="312">
                  <c:v>624000</c:v>
                </c:pt>
                <c:pt idx="313">
                  <c:v>626000</c:v>
                </c:pt>
                <c:pt idx="314">
                  <c:v>628000</c:v>
                </c:pt>
                <c:pt idx="315">
                  <c:v>630000</c:v>
                </c:pt>
                <c:pt idx="316">
                  <c:v>632000</c:v>
                </c:pt>
                <c:pt idx="317">
                  <c:v>634000</c:v>
                </c:pt>
                <c:pt idx="318">
                  <c:v>636000</c:v>
                </c:pt>
                <c:pt idx="319">
                  <c:v>638000</c:v>
                </c:pt>
                <c:pt idx="320">
                  <c:v>640000</c:v>
                </c:pt>
                <c:pt idx="321">
                  <c:v>642000</c:v>
                </c:pt>
                <c:pt idx="322">
                  <c:v>644000</c:v>
                </c:pt>
                <c:pt idx="323">
                  <c:v>646000</c:v>
                </c:pt>
                <c:pt idx="324">
                  <c:v>648000</c:v>
                </c:pt>
                <c:pt idx="325">
                  <c:v>650000</c:v>
                </c:pt>
                <c:pt idx="326">
                  <c:v>652000</c:v>
                </c:pt>
                <c:pt idx="327">
                  <c:v>654000</c:v>
                </c:pt>
                <c:pt idx="328">
                  <c:v>656000</c:v>
                </c:pt>
                <c:pt idx="329">
                  <c:v>658000</c:v>
                </c:pt>
                <c:pt idx="330">
                  <c:v>660000</c:v>
                </c:pt>
                <c:pt idx="331">
                  <c:v>662000</c:v>
                </c:pt>
                <c:pt idx="332">
                  <c:v>664000</c:v>
                </c:pt>
                <c:pt idx="333">
                  <c:v>666000</c:v>
                </c:pt>
                <c:pt idx="334">
                  <c:v>668000</c:v>
                </c:pt>
                <c:pt idx="335">
                  <c:v>670000</c:v>
                </c:pt>
                <c:pt idx="336">
                  <c:v>672000</c:v>
                </c:pt>
                <c:pt idx="337">
                  <c:v>674000</c:v>
                </c:pt>
                <c:pt idx="338">
                  <c:v>676000</c:v>
                </c:pt>
                <c:pt idx="339">
                  <c:v>678000</c:v>
                </c:pt>
                <c:pt idx="340">
                  <c:v>680000</c:v>
                </c:pt>
                <c:pt idx="341">
                  <c:v>682000</c:v>
                </c:pt>
                <c:pt idx="342">
                  <c:v>684000</c:v>
                </c:pt>
                <c:pt idx="343">
                  <c:v>686000</c:v>
                </c:pt>
                <c:pt idx="344">
                  <c:v>688000</c:v>
                </c:pt>
                <c:pt idx="345">
                  <c:v>690000</c:v>
                </c:pt>
                <c:pt idx="346">
                  <c:v>692000</c:v>
                </c:pt>
                <c:pt idx="347">
                  <c:v>694000</c:v>
                </c:pt>
                <c:pt idx="348">
                  <c:v>696000</c:v>
                </c:pt>
                <c:pt idx="349">
                  <c:v>698000</c:v>
                </c:pt>
                <c:pt idx="350">
                  <c:v>700000</c:v>
                </c:pt>
                <c:pt idx="351">
                  <c:v>702000</c:v>
                </c:pt>
                <c:pt idx="352">
                  <c:v>704000</c:v>
                </c:pt>
                <c:pt idx="353">
                  <c:v>706000</c:v>
                </c:pt>
                <c:pt idx="354">
                  <c:v>708000</c:v>
                </c:pt>
                <c:pt idx="355">
                  <c:v>710000</c:v>
                </c:pt>
                <c:pt idx="356">
                  <c:v>712000</c:v>
                </c:pt>
                <c:pt idx="357">
                  <c:v>714000</c:v>
                </c:pt>
                <c:pt idx="358">
                  <c:v>716000</c:v>
                </c:pt>
                <c:pt idx="359">
                  <c:v>718000</c:v>
                </c:pt>
                <c:pt idx="360">
                  <c:v>720000</c:v>
                </c:pt>
                <c:pt idx="361">
                  <c:v>722000</c:v>
                </c:pt>
                <c:pt idx="362">
                  <c:v>724000</c:v>
                </c:pt>
                <c:pt idx="363">
                  <c:v>726000</c:v>
                </c:pt>
                <c:pt idx="364">
                  <c:v>728000</c:v>
                </c:pt>
                <c:pt idx="365">
                  <c:v>730000</c:v>
                </c:pt>
                <c:pt idx="366">
                  <c:v>732000</c:v>
                </c:pt>
                <c:pt idx="367">
                  <c:v>734000</c:v>
                </c:pt>
                <c:pt idx="368">
                  <c:v>736000</c:v>
                </c:pt>
                <c:pt idx="369">
                  <c:v>738000</c:v>
                </c:pt>
                <c:pt idx="370">
                  <c:v>740000</c:v>
                </c:pt>
                <c:pt idx="371">
                  <c:v>742000</c:v>
                </c:pt>
                <c:pt idx="372">
                  <c:v>744000</c:v>
                </c:pt>
                <c:pt idx="373">
                  <c:v>746000</c:v>
                </c:pt>
                <c:pt idx="374">
                  <c:v>748000</c:v>
                </c:pt>
                <c:pt idx="375">
                  <c:v>750000</c:v>
                </c:pt>
                <c:pt idx="376">
                  <c:v>752000</c:v>
                </c:pt>
                <c:pt idx="377">
                  <c:v>754000</c:v>
                </c:pt>
                <c:pt idx="378">
                  <c:v>756000</c:v>
                </c:pt>
                <c:pt idx="379">
                  <c:v>758000</c:v>
                </c:pt>
                <c:pt idx="380">
                  <c:v>760000</c:v>
                </c:pt>
                <c:pt idx="381">
                  <c:v>762000</c:v>
                </c:pt>
                <c:pt idx="382">
                  <c:v>764000</c:v>
                </c:pt>
                <c:pt idx="383">
                  <c:v>766000</c:v>
                </c:pt>
                <c:pt idx="384">
                  <c:v>768000</c:v>
                </c:pt>
                <c:pt idx="385">
                  <c:v>770000</c:v>
                </c:pt>
                <c:pt idx="386">
                  <c:v>772000</c:v>
                </c:pt>
                <c:pt idx="387">
                  <c:v>774000</c:v>
                </c:pt>
                <c:pt idx="388">
                  <c:v>776000</c:v>
                </c:pt>
                <c:pt idx="389">
                  <c:v>778000</c:v>
                </c:pt>
                <c:pt idx="390">
                  <c:v>780000</c:v>
                </c:pt>
                <c:pt idx="391">
                  <c:v>782000</c:v>
                </c:pt>
                <c:pt idx="392">
                  <c:v>784000</c:v>
                </c:pt>
                <c:pt idx="393">
                  <c:v>786000</c:v>
                </c:pt>
                <c:pt idx="394">
                  <c:v>788000</c:v>
                </c:pt>
                <c:pt idx="395">
                  <c:v>790000</c:v>
                </c:pt>
                <c:pt idx="396">
                  <c:v>792000</c:v>
                </c:pt>
                <c:pt idx="397">
                  <c:v>794000</c:v>
                </c:pt>
                <c:pt idx="398">
                  <c:v>796000</c:v>
                </c:pt>
                <c:pt idx="399">
                  <c:v>798000</c:v>
                </c:pt>
                <c:pt idx="400">
                  <c:v>800000</c:v>
                </c:pt>
                <c:pt idx="401">
                  <c:v>802000</c:v>
                </c:pt>
                <c:pt idx="402">
                  <c:v>804000</c:v>
                </c:pt>
                <c:pt idx="403">
                  <c:v>806000</c:v>
                </c:pt>
                <c:pt idx="404">
                  <c:v>808000</c:v>
                </c:pt>
                <c:pt idx="405">
                  <c:v>810000</c:v>
                </c:pt>
                <c:pt idx="406">
                  <c:v>812000</c:v>
                </c:pt>
                <c:pt idx="407">
                  <c:v>814000</c:v>
                </c:pt>
                <c:pt idx="408">
                  <c:v>816000</c:v>
                </c:pt>
                <c:pt idx="409">
                  <c:v>818000</c:v>
                </c:pt>
                <c:pt idx="410">
                  <c:v>820000</c:v>
                </c:pt>
                <c:pt idx="411">
                  <c:v>822000</c:v>
                </c:pt>
                <c:pt idx="412">
                  <c:v>824000</c:v>
                </c:pt>
                <c:pt idx="413">
                  <c:v>826000</c:v>
                </c:pt>
                <c:pt idx="414">
                  <c:v>828000</c:v>
                </c:pt>
                <c:pt idx="415">
                  <c:v>830000</c:v>
                </c:pt>
                <c:pt idx="416">
                  <c:v>832000</c:v>
                </c:pt>
                <c:pt idx="417">
                  <c:v>834000</c:v>
                </c:pt>
                <c:pt idx="418">
                  <c:v>836000</c:v>
                </c:pt>
                <c:pt idx="419">
                  <c:v>838000</c:v>
                </c:pt>
                <c:pt idx="420">
                  <c:v>840000</c:v>
                </c:pt>
                <c:pt idx="421">
                  <c:v>842000</c:v>
                </c:pt>
                <c:pt idx="422">
                  <c:v>844000</c:v>
                </c:pt>
                <c:pt idx="423">
                  <c:v>846000</c:v>
                </c:pt>
                <c:pt idx="424">
                  <c:v>848000</c:v>
                </c:pt>
                <c:pt idx="425">
                  <c:v>850000</c:v>
                </c:pt>
                <c:pt idx="426">
                  <c:v>852000</c:v>
                </c:pt>
                <c:pt idx="427">
                  <c:v>854000</c:v>
                </c:pt>
                <c:pt idx="428">
                  <c:v>856000</c:v>
                </c:pt>
                <c:pt idx="429">
                  <c:v>858000</c:v>
                </c:pt>
                <c:pt idx="430">
                  <c:v>860000</c:v>
                </c:pt>
                <c:pt idx="431">
                  <c:v>862000</c:v>
                </c:pt>
                <c:pt idx="432">
                  <c:v>864000</c:v>
                </c:pt>
                <c:pt idx="433">
                  <c:v>866000</c:v>
                </c:pt>
                <c:pt idx="434">
                  <c:v>868000</c:v>
                </c:pt>
                <c:pt idx="435">
                  <c:v>870000</c:v>
                </c:pt>
                <c:pt idx="436">
                  <c:v>872000</c:v>
                </c:pt>
                <c:pt idx="437">
                  <c:v>874000</c:v>
                </c:pt>
                <c:pt idx="438">
                  <c:v>876000</c:v>
                </c:pt>
                <c:pt idx="439">
                  <c:v>878000</c:v>
                </c:pt>
                <c:pt idx="440">
                  <c:v>880000</c:v>
                </c:pt>
                <c:pt idx="441">
                  <c:v>882000</c:v>
                </c:pt>
                <c:pt idx="442">
                  <c:v>884000</c:v>
                </c:pt>
                <c:pt idx="443">
                  <c:v>886000</c:v>
                </c:pt>
                <c:pt idx="444">
                  <c:v>888000</c:v>
                </c:pt>
                <c:pt idx="445">
                  <c:v>890000</c:v>
                </c:pt>
                <c:pt idx="446">
                  <c:v>892000</c:v>
                </c:pt>
                <c:pt idx="447">
                  <c:v>894000</c:v>
                </c:pt>
                <c:pt idx="448">
                  <c:v>896000</c:v>
                </c:pt>
                <c:pt idx="449">
                  <c:v>898000</c:v>
                </c:pt>
                <c:pt idx="450">
                  <c:v>900000</c:v>
                </c:pt>
                <c:pt idx="451">
                  <c:v>902000</c:v>
                </c:pt>
                <c:pt idx="452">
                  <c:v>904000</c:v>
                </c:pt>
                <c:pt idx="453">
                  <c:v>906000</c:v>
                </c:pt>
                <c:pt idx="454">
                  <c:v>908000</c:v>
                </c:pt>
                <c:pt idx="455">
                  <c:v>910000</c:v>
                </c:pt>
                <c:pt idx="456">
                  <c:v>912000</c:v>
                </c:pt>
                <c:pt idx="457">
                  <c:v>914000</c:v>
                </c:pt>
                <c:pt idx="458">
                  <c:v>916000</c:v>
                </c:pt>
                <c:pt idx="459">
                  <c:v>918000</c:v>
                </c:pt>
                <c:pt idx="460">
                  <c:v>920000</c:v>
                </c:pt>
                <c:pt idx="461">
                  <c:v>922000</c:v>
                </c:pt>
                <c:pt idx="462">
                  <c:v>924000</c:v>
                </c:pt>
                <c:pt idx="463">
                  <c:v>926000</c:v>
                </c:pt>
                <c:pt idx="464">
                  <c:v>928000</c:v>
                </c:pt>
                <c:pt idx="465">
                  <c:v>930000</c:v>
                </c:pt>
                <c:pt idx="466">
                  <c:v>932000</c:v>
                </c:pt>
                <c:pt idx="467">
                  <c:v>934000</c:v>
                </c:pt>
                <c:pt idx="468">
                  <c:v>936000</c:v>
                </c:pt>
                <c:pt idx="469">
                  <c:v>938000</c:v>
                </c:pt>
                <c:pt idx="470">
                  <c:v>940000</c:v>
                </c:pt>
                <c:pt idx="471">
                  <c:v>942000</c:v>
                </c:pt>
                <c:pt idx="472">
                  <c:v>944000</c:v>
                </c:pt>
                <c:pt idx="473">
                  <c:v>946000</c:v>
                </c:pt>
                <c:pt idx="474">
                  <c:v>948000</c:v>
                </c:pt>
                <c:pt idx="475">
                  <c:v>950000</c:v>
                </c:pt>
                <c:pt idx="476">
                  <c:v>952000</c:v>
                </c:pt>
                <c:pt idx="477">
                  <c:v>954000</c:v>
                </c:pt>
                <c:pt idx="478">
                  <c:v>956000</c:v>
                </c:pt>
                <c:pt idx="479">
                  <c:v>958000</c:v>
                </c:pt>
                <c:pt idx="480">
                  <c:v>960000</c:v>
                </c:pt>
                <c:pt idx="481">
                  <c:v>962000</c:v>
                </c:pt>
                <c:pt idx="482">
                  <c:v>964000</c:v>
                </c:pt>
                <c:pt idx="483">
                  <c:v>966000</c:v>
                </c:pt>
                <c:pt idx="484">
                  <c:v>968000</c:v>
                </c:pt>
                <c:pt idx="485">
                  <c:v>970000</c:v>
                </c:pt>
                <c:pt idx="486">
                  <c:v>972000</c:v>
                </c:pt>
                <c:pt idx="487">
                  <c:v>974000</c:v>
                </c:pt>
                <c:pt idx="488">
                  <c:v>976000</c:v>
                </c:pt>
                <c:pt idx="489">
                  <c:v>978000</c:v>
                </c:pt>
                <c:pt idx="490">
                  <c:v>980000</c:v>
                </c:pt>
                <c:pt idx="491">
                  <c:v>982000</c:v>
                </c:pt>
                <c:pt idx="492">
                  <c:v>984000</c:v>
                </c:pt>
                <c:pt idx="493">
                  <c:v>986000</c:v>
                </c:pt>
                <c:pt idx="494">
                  <c:v>988000</c:v>
                </c:pt>
                <c:pt idx="495">
                  <c:v>990000</c:v>
                </c:pt>
                <c:pt idx="496">
                  <c:v>992000</c:v>
                </c:pt>
                <c:pt idx="497">
                  <c:v>994000</c:v>
                </c:pt>
                <c:pt idx="498">
                  <c:v>996000</c:v>
                </c:pt>
                <c:pt idx="499">
                  <c:v>998000</c:v>
                </c:pt>
                <c:pt idx="500">
                  <c:v>1000000</c:v>
                </c:pt>
              </c:numCache>
            </c:numRef>
          </c:xVal>
          <c:yVal>
            <c:numRef>
              <c:f>gcc!$B$2:$B$502</c:f>
              <c:numCache>
                <c:formatCode>General</c:formatCode>
                <c:ptCount val="501"/>
                <c:pt idx="0">
                  <c:v>2.5</c:v>
                </c:pt>
                <c:pt idx="1">
                  <c:v>1.4184399999999999</c:v>
                </c:pt>
                <c:pt idx="2">
                  <c:v>1.95312</c:v>
                </c:pt>
                <c:pt idx="3">
                  <c:v>1.90476</c:v>
                </c:pt>
                <c:pt idx="4">
                  <c:v>1.9084000000000001</c:v>
                </c:pt>
                <c:pt idx="5">
                  <c:v>1.6920500000000001</c:v>
                </c:pt>
                <c:pt idx="6">
                  <c:v>1.1990400000000001</c:v>
                </c:pt>
                <c:pt idx="7">
                  <c:v>1.18483</c:v>
                </c:pt>
                <c:pt idx="8">
                  <c:v>0.76045600000000002</c:v>
                </c:pt>
                <c:pt idx="9">
                  <c:v>1.9230799999999999</c:v>
                </c:pt>
                <c:pt idx="10">
                  <c:v>1.2820499999999999</c:v>
                </c:pt>
                <c:pt idx="11">
                  <c:v>1.2658199999999999</c:v>
                </c:pt>
                <c:pt idx="12">
                  <c:v>1.2820499999999999</c:v>
                </c:pt>
                <c:pt idx="13">
                  <c:v>1.9230799999999999</c:v>
                </c:pt>
                <c:pt idx="14">
                  <c:v>0.76103500000000002</c:v>
                </c:pt>
                <c:pt idx="15">
                  <c:v>0.31585600000000003</c:v>
                </c:pt>
                <c:pt idx="16">
                  <c:v>2.2883300000000002</c:v>
                </c:pt>
                <c:pt idx="17">
                  <c:v>0.81367</c:v>
                </c:pt>
                <c:pt idx="18">
                  <c:v>1.4430000000000001</c:v>
                </c:pt>
                <c:pt idx="19">
                  <c:v>1.1600900000000001</c:v>
                </c:pt>
                <c:pt idx="20">
                  <c:v>0.64935100000000001</c:v>
                </c:pt>
                <c:pt idx="21">
                  <c:v>0.82713000000000003</c:v>
                </c:pt>
                <c:pt idx="22">
                  <c:v>2.5</c:v>
                </c:pt>
                <c:pt idx="23">
                  <c:v>2.4213100000000001</c:v>
                </c:pt>
                <c:pt idx="24">
                  <c:v>1.9011400000000001</c:v>
                </c:pt>
                <c:pt idx="25">
                  <c:v>1.9230799999999999</c:v>
                </c:pt>
                <c:pt idx="26">
                  <c:v>1.9230799999999999</c:v>
                </c:pt>
                <c:pt idx="27">
                  <c:v>1.0881400000000001</c:v>
                </c:pt>
                <c:pt idx="28">
                  <c:v>1.9230799999999999</c:v>
                </c:pt>
                <c:pt idx="29">
                  <c:v>1.9230799999999999</c:v>
                </c:pt>
                <c:pt idx="30">
                  <c:v>1.9230799999999999</c:v>
                </c:pt>
                <c:pt idx="31">
                  <c:v>1.9230799999999999</c:v>
                </c:pt>
                <c:pt idx="32">
                  <c:v>1.9230799999999999</c:v>
                </c:pt>
                <c:pt idx="33">
                  <c:v>1.9230799999999999</c:v>
                </c:pt>
                <c:pt idx="34">
                  <c:v>1.9230799999999999</c:v>
                </c:pt>
                <c:pt idx="35">
                  <c:v>2.2321399999999998</c:v>
                </c:pt>
                <c:pt idx="36">
                  <c:v>2.1692</c:v>
                </c:pt>
                <c:pt idx="37">
                  <c:v>1.9230799999999999</c:v>
                </c:pt>
                <c:pt idx="38">
                  <c:v>1.9230799999999999</c:v>
                </c:pt>
                <c:pt idx="39">
                  <c:v>1.9230799999999999</c:v>
                </c:pt>
                <c:pt idx="40">
                  <c:v>1.9230799999999999</c:v>
                </c:pt>
                <c:pt idx="41">
                  <c:v>1.9684999999999999</c:v>
                </c:pt>
                <c:pt idx="42">
                  <c:v>1.9230799999999999</c:v>
                </c:pt>
                <c:pt idx="43">
                  <c:v>1.9230799999999999</c:v>
                </c:pt>
                <c:pt idx="44">
                  <c:v>1.9230799999999999</c:v>
                </c:pt>
                <c:pt idx="45">
                  <c:v>1.9230799999999999</c:v>
                </c:pt>
                <c:pt idx="46">
                  <c:v>1.9230799999999999</c:v>
                </c:pt>
                <c:pt idx="47">
                  <c:v>2.01207</c:v>
                </c:pt>
                <c:pt idx="48">
                  <c:v>1.9646399999999999</c:v>
                </c:pt>
                <c:pt idx="49">
                  <c:v>2.3980800000000002</c:v>
                </c:pt>
                <c:pt idx="50">
                  <c:v>1.18483</c:v>
                </c:pt>
                <c:pt idx="51">
                  <c:v>1.18483</c:v>
                </c:pt>
                <c:pt idx="52">
                  <c:v>0.365097</c:v>
                </c:pt>
                <c:pt idx="53">
                  <c:v>0.84674000000000005</c:v>
                </c:pt>
                <c:pt idx="54">
                  <c:v>1.9230799999999999</c:v>
                </c:pt>
                <c:pt idx="55">
                  <c:v>1.1261300000000001</c:v>
                </c:pt>
                <c:pt idx="56">
                  <c:v>1.24844</c:v>
                </c:pt>
                <c:pt idx="57">
                  <c:v>1.2658199999999999</c:v>
                </c:pt>
                <c:pt idx="58">
                  <c:v>1.28535</c:v>
                </c:pt>
                <c:pt idx="59">
                  <c:v>0.65487899999999999</c:v>
                </c:pt>
                <c:pt idx="60">
                  <c:v>1.0718099999999999</c:v>
                </c:pt>
                <c:pt idx="61">
                  <c:v>1.0009999999999999</c:v>
                </c:pt>
                <c:pt idx="62">
                  <c:v>1.9230799999999999</c:v>
                </c:pt>
                <c:pt idx="63">
                  <c:v>1.44092</c:v>
                </c:pt>
                <c:pt idx="64">
                  <c:v>2.1929799999999999</c:v>
                </c:pt>
                <c:pt idx="65">
                  <c:v>1.49925</c:v>
                </c:pt>
                <c:pt idx="66">
                  <c:v>0.96431999999999995</c:v>
                </c:pt>
                <c:pt idx="67">
                  <c:v>1.3624000000000001</c:v>
                </c:pt>
                <c:pt idx="68">
                  <c:v>1.7331000000000001</c:v>
                </c:pt>
                <c:pt idx="69">
                  <c:v>2.34192</c:v>
                </c:pt>
                <c:pt idx="70">
                  <c:v>1.6666700000000001</c:v>
                </c:pt>
                <c:pt idx="71">
                  <c:v>0.91407700000000003</c:v>
                </c:pt>
                <c:pt idx="72">
                  <c:v>2.31481</c:v>
                </c:pt>
                <c:pt idx="73">
                  <c:v>1.8761699999999999</c:v>
                </c:pt>
                <c:pt idx="74">
                  <c:v>0.33422499999999999</c:v>
                </c:pt>
                <c:pt idx="75">
                  <c:v>1.6</c:v>
                </c:pt>
                <c:pt idx="76">
                  <c:v>1.7825299999999999</c:v>
                </c:pt>
                <c:pt idx="77">
                  <c:v>0.96618400000000004</c:v>
                </c:pt>
                <c:pt idx="78">
                  <c:v>0.78864400000000001</c:v>
                </c:pt>
                <c:pt idx="79">
                  <c:v>1.1454800000000001</c:v>
                </c:pt>
                <c:pt idx="80">
                  <c:v>1.0050300000000001</c:v>
                </c:pt>
                <c:pt idx="81">
                  <c:v>2.34192</c:v>
                </c:pt>
                <c:pt idx="82">
                  <c:v>2.4213100000000001</c:v>
                </c:pt>
                <c:pt idx="83">
                  <c:v>2.4271799999999999</c:v>
                </c:pt>
                <c:pt idx="84">
                  <c:v>1.62338</c:v>
                </c:pt>
                <c:pt idx="85">
                  <c:v>1.90476</c:v>
                </c:pt>
                <c:pt idx="86">
                  <c:v>1.54799</c:v>
                </c:pt>
                <c:pt idx="87">
                  <c:v>2.01613</c:v>
                </c:pt>
                <c:pt idx="88">
                  <c:v>0.475964</c:v>
                </c:pt>
                <c:pt idx="89">
                  <c:v>0.55710300000000001</c:v>
                </c:pt>
                <c:pt idx="90">
                  <c:v>1.18483</c:v>
                </c:pt>
                <c:pt idx="91">
                  <c:v>1.9230799999999999</c:v>
                </c:pt>
                <c:pt idx="92">
                  <c:v>0.46468399999999999</c:v>
                </c:pt>
                <c:pt idx="93">
                  <c:v>1.2690399999999999</c:v>
                </c:pt>
                <c:pt idx="94">
                  <c:v>1.2837000000000001</c:v>
                </c:pt>
                <c:pt idx="95">
                  <c:v>0.59808600000000001</c:v>
                </c:pt>
                <c:pt idx="96">
                  <c:v>1.9230799999999999</c:v>
                </c:pt>
                <c:pt idx="97">
                  <c:v>0.81900099999999998</c:v>
                </c:pt>
                <c:pt idx="98">
                  <c:v>0.56850500000000004</c:v>
                </c:pt>
                <c:pt idx="99">
                  <c:v>1.49701</c:v>
                </c:pt>
                <c:pt idx="100">
                  <c:v>0.73152899999999998</c:v>
                </c:pt>
                <c:pt idx="101">
                  <c:v>0.97087400000000001</c:v>
                </c:pt>
                <c:pt idx="102">
                  <c:v>0.27181300000000003</c:v>
                </c:pt>
                <c:pt idx="103">
                  <c:v>0.44208700000000001</c:v>
                </c:pt>
                <c:pt idx="104">
                  <c:v>2.5</c:v>
                </c:pt>
                <c:pt idx="105">
                  <c:v>2.5</c:v>
                </c:pt>
                <c:pt idx="106">
                  <c:v>2.4213100000000001</c:v>
                </c:pt>
                <c:pt idx="107">
                  <c:v>0.64557799999999999</c:v>
                </c:pt>
                <c:pt idx="108">
                  <c:v>1.9230799999999999</c:v>
                </c:pt>
                <c:pt idx="109">
                  <c:v>1.9230799999999999</c:v>
                </c:pt>
                <c:pt idx="110">
                  <c:v>1.10497</c:v>
                </c:pt>
                <c:pt idx="111">
                  <c:v>1.9230799999999999</c:v>
                </c:pt>
                <c:pt idx="112">
                  <c:v>1.9230799999999999</c:v>
                </c:pt>
                <c:pt idx="113">
                  <c:v>2.0661200000000002</c:v>
                </c:pt>
                <c:pt idx="114">
                  <c:v>1.9230799999999999</c:v>
                </c:pt>
                <c:pt idx="115">
                  <c:v>1.9230799999999999</c:v>
                </c:pt>
                <c:pt idx="116">
                  <c:v>1.9230799999999999</c:v>
                </c:pt>
                <c:pt idx="117">
                  <c:v>2.1739099999999998</c:v>
                </c:pt>
                <c:pt idx="118">
                  <c:v>1.9230799999999999</c:v>
                </c:pt>
                <c:pt idx="119">
                  <c:v>1.9230799999999999</c:v>
                </c:pt>
                <c:pt idx="120">
                  <c:v>1.9230799999999999</c:v>
                </c:pt>
                <c:pt idx="121">
                  <c:v>1.9230799999999999</c:v>
                </c:pt>
                <c:pt idx="122">
                  <c:v>1.9230799999999999</c:v>
                </c:pt>
                <c:pt idx="123">
                  <c:v>1.9230799999999999</c:v>
                </c:pt>
                <c:pt idx="124">
                  <c:v>1.9230799999999999</c:v>
                </c:pt>
                <c:pt idx="125">
                  <c:v>1.5337400000000001</c:v>
                </c:pt>
                <c:pt idx="126">
                  <c:v>1.5083</c:v>
                </c:pt>
                <c:pt idx="127">
                  <c:v>0.29036000000000001</c:v>
                </c:pt>
                <c:pt idx="128">
                  <c:v>0.28951900000000003</c:v>
                </c:pt>
                <c:pt idx="129">
                  <c:v>1.18483</c:v>
                </c:pt>
                <c:pt idx="130">
                  <c:v>0.95602299999999996</c:v>
                </c:pt>
                <c:pt idx="131">
                  <c:v>1.9230799999999999</c:v>
                </c:pt>
                <c:pt idx="132">
                  <c:v>1.1025400000000001</c:v>
                </c:pt>
                <c:pt idx="133">
                  <c:v>1.2121200000000001</c:v>
                </c:pt>
                <c:pt idx="134">
                  <c:v>1.2658199999999999</c:v>
                </c:pt>
                <c:pt idx="135">
                  <c:v>1.2886599999999999</c:v>
                </c:pt>
                <c:pt idx="136">
                  <c:v>0.68027199999999999</c:v>
                </c:pt>
                <c:pt idx="137">
                  <c:v>1.0121500000000001</c:v>
                </c:pt>
                <c:pt idx="138">
                  <c:v>1.3908199999999999</c:v>
                </c:pt>
                <c:pt idx="139">
                  <c:v>1.9230799999999999</c:v>
                </c:pt>
                <c:pt idx="140">
                  <c:v>0.61576399999999998</c:v>
                </c:pt>
                <c:pt idx="141">
                  <c:v>1.5060199999999999</c:v>
                </c:pt>
                <c:pt idx="142">
                  <c:v>1.0162599999999999</c:v>
                </c:pt>
                <c:pt idx="143">
                  <c:v>1.7793600000000001</c:v>
                </c:pt>
                <c:pt idx="144">
                  <c:v>1.57978</c:v>
                </c:pt>
                <c:pt idx="145">
                  <c:v>1.29199</c:v>
                </c:pt>
                <c:pt idx="146">
                  <c:v>1.3071900000000001</c:v>
                </c:pt>
                <c:pt idx="147">
                  <c:v>2.2675700000000001</c:v>
                </c:pt>
                <c:pt idx="148">
                  <c:v>1.61812</c:v>
                </c:pt>
                <c:pt idx="149">
                  <c:v>1.5673999999999999</c:v>
                </c:pt>
                <c:pt idx="150">
                  <c:v>1.12233</c:v>
                </c:pt>
                <c:pt idx="151">
                  <c:v>1.1299399999999999</c:v>
                </c:pt>
                <c:pt idx="152">
                  <c:v>0.95419799999999999</c:v>
                </c:pt>
                <c:pt idx="153">
                  <c:v>1.2033700000000001</c:v>
                </c:pt>
                <c:pt idx="154">
                  <c:v>0.47619</c:v>
                </c:pt>
                <c:pt idx="155">
                  <c:v>2.4213100000000001</c:v>
                </c:pt>
                <c:pt idx="156">
                  <c:v>2.5</c:v>
                </c:pt>
                <c:pt idx="157">
                  <c:v>2.4271799999999999</c:v>
                </c:pt>
                <c:pt idx="158">
                  <c:v>0.75643000000000005</c:v>
                </c:pt>
                <c:pt idx="159">
                  <c:v>0.77220100000000003</c:v>
                </c:pt>
                <c:pt idx="160">
                  <c:v>2.0661200000000002</c:v>
                </c:pt>
                <c:pt idx="161">
                  <c:v>2.1186400000000001</c:v>
                </c:pt>
                <c:pt idx="162">
                  <c:v>2.1644999999999999</c:v>
                </c:pt>
                <c:pt idx="163">
                  <c:v>1.90476</c:v>
                </c:pt>
                <c:pt idx="164">
                  <c:v>1.90476</c:v>
                </c:pt>
                <c:pt idx="165">
                  <c:v>1.18483</c:v>
                </c:pt>
                <c:pt idx="166">
                  <c:v>1.1990400000000001</c:v>
                </c:pt>
                <c:pt idx="167">
                  <c:v>0.99009899999999995</c:v>
                </c:pt>
                <c:pt idx="168">
                  <c:v>1.9230799999999999</c:v>
                </c:pt>
                <c:pt idx="169">
                  <c:v>1.2886599999999999</c:v>
                </c:pt>
                <c:pt idx="170">
                  <c:v>1.28041</c:v>
                </c:pt>
                <c:pt idx="171">
                  <c:v>1.2886599999999999</c:v>
                </c:pt>
                <c:pt idx="172">
                  <c:v>1.9230799999999999</c:v>
                </c:pt>
                <c:pt idx="173">
                  <c:v>1.2642199999999999</c:v>
                </c:pt>
                <c:pt idx="174">
                  <c:v>1.5361</c:v>
                </c:pt>
                <c:pt idx="175">
                  <c:v>0.33489600000000003</c:v>
                </c:pt>
                <c:pt idx="176">
                  <c:v>1.11483</c:v>
                </c:pt>
                <c:pt idx="177">
                  <c:v>1.0604499999999999</c:v>
                </c:pt>
                <c:pt idx="178">
                  <c:v>0.56915199999999999</c:v>
                </c:pt>
                <c:pt idx="179">
                  <c:v>0.84674000000000005</c:v>
                </c:pt>
                <c:pt idx="180">
                  <c:v>0.86355800000000005</c:v>
                </c:pt>
                <c:pt idx="181">
                  <c:v>0.77339500000000005</c:v>
                </c:pt>
                <c:pt idx="182">
                  <c:v>0.718391</c:v>
                </c:pt>
                <c:pt idx="183">
                  <c:v>0.759301</c:v>
                </c:pt>
                <c:pt idx="184">
                  <c:v>0.69444399999999995</c:v>
                </c:pt>
                <c:pt idx="185">
                  <c:v>0.4995</c:v>
                </c:pt>
                <c:pt idx="186">
                  <c:v>0.61312100000000003</c:v>
                </c:pt>
                <c:pt idx="187">
                  <c:v>0.79808500000000004</c:v>
                </c:pt>
                <c:pt idx="188">
                  <c:v>0.86880999999999997</c:v>
                </c:pt>
                <c:pt idx="189">
                  <c:v>0.68540100000000004</c:v>
                </c:pt>
                <c:pt idx="190">
                  <c:v>0.57471300000000003</c:v>
                </c:pt>
                <c:pt idx="191">
                  <c:v>0.70771399999999995</c:v>
                </c:pt>
                <c:pt idx="192">
                  <c:v>0.47778300000000001</c:v>
                </c:pt>
                <c:pt idx="193">
                  <c:v>0.67114099999999999</c:v>
                </c:pt>
                <c:pt idx="194">
                  <c:v>0.53561899999999996</c:v>
                </c:pt>
                <c:pt idx="195">
                  <c:v>0.58616599999999996</c:v>
                </c:pt>
                <c:pt idx="196">
                  <c:v>0.63171200000000005</c:v>
                </c:pt>
                <c:pt idx="197">
                  <c:v>0.50916499999999998</c:v>
                </c:pt>
                <c:pt idx="198">
                  <c:v>0.79744800000000005</c:v>
                </c:pt>
                <c:pt idx="199">
                  <c:v>0.64892899999999998</c:v>
                </c:pt>
                <c:pt idx="200">
                  <c:v>0.68965500000000002</c:v>
                </c:pt>
                <c:pt idx="201">
                  <c:v>0.60423000000000004</c:v>
                </c:pt>
                <c:pt idx="202">
                  <c:v>0.71633199999999997</c:v>
                </c:pt>
                <c:pt idx="203">
                  <c:v>0.77700100000000005</c:v>
                </c:pt>
                <c:pt idx="204">
                  <c:v>0.63331199999999999</c:v>
                </c:pt>
                <c:pt idx="205">
                  <c:v>0.50050099999999997</c:v>
                </c:pt>
                <c:pt idx="206">
                  <c:v>0.57471300000000003</c:v>
                </c:pt>
                <c:pt idx="207">
                  <c:v>0.61842900000000001</c:v>
                </c:pt>
                <c:pt idx="208">
                  <c:v>0.59276799999999996</c:v>
                </c:pt>
                <c:pt idx="209">
                  <c:v>0.82440199999999997</c:v>
                </c:pt>
                <c:pt idx="210">
                  <c:v>0.633714</c:v>
                </c:pt>
                <c:pt idx="211">
                  <c:v>0.72254300000000005</c:v>
                </c:pt>
                <c:pt idx="212">
                  <c:v>0.74404800000000004</c:v>
                </c:pt>
                <c:pt idx="213">
                  <c:v>0.59594800000000003</c:v>
                </c:pt>
                <c:pt idx="214">
                  <c:v>0.49019600000000002</c:v>
                </c:pt>
                <c:pt idx="215">
                  <c:v>0.41476600000000002</c:v>
                </c:pt>
                <c:pt idx="216">
                  <c:v>0.66050200000000003</c:v>
                </c:pt>
                <c:pt idx="217">
                  <c:v>0.77339500000000005</c:v>
                </c:pt>
                <c:pt idx="218">
                  <c:v>0.47755500000000001</c:v>
                </c:pt>
                <c:pt idx="219">
                  <c:v>0.82576400000000005</c:v>
                </c:pt>
                <c:pt idx="220">
                  <c:v>0.84530899999999998</c:v>
                </c:pt>
                <c:pt idx="221">
                  <c:v>0.58411199999999996</c:v>
                </c:pt>
                <c:pt idx="222">
                  <c:v>0.51867200000000002</c:v>
                </c:pt>
                <c:pt idx="223">
                  <c:v>0.66050200000000003</c:v>
                </c:pt>
                <c:pt idx="224">
                  <c:v>0.63171200000000005</c:v>
                </c:pt>
                <c:pt idx="225">
                  <c:v>0.48099999999999998</c:v>
                </c:pt>
                <c:pt idx="226">
                  <c:v>0.69686400000000004</c:v>
                </c:pt>
                <c:pt idx="227">
                  <c:v>0.94786700000000002</c:v>
                </c:pt>
                <c:pt idx="228">
                  <c:v>0.81168799999999997</c:v>
                </c:pt>
                <c:pt idx="229">
                  <c:v>0.61881200000000003</c:v>
                </c:pt>
                <c:pt idx="230">
                  <c:v>0.57339399999999996</c:v>
                </c:pt>
                <c:pt idx="231">
                  <c:v>0.75987800000000005</c:v>
                </c:pt>
                <c:pt idx="232">
                  <c:v>0.57012499999999999</c:v>
                </c:pt>
                <c:pt idx="233">
                  <c:v>0.81367</c:v>
                </c:pt>
                <c:pt idx="234">
                  <c:v>0.60423000000000004</c:v>
                </c:pt>
                <c:pt idx="235">
                  <c:v>0.66181299999999998</c:v>
                </c:pt>
                <c:pt idx="236">
                  <c:v>0.49456</c:v>
                </c:pt>
                <c:pt idx="237">
                  <c:v>0.61842900000000001</c:v>
                </c:pt>
                <c:pt idx="238">
                  <c:v>0.63572799999999996</c:v>
                </c:pt>
                <c:pt idx="239">
                  <c:v>0.71633199999999997</c:v>
                </c:pt>
                <c:pt idx="240">
                  <c:v>1.00705</c:v>
                </c:pt>
                <c:pt idx="241">
                  <c:v>0.58927499999999999</c:v>
                </c:pt>
                <c:pt idx="242">
                  <c:v>0.70921999999999996</c:v>
                </c:pt>
                <c:pt idx="243">
                  <c:v>0.98135399999999995</c:v>
                </c:pt>
                <c:pt idx="244">
                  <c:v>1.0718099999999999</c:v>
                </c:pt>
                <c:pt idx="245">
                  <c:v>0.62422</c:v>
                </c:pt>
                <c:pt idx="246">
                  <c:v>0.81632700000000002</c:v>
                </c:pt>
                <c:pt idx="247">
                  <c:v>0.81300799999999995</c:v>
                </c:pt>
                <c:pt idx="248">
                  <c:v>0.67567600000000005</c:v>
                </c:pt>
                <c:pt idx="249">
                  <c:v>0.46511599999999997</c:v>
                </c:pt>
                <c:pt idx="250">
                  <c:v>0.57703400000000005</c:v>
                </c:pt>
                <c:pt idx="251">
                  <c:v>0.91911799999999999</c:v>
                </c:pt>
                <c:pt idx="252">
                  <c:v>0.61690299999999998</c:v>
                </c:pt>
                <c:pt idx="253">
                  <c:v>0.66889600000000005</c:v>
                </c:pt>
                <c:pt idx="254">
                  <c:v>0.53333299999999995</c:v>
                </c:pt>
                <c:pt idx="255">
                  <c:v>0.55218100000000003</c:v>
                </c:pt>
                <c:pt idx="256">
                  <c:v>0.648088</c:v>
                </c:pt>
                <c:pt idx="257">
                  <c:v>1.14286</c:v>
                </c:pt>
                <c:pt idx="258">
                  <c:v>0.891266</c:v>
                </c:pt>
                <c:pt idx="259">
                  <c:v>0.52686999999999995</c:v>
                </c:pt>
                <c:pt idx="260">
                  <c:v>0.90334199999999998</c:v>
                </c:pt>
                <c:pt idx="261">
                  <c:v>1.1235999999999999</c:v>
                </c:pt>
                <c:pt idx="262">
                  <c:v>0.77459299999999998</c:v>
                </c:pt>
                <c:pt idx="263">
                  <c:v>0.71428599999999998</c:v>
                </c:pt>
                <c:pt idx="264">
                  <c:v>0.61274499999999998</c:v>
                </c:pt>
                <c:pt idx="265">
                  <c:v>0.92081000000000002</c:v>
                </c:pt>
                <c:pt idx="266">
                  <c:v>0.534188</c:v>
                </c:pt>
                <c:pt idx="267">
                  <c:v>0.57306599999999996</c:v>
                </c:pt>
                <c:pt idx="268">
                  <c:v>0.62932699999999997</c:v>
                </c:pt>
                <c:pt idx="269">
                  <c:v>0.66755699999999996</c:v>
                </c:pt>
                <c:pt idx="270">
                  <c:v>0.73800699999999997</c:v>
                </c:pt>
                <c:pt idx="271">
                  <c:v>1.00705</c:v>
                </c:pt>
                <c:pt idx="272">
                  <c:v>0.53648099999999999</c:v>
                </c:pt>
                <c:pt idx="273">
                  <c:v>0.69881199999999999</c:v>
                </c:pt>
                <c:pt idx="274">
                  <c:v>0.69108499999999995</c:v>
                </c:pt>
                <c:pt idx="275">
                  <c:v>0.51387499999999997</c:v>
                </c:pt>
                <c:pt idx="276">
                  <c:v>0.55066099999999996</c:v>
                </c:pt>
                <c:pt idx="277">
                  <c:v>0.70372999999999997</c:v>
                </c:pt>
                <c:pt idx="278">
                  <c:v>0.74404800000000004</c:v>
                </c:pt>
                <c:pt idx="279">
                  <c:v>0.61576399999999998</c:v>
                </c:pt>
                <c:pt idx="280">
                  <c:v>0.75700199999999995</c:v>
                </c:pt>
                <c:pt idx="281">
                  <c:v>0.51282099999999997</c:v>
                </c:pt>
                <c:pt idx="282">
                  <c:v>0.71479599999999999</c:v>
                </c:pt>
                <c:pt idx="283">
                  <c:v>0.63411499999999998</c:v>
                </c:pt>
                <c:pt idx="284">
                  <c:v>0.54347800000000002</c:v>
                </c:pt>
                <c:pt idx="285">
                  <c:v>0.41459400000000002</c:v>
                </c:pt>
                <c:pt idx="286">
                  <c:v>0.62422</c:v>
                </c:pt>
                <c:pt idx="287">
                  <c:v>0.83472500000000005</c:v>
                </c:pt>
                <c:pt idx="288">
                  <c:v>0.72202200000000005</c:v>
                </c:pt>
                <c:pt idx="289">
                  <c:v>0.80321299999999995</c:v>
                </c:pt>
                <c:pt idx="290">
                  <c:v>0.60024</c:v>
                </c:pt>
                <c:pt idx="291">
                  <c:v>0.76687099999999997</c:v>
                </c:pt>
                <c:pt idx="292">
                  <c:v>0.75301200000000001</c:v>
                </c:pt>
                <c:pt idx="293">
                  <c:v>0.70621500000000004</c:v>
                </c:pt>
                <c:pt idx="294">
                  <c:v>0.98619299999999999</c:v>
                </c:pt>
                <c:pt idx="295">
                  <c:v>0.74571200000000004</c:v>
                </c:pt>
                <c:pt idx="296">
                  <c:v>0.62578199999999995</c:v>
                </c:pt>
                <c:pt idx="297">
                  <c:v>0.444247</c:v>
                </c:pt>
                <c:pt idx="298">
                  <c:v>0.74738400000000005</c:v>
                </c:pt>
                <c:pt idx="299">
                  <c:v>1.0162599999999999</c:v>
                </c:pt>
                <c:pt idx="300">
                  <c:v>0.68965500000000002</c:v>
                </c:pt>
                <c:pt idx="301">
                  <c:v>0.64474500000000001</c:v>
                </c:pt>
                <c:pt idx="302">
                  <c:v>0.568828</c:v>
                </c:pt>
                <c:pt idx="303">
                  <c:v>0.66269100000000003</c:v>
                </c:pt>
                <c:pt idx="304">
                  <c:v>0.70422499999999999</c:v>
                </c:pt>
                <c:pt idx="305">
                  <c:v>0.84459499999999998</c:v>
                </c:pt>
                <c:pt idx="306">
                  <c:v>0.66313</c:v>
                </c:pt>
                <c:pt idx="307">
                  <c:v>0.69204200000000005</c:v>
                </c:pt>
                <c:pt idx="308">
                  <c:v>0.42034500000000002</c:v>
                </c:pt>
                <c:pt idx="309">
                  <c:v>0.51203299999999996</c:v>
                </c:pt>
                <c:pt idx="310">
                  <c:v>0.65019499999999997</c:v>
                </c:pt>
                <c:pt idx="311">
                  <c:v>0.71326699999999998</c:v>
                </c:pt>
                <c:pt idx="312">
                  <c:v>0.70077100000000003</c:v>
                </c:pt>
                <c:pt idx="313">
                  <c:v>0.67024099999999998</c:v>
                </c:pt>
                <c:pt idx="314">
                  <c:v>0.78125</c:v>
                </c:pt>
                <c:pt idx="315">
                  <c:v>0.87489099999999997</c:v>
                </c:pt>
                <c:pt idx="316">
                  <c:v>0.54824600000000001</c:v>
                </c:pt>
                <c:pt idx="317">
                  <c:v>0.86655099999999996</c:v>
                </c:pt>
                <c:pt idx="318">
                  <c:v>0.40225300000000003</c:v>
                </c:pt>
                <c:pt idx="319">
                  <c:v>0.65573800000000004</c:v>
                </c:pt>
                <c:pt idx="320">
                  <c:v>0.83822300000000005</c:v>
                </c:pt>
                <c:pt idx="321">
                  <c:v>0.76045600000000002</c:v>
                </c:pt>
                <c:pt idx="322">
                  <c:v>0.90909099999999998</c:v>
                </c:pt>
                <c:pt idx="323">
                  <c:v>0.69686400000000004</c:v>
                </c:pt>
                <c:pt idx="324">
                  <c:v>0.80971700000000002</c:v>
                </c:pt>
                <c:pt idx="325">
                  <c:v>0.57273799999999997</c:v>
                </c:pt>
                <c:pt idx="326">
                  <c:v>0.593472</c:v>
                </c:pt>
                <c:pt idx="327">
                  <c:v>0.92165900000000001</c:v>
                </c:pt>
                <c:pt idx="328">
                  <c:v>0.57636900000000002</c:v>
                </c:pt>
                <c:pt idx="329">
                  <c:v>0.63897800000000005</c:v>
                </c:pt>
                <c:pt idx="330">
                  <c:v>0.79744800000000005</c:v>
                </c:pt>
                <c:pt idx="331">
                  <c:v>0.70175399999999999</c:v>
                </c:pt>
                <c:pt idx="332">
                  <c:v>0.68493199999999999</c:v>
                </c:pt>
                <c:pt idx="333">
                  <c:v>0.48614499999999999</c:v>
                </c:pt>
                <c:pt idx="334">
                  <c:v>0.87107999999999997</c:v>
                </c:pt>
                <c:pt idx="335">
                  <c:v>0.73637699999999995</c:v>
                </c:pt>
                <c:pt idx="336">
                  <c:v>0.45065300000000003</c:v>
                </c:pt>
                <c:pt idx="337">
                  <c:v>0.496278</c:v>
                </c:pt>
                <c:pt idx="338">
                  <c:v>0.77579500000000001</c:v>
                </c:pt>
                <c:pt idx="339">
                  <c:v>0.52056199999999997</c:v>
                </c:pt>
                <c:pt idx="340">
                  <c:v>0.84889599999999998</c:v>
                </c:pt>
                <c:pt idx="341">
                  <c:v>0.44267400000000001</c:v>
                </c:pt>
                <c:pt idx="342">
                  <c:v>0.50735699999999995</c:v>
                </c:pt>
                <c:pt idx="343">
                  <c:v>0.78678199999999998</c:v>
                </c:pt>
                <c:pt idx="344">
                  <c:v>0.84530899999999998</c:v>
                </c:pt>
                <c:pt idx="345">
                  <c:v>0.94607399999999997</c:v>
                </c:pt>
                <c:pt idx="346">
                  <c:v>0.69686400000000004</c:v>
                </c:pt>
                <c:pt idx="347">
                  <c:v>1.10619</c:v>
                </c:pt>
                <c:pt idx="348">
                  <c:v>1.4619899999999999</c:v>
                </c:pt>
                <c:pt idx="349">
                  <c:v>1.3605400000000001</c:v>
                </c:pt>
                <c:pt idx="350">
                  <c:v>1.2690399999999999</c:v>
                </c:pt>
                <c:pt idx="351">
                  <c:v>1.3404799999999999</c:v>
                </c:pt>
                <c:pt idx="352">
                  <c:v>1.44509</c:v>
                </c:pt>
                <c:pt idx="353">
                  <c:v>1.3315600000000001</c:v>
                </c:pt>
                <c:pt idx="354">
                  <c:v>1.4705900000000001</c:v>
                </c:pt>
                <c:pt idx="355">
                  <c:v>1.43885</c:v>
                </c:pt>
                <c:pt idx="356">
                  <c:v>1.40252</c:v>
                </c:pt>
                <c:pt idx="357">
                  <c:v>1.40449</c:v>
                </c:pt>
                <c:pt idx="358">
                  <c:v>1.2970200000000001</c:v>
                </c:pt>
                <c:pt idx="359">
                  <c:v>1.3459000000000001</c:v>
                </c:pt>
                <c:pt idx="360">
                  <c:v>1.5361</c:v>
                </c:pt>
                <c:pt idx="361">
                  <c:v>1.4534899999999999</c:v>
                </c:pt>
                <c:pt idx="362">
                  <c:v>1.25786</c:v>
                </c:pt>
                <c:pt idx="363">
                  <c:v>1.24688</c:v>
                </c:pt>
                <c:pt idx="364">
                  <c:v>1.5898300000000001</c:v>
                </c:pt>
                <c:pt idx="365">
                  <c:v>1.54321</c:v>
                </c:pt>
                <c:pt idx="366">
                  <c:v>1.4881</c:v>
                </c:pt>
                <c:pt idx="367">
                  <c:v>1.5015000000000001</c:v>
                </c:pt>
                <c:pt idx="368">
                  <c:v>1.3245</c:v>
                </c:pt>
                <c:pt idx="369">
                  <c:v>1.6447400000000001</c:v>
                </c:pt>
                <c:pt idx="370">
                  <c:v>1.3422799999999999</c:v>
                </c:pt>
                <c:pt idx="371">
                  <c:v>1.7605599999999999</c:v>
                </c:pt>
                <c:pt idx="372">
                  <c:v>1.5673999999999999</c:v>
                </c:pt>
                <c:pt idx="373">
                  <c:v>1.7301</c:v>
                </c:pt>
                <c:pt idx="374">
                  <c:v>1.25471</c:v>
                </c:pt>
                <c:pt idx="375">
                  <c:v>1.4705900000000001</c:v>
                </c:pt>
                <c:pt idx="376">
                  <c:v>1.2706500000000001</c:v>
                </c:pt>
                <c:pt idx="377">
                  <c:v>1.46628</c:v>
                </c:pt>
                <c:pt idx="378">
                  <c:v>1.5337400000000001</c:v>
                </c:pt>
                <c:pt idx="379">
                  <c:v>1.14025</c:v>
                </c:pt>
                <c:pt idx="380">
                  <c:v>1.7211700000000001</c:v>
                </c:pt>
                <c:pt idx="381">
                  <c:v>1.3587</c:v>
                </c:pt>
                <c:pt idx="382">
                  <c:v>1.1454800000000001</c:v>
                </c:pt>
                <c:pt idx="383">
                  <c:v>1.2121200000000001</c:v>
                </c:pt>
                <c:pt idx="384">
                  <c:v>1.47275</c:v>
                </c:pt>
                <c:pt idx="385">
                  <c:v>1.34409</c:v>
                </c:pt>
                <c:pt idx="386">
                  <c:v>1.21065</c:v>
                </c:pt>
                <c:pt idx="387">
                  <c:v>1.63934</c:v>
                </c:pt>
                <c:pt idx="388">
                  <c:v>0.79051400000000005</c:v>
                </c:pt>
                <c:pt idx="389">
                  <c:v>0.85689800000000005</c:v>
                </c:pt>
                <c:pt idx="390">
                  <c:v>1.1135900000000001</c:v>
                </c:pt>
                <c:pt idx="391">
                  <c:v>1.0395000000000001</c:v>
                </c:pt>
                <c:pt idx="392">
                  <c:v>0.76394200000000001</c:v>
                </c:pt>
                <c:pt idx="393">
                  <c:v>1.3315600000000001</c:v>
                </c:pt>
                <c:pt idx="394">
                  <c:v>1</c:v>
                </c:pt>
                <c:pt idx="395">
                  <c:v>0.76161500000000004</c:v>
                </c:pt>
                <c:pt idx="396">
                  <c:v>0.830565</c:v>
                </c:pt>
                <c:pt idx="397">
                  <c:v>0.96246399999999999</c:v>
                </c:pt>
                <c:pt idx="398">
                  <c:v>0.84889599999999998</c:v>
                </c:pt>
                <c:pt idx="399">
                  <c:v>0.83752099999999996</c:v>
                </c:pt>
                <c:pt idx="400">
                  <c:v>0.86655099999999996</c:v>
                </c:pt>
                <c:pt idx="401">
                  <c:v>0.690608</c:v>
                </c:pt>
                <c:pt idx="402">
                  <c:v>0.78740200000000005</c:v>
                </c:pt>
                <c:pt idx="403">
                  <c:v>0.97087400000000001</c:v>
                </c:pt>
                <c:pt idx="404">
                  <c:v>0.62461</c:v>
                </c:pt>
                <c:pt idx="405">
                  <c:v>1.57978</c:v>
                </c:pt>
                <c:pt idx="406">
                  <c:v>0.80515300000000001</c:v>
                </c:pt>
                <c:pt idx="407">
                  <c:v>0.74460199999999999</c:v>
                </c:pt>
                <c:pt idx="408">
                  <c:v>0.97560999999999998</c:v>
                </c:pt>
                <c:pt idx="409">
                  <c:v>1</c:v>
                </c:pt>
                <c:pt idx="410">
                  <c:v>0.58377100000000004</c:v>
                </c:pt>
                <c:pt idx="411">
                  <c:v>0.73421400000000003</c:v>
                </c:pt>
                <c:pt idx="412">
                  <c:v>0.89445399999999997</c:v>
                </c:pt>
                <c:pt idx="413">
                  <c:v>0.81103000000000003</c:v>
                </c:pt>
                <c:pt idx="414">
                  <c:v>0.85324199999999994</c:v>
                </c:pt>
                <c:pt idx="415">
                  <c:v>0.75872499999999998</c:v>
                </c:pt>
                <c:pt idx="416">
                  <c:v>1.2210000000000001</c:v>
                </c:pt>
                <c:pt idx="417">
                  <c:v>1.0822499999999999</c:v>
                </c:pt>
                <c:pt idx="418">
                  <c:v>0.82781499999999997</c:v>
                </c:pt>
                <c:pt idx="419">
                  <c:v>0.91407700000000003</c:v>
                </c:pt>
                <c:pt idx="420">
                  <c:v>0.76982300000000004</c:v>
                </c:pt>
                <c:pt idx="421">
                  <c:v>0.78003100000000003</c:v>
                </c:pt>
                <c:pt idx="422">
                  <c:v>0.67476400000000003</c:v>
                </c:pt>
                <c:pt idx="423">
                  <c:v>0.84104299999999999</c:v>
                </c:pt>
                <c:pt idx="424">
                  <c:v>0.76804899999999998</c:v>
                </c:pt>
                <c:pt idx="425">
                  <c:v>0.80710300000000001</c:v>
                </c:pt>
                <c:pt idx="426">
                  <c:v>0.92592600000000003</c:v>
                </c:pt>
                <c:pt idx="427">
                  <c:v>0.93109900000000001</c:v>
                </c:pt>
                <c:pt idx="428">
                  <c:v>0.89525500000000002</c:v>
                </c:pt>
                <c:pt idx="429">
                  <c:v>0.88809899999999997</c:v>
                </c:pt>
                <c:pt idx="430">
                  <c:v>0.79302099999999998</c:v>
                </c:pt>
                <c:pt idx="431">
                  <c:v>0.801925</c:v>
                </c:pt>
                <c:pt idx="432">
                  <c:v>0.42283300000000001</c:v>
                </c:pt>
                <c:pt idx="433">
                  <c:v>0.68634200000000001</c:v>
                </c:pt>
                <c:pt idx="434">
                  <c:v>0.64226099999999997</c:v>
                </c:pt>
                <c:pt idx="435">
                  <c:v>0.69881199999999999</c:v>
                </c:pt>
                <c:pt idx="436">
                  <c:v>0.61919500000000005</c:v>
                </c:pt>
                <c:pt idx="437">
                  <c:v>0.77639800000000003</c:v>
                </c:pt>
                <c:pt idx="438">
                  <c:v>0.64061500000000005</c:v>
                </c:pt>
                <c:pt idx="439">
                  <c:v>0.80840699999999999</c:v>
                </c:pt>
                <c:pt idx="440">
                  <c:v>0.60975599999999996</c:v>
                </c:pt>
                <c:pt idx="441">
                  <c:v>0.74019199999999996</c:v>
                </c:pt>
                <c:pt idx="442">
                  <c:v>0.77220100000000003</c:v>
                </c:pt>
                <c:pt idx="443">
                  <c:v>0.51255799999999996</c:v>
                </c:pt>
                <c:pt idx="444">
                  <c:v>0.917431</c:v>
                </c:pt>
                <c:pt idx="445">
                  <c:v>0.55432400000000004</c:v>
                </c:pt>
                <c:pt idx="446">
                  <c:v>0.81234799999999996</c:v>
                </c:pt>
                <c:pt idx="447">
                  <c:v>0.78740200000000005</c:v>
                </c:pt>
                <c:pt idx="448">
                  <c:v>0.82850000000000001</c:v>
                </c:pt>
                <c:pt idx="449">
                  <c:v>0.87642399999999998</c:v>
                </c:pt>
                <c:pt idx="450">
                  <c:v>0.50916499999999998</c:v>
                </c:pt>
                <c:pt idx="451">
                  <c:v>0.56593099999999996</c:v>
                </c:pt>
                <c:pt idx="452">
                  <c:v>0.75528700000000004</c:v>
                </c:pt>
                <c:pt idx="453">
                  <c:v>0.51098600000000005</c:v>
                </c:pt>
                <c:pt idx="454">
                  <c:v>0.602047</c:v>
                </c:pt>
                <c:pt idx="455">
                  <c:v>0.70422499999999999</c:v>
                </c:pt>
                <c:pt idx="456">
                  <c:v>0.90008999999999995</c:v>
                </c:pt>
                <c:pt idx="457">
                  <c:v>0.76219499999999996</c:v>
                </c:pt>
                <c:pt idx="458">
                  <c:v>0.74349399999999999</c:v>
                </c:pt>
                <c:pt idx="459">
                  <c:v>0.75471699999999997</c:v>
                </c:pt>
                <c:pt idx="460">
                  <c:v>0.65274200000000004</c:v>
                </c:pt>
                <c:pt idx="461">
                  <c:v>0.50994399999999995</c:v>
                </c:pt>
                <c:pt idx="462">
                  <c:v>0.72046100000000002</c:v>
                </c:pt>
                <c:pt idx="463">
                  <c:v>0.639795</c:v>
                </c:pt>
                <c:pt idx="464">
                  <c:v>0.54083300000000001</c:v>
                </c:pt>
                <c:pt idx="465">
                  <c:v>0.62461</c:v>
                </c:pt>
                <c:pt idx="466">
                  <c:v>0.79744800000000005</c:v>
                </c:pt>
                <c:pt idx="467">
                  <c:v>0.71123800000000004</c:v>
                </c:pt>
                <c:pt idx="468">
                  <c:v>0.57537400000000005</c:v>
                </c:pt>
                <c:pt idx="469">
                  <c:v>0.55586400000000002</c:v>
                </c:pt>
                <c:pt idx="470">
                  <c:v>0.85397100000000004</c:v>
                </c:pt>
                <c:pt idx="471">
                  <c:v>0.70571600000000001</c:v>
                </c:pt>
                <c:pt idx="472">
                  <c:v>0.64516099999999998</c:v>
                </c:pt>
                <c:pt idx="473">
                  <c:v>1.3986000000000001</c:v>
                </c:pt>
                <c:pt idx="474">
                  <c:v>1.20773</c:v>
                </c:pt>
                <c:pt idx="475">
                  <c:v>0.64143700000000003</c:v>
                </c:pt>
                <c:pt idx="476">
                  <c:v>0.641849</c:v>
                </c:pt>
                <c:pt idx="477">
                  <c:v>0.641849</c:v>
                </c:pt>
                <c:pt idx="478">
                  <c:v>1.38313</c:v>
                </c:pt>
                <c:pt idx="479">
                  <c:v>1.25156</c:v>
                </c:pt>
                <c:pt idx="480">
                  <c:v>1.24688</c:v>
                </c:pt>
                <c:pt idx="481">
                  <c:v>1.38889</c:v>
                </c:pt>
                <c:pt idx="482">
                  <c:v>1.3605400000000001</c:v>
                </c:pt>
                <c:pt idx="483">
                  <c:v>1.24844</c:v>
                </c:pt>
                <c:pt idx="484">
                  <c:v>0.64599499999999999</c:v>
                </c:pt>
                <c:pt idx="485">
                  <c:v>0.62853599999999998</c:v>
                </c:pt>
                <c:pt idx="486">
                  <c:v>1.3966499999999999</c:v>
                </c:pt>
                <c:pt idx="487">
                  <c:v>0.96431999999999995</c:v>
                </c:pt>
                <c:pt idx="488">
                  <c:v>0.74962499999999999</c:v>
                </c:pt>
                <c:pt idx="489">
                  <c:v>0.76687099999999997</c:v>
                </c:pt>
                <c:pt idx="490">
                  <c:v>0.82644600000000001</c:v>
                </c:pt>
                <c:pt idx="491">
                  <c:v>0.83682000000000001</c:v>
                </c:pt>
                <c:pt idx="492">
                  <c:v>0.85470100000000004</c:v>
                </c:pt>
                <c:pt idx="493">
                  <c:v>1.1123499999999999</c:v>
                </c:pt>
                <c:pt idx="494">
                  <c:v>0.78064</c:v>
                </c:pt>
                <c:pt idx="495">
                  <c:v>1.0235399999999999</c:v>
                </c:pt>
                <c:pt idx="496">
                  <c:v>0.86206899999999997</c:v>
                </c:pt>
                <c:pt idx="497">
                  <c:v>0.60864300000000005</c:v>
                </c:pt>
                <c:pt idx="498">
                  <c:v>1.0706599999999999</c:v>
                </c:pt>
                <c:pt idx="499">
                  <c:v>0.835422</c:v>
                </c:pt>
                <c:pt idx="500">
                  <c:v>0.835422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gcc!$C$1</c:f>
              <c:strCache>
                <c:ptCount val="1"/>
                <c:pt idx="0">
                  <c:v>Little Core</c:v>
                </c:pt>
              </c:strCache>
            </c:strRef>
          </c:tx>
          <c:marker>
            <c:symbol val="none"/>
          </c:marker>
          <c:xVal>
            <c:numRef>
              <c:f>gcc!$A$2:$A$502</c:f>
              <c:numCache>
                <c:formatCode>0.E+00</c:formatCode>
                <c:ptCount val="501"/>
                <c:pt idx="0">
                  <c:v>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8000</c:v>
                </c:pt>
                <c:pt idx="5">
                  <c:v>10000</c:v>
                </c:pt>
                <c:pt idx="6">
                  <c:v>12000</c:v>
                </c:pt>
                <c:pt idx="7">
                  <c:v>14000</c:v>
                </c:pt>
                <c:pt idx="8">
                  <c:v>16000</c:v>
                </c:pt>
                <c:pt idx="9">
                  <c:v>18000</c:v>
                </c:pt>
                <c:pt idx="10">
                  <c:v>20000</c:v>
                </c:pt>
                <c:pt idx="11">
                  <c:v>22000</c:v>
                </c:pt>
                <c:pt idx="12">
                  <c:v>24000</c:v>
                </c:pt>
                <c:pt idx="13">
                  <c:v>26000</c:v>
                </c:pt>
                <c:pt idx="14">
                  <c:v>28000</c:v>
                </c:pt>
                <c:pt idx="15">
                  <c:v>30000</c:v>
                </c:pt>
                <c:pt idx="16">
                  <c:v>32000</c:v>
                </c:pt>
                <c:pt idx="17">
                  <c:v>34000</c:v>
                </c:pt>
                <c:pt idx="18">
                  <c:v>36000</c:v>
                </c:pt>
                <c:pt idx="19">
                  <c:v>38000</c:v>
                </c:pt>
                <c:pt idx="20">
                  <c:v>40000</c:v>
                </c:pt>
                <c:pt idx="21">
                  <c:v>42000</c:v>
                </c:pt>
                <c:pt idx="22">
                  <c:v>44000</c:v>
                </c:pt>
                <c:pt idx="23">
                  <c:v>46000</c:v>
                </c:pt>
                <c:pt idx="24">
                  <c:v>48000</c:v>
                </c:pt>
                <c:pt idx="25">
                  <c:v>50000</c:v>
                </c:pt>
                <c:pt idx="26">
                  <c:v>52000</c:v>
                </c:pt>
                <c:pt idx="27">
                  <c:v>54000</c:v>
                </c:pt>
                <c:pt idx="28">
                  <c:v>56000</c:v>
                </c:pt>
                <c:pt idx="29">
                  <c:v>58000</c:v>
                </c:pt>
                <c:pt idx="30">
                  <c:v>60000</c:v>
                </c:pt>
                <c:pt idx="31">
                  <c:v>62000</c:v>
                </c:pt>
                <c:pt idx="32">
                  <c:v>64000</c:v>
                </c:pt>
                <c:pt idx="33">
                  <c:v>66000</c:v>
                </c:pt>
                <c:pt idx="34">
                  <c:v>68000</c:v>
                </c:pt>
                <c:pt idx="35">
                  <c:v>70000</c:v>
                </c:pt>
                <c:pt idx="36">
                  <c:v>72000</c:v>
                </c:pt>
                <c:pt idx="37">
                  <c:v>74000</c:v>
                </c:pt>
                <c:pt idx="38">
                  <c:v>76000</c:v>
                </c:pt>
                <c:pt idx="39">
                  <c:v>78000</c:v>
                </c:pt>
                <c:pt idx="40">
                  <c:v>80000</c:v>
                </c:pt>
                <c:pt idx="41">
                  <c:v>82000</c:v>
                </c:pt>
                <c:pt idx="42">
                  <c:v>84000</c:v>
                </c:pt>
                <c:pt idx="43">
                  <c:v>86000</c:v>
                </c:pt>
                <c:pt idx="44">
                  <c:v>88000</c:v>
                </c:pt>
                <c:pt idx="45">
                  <c:v>90000</c:v>
                </c:pt>
                <c:pt idx="46">
                  <c:v>92000</c:v>
                </c:pt>
                <c:pt idx="47">
                  <c:v>94000</c:v>
                </c:pt>
                <c:pt idx="48">
                  <c:v>96000</c:v>
                </c:pt>
                <c:pt idx="49">
                  <c:v>98000</c:v>
                </c:pt>
                <c:pt idx="50">
                  <c:v>100000</c:v>
                </c:pt>
                <c:pt idx="51">
                  <c:v>102000</c:v>
                </c:pt>
                <c:pt idx="52">
                  <c:v>104000</c:v>
                </c:pt>
                <c:pt idx="53">
                  <c:v>106000</c:v>
                </c:pt>
                <c:pt idx="54">
                  <c:v>108000</c:v>
                </c:pt>
                <c:pt idx="55">
                  <c:v>110000</c:v>
                </c:pt>
                <c:pt idx="56">
                  <c:v>112000</c:v>
                </c:pt>
                <c:pt idx="57">
                  <c:v>114000</c:v>
                </c:pt>
                <c:pt idx="58">
                  <c:v>116000</c:v>
                </c:pt>
                <c:pt idx="59">
                  <c:v>118000</c:v>
                </c:pt>
                <c:pt idx="60">
                  <c:v>120000</c:v>
                </c:pt>
                <c:pt idx="61">
                  <c:v>122000</c:v>
                </c:pt>
                <c:pt idx="62">
                  <c:v>124000</c:v>
                </c:pt>
                <c:pt idx="63">
                  <c:v>126000</c:v>
                </c:pt>
                <c:pt idx="64">
                  <c:v>128000</c:v>
                </c:pt>
                <c:pt idx="65">
                  <c:v>130000</c:v>
                </c:pt>
                <c:pt idx="66">
                  <c:v>132000</c:v>
                </c:pt>
                <c:pt idx="67">
                  <c:v>134000</c:v>
                </c:pt>
                <c:pt idx="68">
                  <c:v>136000</c:v>
                </c:pt>
                <c:pt idx="69">
                  <c:v>138000</c:v>
                </c:pt>
                <c:pt idx="70">
                  <c:v>140000</c:v>
                </c:pt>
                <c:pt idx="71">
                  <c:v>142000</c:v>
                </c:pt>
                <c:pt idx="72">
                  <c:v>144000</c:v>
                </c:pt>
                <c:pt idx="73">
                  <c:v>146000</c:v>
                </c:pt>
                <c:pt idx="74">
                  <c:v>148000</c:v>
                </c:pt>
                <c:pt idx="75">
                  <c:v>150000</c:v>
                </c:pt>
                <c:pt idx="76">
                  <c:v>152000</c:v>
                </c:pt>
                <c:pt idx="77">
                  <c:v>154000</c:v>
                </c:pt>
                <c:pt idx="78">
                  <c:v>156000</c:v>
                </c:pt>
                <c:pt idx="79">
                  <c:v>158000</c:v>
                </c:pt>
                <c:pt idx="80">
                  <c:v>160000</c:v>
                </c:pt>
                <c:pt idx="81">
                  <c:v>162000</c:v>
                </c:pt>
                <c:pt idx="82">
                  <c:v>164000</c:v>
                </c:pt>
                <c:pt idx="83">
                  <c:v>166000</c:v>
                </c:pt>
                <c:pt idx="84">
                  <c:v>168000</c:v>
                </c:pt>
                <c:pt idx="85">
                  <c:v>170000</c:v>
                </c:pt>
                <c:pt idx="86">
                  <c:v>172000</c:v>
                </c:pt>
                <c:pt idx="87">
                  <c:v>174000</c:v>
                </c:pt>
                <c:pt idx="88">
                  <c:v>176000</c:v>
                </c:pt>
                <c:pt idx="89">
                  <c:v>178000</c:v>
                </c:pt>
                <c:pt idx="90">
                  <c:v>180000</c:v>
                </c:pt>
                <c:pt idx="91">
                  <c:v>182000</c:v>
                </c:pt>
                <c:pt idx="92">
                  <c:v>184000</c:v>
                </c:pt>
                <c:pt idx="93">
                  <c:v>186000</c:v>
                </c:pt>
                <c:pt idx="94">
                  <c:v>188000</c:v>
                </c:pt>
                <c:pt idx="95">
                  <c:v>190000</c:v>
                </c:pt>
                <c:pt idx="96">
                  <c:v>192000</c:v>
                </c:pt>
                <c:pt idx="97">
                  <c:v>194000</c:v>
                </c:pt>
                <c:pt idx="98">
                  <c:v>196000</c:v>
                </c:pt>
                <c:pt idx="99">
                  <c:v>198000</c:v>
                </c:pt>
                <c:pt idx="100">
                  <c:v>200000</c:v>
                </c:pt>
                <c:pt idx="101">
                  <c:v>202000</c:v>
                </c:pt>
                <c:pt idx="102">
                  <c:v>204000</c:v>
                </c:pt>
                <c:pt idx="103">
                  <c:v>206000</c:v>
                </c:pt>
                <c:pt idx="104">
                  <c:v>208000</c:v>
                </c:pt>
                <c:pt idx="105">
                  <c:v>210000</c:v>
                </c:pt>
                <c:pt idx="106">
                  <c:v>212000</c:v>
                </c:pt>
                <c:pt idx="107">
                  <c:v>214000</c:v>
                </c:pt>
                <c:pt idx="108">
                  <c:v>216000</c:v>
                </c:pt>
                <c:pt idx="109">
                  <c:v>218000</c:v>
                </c:pt>
                <c:pt idx="110">
                  <c:v>220000</c:v>
                </c:pt>
                <c:pt idx="111">
                  <c:v>222000</c:v>
                </c:pt>
                <c:pt idx="112">
                  <c:v>224000</c:v>
                </c:pt>
                <c:pt idx="113">
                  <c:v>226000</c:v>
                </c:pt>
                <c:pt idx="114">
                  <c:v>228000</c:v>
                </c:pt>
                <c:pt idx="115">
                  <c:v>230000</c:v>
                </c:pt>
                <c:pt idx="116">
                  <c:v>232000</c:v>
                </c:pt>
                <c:pt idx="117">
                  <c:v>234000</c:v>
                </c:pt>
                <c:pt idx="118">
                  <c:v>236000</c:v>
                </c:pt>
                <c:pt idx="119">
                  <c:v>238000</c:v>
                </c:pt>
                <c:pt idx="120">
                  <c:v>240000</c:v>
                </c:pt>
                <c:pt idx="121">
                  <c:v>242000</c:v>
                </c:pt>
                <c:pt idx="122">
                  <c:v>244000</c:v>
                </c:pt>
                <c:pt idx="123">
                  <c:v>246000</c:v>
                </c:pt>
                <c:pt idx="124">
                  <c:v>248000</c:v>
                </c:pt>
                <c:pt idx="125">
                  <c:v>250000</c:v>
                </c:pt>
                <c:pt idx="126">
                  <c:v>252000</c:v>
                </c:pt>
                <c:pt idx="127">
                  <c:v>254000</c:v>
                </c:pt>
                <c:pt idx="128">
                  <c:v>256000</c:v>
                </c:pt>
                <c:pt idx="129">
                  <c:v>258000</c:v>
                </c:pt>
                <c:pt idx="130">
                  <c:v>260000</c:v>
                </c:pt>
                <c:pt idx="131">
                  <c:v>262000</c:v>
                </c:pt>
                <c:pt idx="132">
                  <c:v>264000</c:v>
                </c:pt>
                <c:pt idx="133">
                  <c:v>266000</c:v>
                </c:pt>
                <c:pt idx="134">
                  <c:v>268000</c:v>
                </c:pt>
                <c:pt idx="135">
                  <c:v>270000</c:v>
                </c:pt>
                <c:pt idx="136">
                  <c:v>272000</c:v>
                </c:pt>
                <c:pt idx="137">
                  <c:v>274000</c:v>
                </c:pt>
                <c:pt idx="138">
                  <c:v>276000</c:v>
                </c:pt>
                <c:pt idx="139">
                  <c:v>278000</c:v>
                </c:pt>
                <c:pt idx="140">
                  <c:v>280000</c:v>
                </c:pt>
                <c:pt idx="141">
                  <c:v>282000</c:v>
                </c:pt>
                <c:pt idx="142">
                  <c:v>284000</c:v>
                </c:pt>
                <c:pt idx="143">
                  <c:v>286000</c:v>
                </c:pt>
                <c:pt idx="144">
                  <c:v>288000</c:v>
                </c:pt>
                <c:pt idx="145">
                  <c:v>290000</c:v>
                </c:pt>
                <c:pt idx="146">
                  <c:v>292000</c:v>
                </c:pt>
                <c:pt idx="147">
                  <c:v>294000</c:v>
                </c:pt>
                <c:pt idx="148">
                  <c:v>296000</c:v>
                </c:pt>
                <c:pt idx="149">
                  <c:v>298000</c:v>
                </c:pt>
                <c:pt idx="150">
                  <c:v>300000</c:v>
                </c:pt>
                <c:pt idx="151">
                  <c:v>302000</c:v>
                </c:pt>
                <c:pt idx="152">
                  <c:v>304000</c:v>
                </c:pt>
                <c:pt idx="153">
                  <c:v>306000</c:v>
                </c:pt>
                <c:pt idx="154">
                  <c:v>308000</c:v>
                </c:pt>
                <c:pt idx="155">
                  <c:v>310000</c:v>
                </c:pt>
                <c:pt idx="156">
                  <c:v>312000</c:v>
                </c:pt>
                <c:pt idx="157">
                  <c:v>314000</c:v>
                </c:pt>
                <c:pt idx="158">
                  <c:v>316000</c:v>
                </c:pt>
                <c:pt idx="159">
                  <c:v>318000</c:v>
                </c:pt>
                <c:pt idx="160">
                  <c:v>320000</c:v>
                </c:pt>
                <c:pt idx="161">
                  <c:v>322000</c:v>
                </c:pt>
                <c:pt idx="162">
                  <c:v>324000</c:v>
                </c:pt>
                <c:pt idx="163">
                  <c:v>326000</c:v>
                </c:pt>
                <c:pt idx="164">
                  <c:v>328000</c:v>
                </c:pt>
                <c:pt idx="165">
                  <c:v>330000</c:v>
                </c:pt>
                <c:pt idx="166">
                  <c:v>332000</c:v>
                </c:pt>
                <c:pt idx="167">
                  <c:v>334000</c:v>
                </c:pt>
                <c:pt idx="168">
                  <c:v>336000</c:v>
                </c:pt>
                <c:pt idx="169">
                  <c:v>338000</c:v>
                </c:pt>
                <c:pt idx="170">
                  <c:v>340000</c:v>
                </c:pt>
                <c:pt idx="171">
                  <c:v>342000</c:v>
                </c:pt>
                <c:pt idx="172">
                  <c:v>344000</c:v>
                </c:pt>
                <c:pt idx="173">
                  <c:v>346000</c:v>
                </c:pt>
                <c:pt idx="174">
                  <c:v>348000</c:v>
                </c:pt>
                <c:pt idx="175">
                  <c:v>350000</c:v>
                </c:pt>
                <c:pt idx="176">
                  <c:v>352000</c:v>
                </c:pt>
                <c:pt idx="177">
                  <c:v>354000</c:v>
                </c:pt>
                <c:pt idx="178">
                  <c:v>356000</c:v>
                </c:pt>
                <c:pt idx="179">
                  <c:v>358000</c:v>
                </c:pt>
                <c:pt idx="180">
                  <c:v>360000</c:v>
                </c:pt>
                <c:pt idx="181">
                  <c:v>362000</c:v>
                </c:pt>
                <c:pt idx="182">
                  <c:v>364000</c:v>
                </c:pt>
                <c:pt idx="183">
                  <c:v>366000</c:v>
                </c:pt>
                <c:pt idx="184">
                  <c:v>368000</c:v>
                </c:pt>
                <c:pt idx="185">
                  <c:v>370000</c:v>
                </c:pt>
                <c:pt idx="186">
                  <c:v>372000</c:v>
                </c:pt>
                <c:pt idx="187">
                  <c:v>374000</c:v>
                </c:pt>
                <c:pt idx="188">
                  <c:v>376000</c:v>
                </c:pt>
                <c:pt idx="189">
                  <c:v>378000</c:v>
                </c:pt>
                <c:pt idx="190">
                  <c:v>380000</c:v>
                </c:pt>
                <c:pt idx="191">
                  <c:v>382000</c:v>
                </c:pt>
                <c:pt idx="192">
                  <c:v>384000</c:v>
                </c:pt>
                <c:pt idx="193">
                  <c:v>386000</c:v>
                </c:pt>
                <c:pt idx="194">
                  <c:v>388000</c:v>
                </c:pt>
                <c:pt idx="195">
                  <c:v>390000</c:v>
                </c:pt>
                <c:pt idx="196">
                  <c:v>392000</c:v>
                </c:pt>
                <c:pt idx="197">
                  <c:v>394000</c:v>
                </c:pt>
                <c:pt idx="198">
                  <c:v>396000</c:v>
                </c:pt>
                <c:pt idx="199">
                  <c:v>398000</c:v>
                </c:pt>
                <c:pt idx="200">
                  <c:v>400000</c:v>
                </c:pt>
                <c:pt idx="201">
                  <c:v>402000</c:v>
                </c:pt>
                <c:pt idx="202">
                  <c:v>404000</c:v>
                </c:pt>
                <c:pt idx="203">
                  <c:v>406000</c:v>
                </c:pt>
                <c:pt idx="204">
                  <c:v>408000</c:v>
                </c:pt>
                <c:pt idx="205">
                  <c:v>410000</c:v>
                </c:pt>
                <c:pt idx="206">
                  <c:v>412000</c:v>
                </c:pt>
                <c:pt idx="207">
                  <c:v>414000</c:v>
                </c:pt>
                <c:pt idx="208">
                  <c:v>416000</c:v>
                </c:pt>
                <c:pt idx="209">
                  <c:v>418000</c:v>
                </c:pt>
                <c:pt idx="210">
                  <c:v>420000</c:v>
                </c:pt>
                <c:pt idx="211">
                  <c:v>422000</c:v>
                </c:pt>
                <c:pt idx="212">
                  <c:v>424000</c:v>
                </c:pt>
                <c:pt idx="213">
                  <c:v>426000</c:v>
                </c:pt>
                <c:pt idx="214">
                  <c:v>428000</c:v>
                </c:pt>
                <c:pt idx="215">
                  <c:v>430000</c:v>
                </c:pt>
                <c:pt idx="216">
                  <c:v>432000</c:v>
                </c:pt>
                <c:pt idx="217">
                  <c:v>434000</c:v>
                </c:pt>
                <c:pt idx="218">
                  <c:v>436000</c:v>
                </c:pt>
                <c:pt idx="219">
                  <c:v>438000</c:v>
                </c:pt>
                <c:pt idx="220">
                  <c:v>440000</c:v>
                </c:pt>
                <c:pt idx="221">
                  <c:v>442000</c:v>
                </c:pt>
                <c:pt idx="222">
                  <c:v>444000</c:v>
                </c:pt>
                <c:pt idx="223">
                  <c:v>446000</c:v>
                </c:pt>
                <c:pt idx="224">
                  <c:v>448000</c:v>
                </c:pt>
                <c:pt idx="225">
                  <c:v>450000</c:v>
                </c:pt>
                <c:pt idx="226">
                  <c:v>452000</c:v>
                </c:pt>
                <c:pt idx="227">
                  <c:v>454000</c:v>
                </c:pt>
                <c:pt idx="228">
                  <c:v>456000</c:v>
                </c:pt>
                <c:pt idx="229">
                  <c:v>458000</c:v>
                </c:pt>
                <c:pt idx="230">
                  <c:v>460000</c:v>
                </c:pt>
                <c:pt idx="231">
                  <c:v>462000</c:v>
                </c:pt>
                <c:pt idx="232">
                  <c:v>464000</c:v>
                </c:pt>
                <c:pt idx="233">
                  <c:v>466000</c:v>
                </c:pt>
                <c:pt idx="234">
                  <c:v>468000</c:v>
                </c:pt>
                <c:pt idx="235">
                  <c:v>470000</c:v>
                </c:pt>
                <c:pt idx="236">
                  <c:v>472000</c:v>
                </c:pt>
                <c:pt idx="237">
                  <c:v>474000</c:v>
                </c:pt>
                <c:pt idx="238">
                  <c:v>476000</c:v>
                </c:pt>
                <c:pt idx="239">
                  <c:v>478000</c:v>
                </c:pt>
                <c:pt idx="240">
                  <c:v>480000</c:v>
                </c:pt>
                <c:pt idx="241">
                  <c:v>482000</c:v>
                </c:pt>
                <c:pt idx="242">
                  <c:v>484000</c:v>
                </c:pt>
                <c:pt idx="243">
                  <c:v>486000</c:v>
                </c:pt>
                <c:pt idx="244">
                  <c:v>488000</c:v>
                </c:pt>
                <c:pt idx="245">
                  <c:v>490000</c:v>
                </c:pt>
                <c:pt idx="246">
                  <c:v>492000</c:v>
                </c:pt>
                <c:pt idx="247">
                  <c:v>494000</c:v>
                </c:pt>
                <c:pt idx="248">
                  <c:v>496000</c:v>
                </c:pt>
                <c:pt idx="249">
                  <c:v>498000</c:v>
                </c:pt>
                <c:pt idx="250">
                  <c:v>500000</c:v>
                </c:pt>
                <c:pt idx="251">
                  <c:v>502000</c:v>
                </c:pt>
                <c:pt idx="252">
                  <c:v>504000</c:v>
                </c:pt>
                <c:pt idx="253">
                  <c:v>506000</c:v>
                </c:pt>
                <c:pt idx="254">
                  <c:v>508000</c:v>
                </c:pt>
                <c:pt idx="255">
                  <c:v>510000</c:v>
                </c:pt>
                <c:pt idx="256">
                  <c:v>512000</c:v>
                </c:pt>
                <c:pt idx="257">
                  <c:v>514000</c:v>
                </c:pt>
                <c:pt idx="258">
                  <c:v>516000</c:v>
                </c:pt>
                <c:pt idx="259">
                  <c:v>518000</c:v>
                </c:pt>
                <c:pt idx="260">
                  <c:v>520000</c:v>
                </c:pt>
                <c:pt idx="261">
                  <c:v>522000</c:v>
                </c:pt>
                <c:pt idx="262">
                  <c:v>524000</c:v>
                </c:pt>
                <c:pt idx="263">
                  <c:v>526000</c:v>
                </c:pt>
                <c:pt idx="264">
                  <c:v>528000</c:v>
                </c:pt>
                <c:pt idx="265">
                  <c:v>530000</c:v>
                </c:pt>
                <c:pt idx="266">
                  <c:v>532000</c:v>
                </c:pt>
                <c:pt idx="267">
                  <c:v>534000</c:v>
                </c:pt>
                <c:pt idx="268">
                  <c:v>536000</c:v>
                </c:pt>
                <c:pt idx="269">
                  <c:v>538000</c:v>
                </c:pt>
                <c:pt idx="270">
                  <c:v>540000</c:v>
                </c:pt>
                <c:pt idx="271">
                  <c:v>542000</c:v>
                </c:pt>
                <c:pt idx="272">
                  <c:v>544000</c:v>
                </c:pt>
                <c:pt idx="273">
                  <c:v>546000</c:v>
                </c:pt>
                <c:pt idx="274">
                  <c:v>548000</c:v>
                </c:pt>
                <c:pt idx="275">
                  <c:v>550000</c:v>
                </c:pt>
                <c:pt idx="276">
                  <c:v>552000</c:v>
                </c:pt>
                <c:pt idx="277">
                  <c:v>554000</c:v>
                </c:pt>
                <c:pt idx="278">
                  <c:v>556000</c:v>
                </c:pt>
                <c:pt idx="279">
                  <c:v>558000</c:v>
                </c:pt>
                <c:pt idx="280">
                  <c:v>560000</c:v>
                </c:pt>
                <c:pt idx="281">
                  <c:v>562000</c:v>
                </c:pt>
                <c:pt idx="282">
                  <c:v>564000</c:v>
                </c:pt>
                <c:pt idx="283">
                  <c:v>566000</c:v>
                </c:pt>
                <c:pt idx="284">
                  <c:v>568000</c:v>
                </c:pt>
                <c:pt idx="285">
                  <c:v>570000</c:v>
                </c:pt>
                <c:pt idx="286">
                  <c:v>572000</c:v>
                </c:pt>
                <c:pt idx="287">
                  <c:v>574000</c:v>
                </c:pt>
                <c:pt idx="288">
                  <c:v>576000</c:v>
                </c:pt>
                <c:pt idx="289">
                  <c:v>578000</c:v>
                </c:pt>
                <c:pt idx="290">
                  <c:v>580000</c:v>
                </c:pt>
                <c:pt idx="291">
                  <c:v>582000</c:v>
                </c:pt>
                <c:pt idx="292">
                  <c:v>584000</c:v>
                </c:pt>
                <c:pt idx="293">
                  <c:v>586000</c:v>
                </c:pt>
                <c:pt idx="294">
                  <c:v>588000</c:v>
                </c:pt>
                <c:pt idx="295">
                  <c:v>590000</c:v>
                </c:pt>
                <c:pt idx="296">
                  <c:v>592000</c:v>
                </c:pt>
                <c:pt idx="297">
                  <c:v>594000</c:v>
                </c:pt>
                <c:pt idx="298">
                  <c:v>596000</c:v>
                </c:pt>
                <c:pt idx="299">
                  <c:v>598000</c:v>
                </c:pt>
                <c:pt idx="300">
                  <c:v>600000</c:v>
                </c:pt>
                <c:pt idx="301">
                  <c:v>602000</c:v>
                </c:pt>
                <c:pt idx="302">
                  <c:v>604000</c:v>
                </c:pt>
                <c:pt idx="303">
                  <c:v>606000</c:v>
                </c:pt>
                <c:pt idx="304">
                  <c:v>608000</c:v>
                </c:pt>
                <c:pt idx="305">
                  <c:v>610000</c:v>
                </c:pt>
                <c:pt idx="306">
                  <c:v>612000</c:v>
                </c:pt>
                <c:pt idx="307">
                  <c:v>614000</c:v>
                </c:pt>
                <c:pt idx="308">
                  <c:v>616000</c:v>
                </c:pt>
                <c:pt idx="309">
                  <c:v>618000</c:v>
                </c:pt>
                <c:pt idx="310">
                  <c:v>620000</c:v>
                </c:pt>
                <c:pt idx="311">
                  <c:v>622000</c:v>
                </c:pt>
                <c:pt idx="312">
                  <c:v>624000</c:v>
                </c:pt>
                <c:pt idx="313">
                  <c:v>626000</c:v>
                </c:pt>
                <c:pt idx="314">
                  <c:v>628000</c:v>
                </c:pt>
                <c:pt idx="315">
                  <c:v>630000</c:v>
                </c:pt>
                <c:pt idx="316">
                  <c:v>632000</c:v>
                </c:pt>
                <c:pt idx="317">
                  <c:v>634000</c:v>
                </c:pt>
                <c:pt idx="318">
                  <c:v>636000</c:v>
                </c:pt>
                <c:pt idx="319">
                  <c:v>638000</c:v>
                </c:pt>
                <c:pt idx="320">
                  <c:v>640000</c:v>
                </c:pt>
                <c:pt idx="321">
                  <c:v>642000</c:v>
                </c:pt>
                <c:pt idx="322">
                  <c:v>644000</c:v>
                </c:pt>
                <c:pt idx="323">
                  <c:v>646000</c:v>
                </c:pt>
                <c:pt idx="324">
                  <c:v>648000</c:v>
                </c:pt>
                <c:pt idx="325">
                  <c:v>650000</c:v>
                </c:pt>
                <c:pt idx="326">
                  <c:v>652000</c:v>
                </c:pt>
                <c:pt idx="327">
                  <c:v>654000</c:v>
                </c:pt>
                <c:pt idx="328">
                  <c:v>656000</c:v>
                </c:pt>
                <c:pt idx="329">
                  <c:v>658000</c:v>
                </c:pt>
                <c:pt idx="330">
                  <c:v>660000</c:v>
                </c:pt>
                <c:pt idx="331">
                  <c:v>662000</c:v>
                </c:pt>
                <c:pt idx="332">
                  <c:v>664000</c:v>
                </c:pt>
                <c:pt idx="333">
                  <c:v>666000</c:v>
                </c:pt>
                <c:pt idx="334">
                  <c:v>668000</c:v>
                </c:pt>
                <c:pt idx="335">
                  <c:v>670000</c:v>
                </c:pt>
                <c:pt idx="336">
                  <c:v>672000</c:v>
                </c:pt>
                <c:pt idx="337">
                  <c:v>674000</c:v>
                </c:pt>
                <c:pt idx="338">
                  <c:v>676000</c:v>
                </c:pt>
                <c:pt idx="339">
                  <c:v>678000</c:v>
                </c:pt>
                <c:pt idx="340">
                  <c:v>680000</c:v>
                </c:pt>
                <c:pt idx="341">
                  <c:v>682000</c:v>
                </c:pt>
                <c:pt idx="342">
                  <c:v>684000</c:v>
                </c:pt>
                <c:pt idx="343">
                  <c:v>686000</c:v>
                </c:pt>
                <c:pt idx="344">
                  <c:v>688000</c:v>
                </c:pt>
                <c:pt idx="345">
                  <c:v>690000</c:v>
                </c:pt>
                <c:pt idx="346">
                  <c:v>692000</c:v>
                </c:pt>
                <c:pt idx="347">
                  <c:v>694000</c:v>
                </c:pt>
                <c:pt idx="348">
                  <c:v>696000</c:v>
                </c:pt>
                <c:pt idx="349">
                  <c:v>698000</c:v>
                </c:pt>
                <c:pt idx="350">
                  <c:v>700000</c:v>
                </c:pt>
                <c:pt idx="351">
                  <c:v>702000</c:v>
                </c:pt>
                <c:pt idx="352">
                  <c:v>704000</c:v>
                </c:pt>
                <c:pt idx="353">
                  <c:v>706000</c:v>
                </c:pt>
                <c:pt idx="354">
                  <c:v>708000</c:v>
                </c:pt>
                <c:pt idx="355">
                  <c:v>710000</c:v>
                </c:pt>
                <c:pt idx="356">
                  <c:v>712000</c:v>
                </c:pt>
                <c:pt idx="357">
                  <c:v>714000</c:v>
                </c:pt>
                <c:pt idx="358">
                  <c:v>716000</c:v>
                </c:pt>
                <c:pt idx="359">
                  <c:v>718000</c:v>
                </c:pt>
                <c:pt idx="360">
                  <c:v>720000</c:v>
                </c:pt>
                <c:pt idx="361">
                  <c:v>722000</c:v>
                </c:pt>
                <c:pt idx="362">
                  <c:v>724000</c:v>
                </c:pt>
                <c:pt idx="363">
                  <c:v>726000</c:v>
                </c:pt>
                <c:pt idx="364">
                  <c:v>728000</c:v>
                </c:pt>
                <c:pt idx="365">
                  <c:v>730000</c:v>
                </c:pt>
                <c:pt idx="366">
                  <c:v>732000</c:v>
                </c:pt>
                <c:pt idx="367">
                  <c:v>734000</c:v>
                </c:pt>
                <c:pt idx="368">
                  <c:v>736000</c:v>
                </c:pt>
                <c:pt idx="369">
                  <c:v>738000</c:v>
                </c:pt>
                <c:pt idx="370">
                  <c:v>740000</c:v>
                </c:pt>
                <c:pt idx="371">
                  <c:v>742000</c:v>
                </c:pt>
                <c:pt idx="372">
                  <c:v>744000</c:v>
                </c:pt>
                <c:pt idx="373">
                  <c:v>746000</c:v>
                </c:pt>
                <c:pt idx="374">
                  <c:v>748000</c:v>
                </c:pt>
                <c:pt idx="375">
                  <c:v>750000</c:v>
                </c:pt>
                <c:pt idx="376">
                  <c:v>752000</c:v>
                </c:pt>
                <c:pt idx="377">
                  <c:v>754000</c:v>
                </c:pt>
                <c:pt idx="378">
                  <c:v>756000</c:v>
                </c:pt>
                <c:pt idx="379">
                  <c:v>758000</c:v>
                </c:pt>
                <c:pt idx="380">
                  <c:v>760000</c:v>
                </c:pt>
                <c:pt idx="381">
                  <c:v>762000</c:v>
                </c:pt>
                <c:pt idx="382">
                  <c:v>764000</c:v>
                </c:pt>
                <c:pt idx="383">
                  <c:v>766000</c:v>
                </c:pt>
                <c:pt idx="384">
                  <c:v>768000</c:v>
                </c:pt>
                <c:pt idx="385">
                  <c:v>770000</c:v>
                </c:pt>
                <c:pt idx="386">
                  <c:v>772000</c:v>
                </c:pt>
                <c:pt idx="387">
                  <c:v>774000</c:v>
                </c:pt>
                <c:pt idx="388">
                  <c:v>776000</c:v>
                </c:pt>
                <c:pt idx="389">
                  <c:v>778000</c:v>
                </c:pt>
                <c:pt idx="390">
                  <c:v>780000</c:v>
                </c:pt>
                <c:pt idx="391">
                  <c:v>782000</c:v>
                </c:pt>
                <c:pt idx="392">
                  <c:v>784000</c:v>
                </c:pt>
                <c:pt idx="393">
                  <c:v>786000</c:v>
                </c:pt>
                <c:pt idx="394">
                  <c:v>788000</c:v>
                </c:pt>
                <c:pt idx="395">
                  <c:v>790000</c:v>
                </c:pt>
                <c:pt idx="396">
                  <c:v>792000</c:v>
                </c:pt>
                <c:pt idx="397">
                  <c:v>794000</c:v>
                </c:pt>
                <c:pt idx="398">
                  <c:v>796000</c:v>
                </c:pt>
                <c:pt idx="399">
                  <c:v>798000</c:v>
                </c:pt>
                <c:pt idx="400">
                  <c:v>800000</c:v>
                </c:pt>
                <c:pt idx="401">
                  <c:v>802000</c:v>
                </c:pt>
                <c:pt idx="402">
                  <c:v>804000</c:v>
                </c:pt>
                <c:pt idx="403">
                  <c:v>806000</c:v>
                </c:pt>
                <c:pt idx="404">
                  <c:v>808000</c:v>
                </c:pt>
                <c:pt idx="405">
                  <c:v>810000</c:v>
                </c:pt>
                <c:pt idx="406">
                  <c:v>812000</c:v>
                </c:pt>
                <c:pt idx="407">
                  <c:v>814000</c:v>
                </c:pt>
                <c:pt idx="408">
                  <c:v>816000</c:v>
                </c:pt>
                <c:pt idx="409">
                  <c:v>818000</c:v>
                </c:pt>
                <c:pt idx="410">
                  <c:v>820000</c:v>
                </c:pt>
                <c:pt idx="411">
                  <c:v>822000</c:v>
                </c:pt>
                <c:pt idx="412">
                  <c:v>824000</c:v>
                </c:pt>
                <c:pt idx="413">
                  <c:v>826000</c:v>
                </c:pt>
                <c:pt idx="414">
                  <c:v>828000</c:v>
                </c:pt>
                <c:pt idx="415">
                  <c:v>830000</c:v>
                </c:pt>
                <c:pt idx="416">
                  <c:v>832000</c:v>
                </c:pt>
                <c:pt idx="417">
                  <c:v>834000</c:v>
                </c:pt>
                <c:pt idx="418">
                  <c:v>836000</c:v>
                </c:pt>
                <c:pt idx="419">
                  <c:v>838000</c:v>
                </c:pt>
                <c:pt idx="420">
                  <c:v>840000</c:v>
                </c:pt>
                <c:pt idx="421">
                  <c:v>842000</c:v>
                </c:pt>
                <c:pt idx="422">
                  <c:v>844000</c:v>
                </c:pt>
                <c:pt idx="423">
                  <c:v>846000</c:v>
                </c:pt>
                <c:pt idx="424">
                  <c:v>848000</c:v>
                </c:pt>
                <c:pt idx="425">
                  <c:v>850000</c:v>
                </c:pt>
                <c:pt idx="426">
                  <c:v>852000</c:v>
                </c:pt>
                <c:pt idx="427">
                  <c:v>854000</c:v>
                </c:pt>
                <c:pt idx="428">
                  <c:v>856000</c:v>
                </c:pt>
                <c:pt idx="429">
                  <c:v>858000</c:v>
                </c:pt>
                <c:pt idx="430">
                  <c:v>860000</c:v>
                </c:pt>
                <c:pt idx="431">
                  <c:v>862000</c:v>
                </c:pt>
                <c:pt idx="432">
                  <c:v>864000</c:v>
                </c:pt>
                <c:pt idx="433">
                  <c:v>866000</c:v>
                </c:pt>
                <c:pt idx="434">
                  <c:v>868000</c:v>
                </c:pt>
                <c:pt idx="435">
                  <c:v>870000</c:v>
                </c:pt>
                <c:pt idx="436">
                  <c:v>872000</c:v>
                </c:pt>
                <c:pt idx="437">
                  <c:v>874000</c:v>
                </c:pt>
                <c:pt idx="438">
                  <c:v>876000</c:v>
                </c:pt>
                <c:pt idx="439">
                  <c:v>878000</c:v>
                </c:pt>
                <c:pt idx="440">
                  <c:v>880000</c:v>
                </c:pt>
                <c:pt idx="441">
                  <c:v>882000</c:v>
                </c:pt>
                <c:pt idx="442">
                  <c:v>884000</c:v>
                </c:pt>
                <c:pt idx="443">
                  <c:v>886000</c:v>
                </c:pt>
                <c:pt idx="444">
                  <c:v>888000</c:v>
                </c:pt>
                <c:pt idx="445">
                  <c:v>890000</c:v>
                </c:pt>
                <c:pt idx="446">
                  <c:v>892000</c:v>
                </c:pt>
                <c:pt idx="447">
                  <c:v>894000</c:v>
                </c:pt>
                <c:pt idx="448">
                  <c:v>896000</c:v>
                </c:pt>
                <c:pt idx="449">
                  <c:v>898000</c:v>
                </c:pt>
                <c:pt idx="450">
                  <c:v>900000</c:v>
                </c:pt>
                <c:pt idx="451">
                  <c:v>902000</c:v>
                </c:pt>
                <c:pt idx="452">
                  <c:v>904000</c:v>
                </c:pt>
                <c:pt idx="453">
                  <c:v>906000</c:v>
                </c:pt>
                <c:pt idx="454">
                  <c:v>908000</c:v>
                </c:pt>
                <c:pt idx="455">
                  <c:v>910000</c:v>
                </c:pt>
                <c:pt idx="456">
                  <c:v>912000</c:v>
                </c:pt>
                <c:pt idx="457">
                  <c:v>914000</c:v>
                </c:pt>
                <c:pt idx="458">
                  <c:v>916000</c:v>
                </c:pt>
                <c:pt idx="459">
                  <c:v>918000</c:v>
                </c:pt>
                <c:pt idx="460">
                  <c:v>920000</c:v>
                </c:pt>
                <c:pt idx="461">
                  <c:v>922000</c:v>
                </c:pt>
                <c:pt idx="462">
                  <c:v>924000</c:v>
                </c:pt>
                <c:pt idx="463">
                  <c:v>926000</c:v>
                </c:pt>
                <c:pt idx="464">
                  <c:v>928000</c:v>
                </c:pt>
                <c:pt idx="465">
                  <c:v>930000</c:v>
                </c:pt>
                <c:pt idx="466">
                  <c:v>932000</c:v>
                </c:pt>
                <c:pt idx="467">
                  <c:v>934000</c:v>
                </c:pt>
                <c:pt idx="468">
                  <c:v>936000</c:v>
                </c:pt>
                <c:pt idx="469">
                  <c:v>938000</c:v>
                </c:pt>
                <c:pt idx="470">
                  <c:v>940000</c:v>
                </c:pt>
                <c:pt idx="471">
                  <c:v>942000</c:v>
                </c:pt>
                <c:pt idx="472">
                  <c:v>944000</c:v>
                </c:pt>
                <c:pt idx="473">
                  <c:v>946000</c:v>
                </c:pt>
                <c:pt idx="474">
                  <c:v>948000</c:v>
                </c:pt>
                <c:pt idx="475">
                  <c:v>950000</c:v>
                </c:pt>
                <c:pt idx="476">
                  <c:v>952000</c:v>
                </c:pt>
                <c:pt idx="477">
                  <c:v>954000</c:v>
                </c:pt>
                <c:pt idx="478">
                  <c:v>956000</c:v>
                </c:pt>
                <c:pt idx="479">
                  <c:v>958000</c:v>
                </c:pt>
                <c:pt idx="480">
                  <c:v>960000</c:v>
                </c:pt>
                <c:pt idx="481">
                  <c:v>962000</c:v>
                </c:pt>
                <c:pt idx="482">
                  <c:v>964000</c:v>
                </c:pt>
                <c:pt idx="483">
                  <c:v>966000</c:v>
                </c:pt>
                <c:pt idx="484">
                  <c:v>968000</c:v>
                </c:pt>
                <c:pt idx="485">
                  <c:v>970000</c:v>
                </c:pt>
                <c:pt idx="486">
                  <c:v>972000</c:v>
                </c:pt>
                <c:pt idx="487">
                  <c:v>974000</c:v>
                </c:pt>
                <c:pt idx="488">
                  <c:v>976000</c:v>
                </c:pt>
                <c:pt idx="489">
                  <c:v>978000</c:v>
                </c:pt>
                <c:pt idx="490">
                  <c:v>980000</c:v>
                </c:pt>
                <c:pt idx="491">
                  <c:v>982000</c:v>
                </c:pt>
                <c:pt idx="492">
                  <c:v>984000</c:v>
                </c:pt>
                <c:pt idx="493">
                  <c:v>986000</c:v>
                </c:pt>
                <c:pt idx="494">
                  <c:v>988000</c:v>
                </c:pt>
                <c:pt idx="495">
                  <c:v>990000</c:v>
                </c:pt>
                <c:pt idx="496">
                  <c:v>992000</c:v>
                </c:pt>
                <c:pt idx="497">
                  <c:v>994000</c:v>
                </c:pt>
                <c:pt idx="498">
                  <c:v>996000</c:v>
                </c:pt>
                <c:pt idx="499">
                  <c:v>998000</c:v>
                </c:pt>
                <c:pt idx="500">
                  <c:v>1000000</c:v>
                </c:pt>
              </c:numCache>
            </c:numRef>
          </c:xVal>
          <c:yVal>
            <c:numRef>
              <c:f>gcc!$C$2:$C$502</c:f>
              <c:numCache>
                <c:formatCode>General</c:formatCode>
                <c:ptCount val="501"/>
                <c:pt idx="0">
                  <c:v>1.6666700000000001</c:v>
                </c:pt>
                <c:pt idx="1">
                  <c:v>1.3568499999999999</c:v>
                </c:pt>
                <c:pt idx="2">
                  <c:v>1.6666700000000001</c:v>
                </c:pt>
                <c:pt idx="3">
                  <c:v>1.6666700000000001</c:v>
                </c:pt>
                <c:pt idx="4">
                  <c:v>1.6666700000000001</c:v>
                </c:pt>
                <c:pt idx="5">
                  <c:v>0.92936799999999997</c:v>
                </c:pt>
                <c:pt idx="6">
                  <c:v>0.58788899999999999</c:v>
                </c:pt>
                <c:pt idx="7">
                  <c:v>0.58004599999999995</c:v>
                </c:pt>
                <c:pt idx="8">
                  <c:v>0.55005499999999996</c:v>
                </c:pt>
                <c:pt idx="9">
                  <c:v>1.6666700000000001</c:v>
                </c:pt>
                <c:pt idx="10">
                  <c:v>0.62695900000000004</c:v>
                </c:pt>
                <c:pt idx="11">
                  <c:v>0.61881200000000003</c:v>
                </c:pt>
                <c:pt idx="12">
                  <c:v>0.62617400000000001</c:v>
                </c:pt>
                <c:pt idx="13">
                  <c:v>1.6666700000000001</c:v>
                </c:pt>
                <c:pt idx="14">
                  <c:v>0.87565700000000002</c:v>
                </c:pt>
                <c:pt idx="15">
                  <c:v>0.267237</c:v>
                </c:pt>
                <c:pt idx="16">
                  <c:v>1.14025</c:v>
                </c:pt>
                <c:pt idx="17">
                  <c:v>0.59844399999999998</c:v>
                </c:pt>
                <c:pt idx="18">
                  <c:v>0.92936799999999997</c:v>
                </c:pt>
                <c:pt idx="19">
                  <c:v>0.87873500000000004</c:v>
                </c:pt>
                <c:pt idx="20">
                  <c:v>0.50075099999999995</c:v>
                </c:pt>
                <c:pt idx="21">
                  <c:v>0.61236999999999997</c:v>
                </c:pt>
                <c:pt idx="22">
                  <c:v>1.6666700000000001</c:v>
                </c:pt>
                <c:pt idx="23">
                  <c:v>1.6447400000000001</c:v>
                </c:pt>
                <c:pt idx="24">
                  <c:v>1.6666700000000001</c:v>
                </c:pt>
                <c:pt idx="25">
                  <c:v>1.6666700000000001</c:v>
                </c:pt>
                <c:pt idx="26">
                  <c:v>1.6666700000000001</c:v>
                </c:pt>
                <c:pt idx="27">
                  <c:v>0.85836900000000005</c:v>
                </c:pt>
                <c:pt idx="28">
                  <c:v>1.6666700000000001</c:v>
                </c:pt>
                <c:pt idx="29">
                  <c:v>1.6666700000000001</c:v>
                </c:pt>
                <c:pt idx="30">
                  <c:v>1.6666700000000001</c:v>
                </c:pt>
                <c:pt idx="31">
                  <c:v>1.6666700000000001</c:v>
                </c:pt>
                <c:pt idx="32">
                  <c:v>1.6666700000000001</c:v>
                </c:pt>
                <c:pt idx="33">
                  <c:v>1.6666700000000001</c:v>
                </c:pt>
                <c:pt idx="34">
                  <c:v>1.6666700000000001</c:v>
                </c:pt>
                <c:pt idx="35">
                  <c:v>1.6666700000000001</c:v>
                </c:pt>
                <c:pt idx="36">
                  <c:v>1.6666700000000001</c:v>
                </c:pt>
                <c:pt idx="37">
                  <c:v>1.6666700000000001</c:v>
                </c:pt>
                <c:pt idx="38">
                  <c:v>1.6666700000000001</c:v>
                </c:pt>
                <c:pt idx="39">
                  <c:v>1.6666700000000001</c:v>
                </c:pt>
                <c:pt idx="40">
                  <c:v>1.6666700000000001</c:v>
                </c:pt>
                <c:pt idx="41">
                  <c:v>1.6666700000000001</c:v>
                </c:pt>
                <c:pt idx="42">
                  <c:v>1.6666700000000001</c:v>
                </c:pt>
                <c:pt idx="43">
                  <c:v>1.6666700000000001</c:v>
                </c:pt>
                <c:pt idx="44">
                  <c:v>1.6666700000000001</c:v>
                </c:pt>
                <c:pt idx="45">
                  <c:v>1.6666700000000001</c:v>
                </c:pt>
                <c:pt idx="46">
                  <c:v>1.6666700000000001</c:v>
                </c:pt>
                <c:pt idx="47">
                  <c:v>1.6666700000000001</c:v>
                </c:pt>
                <c:pt idx="48">
                  <c:v>1.6666700000000001</c:v>
                </c:pt>
                <c:pt idx="49">
                  <c:v>0.94339600000000001</c:v>
                </c:pt>
                <c:pt idx="50">
                  <c:v>0.58004599999999995</c:v>
                </c:pt>
                <c:pt idx="51">
                  <c:v>0.578704</c:v>
                </c:pt>
                <c:pt idx="52">
                  <c:v>0.30902299999999999</c:v>
                </c:pt>
                <c:pt idx="53">
                  <c:v>0.60423000000000004</c:v>
                </c:pt>
                <c:pt idx="54">
                  <c:v>1.6666700000000001</c:v>
                </c:pt>
                <c:pt idx="55">
                  <c:v>0.84817600000000004</c:v>
                </c:pt>
                <c:pt idx="56">
                  <c:v>0.90497700000000003</c:v>
                </c:pt>
                <c:pt idx="57">
                  <c:v>0.61957899999999999</c:v>
                </c:pt>
                <c:pt idx="58">
                  <c:v>0.62656599999999996</c:v>
                </c:pt>
                <c:pt idx="59">
                  <c:v>0.51519800000000004</c:v>
                </c:pt>
                <c:pt idx="60">
                  <c:v>0.84961799999999998</c:v>
                </c:pt>
                <c:pt idx="61">
                  <c:v>0.80515300000000001</c:v>
                </c:pt>
                <c:pt idx="62">
                  <c:v>1.6666700000000001</c:v>
                </c:pt>
                <c:pt idx="63">
                  <c:v>1.3568499999999999</c:v>
                </c:pt>
                <c:pt idx="64">
                  <c:v>1.17371</c:v>
                </c:pt>
                <c:pt idx="65">
                  <c:v>1.0559700000000001</c:v>
                </c:pt>
                <c:pt idx="66">
                  <c:v>0.75528700000000004</c:v>
                </c:pt>
                <c:pt idx="67">
                  <c:v>0.83402799999999999</c:v>
                </c:pt>
                <c:pt idx="68">
                  <c:v>1.0330600000000001</c:v>
                </c:pt>
                <c:pt idx="69">
                  <c:v>1.1876500000000001</c:v>
                </c:pt>
                <c:pt idx="70">
                  <c:v>1.0661</c:v>
                </c:pt>
                <c:pt idx="71">
                  <c:v>0.67385399999999995</c:v>
                </c:pt>
                <c:pt idx="72">
                  <c:v>1.1764699999999999</c:v>
                </c:pt>
                <c:pt idx="73">
                  <c:v>1.0683800000000001</c:v>
                </c:pt>
                <c:pt idx="74">
                  <c:v>0.31496099999999999</c:v>
                </c:pt>
                <c:pt idx="75">
                  <c:v>0.97656200000000004</c:v>
                </c:pt>
                <c:pt idx="76">
                  <c:v>0.97847399999999995</c:v>
                </c:pt>
                <c:pt idx="77">
                  <c:v>0.830565</c:v>
                </c:pt>
                <c:pt idx="78">
                  <c:v>0.61462799999999995</c:v>
                </c:pt>
                <c:pt idx="79">
                  <c:v>0.87950700000000004</c:v>
                </c:pt>
                <c:pt idx="80">
                  <c:v>0.82440199999999997</c:v>
                </c:pt>
                <c:pt idx="81">
                  <c:v>1.62338</c:v>
                </c:pt>
                <c:pt idx="82">
                  <c:v>1.6447400000000001</c:v>
                </c:pt>
                <c:pt idx="83">
                  <c:v>1.6666700000000001</c:v>
                </c:pt>
                <c:pt idx="84">
                  <c:v>1.4814799999999999</c:v>
                </c:pt>
                <c:pt idx="85">
                  <c:v>1.6666700000000001</c:v>
                </c:pt>
                <c:pt idx="86">
                  <c:v>0.932836</c:v>
                </c:pt>
                <c:pt idx="87">
                  <c:v>1.6666700000000001</c:v>
                </c:pt>
                <c:pt idx="88">
                  <c:v>0.24119599999999999</c:v>
                </c:pt>
                <c:pt idx="89">
                  <c:v>0.33715400000000001</c:v>
                </c:pt>
                <c:pt idx="90">
                  <c:v>0.58004599999999995</c:v>
                </c:pt>
                <c:pt idx="91">
                  <c:v>1.6666700000000001</c:v>
                </c:pt>
                <c:pt idx="92">
                  <c:v>0.53163199999999999</c:v>
                </c:pt>
                <c:pt idx="93">
                  <c:v>0.61957899999999999</c:v>
                </c:pt>
                <c:pt idx="94">
                  <c:v>0.62617400000000001</c:v>
                </c:pt>
                <c:pt idx="95">
                  <c:v>0.409165</c:v>
                </c:pt>
                <c:pt idx="96">
                  <c:v>1.6666700000000001</c:v>
                </c:pt>
                <c:pt idx="97">
                  <c:v>0.92165900000000001</c:v>
                </c:pt>
                <c:pt idx="98">
                  <c:v>0.46189400000000003</c:v>
                </c:pt>
                <c:pt idx="99">
                  <c:v>0.87336199999999997</c:v>
                </c:pt>
                <c:pt idx="100">
                  <c:v>0.56657199999999996</c:v>
                </c:pt>
                <c:pt idx="101">
                  <c:v>0.83194699999999999</c:v>
                </c:pt>
                <c:pt idx="102">
                  <c:v>0.240096</c:v>
                </c:pt>
                <c:pt idx="103">
                  <c:v>0.34891800000000001</c:v>
                </c:pt>
                <c:pt idx="104">
                  <c:v>1.6666700000000001</c:v>
                </c:pt>
                <c:pt idx="105">
                  <c:v>1.6666700000000001</c:v>
                </c:pt>
                <c:pt idx="106">
                  <c:v>1.6447400000000001</c:v>
                </c:pt>
                <c:pt idx="107">
                  <c:v>0.78003100000000003</c:v>
                </c:pt>
                <c:pt idx="108">
                  <c:v>1.6666700000000001</c:v>
                </c:pt>
                <c:pt idx="109">
                  <c:v>1.6666700000000001</c:v>
                </c:pt>
                <c:pt idx="110">
                  <c:v>0.71530800000000005</c:v>
                </c:pt>
                <c:pt idx="111">
                  <c:v>1.6666700000000001</c:v>
                </c:pt>
                <c:pt idx="112">
                  <c:v>1.6666700000000001</c:v>
                </c:pt>
                <c:pt idx="113">
                  <c:v>1.6666700000000001</c:v>
                </c:pt>
                <c:pt idx="114">
                  <c:v>1.6666700000000001</c:v>
                </c:pt>
                <c:pt idx="115">
                  <c:v>1.6666700000000001</c:v>
                </c:pt>
                <c:pt idx="116">
                  <c:v>1.6666700000000001</c:v>
                </c:pt>
                <c:pt idx="117">
                  <c:v>1.6666700000000001</c:v>
                </c:pt>
                <c:pt idx="118">
                  <c:v>1.6666700000000001</c:v>
                </c:pt>
                <c:pt idx="119">
                  <c:v>1.6666700000000001</c:v>
                </c:pt>
                <c:pt idx="120">
                  <c:v>1.6666700000000001</c:v>
                </c:pt>
                <c:pt idx="121">
                  <c:v>1.6666700000000001</c:v>
                </c:pt>
                <c:pt idx="122">
                  <c:v>1.6666700000000001</c:v>
                </c:pt>
                <c:pt idx="123">
                  <c:v>1.6666700000000001</c:v>
                </c:pt>
                <c:pt idx="124">
                  <c:v>1.6666700000000001</c:v>
                </c:pt>
                <c:pt idx="125">
                  <c:v>0.917431</c:v>
                </c:pt>
                <c:pt idx="126">
                  <c:v>0.90171299999999999</c:v>
                </c:pt>
                <c:pt idx="127">
                  <c:v>0.14615600000000001</c:v>
                </c:pt>
                <c:pt idx="128">
                  <c:v>0.14363699999999999</c:v>
                </c:pt>
                <c:pt idx="129">
                  <c:v>0.581395</c:v>
                </c:pt>
                <c:pt idx="130">
                  <c:v>0.681199</c:v>
                </c:pt>
                <c:pt idx="131">
                  <c:v>1.6666700000000001</c:v>
                </c:pt>
                <c:pt idx="132">
                  <c:v>0.86206899999999997</c:v>
                </c:pt>
                <c:pt idx="133">
                  <c:v>0.85616400000000004</c:v>
                </c:pt>
                <c:pt idx="134">
                  <c:v>0.61996300000000004</c:v>
                </c:pt>
                <c:pt idx="135">
                  <c:v>0.62617400000000001</c:v>
                </c:pt>
                <c:pt idx="136">
                  <c:v>0.54615000000000002</c:v>
                </c:pt>
                <c:pt idx="137">
                  <c:v>0.80971700000000002</c:v>
                </c:pt>
                <c:pt idx="138">
                  <c:v>0.93370699999999995</c:v>
                </c:pt>
                <c:pt idx="139">
                  <c:v>1.6666700000000001</c:v>
                </c:pt>
                <c:pt idx="140">
                  <c:v>0.77942299999999998</c:v>
                </c:pt>
                <c:pt idx="141">
                  <c:v>0.84033599999999997</c:v>
                </c:pt>
                <c:pt idx="142">
                  <c:v>0.70224699999999995</c:v>
                </c:pt>
                <c:pt idx="143">
                  <c:v>0.98912</c:v>
                </c:pt>
                <c:pt idx="144">
                  <c:v>1.0384199999999999</c:v>
                </c:pt>
                <c:pt idx="145">
                  <c:v>0.82987599999999995</c:v>
                </c:pt>
                <c:pt idx="146">
                  <c:v>0.96618400000000004</c:v>
                </c:pt>
                <c:pt idx="147">
                  <c:v>1.1990400000000001</c:v>
                </c:pt>
                <c:pt idx="148">
                  <c:v>0.96618400000000004</c:v>
                </c:pt>
                <c:pt idx="149">
                  <c:v>0.88105699999999998</c:v>
                </c:pt>
                <c:pt idx="150">
                  <c:v>0.88183400000000001</c:v>
                </c:pt>
                <c:pt idx="151">
                  <c:v>0.92165900000000001</c:v>
                </c:pt>
                <c:pt idx="152">
                  <c:v>0.88809899999999997</c:v>
                </c:pt>
                <c:pt idx="153">
                  <c:v>0.92081000000000002</c:v>
                </c:pt>
                <c:pt idx="154">
                  <c:v>0.37257800000000002</c:v>
                </c:pt>
                <c:pt idx="155">
                  <c:v>1.6447400000000001</c:v>
                </c:pt>
                <c:pt idx="156">
                  <c:v>1.6666700000000001</c:v>
                </c:pt>
                <c:pt idx="157">
                  <c:v>1.6666700000000001</c:v>
                </c:pt>
                <c:pt idx="158">
                  <c:v>0.92336099999999999</c:v>
                </c:pt>
                <c:pt idx="159">
                  <c:v>0.61162099999999997</c:v>
                </c:pt>
                <c:pt idx="160">
                  <c:v>1.6666700000000001</c:v>
                </c:pt>
                <c:pt idx="161">
                  <c:v>1.6666700000000001</c:v>
                </c:pt>
                <c:pt idx="162">
                  <c:v>1.6666700000000001</c:v>
                </c:pt>
                <c:pt idx="163">
                  <c:v>1.6666700000000001</c:v>
                </c:pt>
                <c:pt idx="164">
                  <c:v>1.6666700000000001</c:v>
                </c:pt>
                <c:pt idx="165">
                  <c:v>0.58004599999999995</c:v>
                </c:pt>
                <c:pt idx="166">
                  <c:v>0.58788899999999999</c:v>
                </c:pt>
                <c:pt idx="167">
                  <c:v>0.72202200000000005</c:v>
                </c:pt>
                <c:pt idx="168">
                  <c:v>1.6666700000000001</c:v>
                </c:pt>
                <c:pt idx="169">
                  <c:v>0.62617400000000001</c:v>
                </c:pt>
                <c:pt idx="170">
                  <c:v>0.61919500000000005</c:v>
                </c:pt>
                <c:pt idx="171">
                  <c:v>0.62656599999999996</c:v>
                </c:pt>
                <c:pt idx="172">
                  <c:v>1.6666700000000001</c:v>
                </c:pt>
                <c:pt idx="173">
                  <c:v>1.3369</c:v>
                </c:pt>
                <c:pt idx="174">
                  <c:v>1.0846</c:v>
                </c:pt>
                <c:pt idx="175">
                  <c:v>0.29188599999999998</c:v>
                </c:pt>
                <c:pt idx="176">
                  <c:v>0.88731099999999996</c:v>
                </c:pt>
                <c:pt idx="177">
                  <c:v>0.78369900000000003</c:v>
                </c:pt>
                <c:pt idx="178">
                  <c:v>0.52219300000000002</c:v>
                </c:pt>
                <c:pt idx="179">
                  <c:v>0.74404800000000004</c:v>
                </c:pt>
                <c:pt idx="180">
                  <c:v>0.58823499999999995</c:v>
                </c:pt>
                <c:pt idx="181">
                  <c:v>0.55803599999999998</c:v>
                </c:pt>
                <c:pt idx="182">
                  <c:v>0.53504499999999999</c:v>
                </c:pt>
                <c:pt idx="183">
                  <c:v>0.56022400000000006</c:v>
                </c:pt>
                <c:pt idx="184">
                  <c:v>0.52219300000000002</c:v>
                </c:pt>
                <c:pt idx="185">
                  <c:v>0.42158499999999999</c:v>
                </c:pt>
                <c:pt idx="186">
                  <c:v>0.52273899999999995</c:v>
                </c:pt>
                <c:pt idx="187">
                  <c:v>0.61728400000000005</c:v>
                </c:pt>
                <c:pt idx="188">
                  <c:v>0.55126799999999998</c:v>
                </c:pt>
                <c:pt idx="189">
                  <c:v>0.55710300000000001</c:v>
                </c:pt>
                <c:pt idx="190">
                  <c:v>0.44843</c:v>
                </c:pt>
                <c:pt idx="191">
                  <c:v>0.52493400000000001</c:v>
                </c:pt>
                <c:pt idx="192">
                  <c:v>0.398565</c:v>
                </c:pt>
                <c:pt idx="193">
                  <c:v>0.48169600000000001</c:v>
                </c:pt>
                <c:pt idx="194">
                  <c:v>0.41911100000000001</c:v>
                </c:pt>
                <c:pt idx="195">
                  <c:v>0.46317700000000001</c:v>
                </c:pt>
                <c:pt idx="196">
                  <c:v>0.48169600000000001</c:v>
                </c:pt>
                <c:pt idx="197">
                  <c:v>0.41017199999999998</c:v>
                </c:pt>
                <c:pt idx="198">
                  <c:v>0.558971</c:v>
                </c:pt>
                <c:pt idx="199">
                  <c:v>0.51975099999999996</c:v>
                </c:pt>
                <c:pt idx="200">
                  <c:v>0.52798299999999998</c:v>
                </c:pt>
                <c:pt idx="201">
                  <c:v>0.44984299999999999</c:v>
                </c:pt>
                <c:pt idx="202">
                  <c:v>0.53361800000000004</c:v>
                </c:pt>
                <c:pt idx="203">
                  <c:v>0.56022400000000006</c:v>
                </c:pt>
                <c:pt idx="204">
                  <c:v>0.56148200000000004</c:v>
                </c:pt>
                <c:pt idx="205">
                  <c:v>0.36523</c:v>
                </c:pt>
                <c:pt idx="206">
                  <c:v>0.447828</c:v>
                </c:pt>
                <c:pt idx="207">
                  <c:v>0.49212600000000001</c:v>
                </c:pt>
                <c:pt idx="208">
                  <c:v>0.51948099999999997</c:v>
                </c:pt>
                <c:pt idx="209">
                  <c:v>0.63051699999999999</c:v>
                </c:pt>
                <c:pt idx="210">
                  <c:v>0.495786</c:v>
                </c:pt>
                <c:pt idx="211">
                  <c:v>0.51733099999999999</c:v>
                </c:pt>
                <c:pt idx="212">
                  <c:v>0.67385399999999995</c:v>
                </c:pt>
                <c:pt idx="213">
                  <c:v>0.49800800000000001</c:v>
                </c:pt>
                <c:pt idx="214">
                  <c:v>0.40355099999999999</c:v>
                </c:pt>
                <c:pt idx="215">
                  <c:v>0.331345</c:v>
                </c:pt>
                <c:pt idx="216">
                  <c:v>0.51020399999999999</c:v>
                </c:pt>
                <c:pt idx="217">
                  <c:v>0.58685399999999999</c:v>
                </c:pt>
                <c:pt idx="218">
                  <c:v>0.37160900000000002</c:v>
                </c:pt>
                <c:pt idx="219">
                  <c:v>0.58241100000000001</c:v>
                </c:pt>
                <c:pt idx="220">
                  <c:v>0.67430900000000005</c:v>
                </c:pt>
                <c:pt idx="221">
                  <c:v>0.50100199999999995</c:v>
                </c:pt>
                <c:pt idx="222">
                  <c:v>0.39215699999999998</c:v>
                </c:pt>
                <c:pt idx="223">
                  <c:v>0.48638100000000001</c:v>
                </c:pt>
                <c:pt idx="224">
                  <c:v>0.52493400000000001</c:v>
                </c:pt>
                <c:pt idx="225">
                  <c:v>0.38580199999999998</c:v>
                </c:pt>
                <c:pt idx="226">
                  <c:v>0.51867200000000002</c:v>
                </c:pt>
                <c:pt idx="227">
                  <c:v>0.66401100000000002</c:v>
                </c:pt>
                <c:pt idx="228">
                  <c:v>0.58685399999999999</c:v>
                </c:pt>
                <c:pt idx="229">
                  <c:v>0.49975000000000003</c:v>
                </c:pt>
                <c:pt idx="230">
                  <c:v>0.48590899999999998</c:v>
                </c:pt>
                <c:pt idx="231">
                  <c:v>0.56242999999999999</c:v>
                </c:pt>
                <c:pt idx="232">
                  <c:v>0.42607600000000001</c:v>
                </c:pt>
                <c:pt idx="233">
                  <c:v>0.63012000000000001</c:v>
                </c:pt>
                <c:pt idx="234">
                  <c:v>0.53248099999999998</c:v>
                </c:pt>
                <c:pt idx="235">
                  <c:v>0.54884699999999997</c:v>
                </c:pt>
                <c:pt idx="236">
                  <c:v>0.404858</c:v>
                </c:pt>
                <c:pt idx="237">
                  <c:v>0.49091800000000002</c:v>
                </c:pt>
                <c:pt idx="238">
                  <c:v>0.52826200000000001</c:v>
                </c:pt>
                <c:pt idx="239">
                  <c:v>0.54141899999999998</c:v>
                </c:pt>
                <c:pt idx="240">
                  <c:v>0.62972300000000003</c:v>
                </c:pt>
                <c:pt idx="241">
                  <c:v>0.42390800000000001</c:v>
                </c:pt>
                <c:pt idx="242">
                  <c:v>0.54734499999999997</c:v>
                </c:pt>
                <c:pt idx="243">
                  <c:v>0.65659900000000004</c:v>
                </c:pt>
                <c:pt idx="244">
                  <c:v>0.71582000000000001</c:v>
                </c:pt>
                <c:pt idx="245">
                  <c:v>0.431593</c:v>
                </c:pt>
                <c:pt idx="246">
                  <c:v>0.53734599999999999</c:v>
                </c:pt>
                <c:pt idx="247">
                  <c:v>0.57175500000000001</c:v>
                </c:pt>
                <c:pt idx="248">
                  <c:v>0.48638100000000001</c:v>
                </c:pt>
                <c:pt idx="249">
                  <c:v>0.37693199999999999</c:v>
                </c:pt>
                <c:pt idx="250">
                  <c:v>0.46794599999999997</c:v>
                </c:pt>
                <c:pt idx="251">
                  <c:v>0.79936099999999999</c:v>
                </c:pt>
                <c:pt idx="252">
                  <c:v>0.48780499999999999</c:v>
                </c:pt>
                <c:pt idx="253">
                  <c:v>0.51679600000000003</c:v>
                </c:pt>
                <c:pt idx="254">
                  <c:v>0.43029299999999998</c:v>
                </c:pt>
                <c:pt idx="255">
                  <c:v>0.429369</c:v>
                </c:pt>
                <c:pt idx="256">
                  <c:v>0.52410900000000005</c:v>
                </c:pt>
                <c:pt idx="257">
                  <c:v>0.77459299999999998</c:v>
                </c:pt>
                <c:pt idx="258">
                  <c:v>0.59701499999999996</c:v>
                </c:pt>
                <c:pt idx="259">
                  <c:v>0.408163</c:v>
                </c:pt>
                <c:pt idx="260">
                  <c:v>0.61236999999999997</c:v>
                </c:pt>
                <c:pt idx="261">
                  <c:v>0.82644600000000001</c:v>
                </c:pt>
                <c:pt idx="262">
                  <c:v>0.56148200000000004</c:v>
                </c:pt>
                <c:pt idx="263">
                  <c:v>0.533049</c:v>
                </c:pt>
                <c:pt idx="264">
                  <c:v>0.50709899999999997</c:v>
                </c:pt>
                <c:pt idx="265">
                  <c:v>0.67521900000000001</c:v>
                </c:pt>
                <c:pt idx="266">
                  <c:v>0.42319099999999998</c:v>
                </c:pt>
                <c:pt idx="267">
                  <c:v>0.46274900000000002</c:v>
                </c:pt>
                <c:pt idx="268">
                  <c:v>0.48449599999999998</c:v>
                </c:pt>
                <c:pt idx="269">
                  <c:v>0.55066099999999996</c:v>
                </c:pt>
                <c:pt idx="270">
                  <c:v>0.57012499999999999</c:v>
                </c:pt>
                <c:pt idx="271">
                  <c:v>0.69979000000000002</c:v>
                </c:pt>
                <c:pt idx="272">
                  <c:v>0.407997</c:v>
                </c:pt>
                <c:pt idx="273">
                  <c:v>0.57372299999999998</c:v>
                </c:pt>
                <c:pt idx="274">
                  <c:v>0.53792399999999996</c:v>
                </c:pt>
                <c:pt idx="275">
                  <c:v>0.37327399999999999</c:v>
                </c:pt>
                <c:pt idx="276">
                  <c:v>0.45934799999999998</c:v>
                </c:pt>
                <c:pt idx="277">
                  <c:v>0.49019600000000002</c:v>
                </c:pt>
                <c:pt idx="278">
                  <c:v>0.56497200000000003</c:v>
                </c:pt>
                <c:pt idx="279">
                  <c:v>0.51466800000000001</c:v>
                </c:pt>
                <c:pt idx="280">
                  <c:v>0.557724</c:v>
                </c:pt>
                <c:pt idx="281">
                  <c:v>0.41911100000000001</c:v>
                </c:pt>
                <c:pt idx="282">
                  <c:v>0.56401599999999996</c:v>
                </c:pt>
                <c:pt idx="283">
                  <c:v>0.49825599999999998</c:v>
                </c:pt>
                <c:pt idx="284">
                  <c:v>0.46232099999999998</c:v>
                </c:pt>
                <c:pt idx="285">
                  <c:v>0.335121</c:v>
                </c:pt>
                <c:pt idx="286">
                  <c:v>0.499002</c:v>
                </c:pt>
                <c:pt idx="287">
                  <c:v>0.60790299999999997</c:v>
                </c:pt>
                <c:pt idx="288">
                  <c:v>0.530223</c:v>
                </c:pt>
                <c:pt idx="289">
                  <c:v>0.54975300000000005</c:v>
                </c:pt>
                <c:pt idx="290">
                  <c:v>0.479157</c:v>
                </c:pt>
                <c:pt idx="291">
                  <c:v>0.51921099999999998</c:v>
                </c:pt>
                <c:pt idx="292">
                  <c:v>0.55401699999999998</c:v>
                </c:pt>
                <c:pt idx="293">
                  <c:v>0.56179800000000002</c:v>
                </c:pt>
                <c:pt idx="294">
                  <c:v>0.70771399999999995</c:v>
                </c:pt>
                <c:pt idx="295">
                  <c:v>0.55248600000000003</c:v>
                </c:pt>
                <c:pt idx="296">
                  <c:v>0.48756699999999997</c:v>
                </c:pt>
                <c:pt idx="297">
                  <c:v>0.39983999999999997</c:v>
                </c:pt>
                <c:pt idx="298">
                  <c:v>0.57537400000000005</c:v>
                </c:pt>
                <c:pt idx="299">
                  <c:v>0.74294199999999999</c:v>
                </c:pt>
                <c:pt idx="300">
                  <c:v>0.54674699999999998</c:v>
                </c:pt>
                <c:pt idx="301">
                  <c:v>0.55279199999999995</c:v>
                </c:pt>
                <c:pt idx="302">
                  <c:v>0.49652400000000002</c:v>
                </c:pt>
                <c:pt idx="303">
                  <c:v>0.50838799999999995</c:v>
                </c:pt>
                <c:pt idx="304">
                  <c:v>0.55991000000000002</c:v>
                </c:pt>
                <c:pt idx="305">
                  <c:v>0.60423000000000004</c:v>
                </c:pt>
                <c:pt idx="306">
                  <c:v>0.52246599999999999</c:v>
                </c:pt>
                <c:pt idx="307">
                  <c:v>0.54436600000000002</c:v>
                </c:pt>
                <c:pt idx="308">
                  <c:v>0.33568300000000001</c:v>
                </c:pt>
                <c:pt idx="309">
                  <c:v>0.39729799999999998</c:v>
                </c:pt>
                <c:pt idx="310">
                  <c:v>0.51493299999999997</c:v>
                </c:pt>
                <c:pt idx="311">
                  <c:v>0.49975000000000003</c:v>
                </c:pt>
                <c:pt idx="312">
                  <c:v>0.521648</c:v>
                </c:pt>
                <c:pt idx="313">
                  <c:v>0.498753</c:v>
                </c:pt>
                <c:pt idx="314">
                  <c:v>0.55371000000000004</c:v>
                </c:pt>
                <c:pt idx="315">
                  <c:v>0.58105799999999996</c:v>
                </c:pt>
                <c:pt idx="316">
                  <c:v>0.43573000000000001</c:v>
                </c:pt>
                <c:pt idx="317">
                  <c:v>0.64061500000000005</c:v>
                </c:pt>
                <c:pt idx="318">
                  <c:v>0.32594499999999998</c:v>
                </c:pt>
                <c:pt idx="319">
                  <c:v>0.53676900000000005</c:v>
                </c:pt>
                <c:pt idx="320">
                  <c:v>0.66800300000000001</c:v>
                </c:pt>
                <c:pt idx="321">
                  <c:v>0.57937399999999994</c:v>
                </c:pt>
                <c:pt idx="322">
                  <c:v>0.70077100000000003</c:v>
                </c:pt>
                <c:pt idx="323">
                  <c:v>0.46403699999999998</c:v>
                </c:pt>
                <c:pt idx="324">
                  <c:v>0.63051699999999999</c:v>
                </c:pt>
                <c:pt idx="325">
                  <c:v>0.44843</c:v>
                </c:pt>
                <c:pt idx="326">
                  <c:v>0.44984299999999999</c:v>
                </c:pt>
                <c:pt idx="327">
                  <c:v>0.66755699999999996</c:v>
                </c:pt>
                <c:pt idx="328">
                  <c:v>0.398565</c:v>
                </c:pt>
                <c:pt idx="329">
                  <c:v>0.53390300000000002</c:v>
                </c:pt>
                <c:pt idx="330">
                  <c:v>0.564334</c:v>
                </c:pt>
                <c:pt idx="331">
                  <c:v>0.52854100000000004</c:v>
                </c:pt>
                <c:pt idx="332">
                  <c:v>0.56053799999999998</c:v>
                </c:pt>
                <c:pt idx="333">
                  <c:v>0.38819900000000002</c:v>
                </c:pt>
                <c:pt idx="334">
                  <c:v>0.68823100000000004</c:v>
                </c:pt>
                <c:pt idx="335">
                  <c:v>0.55463099999999999</c:v>
                </c:pt>
                <c:pt idx="336">
                  <c:v>0.39666800000000002</c:v>
                </c:pt>
                <c:pt idx="337">
                  <c:v>0.38669799999999999</c:v>
                </c:pt>
                <c:pt idx="338">
                  <c:v>0.49652400000000002</c:v>
                </c:pt>
                <c:pt idx="339">
                  <c:v>0.41597299999999998</c:v>
                </c:pt>
                <c:pt idx="340">
                  <c:v>0.60241</c:v>
                </c:pt>
                <c:pt idx="341">
                  <c:v>0.35676099999999999</c:v>
                </c:pt>
                <c:pt idx="342">
                  <c:v>0.41288200000000003</c:v>
                </c:pt>
                <c:pt idx="343">
                  <c:v>0.534188</c:v>
                </c:pt>
                <c:pt idx="344">
                  <c:v>0.64350099999999999</c:v>
                </c:pt>
                <c:pt idx="345">
                  <c:v>0.69637899999999997</c:v>
                </c:pt>
                <c:pt idx="346">
                  <c:v>0.50100199999999995</c:v>
                </c:pt>
                <c:pt idx="347">
                  <c:v>0.91157699999999997</c:v>
                </c:pt>
                <c:pt idx="348">
                  <c:v>0.963391</c:v>
                </c:pt>
                <c:pt idx="349">
                  <c:v>0.90334199999999998</c:v>
                </c:pt>
                <c:pt idx="350">
                  <c:v>0.87336199999999997</c:v>
                </c:pt>
                <c:pt idx="351">
                  <c:v>0.85470100000000004</c:v>
                </c:pt>
                <c:pt idx="352">
                  <c:v>0.932836</c:v>
                </c:pt>
                <c:pt idx="353">
                  <c:v>0.87873500000000004</c:v>
                </c:pt>
                <c:pt idx="354">
                  <c:v>0.90252699999999997</c:v>
                </c:pt>
                <c:pt idx="355">
                  <c:v>0.91074699999999997</c:v>
                </c:pt>
                <c:pt idx="356">
                  <c:v>0.89365499999999998</c:v>
                </c:pt>
                <c:pt idx="357">
                  <c:v>0.87183999999999995</c:v>
                </c:pt>
                <c:pt idx="358">
                  <c:v>0.899281</c:v>
                </c:pt>
                <c:pt idx="359">
                  <c:v>0.86655099999999996</c:v>
                </c:pt>
                <c:pt idx="360">
                  <c:v>0.909918</c:v>
                </c:pt>
                <c:pt idx="361">
                  <c:v>0.92421399999999998</c:v>
                </c:pt>
                <c:pt idx="362">
                  <c:v>0.87260000000000004</c:v>
                </c:pt>
                <c:pt idx="363">
                  <c:v>0.83125499999999997</c:v>
                </c:pt>
                <c:pt idx="364">
                  <c:v>0.96711800000000003</c:v>
                </c:pt>
                <c:pt idx="365">
                  <c:v>0.88809899999999997</c:v>
                </c:pt>
                <c:pt idx="366">
                  <c:v>0.86730300000000005</c:v>
                </c:pt>
                <c:pt idx="367">
                  <c:v>0.85836900000000005</c:v>
                </c:pt>
                <c:pt idx="368">
                  <c:v>0.87489099999999997</c:v>
                </c:pt>
                <c:pt idx="369">
                  <c:v>0.91575099999999998</c:v>
                </c:pt>
                <c:pt idx="370">
                  <c:v>0.92592600000000003</c:v>
                </c:pt>
                <c:pt idx="371">
                  <c:v>0.85324199999999994</c:v>
                </c:pt>
                <c:pt idx="372">
                  <c:v>0.87796300000000005</c:v>
                </c:pt>
                <c:pt idx="373">
                  <c:v>0.87950700000000004</c:v>
                </c:pt>
                <c:pt idx="374">
                  <c:v>0.77760499999999999</c:v>
                </c:pt>
                <c:pt idx="375">
                  <c:v>0.93196599999999996</c:v>
                </c:pt>
                <c:pt idx="376">
                  <c:v>0.84745800000000004</c:v>
                </c:pt>
                <c:pt idx="377">
                  <c:v>0.88183400000000001</c:v>
                </c:pt>
                <c:pt idx="378">
                  <c:v>0.93720700000000001</c:v>
                </c:pt>
                <c:pt idx="379">
                  <c:v>0.83822300000000005</c:v>
                </c:pt>
                <c:pt idx="380">
                  <c:v>0.88888900000000004</c:v>
                </c:pt>
                <c:pt idx="381">
                  <c:v>0.88183400000000001</c:v>
                </c:pt>
                <c:pt idx="382">
                  <c:v>0.80580200000000002</c:v>
                </c:pt>
                <c:pt idx="383">
                  <c:v>0.85178900000000002</c:v>
                </c:pt>
                <c:pt idx="384">
                  <c:v>0.86505200000000004</c:v>
                </c:pt>
                <c:pt idx="385">
                  <c:v>0.85033999999999998</c:v>
                </c:pt>
                <c:pt idx="386">
                  <c:v>0.81900099999999998</c:v>
                </c:pt>
                <c:pt idx="387">
                  <c:v>0.99107999999999996</c:v>
                </c:pt>
                <c:pt idx="388">
                  <c:v>0.54054100000000005</c:v>
                </c:pt>
                <c:pt idx="389">
                  <c:v>0.57273799999999997</c:v>
                </c:pt>
                <c:pt idx="390">
                  <c:v>0.69252100000000005</c:v>
                </c:pt>
                <c:pt idx="391">
                  <c:v>0.72254300000000005</c:v>
                </c:pt>
                <c:pt idx="392">
                  <c:v>0.58582299999999998</c:v>
                </c:pt>
                <c:pt idx="393">
                  <c:v>0.90008999999999995</c:v>
                </c:pt>
                <c:pt idx="394">
                  <c:v>0.69348100000000001</c:v>
                </c:pt>
                <c:pt idx="395">
                  <c:v>0.62853599999999998</c:v>
                </c:pt>
                <c:pt idx="396">
                  <c:v>0.65963099999999997</c:v>
                </c:pt>
                <c:pt idx="397">
                  <c:v>0.67385399999999995</c:v>
                </c:pt>
                <c:pt idx="398">
                  <c:v>0.59808600000000001</c:v>
                </c:pt>
                <c:pt idx="399">
                  <c:v>0.62422</c:v>
                </c:pt>
                <c:pt idx="400">
                  <c:v>0.63211099999999998</c:v>
                </c:pt>
                <c:pt idx="401">
                  <c:v>0.53821300000000005</c:v>
                </c:pt>
                <c:pt idx="402">
                  <c:v>0.52631600000000001</c:v>
                </c:pt>
                <c:pt idx="403">
                  <c:v>0.61842900000000001</c:v>
                </c:pt>
                <c:pt idx="404">
                  <c:v>0.49504999999999999</c:v>
                </c:pt>
                <c:pt idx="405">
                  <c:v>0.88968000000000003</c:v>
                </c:pt>
                <c:pt idx="406">
                  <c:v>0.51546400000000003</c:v>
                </c:pt>
                <c:pt idx="407">
                  <c:v>0.47415800000000002</c:v>
                </c:pt>
                <c:pt idx="408">
                  <c:v>0.53734599999999999</c:v>
                </c:pt>
                <c:pt idx="409">
                  <c:v>0.593472</c:v>
                </c:pt>
                <c:pt idx="410">
                  <c:v>0.44033499999999998</c:v>
                </c:pt>
                <c:pt idx="411">
                  <c:v>0.54259400000000002</c:v>
                </c:pt>
                <c:pt idx="412">
                  <c:v>0.63012000000000001</c:v>
                </c:pt>
                <c:pt idx="413">
                  <c:v>0.50942399999999999</c:v>
                </c:pt>
                <c:pt idx="414">
                  <c:v>0.44843</c:v>
                </c:pt>
                <c:pt idx="415">
                  <c:v>0.54200499999999996</c:v>
                </c:pt>
                <c:pt idx="416">
                  <c:v>0.59737200000000001</c:v>
                </c:pt>
                <c:pt idx="417">
                  <c:v>0.452899</c:v>
                </c:pt>
                <c:pt idx="418">
                  <c:v>0.59417699999999996</c:v>
                </c:pt>
                <c:pt idx="419">
                  <c:v>0.54615000000000002</c:v>
                </c:pt>
                <c:pt idx="420">
                  <c:v>0.51493299999999997</c:v>
                </c:pt>
                <c:pt idx="421">
                  <c:v>0.51894099999999999</c:v>
                </c:pt>
                <c:pt idx="422">
                  <c:v>0.44702700000000001</c:v>
                </c:pt>
                <c:pt idx="423">
                  <c:v>0.569801</c:v>
                </c:pt>
                <c:pt idx="424">
                  <c:v>0.480769</c:v>
                </c:pt>
                <c:pt idx="425">
                  <c:v>0.57836900000000002</c:v>
                </c:pt>
                <c:pt idx="426">
                  <c:v>0.67476400000000003</c:v>
                </c:pt>
                <c:pt idx="427">
                  <c:v>0.50226000000000004</c:v>
                </c:pt>
                <c:pt idx="428">
                  <c:v>0.567859</c:v>
                </c:pt>
                <c:pt idx="429">
                  <c:v>0.50403200000000004</c:v>
                </c:pt>
                <c:pt idx="430">
                  <c:v>0.50050099999999997</c:v>
                </c:pt>
                <c:pt idx="431">
                  <c:v>0.47505900000000001</c:v>
                </c:pt>
                <c:pt idx="432">
                  <c:v>0.36818899999999999</c:v>
                </c:pt>
                <c:pt idx="433">
                  <c:v>0.47619</c:v>
                </c:pt>
                <c:pt idx="434">
                  <c:v>0.47393400000000002</c:v>
                </c:pt>
                <c:pt idx="435">
                  <c:v>0.47938599999999998</c:v>
                </c:pt>
                <c:pt idx="436">
                  <c:v>0.48496600000000001</c:v>
                </c:pt>
                <c:pt idx="437">
                  <c:v>0.499251</c:v>
                </c:pt>
                <c:pt idx="438">
                  <c:v>0.43233899999999997</c:v>
                </c:pt>
                <c:pt idx="439">
                  <c:v>0.479157</c:v>
                </c:pt>
                <c:pt idx="440">
                  <c:v>0.40338800000000002</c:v>
                </c:pt>
                <c:pt idx="441">
                  <c:v>0.57045100000000004</c:v>
                </c:pt>
                <c:pt idx="442">
                  <c:v>0.52854100000000004</c:v>
                </c:pt>
                <c:pt idx="443">
                  <c:v>0.39793099999999998</c:v>
                </c:pt>
                <c:pt idx="444">
                  <c:v>0.639795</c:v>
                </c:pt>
                <c:pt idx="445">
                  <c:v>0.43233899999999997</c:v>
                </c:pt>
                <c:pt idx="446">
                  <c:v>0.58513800000000005</c:v>
                </c:pt>
                <c:pt idx="447">
                  <c:v>0.48007699999999998</c:v>
                </c:pt>
                <c:pt idx="448">
                  <c:v>0.488043</c:v>
                </c:pt>
                <c:pt idx="449">
                  <c:v>0.58685399999999999</c:v>
                </c:pt>
                <c:pt idx="450">
                  <c:v>0.34554299999999999</c:v>
                </c:pt>
                <c:pt idx="451">
                  <c:v>0.403063</c:v>
                </c:pt>
                <c:pt idx="452">
                  <c:v>0.53475899999999998</c:v>
                </c:pt>
                <c:pt idx="453">
                  <c:v>0.34952800000000001</c:v>
                </c:pt>
                <c:pt idx="454">
                  <c:v>0.44863199999999998</c:v>
                </c:pt>
                <c:pt idx="455">
                  <c:v>0.49529499999999999</c:v>
                </c:pt>
                <c:pt idx="456">
                  <c:v>0.506073</c:v>
                </c:pt>
                <c:pt idx="457">
                  <c:v>0.47869800000000001</c:v>
                </c:pt>
                <c:pt idx="458">
                  <c:v>0.48661799999999999</c:v>
                </c:pt>
                <c:pt idx="459">
                  <c:v>0.47192099999999998</c:v>
                </c:pt>
                <c:pt idx="460">
                  <c:v>0.48402699999999999</c:v>
                </c:pt>
                <c:pt idx="461">
                  <c:v>0.43196499999999999</c:v>
                </c:pt>
                <c:pt idx="462">
                  <c:v>0.46168100000000001</c:v>
                </c:pt>
                <c:pt idx="463">
                  <c:v>0.43706299999999998</c:v>
                </c:pt>
                <c:pt idx="464">
                  <c:v>0.36179499999999998</c:v>
                </c:pt>
                <c:pt idx="465">
                  <c:v>0.43917400000000001</c:v>
                </c:pt>
                <c:pt idx="466">
                  <c:v>0.51786600000000005</c:v>
                </c:pt>
                <c:pt idx="467">
                  <c:v>0.54975300000000005</c:v>
                </c:pt>
                <c:pt idx="468">
                  <c:v>0.39292700000000003</c:v>
                </c:pt>
                <c:pt idx="469">
                  <c:v>0.34340700000000002</c:v>
                </c:pt>
                <c:pt idx="470">
                  <c:v>0.50428600000000001</c:v>
                </c:pt>
                <c:pt idx="471">
                  <c:v>0.48030699999999998</c:v>
                </c:pt>
                <c:pt idx="472">
                  <c:v>0.78864400000000001</c:v>
                </c:pt>
                <c:pt idx="473">
                  <c:v>0.95419799999999999</c:v>
                </c:pt>
                <c:pt idx="474">
                  <c:v>0.86206899999999997</c:v>
                </c:pt>
                <c:pt idx="475">
                  <c:v>0.79113900000000004</c:v>
                </c:pt>
                <c:pt idx="476">
                  <c:v>0.80385899999999999</c:v>
                </c:pt>
                <c:pt idx="477">
                  <c:v>0.78740200000000005</c:v>
                </c:pt>
                <c:pt idx="478">
                  <c:v>0.95969300000000002</c:v>
                </c:pt>
                <c:pt idx="479">
                  <c:v>0.95511000000000001</c:v>
                </c:pt>
                <c:pt idx="480">
                  <c:v>0.95602299999999996</c:v>
                </c:pt>
                <c:pt idx="481">
                  <c:v>0.95693799999999996</c:v>
                </c:pt>
                <c:pt idx="482">
                  <c:v>0.95693799999999996</c:v>
                </c:pt>
                <c:pt idx="483">
                  <c:v>0.95693799999999996</c:v>
                </c:pt>
                <c:pt idx="484">
                  <c:v>0.801925</c:v>
                </c:pt>
                <c:pt idx="485">
                  <c:v>0.79428100000000001</c:v>
                </c:pt>
                <c:pt idx="486">
                  <c:v>0.95602299999999996</c:v>
                </c:pt>
                <c:pt idx="487">
                  <c:v>0.69881199999999999</c:v>
                </c:pt>
                <c:pt idx="488">
                  <c:v>0.57970999999999995</c:v>
                </c:pt>
                <c:pt idx="489">
                  <c:v>0.51493299999999997</c:v>
                </c:pt>
                <c:pt idx="490">
                  <c:v>0.61919500000000005</c:v>
                </c:pt>
                <c:pt idx="491">
                  <c:v>0.68493199999999999</c:v>
                </c:pt>
                <c:pt idx="492">
                  <c:v>0.56116699999999997</c:v>
                </c:pt>
                <c:pt idx="493">
                  <c:v>0.73692000000000002</c:v>
                </c:pt>
                <c:pt idx="494">
                  <c:v>0.63411499999999998</c:v>
                </c:pt>
                <c:pt idx="495">
                  <c:v>0.69492699999999996</c:v>
                </c:pt>
                <c:pt idx="496">
                  <c:v>0.63451800000000003</c:v>
                </c:pt>
                <c:pt idx="497">
                  <c:v>0.447828</c:v>
                </c:pt>
                <c:pt idx="498">
                  <c:v>0.69783700000000004</c:v>
                </c:pt>
                <c:pt idx="499">
                  <c:v>0.61804700000000001</c:v>
                </c:pt>
                <c:pt idx="500">
                  <c:v>0.61804700000000001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836736"/>
        <c:axId val="88848256"/>
      </c:scatterChart>
      <c:valAx>
        <c:axId val="88836736"/>
        <c:scaling>
          <c:orientation val="minMax"/>
          <c:max val="1000000"/>
        </c:scaling>
        <c:delete val="0"/>
        <c:axPos val="b"/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 b="0"/>
                  <a:t>Instructions</a:t>
                </a:r>
              </a:p>
            </c:rich>
          </c:tx>
          <c:layout/>
          <c:overlay val="0"/>
        </c:title>
        <c:numFmt formatCode="[&gt;999999]#,,&quot;M&quot;;[&gt;999]#,&quot;K&quot;;#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8848256"/>
        <c:crosses val="autoZero"/>
        <c:crossBetween val="midCat"/>
        <c:majorUnit val="100000"/>
      </c:valAx>
      <c:valAx>
        <c:axId val="88848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/>
                </a:pPr>
                <a:r>
                  <a:rPr lang="en-US" sz="1400" b="0"/>
                  <a:t>Instructions / Cycle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883673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4113886366116037"/>
          <c:y val="3.2023549139690875E-2"/>
          <c:w val="0.39887406845693274"/>
          <c:h val="0.1674343832020997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59516357526439"/>
          <c:y val="5.1400554097404488E-2"/>
          <c:w val="0.81523869139788485"/>
          <c:h val="0.7770640128317293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Big Core</c:v>
                </c:pt>
              </c:strCache>
            </c:strRef>
          </c:tx>
          <c:marker>
            <c:symbol val="none"/>
          </c:marker>
          <c:cat>
            <c:strRef>
              <c:f>Sheet1!$A$2:$A$202</c:f>
              <c:strCache>
                <c:ptCount val="201"/>
                <c:pt idx="0">
                  <c:v>160K</c:v>
                </c:pt>
                <c:pt idx="100">
                  <c:v>170K</c:v>
                </c:pt>
                <c:pt idx="200">
                  <c:v>180K</c:v>
                </c:pt>
              </c:strCache>
            </c:strRef>
          </c:cat>
          <c:val>
            <c:numRef>
              <c:f>Sheet1!$B$2:$B$204</c:f>
              <c:numCache>
                <c:formatCode>General</c:formatCode>
                <c:ptCount val="203"/>
                <c:pt idx="0">
                  <c:v>1.1454800000000001</c:v>
                </c:pt>
                <c:pt idx="1">
                  <c:v>1.2437800000000001</c:v>
                </c:pt>
                <c:pt idx="2">
                  <c:v>1.3568499999999999</c:v>
                </c:pt>
                <c:pt idx="3">
                  <c:v>1.17371</c:v>
                </c:pt>
                <c:pt idx="4">
                  <c:v>1.35318</c:v>
                </c:pt>
                <c:pt idx="5">
                  <c:v>1.2562800000000001</c:v>
                </c:pt>
                <c:pt idx="6">
                  <c:v>0.90579699999999996</c:v>
                </c:pt>
                <c:pt idx="7">
                  <c:v>1.29199</c:v>
                </c:pt>
                <c:pt idx="8">
                  <c:v>1.17096</c:v>
                </c:pt>
                <c:pt idx="9">
                  <c:v>1.1454800000000001</c:v>
                </c:pt>
                <c:pt idx="10">
                  <c:v>1.3315600000000001</c:v>
                </c:pt>
                <c:pt idx="11">
                  <c:v>1.3003899999999999</c:v>
                </c:pt>
                <c:pt idx="12">
                  <c:v>1.21065</c:v>
                </c:pt>
                <c:pt idx="13">
                  <c:v>1.0604499999999999</c:v>
                </c:pt>
                <c:pt idx="14">
                  <c:v>1.1919</c:v>
                </c:pt>
                <c:pt idx="15">
                  <c:v>1.16822</c:v>
                </c:pt>
                <c:pt idx="16">
                  <c:v>1.35501</c:v>
                </c:pt>
                <c:pt idx="17">
                  <c:v>1.1764699999999999</c:v>
                </c:pt>
                <c:pt idx="18">
                  <c:v>0.76569699999999996</c:v>
                </c:pt>
                <c:pt idx="19">
                  <c:v>0.99700900000000003</c:v>
                </c:pt>
                <c:pt idx="20">
                  <c:v>1.0050300000000001</c:v>
                </c:pt>
                <c:pt idx="21">
                  <c:v>1.24533</c:v>
                </c:pt>
                <c:pt idx="22">
                  <c:v>1.15741</c:v>
                </c:pt>
                <c:pt idx="23">
                  <c:v>1.1876500000000001</c:v>
                </c:pt>
                <c:pt idx="24">
                  <c:v>1.3459000000000001</c:v>
                </c:pt>
                <c:pt idx="25">
                  <c:v>1.2531300000000001</c:v>
                </c:pt>
                <c:pt idx="26">
                  <c:v>1.0638300000000001</c:v>
                </c:pt>
                <c:pt idx="27">
                  <c:v>1.12233</c:v>
                </c:pt>
                <c:pt idx="28">
                  <c:v>0.20308699999999999</c:v>
                </c:pt>
                <c:pt idx="29">
                  <c:v>0.54555399999999998</c:v>
                </c:pt>
                <c:pt idx="30">
                  <c:v>0.48449599999999998</c:v>
                </c:pt>
                <c:pt idx="31">
                  <c:v>0.49751200000000001</c:v>
                </c:pt>
                <c:pt idx="32">
                  <c:v>0.593472</c:v>
                </c:pt>
                <c:pt idx="33">
                  <c:v>0.58754399999999996</c:v>
                </c:pt>
                <c:pt idx="34">
                  <c:v>0.84033599999999997</c:v>
                </c:pt>
                <c:pt idx="35">
                  <c:v>0.58173399999999997</c:v>
                </c:pt>
                <c:pt idx="36">
                  <c:v>0.38506000000000001</c:v>
                </c:pt>
                <c:pt idx="37">
                  <c:v>0.43706299999999998</c:v>
                </c:pt>
                <c:pt idx="38">
                  <c:v>2.5</c:v>
                </c:pt>
                <c:pt idx="39">
                  <c:v>2.5</c:v>
                </c:pt>
                <c:pt idx="40">
                  <c:v>2.34192</c:v>
                </c:pt>
                <c:pt idx="41">
                  <c:v>2.5</c:v>
                </c:pt>
                <c:pt idx="42">
                  <c:v>2.2778999999999998</c:v>
                </c:pt>
                <c:pt idx="43">
                  <c:v>2.5</c:v>
                </c:pt>
                <c:pt idx="44">
                  <c:v>2.5</c:v>
                </c:pt>
                <c:pt idx="45">
                  <c:v>2.2778999999999998</c:v>
                </c:pt>
                <c:pt idx="46">
                  <c:v>2.5</c:v>
                </c:pt>
                <c:pt idx="47">
                  <c:v>2.4271799999999999</c:v>
                </c:pt>
                <c:pt idx="48">
                  <c:v>2.40964</c:v>
                </c:pt>
                <c:pt idx="49">
                  <c:v>2.5</c:v>
                </c:pt>
                <c:pt idx="50">
                  <c:v>2.40964</c:v>
                </c:pt>
                <c:pt idx="51">
                  <c:v>2.5</c:v>
                </c:pt>
                <c:pt idx="52">
                  <c:v>2.4271799999999999</c:v>
                </c:pt>
                <c:pt idx="53">
                  <c:v>2.40964</c:v>
                </c:pt>
                <c:pt idx="54">
                  <c:v>2.5</c:v>
                </c:pt>
                <c:pt idx="55">
                  <c:v>2.34192</c:v>
                </c:pt>
                <c:pt idx="56">
                  <c:v>2.5</c:v>
                </c:pt>
                <c:pt idx="57">
                  <c:v>2.4271799999999999</c:v>
                </c:pt>
                <c:pt idx="58">
                  <c:v>2.40964</c:v>
                </c:pt>
                <c:pt idx="59">
                  <c:v>2.5</c:v>
                </c:pt>
                <c:pt idx="60">
                  <c:v>2.4213100000000001</c:v>
                </c:pt>
                <c:pt idx="61">
                  <c:v>2.5</c:v>
                </c:pt>
                <c:pt idx="62">
                  <c:v>2.5</c:v>
                </c:pt>
                <c:pt idx="63">
                  <c:v>2.34192</c:v>
                </c:pt>
                <c:pt idx="64">
                  <c:v>2.5</c:v>
                </c:pt>
                <c:pt idx="65">
                  <c:v>2.4213100000000001</c:v>
                </c:pt>
                <c:pt idx="66">
                  <c:v>2.5</c:v>
                </c:pt>
                <c:pt idx="67">
                  <c:v>2.5</c:v>
                </c:pt>
                <c:pt idx="68">
                  <c:v>2.34192</c:v>
                </c:pt>
                <c:pt idx="69">
                  <c:v>2.5</c:v>
                </c:pt>
                <c:pt idx="70">
                  <c:v>2.5</c:v>
                </c:pt>
                <c:pt idx="71">
                  <c:v>2.3529399999999998</c:v>
                </c:pt>
                <c:pt idx="72">
                  <c:v>2.5</c:v>
                </c:pt>
                <c:pt idx="73">
                  <c:v>2.34192</c:v>
                </c:pt>
                <c:pt idx="74">
                  <c:v>2.5</c:v>
                </c:pt>
                <c:pt idx="75">
                  <c:v>2.5</c:v>
                </c:pt>
                <c:pt idx="76">
                  <c:v>2.4213100000000001</c:v>
                </c:pt>
                <c:pt idx="77">
                  <c:v>2.5</c:v>
                </c:pt>
                <c:pt idx="78">
                  <c:v>2.40964</c:v>
                </c:pt>
                <c:pt idx="79">
                  <c:v>2.5</c:v>
                </c:pt>
                <c:pt idx="80">
                  <c:v>2.4271799999999999</c:v>
                </c:pt>
                <c:pt idx="81">
                  <c:v>2.4213100000000001</c:v>
                </c:pt>
                <c:pt idx="82">
                  <c:v>2.5</c:v>
                </c:pt>
                <c:pt idx="83">
                  <c:v>2.3529399999999998</c:v>
                </c:pt>
                <c:pt idx="84">
                  <c:v>2.5</c:v>
                </c:pt>
                <c:pt idx="85">
                  <c:v>2.5</c:v>
                </c:pt>
                <c:pt idx="86">
                  <c:v>2.40964</c:v>
                </c:pt>
                <c:pt idx="87">
                  <c:v>2.5</c:v>
                </c:pt>
                <c:pt idx="88">
                  <c:v>2.4271799999999999</c:v>
                </c:pt>
                <c:pt idx="89">
                  <c:v>2.3529399999999998</c:v>
                </c:pt>
                <c:pt idx="90">
                  <c:v>2.5</c:v>
                </c:pt>
                <c:pt idx="91">
                  <c:v>2.40964</c:v>
                </c:pt>
                <c:pt idx="92">
                  <c:v>2.5</c:v>
                </c:pt>
                <c:pt idx="93">
                  <c:v>1.2239899999999999</c:v>
                </c:pt>
                <c:pt idx="94">
                  <c:v>1.9230799999999999</c:v>
                </c:pt>
                <c:pt idx="95">
                  <c:v>1.8281499999999999</c:v>
                </c:pt>
                <c:pt idx="96">
                  <c:v>1.9230799999999999</c:v>
                </c:pt>
                <c:pt idx="97">
                  <c:v>1.9230799999999999</c:v>
                </c:pt>
                <c:pt idx="98">
                  <c:v>1.78891</c:v>
                </c:pt>
                <c:pt idx="99">
                  <c:v>1.4430000000000001</c:v>
                </c:pt>
                <c:pt idx="100">
                  <c:v>1.62338</c:v>
                </c:pt>
                <c:pt idx="101">
                  <c:v>1.6339900000000001</c:v>
                </c:pt>
                <c:pt idx="102">
                  <c:v>1.9230799999999999</c:v>
                </c:pt>
                <c:pt idx="103">
                  <c:v>0.80450500000000003</c:v>
                </c:pt>
                <c:pt idx="104">
                  <c:v>0.63451800000000003</c:v>
                </c:pt>
                <c:pt idx="105">
                  <c:v>0.65573800000000004</c:v>
                </c:pt>
                <c:pt idx="106">
                  <c:v>0.85984499999999997</c:v>
                </c:pt>
                <c:pt idx="107">
                  <c:v>0.87489099999999997</c:v>
                </c:pt>
                <c:pt idx="108">
                  <c:v>0.75131499999999996</c:v>
                </c:pt>
                <c:pt idx="109">
                  <c:v>0.718391</c:v>
                </c:pt>
                <c:pt idx="110">
                  <c:v>0.63775499999999996</c:v>
                </c:pt>
                <c:pt idx="111">
                  <c:v>0.64102599999999998</c:v>
                </c:pt>
                <c:pt idx="112">
                  <c:v>1.90476</c:v>
                </c:pt>
                <c:pt idx="113">
                  <c:v>1.90476</c:v>
                </c:pt>
                <c:pt idx="114">
                  <c:v>1.90476</c:v>
                </c:pt>
                <c:pt idx="115">
                  <c:v>1.90476</c:v>
                </c:pt>
                <c:pt idx="116">
                  <c:v>1.90476</c:v>
                </c:pt>
                <c:pt idx="117">
                  <c:v>2.0576099999999999</c:v>
                </c:pt>
                <c:pt idx="118">
                  <c:v>2.3584900000000002</c:v>
                </c:pt>
                <c:pt idx="119">
                  <c:v>2</c:v>
                </c:pt>
                <c:pt idx="120">
                  <c:v>1.90476</c:v>
                </c:pt>
                <c:pt idx="121">
                  <c:v>1.90476</c:v>
                </c:pt>
                <c:pt idx="122">
                  <c:v>1.90476</c:v>
                </c:pt>
                <c:pt idx="123">
                  <c:v>1.90476</c:v>
                </c:pt>
                <c:pt idx="124">
                  <c:v>1.90476</c:v>
                </c:pt>
                <c:pt idx="125">
                  <c:v>2.1739099999999998</c:v>
                </c:pt>
                <c:pt idx="126">
                  <c:v>2.29358</c:v>
                </c:pt>
                <c:pt idx="127">
                  <c:v>1.90476</c:v>
                </c:pt>
                <c:pt idx="128">
                  <c:v>1.90476</c:v>
                </c:pt>
                <c:pt idx="129">
                  <c:v>1.90476</c:v>
                </c:pt>
                <c:pt idx="130">
                  <c:v>0.52631600000000001</c:v>
                </c:pt>
                <c:pt idx="131">
                  <c:v>0.95602299999999996</c:v>
                </c:pt>
                <c:pt idx="132">
                  <c:v>0.801925</c:v>
                </c:pt>
                <c:pt idx="133">
                  <c:v>0.93545400000000001</c:v>
                </c:pt>
                <c:pt idx="134">
                  <c:v>0.92165900000000001</c:v>
                </c:pt>
                <c:pt idx="135">
                  <c:v>1.1074200000000001</c:v>
                </c:pt>
                <c:pt idx="136">
                  <c:v>1.0822499999999999</c:v>
                </c:pt>
                <c:pt idx="137">
                  <c:v>1.1600900000000001</c:v>
                </c:pt>
                <c:pt idx="138">
                  <c:v>1.0193700000000001</c:v>
                </c:pt>
                <c:pt idx="139">
                  <c:v>1.18343</c:v>
                </c:pt>
                <c:pt idx="140">
                  <c:v>1.54799</c:v>
                </c:pt>
                <c:pt idx="141">
                  <c:v>1.38313</c:v>
                </c:pt>
                <c:pt idx="142">
                  <c:v>1.2953399999999999</c:v>
                </c:pt>
                <c:pt idx="143">
                  <c:v>1.70648</c:v>
                </c:pt>
                <c:pt idx="144">
                  <c:v>1.6313200000000001</c:v>
                </c:pt>
                <c:pt idx="145">
                  <c:v>1.1990400000000001</c:v>
                </c:pt>
                <c:pt idx="146">
                  <c:v>1.9493199999999999</c:v>
                </c:pt>
                <c:pt idx="147">
                  <c:v>1.90476</c:v>
                </c:pt>
                <c:pt idx="148">
                  <c:v>1.91205</c:v>
                </c:pt>
                <c:pt idx="149">
                  <c:v>1.9084000000000001</c:v>
                </c:pt>
                <c:pt idx="150">
                  <c:v>1.9084000000000001</c:v>
                </c:pt>
                <c:pt idx="151">
                  <c:v>2.0080300000000002</c:v>
                </c:pt>
                <c:pt idx="152">
                  <c:v>2.1186400000000001</c:v>
                </c:pt>
                <c:pt idx="153">
                  <c:v>1.9084000000000001</c:v>
                </c:pt>
                <c:pt idx="154">
                  <c:v>1.90476</c:v>
                </c:pt>
                <c:pt idx="155">
                  <c:v>1.90476</c:v>
                </c:pt>
                <c:pt idx="156">
                  <c:v>1.90476</c:v>
                </c:pt>
                <c:pt idx="157">
                  <c:v>1.90476</c:v>
                </c:pt>
                <c:pt idx="158">
                  <c:v>1.91205</c:v>
                </c:pt>
                <c:pt idx="159">
                  <c:v>2.1644999999999999</c:v>
                </c:pt>
                <c:pt idx="160">
                  <c:v>2.01613</c:v>
                </c:pt>
                <c:pt idx="161">
                  <c:v>1.90476</c:v>
                </c:pt>
                <c:pt idx="162">
                  <c:v>1.90476</c:v>
                </c:pt>
                <c:pt idx="163">
                  <c:v>1.90476</c:v>
                </c:pt>
                <c:pt idx="164">
                  <c:v>0.42480899999999999</c:v>
                </c:pt>
                <c:pt idx="165">
                  <c:v>1.42045</c:v>
                </c:pt>
                <c:pt idx="166">
                  <c:v>1.5528</c:v>
                </c:pt>
                <c:pt idx="167">
                  <c:v>2.0790000000000002</c:v>
                </c:pt>
                <c:pt idx="168">
                  <c:v>1.96078</c:v>
                </c:pt>
                <c:pt idx="169">
                  <c:v>1.7094</c:v>
                </c:pt>
                <c:pt idx="170">
                  <c:v>1.10619</c:v>
                </c:pt>
                <c:pt idx="171">
                  <c:v>2.2421500000000001</c:v>
                </c:pt>
                <c:pt idx="172">
                  <c:v>1.5128600000000001</c:v>
                </c:pt>
                <c:pt idx="173">
                  <c:v>1.28041</c:v>
                </c:pt>
                <c:pt idx="174">
                  <c:v>2.2831100000000002</c:v>
                </c:pt>
                <c:pt idx="175">
                  <c:v>1.7211700000000001</c:v>
                </c:pt>
                <c:pt idx="176">
                  <c:v>1.29366</c:v>
                </c:pt>
                <c:pt idx="177">
                  <c:v>1.18483</c:v>
                </c:pt>
                <c:pt idx="178">
                  <c:v>1.18483</c:v>
                </c:pt>
                <c:pt idx="179">
                  <c:v>1.20482</c:v>
                </c:pt>
                <c:pt idx="180">
                  <c:v>0.475964</c:v>
                </c:pt>
                <c:pt idx="181">
                  <c:v>0.53533200000000003</c:v>
                </c:pt>
                <c:pt idx="182">
                  <c:v>0.72254300000000005</c:v>
                </c:pt>
                <c:pt idx="183">
                  <c:v>0.38850000000000001</c:v>
                </c:pt>
                <c:pt idx="184">
                  <c:v>1.18483</c:v>
                </c:pt>
                <c:pt idx="185">
                  <c:v>0.55126799999999998</c:v>
                </c:pt>
                <c:pt idx="186">
                  <c:v>0.49285400000000001</c:v>
                </c:pt>
                <c:pt idx="187">
                  <c:v>0.44523600000000002</c:v>
                </c:pt>
                <c:pt idx="188">
                  <c:v>1.0627</c:v>
                </c:pt>
                <c:pt idx="189">
                  <c:v>1.1990400000000001</c:v>
                </c:pt>
                <c:pt idx="190">
                  <c:v>1.1976</c:v>
                </c:pt>
                <c:pt idx="191">
                  <c:v>1.18483</c:v>
                </c:pt>
                <c:pt idx="192">
                  <c:v>1.18483</c:v>
                </c:pt>
                <c:pt idx="193">
                  <c:v>1.20482</c:v>
                </c:pt>
                <c:pt idx="194">
                  <c:v>1.18483</c:v>
                </c:pt>
                <c:pt idx="195">
                  <c:v>1.18483</c:v>
                </c:pt>
                <c:pt idx="196">
                  <c:v>1.1990400000000001</c:v>
                </c:pt>
                <c:pt idx="197">
                  <c:v>0.74404800000000004</c:v>
                </c:pt>
                <c:pt idx="198">
                  <c:v>1.00705</c:v>
                </c:pt>
                <c:pt idx="199">
                  <c:v>0.81499600000000005</c:v>
                </c:pt>
                <c:pt idx="200">
                  <c:v>0.55710300000000001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Little Core</c:v>
                </c:pt>
              </c:strCache>
            </c:strRef>
          </c:tx>
          <c:marker>
            <c:symbol val="none"/>
          </c:marker>
          <c:cat>
            <c:strRef>
              <c:f>Sheet1!$A$2:$A$202</c:f>
              <c:strCache>
                <c:ptCount val="201"/>
                <c:pt idx="0">
                  <c:v>160K</c:v>
                </c:pt>
                <c:pt idx="100">
                  <c:v>170K</c:v>
                </c:pt>
                <c:pt idx="200">
                  <c:v>180K</c:v>
                </c:pt>
              </c:strCache>
            </c:strRef>
          </c:cat>
          <c:val>
            <c:numRef>
              <c:f>Sheet1!$C$2:$C$204</c:f>
              <c:numCache>
                <c:formatCode>General</c:formatCode>
                <c:ptCount val="203"/>
                <c:pt idx="0">
                  <c:v>0.87950700000000004</c:v>
                </c:pt>
                <c:pt idx="1">
                  <c:v>0.92336099999999999</c:v>
                </c:pt>
                <c:pt idx="2">
                  <c:v>0.93023299999999998</c:v>
                </c:pt>
                <c:pt idx="3">
                  <c:v>0.91911799999999999</c:v>
                </c:pt>
                <c:pt idx="4">
                  <c:v>0.94339600000000001</c:v>
                </c:pt>
                <c:pt idx="5">
                  <c:v>0.88183400000000001</c:v>
                </c:pt>
                <c:pt idx="6">
                  <c:v>0.82850000000000001</c:v>
                </c:pt>
                <c:pt idx="7">
                  <c:v>0.913242</c:v>
                </c:pt>
                <c:pt idx="8">
                  <c:v>0.85910699999999995</c:v>
                </c:pt>
                <c:pt idx="9">
                  <c:v>0.83472500000000005</c:v>
                </c:pt>
                <c:pt idx="10">
                  <c:v>0.92850500000000002</c:v>
                </c:pt>
                <c:pt idx="11">
                  <c:v>0.94073399999999996</c:v>
                </c:pt>
                <c:pt idx="12">
                  <c:v>0.88028200000000001</c:v>
                </c:pt>
                <c:pt idx="13">
                  <c:v>0.90008999999999995</c:v>
                </c:pt>
                <c:pt idx="14">
                  <c:v>0.92592600000000003</c:v>
                </c:pt>
                <c:pt idx="15">
                  <c:v>0.89686100000000002</c:v>
                </c:pt>
                <c:pt idx="16">
                  <c:v>0.97560999999999998</c:v>
                </c:pt>
                <c:pt idx="17">
                  <c:v>0.89847299999999997</c:v>
                </c:pt>
                <c:pt idx="18">
                  <c:v>0.71890699999999996</c:v>
                </c:pt>
                <c:pt idx="19">
                  <c:v>0.80971700000000002</c:v>
                </c:pt>
                <c:pt idx="20">
                  <c:v>0.82440199999999997</c:v>
                </c:pt>
                <c:pt idx="21">
                  <c:v>0.932836</c:v>
                </c:pt>
                <c:pt idx="22">
                  <c:v>0.89285700000000001</c:v>
                </c:pt>
                <c:pt idx="23">
                  <c:v>0.91659000000000002</c:v>
                </c:pt>
                <c:pt idx="24">
                  <c:v>0.96805399999999997</c:v>
                </c:pt>
                <c:pt idx="25">
                  <c:v>0.93023299999999998</c:v>
                </c:pt>
                <c:pt idx="26">
                  <c:v>0.88652500000000001</c:v>
                </c:pt>
                <c:pt idx="27">
                  <c:v>0.93984999999999996</c:v>
                </c:pt>
                <c:pt idx="28">
                  <c:v>0.17762</c:v>
                </c:pt>
                <c:pt idx="29">
                  <c:v>0.43029299999999998</c:v>
                </c:pt>
                <c:pt idx="30">
                  <c:v>0.34855399999999997</c:v>
                </c:pt>
                <c:pt idx="31">
                  <c:v>0.39888299999999999</c:v>
                </c:pt>
                <c:pt idx="32">
                  <c:v>0.49775999999999998</c:v>
                </c:pt>
                <c:pt idx="33">
                  <c:v>0.50251299999999999</c:v>
                </c:pt>
                <c:pt idx="34">
                  <c:v>0.67159199999999997</c:v>
                </c:pt>
                <c:pt idx="35">
                  <c:v>0.48923699999999998</c:v>
                </c:pt>
                <c:pt idx="36">
                  <c:v>0.359066</c:v>
                </c:pt>
                <c:pt idx="37">
                  <c:v>0.38211699999999998</c:v>
                </c:pt>
                <c:pt idx="38">
                  <c:v>1.6666700000000001</c:v>
                </c:pt>
                <c:pt idx="39">
                  <c:v>1.6666700000000001</c:v>
                </c:pt>
                <c:pt idx="40">
                  <c:v>1.62338</c:v>
                </c:pt>
                <c:pt idx="41">
                  <c:v>1.6666700000000001</c:v>
                </c:pt>
                <c:pt idx="42">
                  <c:v>1.6447400000000001</c:v>
                </c:pt>
                <c:pt idx="43">
                  <c:v>1.6666700000000001</c:v>
                </c:pt>
                <c:pt idx="44">
                  <c:v>1.6666700000000001</c:v>
                </c:pt>
                <c:pt idx="45">
                  <c:v>1.6447400000000001</c:v>
                </c:pt>
                <c:pt idx="46">
                  <c:v>1.6666700000000001</c:v>
                </c:pt>
                <c:pt idx="47">
                  <c:v>1.6666700000000001</c:v>
                </c:pt>
                <c:pt idx="48">
                  <c:v>1.6447400000000001</c:v>
                </c:pt>
                <c:pt idx="49">
                  <c:v>1.6666700000000001</c:v>
                </c:pt>
                <c:pt idx="50">
                  <c:v>1.6447400000000001</c:v>
                </c:pt>
                <c:pt idx="51">
                  <c:v>1.6666700000000001</c:v>
                </c:pt>
                <c:pt idx="52">
                  <c:v>1.6666700000000001</c:v>
                </c:pt>
                <c:pt idx="53">
                  <c:v>1.6447400000000001</c:v>
                </c:pt>
                <c:pt idx="54">
                  <c:v>1.5822799999999999</c:v>
                </c:pt>
                <c:pt idx="55">
                  <c:v>1.6447400000000001</c:v>
                </c:pt>
                <c:pt idx="56">
                  <c:v>1.6666700000000001</c:v>
                </c:pt>
                <c:pt idx="57">
                  <c:v>1.6666700000000001</c:v>
                </c:pt>
                <c:pt idx="58">
                  <c:v>1.6447400000000001</c:v>
                </c:pt>
                <c:pt idx="59">
                  <c:v>1.6666700000000001</c:v>
                </c:pt>
                <c:pt idx="60">
                  <c:v>1.6447400000000001</c:v>
                </c:pt>
                <c:pt idx="61">
                  <c:v>1.6666700000000001</c:v>
                </c:pt>
                <c:pt idx="62">
                  <c:v>1.6666700000000001</c:v>
                </c:pt>
                <c:pt idx="63">
                  <c:v>1.6447400000000001</c:v>
                </c:pt>
                <c:pt idx="64">
                  <c:v>1.6666700000000001</c:v>
                </c:pt>
                <c:pt idx="65">
                  <c:v>1.6447400000000001</c:v>
                </c:pt>
                <c:pt idx="66">
                  <c:v>1.6666700000000001</c:v>
                </c:pt>
                <c:pt idx="67">
                  <c:v>1.6666700000000001</c:v>
                </c:pt>
                <c:pt idx="68">
                  <c:v>1.6447400000000001</c:v>
                </c:pt>
                <c:pt idx="69">
                  <c:v>1.6666700000000001</c:v>
                </c:pt>
                <c:pt idx="70">
                  <c:v>1.6666700000000001</c:v>
                </c:pt>
                <c:pt idx="71">
                  <c:v>1.6447400000000001</c:v>
                </c:pt>
                <c:pt idx="72">
                  <c:v>1.6666700000000001</c:v>
                </c:pt>
                <c:pt idx="73">
                  <c:v>1.6447400000000001</c:v>
                </c:pt>
                <c:pt idx="74">
                  <c:v>1.6666700000000001</c:v>
                </c:pt>
                <c:pt idx="75">
                  <c:v>1.6666700000000001</c:v>
                </c:pt>
                <c:pt idx="76">
                  <c:v>1.6447400000000001</c:v>
                </c:pt>
                <c:pt idx="77">
                  <c:v>1.6666700000000001</c:v>
                </c:pt>
                <c:pt idx="78">
                  <c:v>1.6447400000000001</c:v>
                </c:pt>
                <c:pt idx="79">
                  <c:v>1.6666700000000001</c:v>
                </c:pt>
                <c:pt idx="80">
                  <c:v>1.6666700000000001</c:v>
                </c:pt>
                <c:pt idx="81">
                  <c:v>1.6447400000000001</c:v>
                </c:pt>
                <c:pt idx="82">
                  <c:v>1.6666700000000001</c:v>
                </c:pt>
                <c:pt idx="83">
                  <c:v>1.6447400000000001</c:v>
                </c:pt>
                <c:pt idx="84">
                  <c:v>1.6666700000000001</c:v>
                </c:pt>
                <c:pt idx="85">
                  <c:v>1.6666700000000001</c:v>
                </c:pt>
                <c:pt idx="86">
                  <c:v>1.6447400000000001</c:v>
                </c:pt>
                <c:pt idx="87">
                  <c:v>1.6666700000000001</c:v>
                </c:pt>
                <c:pt idx="88">
                  <c:v>1.6666700000000001</c:v>
                </c:pt>
                <c:pt idx="89">
                  <c:v>1.6447400000000001</c:v>
                </c:pt>
                <c:pt idx="90">
                  <c:v>1.6666700000000001</c:v>
                </c:pt>
                <c:pt idx="91">
                  <c:v>1.6447400000000001</c:v>
                </c:pt>
                <c:pt idx="92">
                  <c:v>1.6666700000000001</c:v>
                </c:pt>
                <c:pt idx="93">
                  <c:v>0.81367</c:v>
                </c:pt>
                <c:pt idx="94">
                  <c:v>1.6666700000000001</c:v>
                </c:pt>
                <c:pt idx="95">
                  <c:v>1.5625</c:v>
                </c:pt>
                <c:pt idx="96">
                  <c:v>1.6666700000000001</c:v>
                </c:pt>
                <c:pt idx="97">
                  <c:v>1.6666700000000001</c:v>
                </c:pt>
                <c:pt idx="98">
                  <c:v>1.6447400000000001</c:v>
                </c:pt>
                <c:pt idx="99">
                  <c:v>1.3568499999999999</c:v>
                </c:pt>
                <c:pt idx="100">
                  <c:v>1.4814799999999999</c:v>
                </c:pt>
                <c:pt idx="101">
                  <c:v>1.49925</c:v>
                </c:pt>
                <c:pt idx="102">
                  <c:v>1.6666700000000001</c:v>
                </c:pt>
                <c:pt idx="103">
                  <c:v>0.93808599999999998</c:v>
                </c:pt>
                <c:pt idx="104">
                  <c:v>0.78492899999999999</c:v>
                </c:pt>
                <c:pt idx="105">
                  <c:v>0.78247299999999997</c:v>
                </c:pt>
                <c:pt idx="106">
                  <c:v>1.0615699999999999</c:v>
                </c:pt>
                <c:pt idx="107">
                  <c:v>0.92764400000000002</c:v>
                </c:pt>
                <c:pt idx="108">
                  <c:v>0.86132600000000004</c:v>
                </c:pt>
                <c:pt idx="109">
                  <c:v>0.87796300000000005</c:v>
                </c:pt>
                <c:pt idx="110">
                  <c:v>0.82169300000000001</c:v>
                </c:pt>
                <c:pt idx="111">
                  <c:v>0.64350099999999999</c:v>
                </c:pt>
                <c:pt idx="112">
                  <c:v>1.6666700000000001</c:v>
                </c:pt>
                <c:pt idx="113">
                  <c:v>1.6666700000000001</c:v>
                </c:pt>
                <c:pt idx="114">
                  <c:v>1.6666700000000001</c:v>
                </c:pt>
                <c:pt idx="115">
                  <c:v>1.6666700000000001</c:v>
                </c:pt>
                <c:pt idx="116">
                  <c:v>1.6666700000000001</c:v>
                </c:pt>
                <c:pt idx="117">
                  <c:v>1.6666700000000001</c:v>
                </c:pt>
                <c:pt idx="118">
                  <c:v>1.6666700000000001</c:v>
                </c:pt>
                <c:pt idx="119">
                  <c:v>1.6666700000000001</c:v>
                </c:pt>
                <c:pt idx="120">
                  <c:v>1.6666700000000001</c:v>
                </c:pt>
                <c:pt idx="121">
                  <c:v>1.6666700000000001</c:v>
                </c:pt>
                <c:pt idx="122">
                  <c:v>1.6666700000000001</c:v>
                </c:pt>
                <c:pt idx="123">
                  <c:v>1.6666700000000001</c:v>
                </c:pt>
                <c:pt idx="124">
                  <c:v>1.6666700000000001</c:v>
                </c:pt>
                <c:pt idx="125">
                  <c:v>1.6666700000000001</c:v>
                </c:pt>
                <c:pt idx="126">
                  <c:v>1.6666700000000001</c:v>
                </c:pt>
                <c:pt idx="127">
                  <c:v>1.6666700000000001</c:v>
                </c:pt>
                <c:pt idx="128">
                  <c:v>1.6666700000000001</c:v>
                </c:pt>
                <c:pt idx="129">
                  <c:v>1.6666700000000001</c:v>
                </c:pt>
                <c:pt idx="130">
                  <c:v>0.42771599999999999</c:v>
                </c:pt>
                <c:pt idx="131">
                  <c:v>0.69204200000000005</c:v>
                </c:pt>
                <c:pt idx="132">
                  <c:v>0.61387400000000003</c:v>
                </c:pt>
                <c:pt idx="133">
                  <c:v>0.70621500000000004</c:v>
                </c:pt>
                <c:pt idx="134">
                  <c:v>0.65188999999999997</c:v>
                </c:pt>
                <c:pt idx="135">
                  <c:v>0.80971700000000002</c:v>
                </c:pt>
                <c:pt idx="136">
                  <c:v>0.79617800000000005</c:v>
                </c:pt>
                <c:pt idx="137">
                  <c:v>0.76628399999999997</c:v>
                </c:pt>
                <c:pt idx="138">
                  <c:v>0.788022</c:v>
                </c:pt>
                <c:pt idx="139">
                  <c:v>0.84817600000000004</c:v>
                </c:pt>
                <c:pt idx="140">
                  <c:v>0.932836</c:v>
                </c:pt>
                <c:pt idx="141">
                  <c:v>0.89365499999999998</c:v>
                </c:pt>
                <c:pt idx="142">
                  <c:v>0.91240900000000003</c:v>
                </c:pt>
                <c:pt idx="143">
                  <c:v>1.1074200000000001</c:v>
                </c:pt>
                <c:pt idx="144">
                  <c:v>0.99107999999999996</c:v>
                </c:pt>
                <c:pt idx="145">
                  <c:v>1.00705</c:v>
                </c:pt>
                <c:pt idx="146">
                  <c:v>1.6666700000000001</c:v>
                </c:pt>
                <c:pt idx="147">
                  <c:v>1.6666700000000001</c:v>
                </c:pt>
                <c:pt idx="148">
                  <c:v>1.6666700000000001</c:v>
                </c:pt>
                <c:pt idx="149">
                  <c:v>1.6666700000000001</c:v>
                </c:pt>
                <c:pt idx="150">
                  <c:v>1.6666700000000001</c:v>
                </c:pt>
                <c:pt idx="151">
                  <c:v>1.6666700000000001</c:v>
                </c:pt>
                <c:pt idx="152">
                  <c:v>1.6666700000000001</c:v>
                </c:pt>
                <c:pt idx="153">
                  <c:v>1.6666700000000001</c:v>
                </c:pt>
                <c:pt idx="154">
                  <c:v>1.6666700000000001</c:v>
                </c:pt>
                <c:pt idx="155">
                  <c:v>1.6666700000000001</c:v>
                </c:pt>
                <c:pt idx="156">
                  <c:v>1.6666700000000001</c:v>
                </c:pt>
                <c:pt idx="157">
                  <c:v>1.6666700000000001</c:v>
                </c:pt>
                <c:pt idx="158">
                  <c:v>1.6666700000000001</c:v>
                </c:pt>
                <c:pt idx="159">
                  <c:v>1.6666700000000001</c:v>
                </c:pt>
                <c:pt idx="160">
                  <c:v>1.6666700000000001</c:v>
                </c:pt>
                <c:pt idx="161">
                  <c:v>1.6666700000000001</c:v>
                </c:pt>
                <c:pt idx="162">
                  <c:v>1.6666700000000001</c:v>
                </c:pt>
                <c:pt idx="163">
                  <c:v>1.6666700000000001</c:v>
                </c:pt>
                <c:pt idx="164">
                  <c:v>0.30284699999999998</c:v>
                </c:pt>
                <c:pt idx="165">
                  <c:v>0.88028200000000001</c:v>
                </c:pt>
                <c:pt idx="166">
                  <c:v>0.92081000000000002</c:v>
                </c:pt>
                <c:pt idx="167">
                  <c:v>0.94250699999999998</c:v>
                </c:pt>
                <c:pt idx="168">
                  <c:v>0.92165900000000001</c:v>
                </c:pt>
                <c:pt idx="169">
                  <c:v>0.95147499999999996</c:v>
                </c:pt>
                <c:pt idx="170">
                  <c:v>0.75643000000000005</c:v>
                </c:pt>
                <c:pt idx="171">
                  <c:v>0.94518000000000002</c:v>
                </c:pt>
                <c:pt idx="172">
                  <c:v>0.899281</c:v>
                </c:pt>
                <c:pt idx="173">
                  <c:v>0.82440199999999997</c:v>
                </c:pt>
                <c:pt idx="174">
                  <c:v>0.92678400000000005</c:v>
                </c:pt>
                <c:pt idx="175">
                  <c:v>0.99601600000000001</c:v>
                </c:pt>
                <c:pt idx="176">
                  <c:v>0.632911</c:v>
                </c:pt>
                <c:pt idx="177">
                  <c:v>0.581395</c:v>
                </c:pt>
                <c:pt idx="178">
                  <c:v>0.58004599999999995</c:v>
                </c:pt>
                <c:pt idx="179">
                  <c:v>0.58650999999999998</c:v>
                </c:pt>
                <c:pt idx="180">
                  <c:v>0.24119599999999999</c:v>
                </c:pt>
                <c:pt idx="181">
                  <c:v>0.28034799999999999</c:v>
                </c:pt>
                <c:pt idx="182">
                  <c:v>0.34904000000000002</c:v>
                </c:pt>
                <c:pt idx="183">
                  <c:v>0.19241900000000001</c:v>
                </c:pt>
                <c:pt idx="184">
                  <c:v>0.581395</c:v>
                </c:pt>
                <c:pt idx="185">
                  <c:v>0.28034799999999999</c:v>
                </c:pt>
                <c:pt idx="186">
                  <c:v>0.307031</c:v>
                </c:pt>
                <c:pt idx="187">
                  <c:v>0.225378</c:v>
                </c:pt>
                <c:pt idx="188">
                  <c:v>0.496278</c:v>
                </c:pt>
                <c:pt idx="189">
                  <c:v>0.58788899999999999</c:v>
                </c:pt>
                <c:pt idx="190">
                  <c:v>0.58650999999999998</c:v>
                </c:pt>
                <c:pt idx="191">
                  <c:v>0.581395</c:v>
                </c:pt>
                <c:pt idx="192">
                  <c:v>0.58004599999999995</c:v>
                </c:pt>
                <c:pt idx="193">
                  <c:v>0.58650999999999998</c:v>
                </c:pt>
                <c:pt idx="194">
                  <c:v>0.58105799999999996</c:v>
                </c:pt>
                <c:pt idx="195">
                  <c:v>0.58004599999999995</c:v>
                </c:pt>
                <c:pt idx="196">
                  <c:v>0.58788899999999999</c:v>
                </c:pt>
                <c:pt idx="197">
                  <c:v>0.373832</c:v>
                </c:pt>
                <c:pt idx="198">
                  <c:v>0.49726500000000001</c:v>
                </c:pt>
                <c:pt idx="199">
                  <c:v>0.41614600000000002</c:v>
                </c:pt>
                <c:pt idx="200">
                  <c:v>0.33715400000000001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48992"/>
        <c:axId val="100973952"/>
      </c:lineChart>
      <c:catAx>
        <c:axId val="10094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US" sz="1200" b="0"/>
                  <a:t>Instructions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0973952"/>
        <c:crosses val="autoZero"/>
        <c:auto val="0"/>
        <c:lblAlgn val="ctr"/>
        <c:lblOffset val="100"/>
        <c:tickLblSkip val="100"/>
        <c:tickMarkSkip val="100"/>
        <c:noMultiLvlLbl val="0"/>
      </c:catAx>
      <c:valAx>
        <c:axId val="100973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sz="1200" b="0"/>
                  <a:t>Instructions / Cycle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0948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156697960831825"/>
          <c:y val="6.2116158715047769E-2"/>
          <c:w val="0.24912868463557439"/>
          <c:h val="0.12548243719608199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066907261592301"/>
          <c:y val="5.1400554097404488E-2"/>
          <c:w val="0.832669728783902"/>
          <c:h val="0.77611475648877226"/>
        </c:manualLayout>
      </c:layout>
      <c:scatterChart>
        <c:scatterStyle val="lineMarker"/>
        <c:varyColors val="0"/>
        <c:ser>
          <c:idx val="0"/>
          <c:order val="0"/>
          <c:tx>
            <c:strRef>
              <c:f>[ipc.xlsx]gcc!$B$1</c:f>
              <c:strCache>
                <c:ptCount val="1"/>
                <c:pt idx="0">
                  <c:v>Big Core</c:v>
                </c:pt>
              </c:strCache>
            </c:strRef>
          </c:tx>
          <c:marker>
            <c:symbol val="none"/>
          </c:marker>
          <c:xVal>
            <c:numRef>
              <c:f>[ipc.xlsx]gcc!$A$2:$A$502</c:f>
              <c:numCache>
                <c:formatCode>0.E+00</c:formatCode>
                <c:ptCount val="501"/>
                <c:pt idx="0">
                  <c:v>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8000</c:v>
                </c:pt>
                <c:pt idx="5">
                  <c:v>10000</c:v>
                </c:pt>
                <c:pt idx="6">
                  <c:v>12000</c:v>
                </c:pt>
                <c:pt idx="7">
                  <c:v>14000</c:v>
                </c:pt>
                <c:pt idx="8">
                  <c:v>16000</c:v>
                </c:pt>
                <c:pt idx="9">
                  <c:v>18000</c:v>
                </c:pt>
                <c:pt idx="10">
                  <c:v>20000</c:v>
                </c:pt>
                <c:pt idx="11">
                  <c:v>22000</c:v>
                </c:pt>
                <c:pt idx="12">
                  <c:v>24000</c:v>
                </c:pt>
                <c:pt idx="13">
                  <c:v>26000</c:v>
                </c:pt>
                <c:pt idx="14">
                  <c:v>28000</c:v>
                </c:pt>
                <c:pt idx="15">
                  <c:v>30000</c:v>
                </c:pt>
                <c:pt idx="16">
                  <c:v>32000</c:v>
                </c:pt>
                <c:pt idx="17">
                  <c:v>34000</c:v>
                </c:pt>
                <c:pt idx="18">
                  <c:v>36000</c:v>
                </c:pt>
                <c:pt idx="19">
                  <c:v>38000</c:v>
                </c:pt>
                <c:pt idx="20">
                  <c:v>40000</c:v>
                </c:pt>
                <c:pt idx="21">
                  <c:v>42000</c:v>
                </c:pt>
                <c:pt idx="22">
                  <c:v>44000</c:v>
                </c:pt>
                <c:pt idx="23">
                  <c:v>46000</c:v>
                </c:pt>
                <c:pt idx="24">
                  <c:v>48000</c:v>
                </c:pt>
                <c:pt idx="25">
                  <c:v>50000</c:v>
                </c:pt>
                <c:pt idx="26">
                  <c:v>52000</c:v>
                </c:pt>
                <c:pt idx="27">
                  <c:v>54000</c:v>
                </c:pt>
                <c:pt idx="28">
                  <c:v>56000</c:v>
                </c:pt>
                <c:pt idx="29">
                  <c:v>58000</c:v>
                </c:pt>
                <c:pt idx="30">
                  <c:v>60000</c:v>
                </c:pt>
                <c:pt idx="31">
                  <c:v>62000</c:v>
                </c:pt>
                <c:pt idx="32">
                  <c:v>64000</c:v>
                </c:pt>
                <c:pt idx="33">
                  <c:v>66000</c:v>
                </c:pt>
                <c:pt idx="34">
                  <c:v>68000</c:v>
                </c:pt>
                <c:pt idx="35">
                  <c:v>70000</c:v>
                </c:pt>
                <c:pt idx="36">
                  <c:v>72000</c:v>
                </c:pt>
                <c:pt idx="37">
                  <c:v>74000</c:v>
                </c:pt>
                <c:pt idx="38">
                  <c:v>76000</c:v>
                </c:pt>
                <c:pt idx="39">
                  <c:v>78000</c:v>
                </c:pt>
                <c:pt idx="40">
                  <c:v>80000</c:v>
                </c:pt>
                <c:pt idx="41">
                  <c:v>82000</c:v>
                </c:pt>
                <c:pt idx="42">
                  <c:v>84000</c:v>
                </c:pt>
                <c:pt idx="43">
                  <c:v>86000</c:v>
                </c:pt>
                <c:pt idx="44">
                  <c:v>88000</c:v>
                </c:pt>
                <c:pt idx="45">
                  <c:v>90000</c:v>
                </c:pt>
                <c:pt idx="46">
                  <c:v>92000</c:v>
                </c:pt>
                <c:pt idx="47">
                  <c:v>94000</c:v>
                </c:pt>
                <c:pt idx="48">
                  <c:v>96000</c:v>
                </c:pt>
                <c:pt idx="49">
                  <c:v>98000</c:v>
                </c:pt>
                <c:pt idx="50">
                  <c:v>100000</c:v>
                </c:pt>
                <c:pt idx="51">
                  <c:v>102000</c:v>
                </c:pt>
                <c:pt idx="52">
                  <c:v>104000</c:v>
                </c:pt>
                <c:pt idx="53">
                  <c:v>106000</c:v>
                </c:pt>
                <c:pt idx="54">
                  <c:v>108000</c:v>
                </c:pt>
                <c:pt idx="55">
                  <c:v>110000</c:v>
                </c:pt>
                <c:pt idx="56">
                  <c:v>112000</c:v>
                </c:pt>
                <c:pt idx="57">
                  <c:v>114000</c:v>
                </c:pt>
                <c:pt idx="58">
                  <c:v>116000</c:v>
                </c:pt>
                <c:pt idx="59">
                  <c:v>118000</c:v>
                </c:pt>
                <c:pt idx="60">
                  <c:v>120000</c:v>
                </c:pt>
                <c:pt idx="61">
                  <c:v>122000</c:v>
                </c:pt>
                <c:pt idx="62">
                  <c:v>124000</c:v>
                </c:pt>
                <c:pt idx="63">
                  <c:v>126000</c:v>
                </c:pt>
                <c:pt idx="64">
                  <c:v>128000</c:v>
                </c:pt>
                <c:pt idx="65">
                  <c:v>130000</c:v>
                </c:pt>
                <c:pt idx="66">
                  <c:v>132000</c:v>
                </c:pt>
                <c:pt idx="67">
                  <c:v>134000</c:v>
                </c:pt>
                <c:pt idx="68">
                  <c:v>136000</c:v>
                </c:pt>
                <c:pt idx="69">
                  <c:v>138000</c:v>
                </c:pt>
                <c:pt idx="70">
                  <c:v>140000</c:v>
                </c:pt>
                <c:pt idx="71">
                  <c:v>142000</c:v>
                </c:pt>
                <c:pt idx="72">
                  <c:v>144000</c:v>
                </c:pt>
                <c:pt idx="73">
                  <c:v>146000</c:v>
                </c:pt>
                <c:pt idx="74">
                  <c:v>148000</c:v>
                </c:pt>
                <c:pt idx="75">
                  <c:v>150000</c:v>
                </c:pt>
                <c:pt idx="76">
                  <c:v>152000</c:v>
                </c:pt>
                <c:pt idx="77">
                  <c:v>154000</c:v>
                </c:pt>
                <c:pt idx="78">
                  <c:v>156000</c:v>
                </c:pt>
                <c:pt idx="79">
                  <c:v>158000</c:v>
                </c:pt>
                <c:pt idx="80">
                  <c:v>160000</c:v>
                </c:pt>
                <c:pt idx="81">
                  <c:v>162000</c:v>
                </c:pt>
                <c:pt idx="82">
                  <c:v>164000</c:v>
                </c:pt>
                <c:pt idx="83">
                  <c:v>166000</c:v>
                </c:pt>
                <c:pt idx="84">
                  <c:v>168000</c:v>
                </c:pt>
                <c:pt idx="85">
                  <c:v>170000</c:v>
                </c:pt>
                <c:pt idx="86">
                  <c:v>172000</c:v>
                </c:pt>
                <c:pt idx="87">
                  <c:v>174000</c:v>
                </c:pt>
                <c:pt idx="88">
                  <c:v>176000</c:v>
                </c:pt>
                <c:pt idx="89">
                  <c:v>178000</c:v>
                </c:pt>
                <c:pt idx="90">
                  <c:v>180000</c:v>
                </c:pt>
                <c:pt idx="91">
                  <c:v>182000</c:v>
                </c:pt>
                <c:pt idx="92">
                  <c:v>184000</c:v>
                </c:pt>
                <c:pt idx="93">
                  <c:v>186000</c:v>
                </c:pt>
                <c:pt idx="94">
                  <c:v>188000</c:v>
                </c:pt>
                <c:pt idx="95">
                  <c:v>190000</c:v>
                </c:pt>
                <c:pt idx="96">
                  <c:v>192000</c:v>
                </c:pt>
                <c:pt idx="97">
                  <c:v>194000</c:v>
                </c:pt>
                <c:pt idx="98">
                  <c:v>196000</c:v>
                </c:pt>
                <c:pt idx="99">
                  <c:v>198000</c:v>
                </c:pt>
                <c:pt idx="100">
                  <c:v>200000</c:v>
                </c:pt>
                <c:pt idx="101">
                  <c:v>202000</c:v>
                </c:pt>
                <c:pt idx="102">
                  <c:v>204000</c:v>
                </c:pt>
                <c:pt idx="103">
                  <c:v>206000</c:v>
                </c:pt>
                <c:pt idx="104">
                  <c:v>208000</c:v>
                </c:pt>
                <c:pt idx="105">
                  <c:v>210000</c:v>
                </c:pt>
                <c:pt idx="106">
                  <c:v>212000</c:v>
                </c:pt>
                <c:pt idx="107">
                  <c:v>214000</c:v>
                </c:pt>
                <c:pt idx="108">
                  <c:v>216000</c:v>
                </c:pt>
                <c:pt idx="109">
                  <c:v>218000</c:v>
                </c:pt>
                <c:pt idx="110">
                  <c:v>220000</c:v>
                </c:pt>
                <c:pt idx="111">
                  <c:v>222000</c:v>
                </c:pt>
                <c:pt idx="112">
                  <c:v>224000</c:v>
                </c:pt>
                <c:pt idx="113">
                  <c:v>226000</c:v>
                </c:pt>
                <c:pt idx="114">
                  <c:v>228000</c:v>
                </c:pt>
                <c:pt idx="115">
                  <c:v>230000</c:v>
                </c:pt>
                <c:pt idx="116">
                  <c:v>232000</c:v>
                </c:pt>
                <c:pt idx="117">
                  <c:v>234000</c:v>
                </c:pt>
                <c:pt idx="118">
                  <c:v>236000</c:v>
                </c:pt>
                <c:pt idx="119">
                  <c:v>238000</c:v>
                </c:pt>
                <c:pt idx="120">
                  <c:v>240000</c:v>
                </c:pt>
                <c:pt idx="121">
                  <c:v>242000</c:v>
                </c:pt>
                <c:pt idx="122">
                  <c:v>244000</c:v>
                </c:pt>
                <c:pt idx="123">
                  <c:v>246000</c:v>
                </c:pt>
                <c:pt idx="124">
                  <c:v>248000</c:v>
                </c:pt>
                <c:pt idx="125">
                  <c:v>250000</c:v>
                </c:pt>
                <c:pt idx="126">
                  <c:v>252000</c:v>
                </c:pt>
                <c:pt idx="127">
                  <c:v>254000</c:v>
                </c:pt>
                <c:pt idx="128">
                  <c:v>256000</c:v>
                </c:pt>
                <c:pt idx="129">
                  <c:v>258000</c:v>
                </c:pt>
                <c:pt idx="130">
                  <c:v>260000</c:v>
                </c:pt>
                <c:pt idx="131">
                  <c:v>262000</c:v>
                </c:pt>
                <c:pt idx="132">
                  <c:v>264000</c:v>
                </c:pt>
                <c:pt idx="133">
                  <c:v>266000</c:v>
                </c:pt>
                <c:pt idx="134">
                  <c:v>268000</c:v>
                </c:pt>
                <c:pt idx="135">
                  <c:v>270000</c:v>
                </c:pt>
                <c:pt idx="136">
                  <c:v>272000</c:v>
                </c:pt>
                <c:pt idx="137">
                  <c:v>274000</c:v>
                </c:pt>
                <c:pt idx="138">
                  <c:v>276000</c:v>
                </c:pt>
                <c:pt idx="139">
                  <c:v>278000</c:v>
                </c:pt>
                <c:pt idx="140">
                  <c:v>280000</c:v>
                </c:pt>
                <c:pt idx="141">
                  <c:v>282000</c:v>
                </c:pt>
                <c:pt idx="142">
                  <c:v>284000</c:v>
                </c:pt>
                <c:pt idx="143">
                  <c:v>286000</c:v>
                </c:pt>
                <c:pt idx="144">
                  <c:v>288000</c:v>
                </c:pt>
                <c:pt idx="145">
                  <c:v>290000</c:v>
                </c:pt>
                <c:pt idx="146">
                  <c:v>292000</c:v>
                </c:pt>
                <c:pt idx="147">
                  <c:v>294000</c:v>
                </c:pt>
                <c:pt idx="148">
                  <c:v>296000</c:v>
                </c:pt>
                <c:pt idx="149">
                  <c:v>298000</c:v>
                </c:pt>
                <c:pt idx="150">
                  <c:v>300000</c:v>
                </c:pt>
                <c:pt idx="151">
                  <c:v>302000</c:v>
                </c:pt>
                <c:pt idx="152">
                  <c:v>304000</c:v>
                </c:pt>
                <c:pt idx="153">
                  <c:v>306000</c:v>
                </c:pt>
                <c:pt idx="154">
                  <c:v>308000</c:v>
                </c:pt>
                <c:pt idx="155">
                  <c:v>310000</c:v>
                </c:pt>
                <c:pt idx="156">
                  <c:v>312000</c:v>
                </c:pt>
                <c:pt idx="157">
                  <c:v>314000</c:v>
                </c:pt>
                <c:pt idx="158">
                  <c:v>316000</c:v>
                </c:pt>
                <c:pt idx="159">
                  <c:v>318000</c:v>
                </c:pt>
                <c:pt idx="160">
                  <c:v>320000</c:v>
                </c:pt>
                <c:pt idx="161">
                  <c:v>322000</c:v>
                </c:pt>
                <c:pt idx="162">
                  <c:v>324000</c:v>
                </c:pt>
                <c:pt idx="163">
                  <c:v>326000</c:v>
                </c:pt>
                <c:pt idx="164">
                  <c:v>328000</c:v>
                </c:pt>
                <c:pt idx="165">
                  <c:v>330000</c:v>
                </c:pt>
                <c:pt idx="166">
                  <c:v>332000</c:v>
                </c:pt>
                <c:pt idx="167">
                  <c:v>334000</c:v>
                </c:pt>
                <c:pt idx="168">
                  <c:v>336000</c:v>
                </c:pt>
                <c:pt idx="169">
                  <c:v>338000</c:v>
                </c:pt>
                <c:pt idx="170">
                  <c:v>340000</c:v>
                </c:pt>
                <c:pt idx="171">
                  <c:v>342000</c:v>
                </c:pt>
                <c:pt idx="172">
                  <c:v>344000</c:v>
                </c:pt>
                <c:pt idx="173">
                  <c:v>346000</c:v>
                </c:pt>
                <c:pt idx="174">
                  <c:v>348000</c:v>
                </c:pt>
                <c:pt idx="175">
                  <c:v>350000</c:v>
                </c:pt>
                <c:pt idx="176">
                  <c:v>352000</c:v>
                </c:pt>
                <c:pt idx="177">
                  <c:v>354000</c:v>
                </c:pt>
                <c:pt idx="178">
                  <c:v>356000</c:v>
                </c:pt>
                <c:pt idx="179">
                  <c:v>358000</c:v>
                </c:pt>
                <c:pt idx="180">
                  <c:v>360000</c:v>
                </c:pt>
                <c:pt idx="181">
                  <c:v>362000</c:v>
                </c:pt>
                <c:pt idx="182">
                  <c:v>364000</c:v>
                </c:pt>
                <c:pt idx="183">
                  <c:v>366000</c:v>
                </c:pt>
                <c:pt idx="184">
                  <c:v>368000</c:v>
                </c:pt>
                <c:pt idx="185">
                  <c:v>370000</c:v>
                </c:pt>
                <c:pt idx="186">
                  <c:v>372000</c:v>
                </c:pt>
                <c:pt idx="187">
                  <c:v>374000</c:v>
                </c:pt>
                <c:pt idx="188">
                  <c:v>376000</c:v>
                </c:pt>
                <c:pt idx="189">
                  <c:v>378000</c:v>
                </c:pt>
                <c:pt idx="190">
                  <c:v>380000</c:v>
                </c:pt>
                <c:pt idx="191">
                  <c:v>382000</c:v>
                </c:pt>
                <c:pt idx="192">
                  <c:v>384000</c:v>
                </c:pt>
                <c:pt idx="193">
                  <c:v>386000</c:v>
                </c:pt>
                <c:pt idx="194">
                  <c:v>388000</c:v>
                </c:pt>
                <c:pt idx="195">
                  <c:v>390000</c:v>
                </c:pt>
                <c:pt idx="196">
                  <c:v>392000</c:v>
                </c:pt>
                <c:pt idx="197">
                  <c:v>394000</c:v>
                </c:pt>
                <c:pt idx="198">
                  <c:v>396000</c:v>
                </c:pt>
                <c:pt idx="199">
                  <c:v>398000</c:v>
                </c:pt>
                <c:pt idx="200">
                  <c:v>400000</c:v>
                </c:pt>
                <c:pt idx="201">
                  <c:v>402000</c:v>
                </c:pt>
                <c:pt idx="202">
                  <c:v>404000</c:v>
                </c:pt>
                <c:pt idx="203">
                  <c:v>406000</c:v>
                </c:pt>
                <c:pt idx="204">
                  <c:v>408000</c:v>
                </c:pt>
                <c:pt idx="205">
                  <c:v>410000</c:v>
                </c:pt>
                <c:pt idx="206">
                  <c:v>412000</c:v>
                </c:pt>
                <c:pt idx="207">
                  <c:v>414000</c:v>
                </c:pt>
                <c:pt idx="208">
                  <c:v>416000</c:v>
                </c:pt>
                <c:pt idx="209">
                  <c:v>418000</c:v>
                </c:pt>
                <c:pt idx="210">
                  <c:v>420000</c:v>
                </c:pt>
                <c:pt idx="211">
                  <c:v>422000</c:v>
                </c:pt>
                <c:pt idx="212">
                  <c:v>424000</c:v>
                </c:pt>
                <c:pt idx="213">
                  <c:v>426000</c:v>
                </c:pt>
                <c:pt idx="214">
                  <c:v>428000</c:v>
                </c:pt>
                <c:pt idx="215">
                  <c:v>430000</c:v>
                </c:pt>
                <c:pt idx="216">
                  <c:v>432000</c:v>
                </c:pt>
                <c:pt idx="217">
                  <c:v>434000</c:v>
                </c:pt>
                <c:pt idx="218">
                  <c:v>436000</c:v>
                </c:pt>
                <c:pt idx="219">
                  <c:v>438000</c:v>
                </c:pt>
                <c:pt idx="220">
                  <c:v>440000</c:v>
                </c:pt>
                <c:pt idx="221">
                  <c:v>442000</c:v>
                </c:pt>
                <c:pt idx="222">
                  <c:v>444000</c:v>
                </c:pt>
                <c:pt idx="223">
                  <c:v>446000</c:v>
                </c:pt>
                <c:pt idx="224">
                  <c:v>448000</c:v>
                </c:pt>
                <c:pt idx="225">
                  <c:v>450000</c:v>
                </c:pt>
                <c:pt idx="226">
                  <c:v>452000</c:v>
                </c:pt>
                <c:pt idx="227">
                  <c:v>454000</c:v>
                </c:pt>
                <c:pt idx="228">
                  <c:v>456000</c:v>
                </c:pt>
                <c:pt idx="229">
                  <c:v>458000</c:v>
                </c:pt>
                <c:pt idx="230">
                  <c:v>460000</c:v>
                </c:pt>
                <c:pt idx="231">
                  <c:v>462000</c:v>
                </c:pt>
                <c:pt idx="232">
                  <c:v>464000</c:v>
                </c:pt>
                <c:pt idx="233">
                  <c:v>466000</c:v>
                </c:pt>
                <c:pt idx="234">
                  <c:v>468000</c:v>
                </c:pt>
                <c:pt idx="235">
                  <c:v>470000</c:v>
                </c:pt>
                <c:pt idx="236">
                  <c:v>472000</c:v>
                </c:pt>
                <c:pt idx="237">
                  <c:v>474000</c:v>
                </c:pt>
                <c:pt idx="238">
                  <c:v>476000</c:v>
                </c:pt>
                <c:pt idx="239">
                  <c:v>478000</c:v>
                </c:pt>
                <c:pt idx="240">
                  <c:v>480000</c:v>
                </c:pt>
                <c:pt idx="241">
                  <c:v>482000</c:v>
                </c:pt>
                <c:pt idx="242">
                  <c:v>484000</c:v>
                </c:pt>
                <c:pt idx="243">
                  <c:v>486000</c:v>
                </c:pt>
                <c:pt idx="244">
                  <c:v>488000</c:v>
                </c:pt>
                <c:pt idx="245">
                  <c:v>490000</c:v>
                </c:pt>
                <c:pt idx="246">
                  <c:v>492000</c:v>
                </c:pt>
                <c:pt idx="247">
                  <c:v>494000</c:v>
                </c:pt>
                <c:pt idx="248">
                  <c:v>496000</c:v>
                </c:pt>
                <c:pt idx="249">
                  <c:v>498000</c:v>
                </c:pt>
                <c:pt idx="250">
                  <c:v>500000</c:v>
                </c:pt>
                <c:pt idx="251">
                  <c:v>502000</c:v>
                </c:pt>
                <c:pt idx="252">
                  <c:v>504000</c:v>
                </c:pt>
                <c:pt idx="253">
                  <c:v>506000</c:v>
                </c:pt>
                <c:pt idx="254">
                  <c:v>508000</c:v>
                </c:pt>
                <c:pt idx="255">
                  <c:v>510000</c:v>
                </c:pt>
                <c:pt idx="256">
                  <c:v>512000</c:v>
                </c:pt>
                <c:pt idx="257">
                  <c:v>514000</c:v>
                </c:pt>
                <c:pt idx="258">
                  <c:v>516000</c:v>
                </c:pt>
                <c:pt idx="259">
                  <c:v>518000</c:v>
                </c:pt>
                <c:pt idx="260">
                  <c:v>520000</c:v>
                </c:pt>
                <c:pt idx="261">
                  <c:v>522000</c:v>
                </c:pt>
                <c:pt idx="262">
                  <c:v>524000</c:v>
                </c:pt>
                <c:pt idx="263">
                  <c:v>526000</c:v>
                </c:pt>
                <c:pt idx="264">
                  <c:v>528000</c:v>
                </c:pt>
                <c:pt idx="265">
                  <c:v>530000</c:v>
                </c:pt>
                <c:pt idx="266">
                  <c:v>532000</c:v>
                </c:pt>
                <c:pt idx="267">
                  <c:v>534000</c:v>
                </c:pt>
                <c:pt idx="268">
                  <c:v>536000</c:v>
                </c:pt>
                <c:pt idx="269">
                  <c:v>538000</c:v>
                </c:pt>
                <c:pt idx="270">
                  <c:v>540000</c:v>
                </c:pt>
                <c:pt idx="271">
                  <c:v>542000</c:v>
                </c:pt>
                <c:pt idx="272">
                  <c:v>544000</c:v>
                </c:pt>
                <c:pt idx="273">
                  <c:v>546000</c:v>
                </c:pt>
                <c:pt idx="274">
                  <c:v>548000</c:v>
                </c:pt>
                <c:pt idx="275">
                  <c:v>550000</c:v>
                </c:pt>
                <c:pt idx="276">
                  <c:v>552000</c:v>
                </c:pt>
                <c:pt idx="277">
                  <c:v>554000</c:v>
                </c:pt>
                <c:pt idx="278">
                  <c:v>556000</c:v>
                </c:pt>
                <c:pt idx="279">
                  <c:v>558000</c:v>
                </c:pt>
                <c:pt idx="280">
                  <c:v>560000</c:v>
                </c:pt>
                <c:pt idx="281">
                  <c:v>562000</c:v>
                </c:pt>
                <c:pt idx="282">
                  <c:v>564000</c:v>
                </c:pt>
                <c:pt idx="283">
                  <c:v>566000</c:v>
                </c:pt>
                <c:pt idx="284">
                  <c:v>568000</c:v>
                </c:pt>
                <c:pt idx="285">
                  <c:v>570000</c:v>
                </c:pt>
                <c:pt idx="286">
                  <c:v>572000</c:v>
                </c:pt>
                <c:pt idx="287">
                  <c:v>574000</c:v>
                </c:pt>
                <c:pt idx="288">
                  <c:v>576000</c:v>
                </c:pt>
                <c:pt idx="289">
                  <c:v>578000</c:v>
                </c:pt>
                <c:pt idx="290">
                  <c:v>580000</c:v>
                </c:pt>
                <c:pt idx="291">
                  <c:v>582000</c:v>
                </c:pt>
                <c:pt idx="292">
                  <c:v>584000</c:v>
                </c:pt>
                <c:pt idx="293">
                  <c:v>586000</c:v>
                </c:pt>
                <c:pt idx="294">
                  <c:v>588000</c:v>
                </c:pt>
                <c:pt idx="295">
                  <c:v>590000</c:v>
                </c:pt>
                <c:pt idx="296">
                  <c:v>592000</c:v>
                </c:pt>
                <c:pt idx="297">
                  <c:v>594000</c:v>
                </c:pt>
                <c:pt idx="298">
                  <c:v>596000</c:v>
                </c:pt>
                <c:pt idx="299">
                  <c:v>598000</c:v>
                </c:pt>
                <c:pt idx="300">
                  <c:v>600000</c:v>
                </c:pt>
                <c:pt idx="301">
                  <c:v>602000</c:v>
                </c:pt>
                <c:pt idx="302">
                  <c:v>604000</c:v>
                </c:pt>
                <c:pt idx="303">
                  <c:v>606000</c:v>
                </c:pt>
                <c:pt idx="304">
                  <c:v>608000</c:v>
                </c:pt>
                <c:pt idx="305">
                  <c:v>610000</c:v>
                </c:pt>
                <c:pt idx="306">
                  <c:v>612000</c:v>
                </c:pt>
                <c:pt idx="307">
                  <c:v>614000</c:v>
                </c:pt>
                <c:pt idx="308">
                  <c:v>616000</c:v>
                </c:pt>
                <c:pt idx="309">
                  <c:v>618000</c:v>
                </c:pt>
                <c:pt idx="310">
                  <c:v>620000</c:v>
                </c:pt>
                <c:pt idx="311">
                  <c:v>622000</c:v>
                </c:pt>
                <c:pt idx="312">
                  <c:v>624000</c:v>
                </c:pt>
                <c:pt idx="313">
                  <c:v>626000</c:v>
                </c:pt>
                <c:pt idx="314">
                  <c:v>628000</c:v>
                </c:pt>
                <c:pt idx="315">
                  <c:v>630000</c:v>
                </c:pt>
                <c:pt idx="316">
                  <c:v>632000</c:v>
                </c:pt>
                <c:pt idx="317">
                  <c:v>634000</c:v>
                </c:pt>
                <c:pt idx="318">
                  <c:v>636000</c:v>
                </c:pt>
                <c:pt idx="319">
                  <c:v>638000</c:v>
                </c:pt>
                <c:pt idx="320">
                  <c:v>640000</c:v>
                </c:pt>
                <c:pt idx="321">
                  <c:v>642000</c:v>
                </c:pt>
                <c:pt idx="322">
                  <c:v>644000</c:v>
                </c:pt>
                <c:pt idx="323">
                  <c:v>646000</c:v>
                </c:pt>
                <c:pt idx="324">
                  <c:v>648000</c:v>
                </c:pt>
                <c:pt idx="325">
                  <c:v>650000</c:v>
                </c:pt>
                <c:pt idx="326">
                  <c:v>652000</c:v>
                </c:pt>
                <c:pt idx="327">
                  <c:v>654000</c:v>
                </c:pt>
                <c:pt idx="328">
                  <c:v>656000</c:v>
                </c:pt>
                <c:pt idx="329">
                  <c:v>658000</c:v>
                </c:pt>
                <c:pt idx="330">
                  <c:v>660000</c:v>
                </c:pt>
                <c:pt idx="331">
                  <c:v>662000</c:v>
                </c:pt>
                <c:pt idx="332">
                  <c:v>664000</c:v>
                </c:pt>
                <c:pt idx="333">
                  <c:v>666000</c:v>
                </c:pt>
                <c:pt idx="334">
                  <c:v>668000</c:v>
                </c:pt>
                <c:pt idx="335">
                  <c:v>670000</c:v>
                </c:pt>
                <c:pt idx="336">
                  <c:v>672000</c:v>
                </c:pt>
                <c:pt idx="337">
                  <c:v>674000</c:v>
                </c:pt>
                <c:pt idx="338">
                  <c:v>676000</c:v>
                </c:pt>
                <c:pt idx="339">
                  <c:v>678000</c:v>
                </c:pt>
                <c:pt idx="340">
                  <c:v>680000</c:v>
                </c:pt>
                <c:pt idx="341">
                  <c:v>682000</c:v>
                </c:pt>
                <c:pt idx="342">
                  <c:v>684000</c:v>
                </c:pt>
                <c:pt idx="343">
                  <c:v>686000</c:v>
                </c:pt>
                <c:pt idx="344">
                  <c:v>688000</c:v>
                </c:pt>
                <c:pt idx="345">
                  <c:v>690000</c:v>
                </c:pt>
                <c:pt idx="346">
                  <c:v>692000</c:v>
                </c:pt>
                <c:pt idx="347">
                  <c:v>694000</c:v>
                </c:pt>
                <c:pt idx="348">
                  <c:v>696000</c:v>
                </c:pt>
                <c:pt idx="349">
                  <c:v>698000</c:v>
                </c:pt>
                <c:pt idx="350">
                  <c:v>700000</c:v>
                </c:pt>
                <c:pt idx="351">
                  <c:v>702000</c:v>
                </c:pt>
                <c:pt idx="352">
                  <c:v>704000</c:v>
                </c:pt>
                <c:pt idx="353">
                  <c:v>706000</c:v>
                </c:pt>
                <c:pt idx="354">
                  <c:v>708000</c:v>
                </c:pt>
                <c:pt idx="355">
                  <c:v>710000</c:v>
                </c:pt>
                <c:pt idx="356">
                  <c:v>712000</c:v>
                </c:pt>
                <c:pt idx="357">
                  <c:v>714000</c:v>
                </c:pt>
                <c:pt idx="358">
                  <c:v>716000</c:v>
                </c:pt>
                <c:pt idx="359">
                  <c:v>718000</c:v>
                </c:pt>
                <c:pt idx="360">
                  <c:v>720000</c:v>
                </c:pt>
                <c:pt idx="361">
                  <c:v>722000</c:v>
                </c:pt>
                <c:pt idx="362">
                  <c:v>724000</c:v>
                </c:pt>
                <c:pt idx="363">
                  <c:v>726000</c:v>
                </c:pt>
                <c:pt idx="364">
                  <c:v>728000</c:v>
                </c:pt>
                <c:pt idx="365">
                  <c:v>730000</c:v>
                </c:pt>
                <c:pt idx="366">
                  <c:v>732000</c:v>
                </c:pt>
                <c:pt idx="367">
                  <c:v>734000</c:v>
                </c:pt>
                <c:pt idx="368">
                  <c:v>736000</c:v>
                </c:pt>
                <c:pt idx="369">
                  <c:v>738000</c:v>
                </c:pt>
                <c:pt idx="370">
                  <c:v>740000</c:v>
                </c:pt>
                <c:pt idx="371">
                  <c:v>742000</c:v>
                </c:pt>
                <c:pt idx="372">
                  <c:v>744000</c:v>
                </c:pt>
                <c:pt idx="373">
                  <c:v>746000</c:v>
                </c:pt>
                <c:pt idx="374">
                  <c:v>748000</c:v>
                </c:pt>
                <c:pt idx="375">
                  <c:v>750000</c:v>
                </c:pt>
                <c:pt idx="376">
                  <c:v>752000</c:v>
                </c:pt>
                <c:pt idx="377">
                  <c:v>754000</c:v>
                </c:pt>
                <c:pt idx="378">
                  <c:v>756000</c:v>
                </c:pt>
                <c:pt idx="379">
                  <c:v>758000</c:v>
                </c:pt>
                <c:pt idx="380">
                  <c:v>760000</c:v>
                </c:pt>
                <c:pt idx="381">
                  <c:v>762000</c:v>
                </c:pt>
                <c:pt idx="382">
                  <c:v>764000</c:v>
                </c:pt>
                <c:pt idx="383">
                  <c:v>766000</c:v>
                </c:pt>
                <c:pt idx="384">
                  <c:v>768000</c:v>
                </c:pt>
                <c:pt idx="385">
                  <c:v>770000</c:v>
                </c:pt>
                <c:pt idx="386">
                  <c:v>772000</c:v>
                </c:pt>
                <c:pt idx="387">
                  <c:v>774000</c:v>
                </c:pt>
                <c:pt idx="388">
                  <c:v>776000</c:v>
                </c:pt>
                <c:pt idx="389">
                  <c:v>778000</c:v>
                </c:pt>
                <c:pt idx="390">
                  <c:v>780000</c:v>
                </c:pt>
                <c:pt idx="391">
                  <c:v>782000</c:v>
                </c:pt>
                <c:pt idx="392">
                  <c:v>784000</c:v>
                </c:pt>
                <c:pt idx="393">
                  <c:v>786000</c:v>
                </c:pt>
                <c:pt idx="394">
                  <c:v>788000</c:v>
                </c:pt>
                <c:pt idx="395">
                  <c:v>790000</c:v>
                </c:pt>
                <c:pt idx="396">
                  <c:v>792000</c:v>
                </c:pt>
                <c:pt idx="397">
                  <c:v>794000</c:v>
                </c:pt>
                <c:pt idx="398">
                  <c:v>796000</c:v>
                </c:pt>
                <c:pt idx="399">
                  <c:v>798000</c:v>
                </c:pt>
                <c:pt idx="400">
                  <c:v>800000</c:v>
                </c:pt>
                <c:pt idx="401">
                  <c:v>802000</c:v>
                </c:pt>
                <c:pt idx="402">
                  <c:v>804000</c:v>
                </c:pt>
                <c:pt idx="403">
                  <c:v>806000</c:v>
                </c:pt>
                <c:pt idx="404">
                  <c:v>808000</c:v>
                </c:pt>
                <c:pt idx="405">
                  <c:v>810000</c:v>
                </c:pt>
                <c:pt idx="406">
                  <c:v>812000</c:v>
                </c:pt>
                <c:pt idx="407">
                  <c:v>814000</c:v>
                </c:pt>
                <c:pt idx="408">
                  <c:v>816000</c:v>
                </c:pt>
                <c:pt idx="409">
                  <c:v>818000</c:v>
                </c:pt>
                <c:pt idx="410">
                  <c:v>820000</c:v>
                </c:pt>
                <c:pt idx="411">
                  <c:v>822000</c:v>
                </c:pt>
                <c:pt idx="412">
                  <c:v>824000</c:v>
                </c:pt>
                <c:pt idx="413">
                  <c:v>826000</c:v>
                </c:pt>
                <c:pt idx="414">
                  <c:v>828000</c:v>
                </c:pt>
                <c:pt idx="415">
                  <c:v>830000</c:v>
                </c:pt>
                <c:pt idx="416">
                  <c:v>832000</c:v>
                </c:pt>
                <c:pt idx="417">
                  <c:v>834000</c:v>
                </c:pt>
                <c:pt idx="418">
                  <c:v>836000</c:v>
                </c:pt>
                <c:pt idx="419">
                  <c:v>838000</c:v>
                </c:pt>
                <c:pt idx="420">
                  <c:v>840000</c:v>
                </c:pt>
                <c:pt idx="421">
                  <c:v>842000</c:v>
                </c:pt>
                <c:pt idx="422">
                  <c:v>844000</c:v>
                </c:pt>
                <c:pt idx="423">
                  <c:v>846000</c:v>
                </c:pt>
                <c:pt idx="424">
                  <c:v>848000</c:v>
                </c:pt>
                <c:pt idx="425">
                  <c:v>850000</c:v>
                </c:pt>
                <c:pt idx="426">
                  <c:v>852000</c:v>
                </c:pt>
                <c:pt idx="427">
                  <c:v>854000</c:v>
                </c:pt>
                <c:pt idx="428">
                  <c:v>856000</c:v>
                </c:pt>
                <c:pt idx="429">
                  <c:v>858000</c:v>
                </c:pt>
                <c:pt idx="430">
                  <c:v>860000</c:v>
                </c:pt>
                <c:pt idx="431">
                  <c:v>862000</c:v>
                </c:pt>
                <c:pt idx="432">
                  <c:v>864000</c:v>
                </c:pt>
                <c:pt idx="433">
                  <c:v>866000</c:v>
                </c:pt>
                <c:pt idx="434">
                  <c:v>868000</c:v>
                </c:pt>
                <c:pt idx="435">
                  <c:v>870000</c:v>
                </c:pt>
                <c:pt idx="436">
                  <c:v>872000</c:v>
                </c:pt>
                <c:pt idx="437">
                  <c:v>874000</c:v>
                </c:pt>
                <c:pt idx="438">
                  <c:v>876000</c:v>
                </c:pt>
                <c:pt idx="439">
                  <c:v>878000</c:v>
                </c:pt>
                <c:pt idx="440">
                  <c:v>880000</c:v>
                </c:pt>
                <c:pt idx="441">
                  <c:v>882000</c:v>
                </c:pt>
                <c:pt idx="442">
                  <c:v>884000</c:v>
                </c:pt>
                <c:pt idx="443">
                  <c:v>886000</c:v>
                </c:pt>
                <c:pt idx="444">
                  <c:v>888000</c:v>
                </c:pt>
                <c:pt idx="445">
                  <c:v>890000</c:v>
                </c:pt>
                <c:pt idx="446">
                  <c:v>892000</c:v>
                </c:pt>
                <c:pt idx="447">
                  <c:v>894000</c:v>
                </c:pt>
                <c:pt idx="448">
                  <c:v>896000</c:v>
                </c:pt>
                <c:pt idx="449">
                  <c:v>898000</c:v>
                </c:pt>
                <c:pt idx="450">
                  <c:v>900000</c:v>
                </c:pt>
                <c:pt idx="451">
                  <c:v>902000</c:v>
                </c:pt>
                <c:pt idx="452">
                  <c:v>904000</c:v>
                </c:pt>
                <c:pt idx="453">
                  <c:v>906000</c:v>
                </c:pt>
                <c:pt idx="454">
                  <c:v>908000</c:v>
                </c:pt>
                <c:pt idx="455">
                  <c:v>910000</c:v>
                </c:pt>
                <c:pt idx="456">
                  <c:v>912000</c:v>
                </c:pt>
                <c:pt idx="457">
                  <c:v>914000</c:v>
                </c:pt>
                <c:pt idx="458">
                  <c:v>916000</c:v>
                </c:pt>
                <c:pt idx="459">
                  <c:v>918000</c:v>
                </c:pt>
                <c:pt idx="460">
                  <c:v>920000</c:v>
                </c:pt>
                <c:pt idx="461">
                  <c:v>922000</c:v>
                </c:pt>
                <c:pt idx="462">
                  <c:v>924000</c:v>
                </c:pt>
                <c:pt idx="463">
                  <c:v>926000</c:v>
                </c:pt>
                <c:pt idx="464">
                  <c:v>928000</c:v>
                </c:pt>
                <c:pt idx="465">
                  <c:v>930000</c:v>
                </c:pt>
                <c:pt idx="466">
                  <c:v>932000</c:v>
                </c:pt>
                <c:pt idx="467">
                  <c:v>934000</c:v>
                </c:pt>
                <c:pt idx="468">
                  <c:v>936000</c:v>
                </c:pt>
                <c:pt idx="469">
                  <c:v>938000</c:v>
                </c:pt>
                <c:pt idx="470">
                  <c:v>940000</c:v>
                </c:pt>
                <c:pt idx="471">
                  <c:v>942000</c:v>
                </c:pt>
                <c:pt idx="472">
                  <c:v>944000</c:v>
                </c:pt>
                <c:pt idx="473">
                  <c:v>946000</c:v>
                </c:pt>
                <c:pt idx="474">
                  <c:v>948000</c:v>
                </c:pt>
                <c:pt idx="475">
                  <c:v>950000</c:v>
                </c:pt>
                <c:pt idx="476">
                  <c:v>952000</c:v>
                </c:pt>
                <c:pt idx="477">
                  <c:v>954000</c:v>
                </c:pt>
                <c:pt idx="478">
                  <c:v>956000</c:v>
                </c:pt>
                <c:pt idx="479">
                  <c:v>958000</c:v>
                </c:pt>
                <c:pt idx="480">
                  <c:v>960000</c:v>
                </c:pt>
                <c:pt idx="481">
                  <c:v>962000</c:v>
                </c:pt>
                <c:pt idx="482">
                  <c:v>964000</c:v>
                </c:pt>
                <c:pt idx="483">
                  <c:v>966000</c:v>
                </c:pt>
                <c:pt idx="484">
                  <c:v>968000</c:v>
                </c:pt>
                <c:pt idx="485">
                  <c:v>970000</c:v>
                </c:pt>
                <c:pt idx="486">
                  <c:v>972000</c:v>
                </c:pt>
                <c:pt idx="487">
                  <c:v>974000</c:v>
                </c:pt>
                <c:pt idx="488">
                  <c:v>976000</c:v>
                </c:pt>
                <c:pt idx="489">
                  <c:v>978000</c:v>
                </c:pt>
                <c:pt idx="490">
                  <c:v>980000</c:v>
                </c:pt>
                <c:pt idx="491">
                  <c:v>982000</c:v>
                </c:pt>
                <c:pt idx="492">
                  <c:v>984000</c:v>
                </c:pt>
                <c:pt idx="493">
                  <c:v>986000</c:v>
                </c:pt>
                <c:pt idx="494">
                  <c:v>988000</c:v>
                </c:pt>
                <c:pt idx="495">
                  <c:v>990000</c:v>
                </c:pt>
                <c:pt idx="496">
                  <c:v>992000</c:v>
                </c:pt>
                <c:pt idx="497">
                  <c:v>994000</c:v>
                </c:pt>
                <c:pt idx="498">
                  <c:v>996000</c:v>
                </c:pt>
                <c:pt idx="499">
                  <c:v>998000</c:v>
                </c:pt>
                <c:pt idx="500">
                  <c:v>1000000</c:v>
                </c:pt>
              </c:numCache>
            </c:numRef>
          </c:xVal>
          <c:yVal>
            <c:numRef>
              <c:f>[ipc.xlsx]gcc!$B$2:$B$502</c:f>
              <c:numCache>
                <c:formatCode>General</c:formatCode>
                <c:ptCount val="501"/>
                <c:pt idx="0">
                  <c:v>2.5</c:v>
                </c:pt>
                <c:pt idx="1">
                  <c:v>1.4184399999999999</c:v>
                </c:pt>
                <c:pt idx="2">
                  <c:v>1.95312</c:v>
                </c:pt>
                <c:pt idx="3">
                  <c:v>1.90476</c:v>
                </c:pt>
                <c:pt idx="4">
                  <c:v>1.9084000000000001</c:v>
                </c:pt>
                <c:pt idx="5">
                  <c:v>1.6920500000000001</c:v>
                </c:pt>
                <c:pt idx="6">
                  <c:v>1.1990400000000001</c:v>
                </c:pt>
                <c:pt idx="7">
                  <c:v>1.18483</c:v>
                </c:pt>
                <c:pt idx="8">
                  <c:v>0.76045600000000002</c:v>
                </c:pt>
                <c:pt idx="9">
                  <c:v>1.9230799999999999</c:v>
                </c:pt>
                <c:pt idx="10">
                  <c:v>1.2820499999999999</c:v>
                </c:pt>
                <c:pt idx="11">
                  <c:v>1.2658199999999999</c:v>
                </c:pt>
                <c:pt idx="12">
                  <c:v>1.2820499999999999</c:v>
                </c:pt>
                <c:pt idx="13">
                  <c:v>1.9230799999999999</c:v>
                </c:pt>
                <c:pt idx="14">
                  <c:v>0.76103500000000002</c:v>
                </c:pt>
                <c:pt idx="15">
                  <c:v>0.31585600000000003</c:v>
                </c:pt>
                <c:pt idx="16">
                  <c:v>2.2883300000000002</c:v>
                </c:pt>
                <c:pt idx="17">
                  <c:v>0.81367</c:v>
                </c:pt>
                <c:pt idx="18">
                  <c:v>1.4430000000000001</c:v>
                </c:pt>
                <c:pt idx="19">
                  <c:v>1.1600900000000001</c:v>
                </c:pt>
                <c:pt idx="20">
                  <c:v>0.64935100000000001</c:v>
                </c:pt>
                <c:pt idx="21">
                  <c:v>0.82713000000000003</c:v>
                </c:pt>
                <c:pt idx="22">
                  <c:v>2.5</c:v>
                </c:pt>
                <c:pt idx="23">
                  <c:v>2.4213100000000001</c:v>
                </c:pt>
                <c:pt idx="24">
                  <c:v>1.9011400000000001</c:v>
                </c:pt>
                <c:pt idx="25">
                  <c:v>1.9230799999999999</c:v>
                </c:pt>
                <c:pt idx="26">
                  <c:v>1.9230799999999999</c:v>
                </c:pt>
                <c:pt idx="27">
                  <c:v>1.0881400000000001</c:v>
                </c:pt>
                <c:pt idx="28">
                  <c:v>1.9230799999999999</c:v>
                </c:pt>
                <c:pt idx="29">
                  <c:v>1.9230799999999999</c:v>
                </c:pt>
                <c:pt idx="30">
                  <c:v>1.9230799999999999</c:v>
                </c:pt>
                <c:pt idx="31">
                  <c:v>1.9230799999999999</c:v>
                </c:pt>
                <c:pt idx="32">
                  <c:v>1.9230799999999999</c:v>
                </c:pt>
                <c:pt idx="33">
                  <c:v>1.9230799999999999</c:v>
                </c:pt>
                <c:pt idx="34">
                  <c:v>1.9230799999999999</c:v>
                </c:pt>
                <c:pt idx="35">
                  <c:v>2.2321399999999998</c:v>
                </c:pt>
                <c:pt idx="36">
                  <c:v>2.1692</c:v>
                </c:pt>
                <c:pt idx="37">
                  <c:v>1.9230799999999999</c:v>
                </c:pt>
                <c:pt idx="38">
                  <c:v>1.9230799999999999</c:v>
                </c:pt>
                <c:pt idx="39">
                  <c:v>1.9230799999999999</c:v>
                </c:pt>
                <c:pt idx="40">
                  <c:v>1.9230799999999999</c:v>
                </c:pt>
                <c:pt idx="41">
                  <c:v>1.9684999999999999</c:v>
                </c:pt>
                <c:pt idx="42">
                  <c:v>1.9230799999999999</c:v>
                </c:pt>
                <c:pt idx="43">
                  <c:v>1.9230799999999999</c:v>
                </c:pt>
                <c:pt idx="44">
                  <c:v>1.9230799999999999</c:v>
                </c:pt>
                <c:pt idx="45">
                  <c:v>1.9230799999999999</c:v>
                </c:pt>
                <c:pt idx="46">
                  <c:v>1.9230799999999999</c:v>
                </c:pt>
                <c:pt idx="47">
                  <c:v>2.01207</c:v>
                </c:pt>
                <c:pt idx="48">
                  <c:v>1.9646399999999999</c:v>
                </c:pt>
                <c:pt idx="49">
                  <c:v>2.3980800000000002</c:v>
                </c:pt>
                <c:pt idx="50">
                  <c:v>1.18483</c:v>
                </c:pt>
                <c:pt idx="51">
                  <c:v>1.18483</c:v>
                </c:pt>
                <c:pt idx="52">
                  <c:v>0.365097</c:v>
                </c:pt>
                <c:pt idx="53">
                  <c:v>0.84674000000000005</c:v>
                </c:pt>
                <c:pt idx="54">
                  <c:v>1.9230799999999999</c:v>
                </c:pt>
                <c:pt idx="55">
                  <c:v>1.1261300000000001</c:v>
                </c:pt>
                <c:pt idx="56">
                  <c:v>1.24844</c:v>
                </c:pt>
                <c:pt idx="57">
                  <c:v>1.2658199999999999</c:v>
                </c:pt>
                <c:pt idx="58">
                  <c:v>1.28535</c:v>
                </c:pt>
                <c:pt idx="59">
                  <c:v>0.65487899999999999</c:v>
                </c:pt>
                <c:pt idx="60">
                  <c:v>1.0718099999999999</c:v>
                </c:pt>
                <c:pt idx="61">
                  <c:v>1.0009999999999999</c:v>
                </c:pt>
                <c:pt idx="62">
                  <c:v>1.9230799999999999</c:v>
                </c:pt>
                <c:pt idx="63">
                  <c:v>1.44092</c:v>
                </c:pt>
                <c:pt idx="64">
                  <c:v>2.1929799999999999</c:v>
                </c:pt>
                <c:pt idx="65">
                  <c:v>1.49925</c:v>
                </c:pt>
                <c:pt idx="66">
                  <c:v>0.96431999999999995</c:v>
                </c:pt>
                <c:pt idx="67">
                  <c:v>1.3624000000000001</c:v>
                </c:pt>
                <c:pt idx="68">
                  <c:v>1.7331000000000001</c:v>
                </c:pt>
                <c:pt idx="69">
                  <c:v>2.34192</c:v>
                </c:pt>
                <c:pt idx="70">
                  <c:v>1.6666700000000001</c:v>
                </c:pt>
                <c:pt idx="71">
                  <c:v>0.91407700000000003</c:v>
                </c:pt>
                <c:pt idx="72">
                  <c:v>2.31481</c:v>
                </c:pt>
                <c:pt idx="73">
                  <c:v>1.8761699999999999</c:v>
                </c:pt>
                <c:pt idx="74">
                  <c:v>0.33422499999999999</c:v>
                </c:pt>
                <c:pt idx="75">
                  <c:v>1.6</c:v>
                </c:pt>
                <c:pt idx="76">
                  <c:v>1.7825299999999999</c:v>
                </c:pt>
                <c:pt idx="77">
                  <c:v>0.96618400000000004</c:v>
                </c:pt>
                <c:pt idx="78">
                  <c:v>0.78864400000000001</c:v>
                </c:pt>
                <c:pt idx="79">
                  <c:v>1.1454800000000001</c:v>
                </c:pt>
                <c:pt idx="80">
                  <c:v>1.0050300000000001</c:v>
                </c:pt>
                <c:pt idx="81">
                  <c:v>2.34192</c:v>
                </c:pt>
                <c:pt idx="82">
                  <c:v>2.4213100000000001</c:v>
                </c:pt>
                <c:pt idx="83">
                  <c:v>2.4271799999999999</c:v>
                </c:pt>
                <c:pt idx="84">
                  <c:v>1.62338</c:v>
                </c:pt>
                <c:pt idx="85">
                  <c:v>1.90476</c:v>
                </c:pt>
                <c:pt idx="86">
                  <c:v>1.54799</c:v>
                </c:pt>
                <c:pt idx="87">
                  <c:v>2.01613</c:v>
                </c:pt>
                <c:pt idx="88">
                  <c:v>0.475964</c:v>
                </c:pt>
                <c:pt idx="89">
                  <c:v>0.55710300000000001</c:v>
                </c:pt>
                <c:pt idx="90">
                  <c:v>1.18483</c:v>
                </c:pt>
                <c:pt idx="91">
                  <c:v>1.9230799999999999</c:v>
                </c:pt>
                <c:pt idx="92">
                  <c:v>0.46468399999999999</c:v>
                </c:pt>
                <c:pt idx="93">
                  <c:v>1.2690399999999999</c:v>
                </c:pt>
                <c:pt idx="94">
                  <c:v>1.2837000000000001</c:v>
                </c:pt>
                <c:pt idx="95">
                  <c:v>0.59808600000000001</c:v>
                </c:pt>
                <c:pt idx="96">
                  <c:v>1.9230799999999999</c:v>
                </c:pt>
                <c:pt idx="97">
                  <c:v>0.81900099999999998</c:v>
                </c:pt>
                <c:pt idx="98">
                  <c:v>0.56850500000000004</c:v>
                </c:pt>
                <c:pt idx="99">
                  <c:v>1.49701</c:v>
                </c:pt>
                <c:pt idx="100">
                  <c:v>0.73152899999999998</c:v>
                </c:pt>
                <c:pt idx="101">
                  <c:v>0.97087400000000001</c:v>
                </c:pt>
                <c:pt idx="102">
                  <c:v>0.27181300000000003</c:v>
                </c:pt>
                <c:pt idx="103">
                  <c:v>0.44208700000000001</c:v>
                </c:pt>
                <c:pt idx="104">
                  <c:v>2.5</c:v>
                </c:pt>
                <c:pt idx="105">
                  <c:v>2.5</c:v>
                </c:pt>
                <c:pt idx="106">
                  <c:v>2.4213100000000001</c:v>
                </c:pt>
                <c:pt idx="107">
                  <c:v>0.64557799999999999</c:v>
                </c:pt>
                <c:pt idx="108">
                  <c:v>1.9230799999999999</c:v>
                </c:pt>
                <c:pt idx="109">
                  <c:v>1.9230799999999999</c:v>
                </c:pt>
                <c:pt idx="110">
                  <c:v>1.10497</c:v>
                </c:pt>
                <c:pt idx="111">
                  <c:v>1.9230799999999999</c:v>
                </c:pt>
                <c:pt idx="112">
                  <c:v>1.9230799999999999</c:v>
                </c:pt>
                <c:pt idx="113">
                  <c:v>2.0661200000000002</c:v>
                </c:pt>
                <c:pt idx="114">
                  <c:v>1.9230799999999999</c:v>
                </c:pt>
                <c:pt idx="115">
                  <c:v>1.9230799999999999</c:v>
                </c:pt>
                <c:pt idx="116">
                  <c:v>1.9230799999999999</c:v>
                </c:pt>
                <c:pt idx="117">
                  <c:v>2.1739099999999998</c:v>
                </c:pt>
                <c:pt idx="118">
                  <c:v>1.9230799999999999</c:v>
                </c:pt>
                <c:pt idx="119">
                  <c:v>1.9230799999999999</c:v>
                </c:pt>
                <c:pt idx="120">
                  <c:v>1.9230799999999999</c:v>
                </c:pt>
                <c:pt idx="121">
                  <c:v>1.9230799999999999</c:v>
                </c:pt>
                <c:pt idx="122">
                  <c:v>1.9230799999999999</c:v>
                </c:pt>
                <c:pt idx="123">
                  <c:v>1.9230799999999999</c:v>
                </c:pt>
                <c:pt idx="124">
                  <c:v>1.9230799999999999</c:v>
                </c:pt>
                <c:pt idx="125">
                  <c:v>1.5337400000000001</c:v>
                </c:pt>
                <c:pt idx="126">
                  <c:v>1.5083</c:v>
                </c:pt>
                <c:pt idx="127">
                  <c:v>0.29036000000000001</c:v>
                </c:pt>
                <c:pt idx="128">
                  <c:v>0.28951900000000003</c:v>
                </c:pt>
                <c:pt idx="129">
                  <c:v>1.18483</c:v>
                </c:pt>
                <c:pt idx="130">
                  <c:v>0.95602299999999996</c:v>
                </c:pt>
                <c:pt idx="131">
                  <c:v>1.9230799999999999</c:v>
                </c:pt>
                <c:pt idx="132">
                  <c:v>1.1025400000000001</c:v>
                </c:pt>
                <c:pt idx="133">
                  <c:v>1.2121200000000001</c:v>
                </c:pt>
                <c:pt idx="134">
                  <c:v>1.2658199999999999</c:v>
                </c:pt>
                <c:pt idx="135">
                  <c:v>1.2886599999999999</c:v>
                </c:pt>
                <c:pt idx="136">
                  <c:v>0.68027199999999999</c:v>
                </c:pt>
                <c:pt idx="137">
                  <c:v>1.0121500000000001</c:v>
                </c:pt>
                <c:pt idx="138">
                  <c:v>1.3908199999999999</c:v>
                </c:pt>
                <c:pt idx="139">
                  <c:v>1.9230799999999999</c:v>
                </c:pt>
                <c:pt idx="140">
                  <c:v>0.61576399999999998</c:v>
                </c:pt>
                <c:pt idx="141">
                  <c:v>1.5060199999999999</c:v>
                </c:pt>
                <c:pt idx="142">
                  <c:v>1.0162599999999999</c:v>
                </c:pt>
                <c:pt idx="143">
                  <c:v>1.7793600000000001</c:v>
                </c:pt>
                <c:pt idx="144">
                  <c:v>1.57978</c:v>
                </c:pt>
                <c:pt idx="145">
                  <c:v>1.29199</c:v>
                </c:pt>
                <c:pt idx="146">
                  <c:v>1.3071900000000001</c:v>
                </c:pt>
                <c:pt idx="147">
                  <c:v>2.2675700000000001</c:v>
                </c:pt>
                <c:pt idx="148">
                  <c:v>1.61812</c:v>
                </c:pt>
                <c:pt idx="149">
                  <c:v>1.5673999999999999</c:v>
                </c:pt>
                <c:pt idx="150">
                  <c:v>1.12233</c:v>
                </c:pt>
                <c:pt idx="151">
                  <c:v>1.1299399999999999</c:v>
                </c:pt>
                <c:pt idx="152">
                  <c:v>0.95419799999999999</c:v>
                </c:pt>
                <c:pt idx="153">
                  <c:v>1.2033700000000001</c:v>
                </c:pt>
                <c:pt idx="154">
                  <c:v>0.47619</c:v>
                </c:pt>
                <c:pt idx="155">
                  <c:v>2.4213100000000001</c:v>
                </c:pt>
                <c:pt idx="156">
                  <c:v>2.5</c:v>
                </c:pt>
                <c:pt idx="157">
                  <c:v>2.4271799999999999</c:v>
                </c:pt>
                <c:pt idx="158">
                  <c:v>0.75643000000000005</c:v>
                </c:pt>
                <c:pt idx="159">
                  <c:v>0.77220100000000003</c:v>
                </c:pt>
                <c:pt idx="160">
                  <c:v>2.0661200000000002</c:v>
                </c:pt>
                <c:pt idx="161">
                  <c:v>2.1186400000000001</c:v>
                </c:pt>
                <c:pt idx="162">
                  <c:v>2.1644999999999999</c:v>
                </c:pt>
                <c:pt idx="163">
                  <c:v>1.90476</c:v>
                </c:pt>
                <c:pt idx="164">
                  <c:v>1.90476</c:v>
                </c:pt>
                <c:pt idx="165">
                  <c:v>1.18483</c:v>
                </c:pt>
                <c:pt idx="166">
                  <c:v>1.1990400000000001</c:v>
                </c:pt>
                <c:pt idx="167">
                  <c:v>0.99009899999999995</c:v>
                </c:pt>
                <c:pt idx="168">
                  <c:v>1.9230799999999999</c:v>
                </c:pt>
                <c:pt idx="169">
                  <c:v>1.2886599999999999</c:v>
                </c:pt>
                <c:pt idx="170">
                  <c:v>1.28041</c:v>
                </c:pt>
                <c:pt idx="171">
                  <c:v>1.2886599999999999</c:v>
                </c:pt>
                <c:pt idx="172">
                  <c:v>1.9230799999999999</c:v>
                </c:pt>
                <c:pt idx="173">
                  <c:v>1.2642199999999999</c:v>
                </c:pt>
                <c:pt idx="174">
                  <c:v>1.5361</c:v>
                </c:pt>
                <c:pt idx="175">
                  <c:v>0.33489600000000003</c:v>
                </c:pt>
                <c:pt idx="176">
                  <c:v>1.11483</c:v>
                </c:pt>
                <c:pt idx="177">
                  <c:v>1.0604499999999999</c:v>
                </c:pt>
                <c:pt idx="178">
                  <c:v>0.56915199999999999</c:v>
                </c:pt>
                <c:pt idx="179">
                  <c:v>0.84674000000000005</c:v>
                </c:pt>
                <c:pt idx="180">
                  <c:v>0.86355800000000005</c:v>
                </c:pt>
                <c:pt idx="181">
                  <c:v>0.77339500000000005</c:v>
                </c:pt>
                <c:pt idx="182">
                  <c:v>0.718391</c:v>
                </c:pt>
                <c:pt idx="183">
                  <c:v>0.759301</c:v>
                </c:pt>
                <c:pt idx="184">
                  <c:v>0.69444399999999995</c:v>
                </c:pt>
                <c:pt idx="185">
                  <c:v>0.4995</c:v>
                </c:pt>
                <c:pt idx="186">
                  <c:v>0.61312100000000003</c:v>
                </c:pt>
                <c:pt idx="187">
                  <c:v>0.79808500000000004</c:v>
                </c:pt>
                <c:pt idx="188">
                  <c:v>0.86880999999999997</c:v>
                </c:pt>
                <c:pt idx="189">
                  <c:v>0.68540100000000004</c:v>
                </c:pt>
                <c:pt idx="190">
                  <c:v>0.57471300000000003</c:v>
                </c:pt>
                <c:pt idx="191">
                  <c:v>0.70771399999999995</c:v>
                </c:pt>
                <c:pt idx="192">
                  <c:v>0.47778300000000001</c:v>
                </c:pt>
                <c:pt idx="193">
                  <c:v>0.67114099999999999</c:v>
                </c:pt>
                <c:pt idx="194">
                  <c:v>0.53561899999999996</c:v>
                </c:pt>
                <c:pt idx="195">
                  <c:v>0.58616599999999996</c:v>
                </c:pt>
                <c:pt idx="196">
                  <c:v>0.63171200000000005</c:v>
                </c:pt>
                <c:pt idx="197">
                  <c:v>0.50916499999999998</c:v>
                </c:pt>
                <c:pt idx="198">
                  <c:v>0.79744800000000005</c:v>
                </c:pt>
                <c:pt idx="199">
                  <c:v>0.64892899999999998</c:v>
                </c:pt>
                <c:pt idx="200">
                  <c:v>0.68965500000000002</c:v>
                </c:pt>
                <c:pt idx="201">
                  <c:v>0.60423000000000004</c:v>
                </c:pt>
                <c:pt idx="202">
                  <c:v>0.71633199999999997</c:v>
                </c:pt>
                <c:pt idx="203">
                  <c:v>0.77700100000000005</c:v>
                </c:pt>
                <c:pt idx="204">
                  <c:v>0.63331199999999999</c:v>
                </c:pt>
                <c:pt idx="205">
                  <c:v>0.50050099999999997</c:v>
                </c:pt>
                <c:pt idx="206">
                  <c:v>0.57471300000000003</c:v>
                </c:pt>
                <c:pt idx="207">
                  <c:v>0.61842900000000001</c:v>
                </c:pt>
                <c:pt idx="208">
                  <c:v>0.59276799999999996</c:v>
                </c:pt>
                <c:pt idx="209">
                  <c:v>0.82440199999999997</c:v>
                </c:pt>
                <c:pt idx="210">
                  <c:v>0.633714</c:v>
                </c:pt>
                <c:pt idx="211">
                  <c:v>0.72254300000000005</c:v>
                </c:pt>
                <c:pt idx="212">
                  <c:v>0.74404800000000004</c:v>
                </c:pt>
                <c:pt idx="213">
                  <c:v>0.59594800000000003</c:v>
                </c:pt>
                <c:pt idx="214">
                  <c:v>0.49019600000000002</c:v>
                </c:pt>
                <c:pt idx="215">
                  <c:v>0.41476600000000002</c:v>
                </c:pt>
                <c:pt idx="216">
                  <c:v>0.66050200000000003</c:v>
                </c:pt>
                <c:pt idx="217">
                  <c:v>0.77339500000000005</c:v>
                </c:pt>
                <c:pt idx="218">
                  <c:v>0.47755500000000001</c:v>
                </c:pt>
                <c:pt idx="219">
                  <c:v>0.82576400000000005</c:v>
                </c:pt>
                <c:pt idx="220">
                  <c:v>0.84530899999999998</c:v>
                </c:pt>
                <c:pt idx="221">
                  <c:v>0.58411199999999996</c:v>
                </c:pt>
                <c:pt idx="222">
                  <c:v>0.51867200000000002</c:v>
                </c:pt>
                <c:pt idx="223">
                  <c:v>0.66050200000000003</c:v>
                </c:pt>
                <c:pt idx="224">
                  <c:v>0.63171200000000005</c:v>
                </c:pt>
                <c:pt idx="225">
                  <c:v>0.48099999999999998</c:v>
                </c:pt>
                <c:pt idx="226">
                  <c:v>0.69686400000000004</c:v>
                </c:pt>
                <c:pt idx="227">
                  <c:v>0.94786700000000002</c:v>
                </c:pt>
                <c:pt idx="228">
                  <c:v>0.81168799999999997</c:v>
                </c:pt>
                <c:pt idx="229">
                  <c:v>0.61881200000000003</c:v>
                </c:pt>
                <c:pt idx="230">
                  <c:v>0.57339399999999996</c:v>
                </c:pt>
                <c:pt idx="231">
                  <c:v>0.75987800000000005</c:v>
                </c:pt>
                <c:pt idx="232">
                  <c:v>0.57012499999999999</c:v>
                </c:pt>
                <c:pt idx="233">
                  <c:v>0.81367</c:v>
                </c:pt>
                <c:pt idx="234">
                  <c:v>0.60423000000000004</c:v>
                </c:pt>
                <c:pt idx="235">
                  <c:v>0.66181299999999998</c:v>
                </c:pt>
                <c:pt idx="236">
                  <c:v>0.49456</c:v>
                </c:pt>
                <c:pt idx="237">
                  <c:v>0.61842900000000001</c:v>
                </c:pt>
                <c:pt idx="238">
                  <c:v>0.63572799999999996</c:v>
                </c:pt>
                <c:pt idx="239">
                  <c:v>0.71633199999999997</c:v>
                </c:pt>
                <c:pt idx="240">
                  <c:v>1.00705</c:v>
                </c:pt>
                <c:pt idx="241">
                  <c:v>0.58927499999999999</c:v>
                </c:pt>
                <c:pt idx="242">
                  <c:v>0.70921999999999996</c:v>
                </c:pt>
                <c:pt idx="243">
                  <c:v>0.98135399999999995</c:v>
                </c:pt>
                <c:pt idx="244">
                  <c:v>1.0718099999999999</c:v>
                </c:pt>
                <c:pt idx="245">
                  <c:v>0.62422</c:v>
                </c:pt>
                <c:pt idx="246">
                  <c:v>0.81632700000000002</c:v>
                </c:pt>
                <c:pt idx="247">
                  <c:v>0.81300799999999995</c:v>
                </c:pt>
                <c:pt idx="248">
                  <c:v>0.67567600000000005</c:v>
                </c:pt>
                <c:pt idx="249">
                  <c:v>0.46511599999999997</c:v>
                </c:pt>
                <c:pt idx="250">
                  <c:v>0.57703400000000005</c:v>
                </c:pt>
                <c:pt idx="251">
                  <c:v>0.91911799999999999</c:v>
                </c:pt>
                <c:pt idx="252">
                  <c:v>0.61690299999999998</c:v>
                </c:pt>
                <c:pt idx="253">
                  <c:v>0.66889600000000005</c:v>
                </c:pt>
                <c:pt idx="254">
                  <c:v>0.53333299999999995</c:v>
                </c:pt>
                <c:pt idx="255">
                  <c:v>0.55218100000000003</c:v>
                </c:pt>
                <c:pt idx="256">
                  <c:v>0.648088</c:v>
                </c:pt>
                <c:pt idx="257">
                  <c:v>1.14286</c:v>
                </c:pt>
                <c:pt idx="258">
                  <c:v>0.891266</c:v>
                </c:pt>
                <c:pt idx="259">
                  <c:v>0.52686999999999995</c:v>
                </c:pt>
                <c:pt idx="260">
                  <c:v>0.90334199999999998</c:v>
                </c:pt>
                <c:pt idx="261">
                  <c:v>1.1235999999999999</c:v>
                </c:pt>
                <c:pt idx="262">
                  <c:v>0.77459299999999998</c:v>
                </c:pt>
                <c:pt idx="263">
                  <c:v>0.71428599999999998</c:v>
                </c:pt>
                <c:pt idx="264">
                  <c:v>0.61274499999999998</c:v>
                </c:pt>
                <c:pt idx="265">
                  <c:v>0.92081000000000002</c:v>
                </c:pt>
                <c:pt idx="266">
                  <c:v>0.534188</c:v>
                </c:pt>
                <c:pt idx="267">
                  <c:v>0.57306599999999996</c:v>
                </c:pt>
                <c:pt idx="268">
                  <c:v>0.62932699999999997</c:v>
                </c:pt>
                <c:pt idx="269">
                  <c:v>0.66755699999999996</c:v>
                </c:pt>
                <c:pt idx="270">
                  <c:v>0.73800699999999997</c:v>
                </c:pt>
                <c:pt idx="271">
                  <c:v>1.00705</c:v>
                </c:pt>
                <c:pt idx="272">
                  <c:v>0.53648099999999999</c:v>
                </c:pt>
                <c:pt idx="273">
                  <c:v>0.69881199999999999</c:v>
                </c:pt>
                <c:pt idx="274">
                  <c:v>0.69108499999999995</c:v>
                </c:pt>
                <c:pt idx="275">
                  <c:v>0.51387499999999997</c:v>
                </c:pt>
                <c:pt idx="276">
                  <c:v>0.55066099999999996</c:v>
                </c:pt>
                <c:pt idx="277">
                  <c:v>0.70372999999999997</c:v>
                </c:pt>
                <c:pt idx="278">
                  <c:v>0.74404800000000004</c:v>
                </c:pt>
                <c:pt idx="279">
                  <c:v>0.61576399999999998</c:v>
                </c:pt>
                <c:pt idx="280">
                  <c:v>0.75700199999999995</c:v>
                </c:pt>
                <c:pt idx="281">
                  <c:v>0.51282099999999997</c:v>
                </c:pt>
                <c:pt idx="282">
                  <c:v>0.71479599999999999</c:v>
                </c:pt>
                <c:pt idx="283">
                  <c:v>0.63411499999999998</c:v>
                </c:pt>
                <c:pt idx="284">
                  <c:v>0.54347800000000002</c:v>
                </c:pt>
                <c:pt idx="285">
                  <c:v>0.41459400000000002</c:v>
                </c:pt>
                <c:pt idx="286">
                  <c:v>0.62422</c:v>
                </c:pt>
                <c:pt idx="287">
                  <c:v>0.83472500000000005</c:v>
                </c:pt>
                <c:pt idx="288">
                  <c:v>0.72202200000000005</c:v>
                </c:pt>
                <c:pt idx="289">
                  <c:v>0.80321299999999995</c:v>
                </c:pt>
                <c:pt idx="290">
                  <c:v>0.60024</c:v>
                </c:pt>
                <c:pt idx="291">
                  <c:v>0.76687099999999997</c:v>
                </c:pt>
                <c:pt idx="292">
                  <c:v>0.75301200000000001</c:v>
                </c:pt>
                <c:pt idx="293">
                  <c:v>0.70621500000000004</c:v>
                </c:pt>
                <c:pt idx="294">
                  <c:v>0.98619299999999999</c:v>
                </c:pt>
                <c:pt idx="295">
                  <c:v>0.74571200000000004</c:v>
                </c:pt>
                <c:pt idx="296">
                  <c:v>0.62578199999999995</c:v>
                </c:pt>
                <c:pt idx="297">
                  <c:v>0.444247</c:v>
                </c:pt>
                <c:pt idx="298">
                  <c:v>0.74738400000000005</c:v>
                </c:pt>
                <c:pt idx="299">
                  <c:v>1.0162599999999999</c:v>
                </c:pt>
                <c:pt idx="300">
                  <c:v>0.68965500000000002</c:v>
                </c:pt>
                <c:pt idx="301">
                  <c:v>0.64474500000000001</c:v>
                </c:pt>
                <c:pt idx="302">
                  <c:v>0.568828</c:v>
                </c:pt>
                <c:pt idx="303">
                  <c:v>0.66269100000000003</c:v>
                </c:pt>
                <c:pt idx="304">
                  <c:v>0.70422499999999999</c:v>
                </c:pt>
                <c:pt idx="305">
                  <c:v>0.84459499999999998</c:v>
                </c:pt>
                <c:pt idx="306">
                  <c:v>0.66313</c:v>
                </c:pt>
                <c:pt idx="307">
                  <c:v>0.69204200000000005</c:v>
                </c:pt>
                <c:pt idx="308">
                  <c:v>0.42034500000000002</c:v>
                </c:pt>
                <c:pt idx="309">
                  <c:v>0.51203299999999996</c:v>
                </c:pt>
                <c:pt idx="310">
                  <c:v>0.65019499999999997</c:v>
                </c:pt>
                <c:pt idx="311">
                  <c:v>0.71326699999999998</c:v>
                </c:pt>
                <c:pt idx="312">
                  <c:v>0.70077100000000003</c:v>
                </c:pt>
                <c:pt idx="313">
                  <c:v>0.67024099999999998</c:v>
                </c:pt>
                <c:pt idx="314">
                  <c:v>0.78125</c:v>
                </c:pt>
                <c:pt idx="315">
                  <c:v>0.87489099999999997</c:v>
                </c:pt>
                <c:pt idx="316">
                  <c:v>0.54824600000000001</c:v>
                </c:pt>
                <c:pt idx="317">
                  <c:v>0.86655099999999996</c:v>
                </c:pt>
                <c:pt idx="318">
                  <c:v>0.40225300000000003</c:v>
                </c:pt>
                <c:pt idx="319">
                  <c:v>0.65573800000000004</c:v>
                </c:pt>
                <c:pt idx="320">
                  <c:v>0.83822300000000005</c:v>
                </c:pt>
                <c:pt idx="321">
                  <c:v>0.76045600000000002</c:v>
                </c:pt>
                <c:pt idx="322">
                  <c:v>0.90909099999999998</c:v>
                </c:pt>
                <c:pt idx="323">
                  <c:v>0.69686400000000004</c:v>
                </c:pt>
                <c:pt idx="324">
                  <c:v>0.80971700000000002</c:v>
                </c:pt>
                <c:pt idx="325">
                  <c:v>0.57273799999999997</c:v>
                </c:pt>
                <c:pt idx="326">
                  <c:v>0.593472</c:v>
                </c:pt>
                <c:pt idx="327">
                  <c:v>0.92165900000000001</c:v>
                </c:pt>
                <c:pt idx="328">
                  <c:v>0.57636900000000002</c:v>
                </c:pt>
                <c:pt idx="329">
                  <c:v>0.63897800000000005</c:v>
                </c:pt>
                <c:pt idx="330">
                  <c:v>0.79744800000000005</c:v>
                </c:pt>
                <c:pt idx="331">
                  <c:v>0.70175399999999999</c:v>
                </c:pt>
                <c:pt idx="332">
                  <c:v>0.68493199999999999</c:v>
                </c:pt>
                <c:pt idx="333">
                  <c:v>0.48614499999999999</c:v>
                </c:pt>
                <c:pt idx="334">
                  <c:v>0.87107999999999997</c:v>
                </c:pt>
                <c:pt idx="335">
                  <c:v>0.73637699999999995</c:v>
                </c:pt>
                <c:pt idx="336">
                  <c:v>0.45065300000000003</c:v>
                </c:pt>
                <c:pt idx="337">
                  <c:v>0.496278</c:v>
                </c:pt>
                <c:pt idx="338">
                  <c:v>0.77579500000000001</c:v>
                </c:pt>
                <c:pt idx="339">
                  <c:v>0.52056199999999997</c:v>
                </c:pt>
                <c:pt idx="340">
                  <c:v>0.84889599999999998</c:v>
                </c:pt>
                <c:pt idx="341">
                  <c:v>0.44267400000000001</c:v>
                </c:pt>
                <c:pt idx="342">
                  <c:v>0.50735699999999995</c:v>
                </c:pt>
                <c:pt idx="343">
                  <c:v>0.78678199999999998</c:v>
                </c:pt>
                <c:pt idx="344">
                  <c:v>0.84530899999999998</c:v>
                </c:pt>
                <c:pt idx="345">
                  <c:v>0.94607399999999997</c:v>
                </c:pt>
                <c:pt idx="346">
                  <c:v>0.69686400000000004</c:v>
                </c:pt>
                <c:pt idx="347">
                  <c:v>1.10619</c:v>
                </c:pt>
                <c:pt idx="348">
                  <c:v>1.4619899999999999</c:v>
                </c:pt>
                <c:pt idx="349">
                  <c:v>1.3605400000000001</c:v>
                </c:pt>
                <c:pt idx="350">
                  <c:v>1.2690399999999999</c:v>
                </c:pt>
                <c:pt idx="351">
                  <c:v>1.3404799999999999</c:v>
                </c:pt>
                <c:pt idx="352">
                  <c:v>1.44509</c:v>
                </c:pt>
                <c:pt idx="353">
                  <c:v>1.3315600000000001</c:v>
                </c:pt>
                <c:pt idx="354">
                  <c:v>1.4705900000000001</c:v>
                </c:pt>
                <c:pt idx="355">
                  <c:v>1.43885</c:v>
                </c:pt>
                <c:pt idx="356">
                  <c:v>1.40252</c:v>
                </c:pt>
                <c:pt idx="357">
                  <c:v>1.40449</c:v>
                </c:pt>
                <c:pt idx="358">
                  <c:v>1.2970200000000001</c:v>
                </c:pt>
                <c:pt idx="359">
                  <c:v>1.3459000000000001</c:v>
                </c:pt>
                <c:pt idx="360">
                  <c:v>1.5361</c:v>
                </c:pt>
                <c:pt idx="361">
                  <c:v>1.4534899999999999</c:v>
                </c:pt>
                <c:pt idx="362">
                  <c:v>1.25786</c:v>
                </c:pt>
                <c:pt idx="363">
                  <c:v>1.24688</c:v>
                </c:pt>
                <c:pt idx="364">
                  <c:v>1.5898300000000001</c:v>
                </c:pt>
                <c:pt idx="365">
                  <c:v>1.54321</c:v>
                </c:pt>
                <c:pt idx="366">
                  <c:v>1.4881</c:v>
                </c:pt>
                <c:pt idx="367">
                  <c:v>1.5015000000000001</c:v>
                </c:pt>
                <c:pt idx="368">
                  <c:v>1.3245</c:v>
                </c:pt>
                <c:pt idx="369">
                  <c:v>1.6447400000000001</c:v>
                </c:pt>
                <c:pt idx="370">
                  <c:v>1.3422799999999999</c:v>
                </c:pt>
                <c:pt idx="371">
                  <c:v>1.7605599999999999</c:v>
                </c:pt>
                <c:pt idx="372">
                  <c:v>1.5673999999999999</c:v>
                </c:pt>
                <c:pt idx="373">
                  <c:v>1.7301</c:v>
                </c:pt>
                <c:pt idx="374">
                  <c:v>1.25471</c:v>
                </c:pt>
                <c:pt idx="375">
                  <c:v>1.4705900000000001</c:v>
                </c:pt>
                <c:pt idx="376">
                  <c:v>1.2706500000000001</c:v>
                </c:pt>
                <c:pt idx="377">
                  <c:v>1.46628</c:v>
                </c:pt>
                <c:pt idx="378">
                  <c:v>1.5337400000000001</c:v>
                </c:pt>
                <c:pt idx="379">
                  <c:v>1.14025</c:v>
                </c:pt>
                <c:pt idx="380">
                  <c:v>1.7211700000000001</c:v>
                </c:pt>
                <c:pt idx="381">
                  <c:v>1.3587</c:v>
                </c:pt>
                <c:pt idx="382">
                  <c:v>1.1454800000000001</c:v>
                </c:pt>
                <c:pt idx="383">
                  <c:v>1.2121200000000001</c:v>
                </c:pt>
                <c:pt idx="384">
                  <c:v>1.47275</c:v>
                </c:pt>
                <c:pt idx="385">
                  <c:v>1.34409</c:v>
                </c:pt>
                <c:pt idx="386">
                  <c:v>1.21065</c:v>
                </c:pt>
                <c:pt idx="387">
                  <c:v>1.63934</c:v>
                </c:pt>
                <c:pt idx="388">
                  <c:v>0.79051400000000005</c:v>
                </c:pt>
                <c:pt idx="389">
                  <c:v>0.85689800000000005</c:v>
                </c:pt>
                <c:pt idx="390">
                  <c:v>1.1135900000000001</c:v>
                </c:pt>
                <c:pt idx="391">
                  <c:v>1.0395000000000001</c:v>
                </c:pt>
                <c:pt idx="392">
                  <c:v>0.76394200000000001</c:v>
                </c:pt>
                <c:pt idx="393">
                  <c:v>1.3315600000000001</c:v>
                </c:pt>
                <c:pt idx="394">
                  <c:v>1</c:v>
                </c:pt>
                <c:pt idx="395">
                  <c:v>0.76161500000000004</c:v>
                </c:pt>
                <c:pt idx="396">
                  <c:v>0.830565</c:v>
                </c:pt>
                <c:pt idx="397">
                  <c:v>0.96246399999999999</c:v>
                </c:pt>
                <c:pt idx="398">
                  <c:v>0.84889599999999998</c:v>
                </c:pt>
                <c:pt idx="399">
                  <c:v>0.83752099999999996</c:v>
                </c:pt>
                <c:pt idx="400">
                  <c:v>0.86655099999999996</c:v>
                </c:pt>
                <c:pt idx="401">
                  <c:v>0.690608</c:v>
                </c:pt>
                <c:pt idx="402">
                  <c:v>0.78740200000000005</c:v>
                </c:pt>
                <c:pt idx="403">
                  <c:v>0.97087400000000001</c:v>
                </c:pt>
                <c:pt idx="404">
                  <c:v>0.62461</c:v>
                </c:pt>
                <c:pt idx="405">
                  <c:v>1.57978</c:v>
                </c:pt>
                <c:pt idx="406">
                  <c:v>0.80515300000000001</c:v>
                </c:pt>
                <c:pt idx="407">
                  <c:v>0.74460199999999999</c:v>
                </c:pt>
                <c:pt idx="408">
                  <c:v>0.97560999999999998</c:v>
                </c:pt>
                <c:pt idx="409">
                  <c:v>1</c:v>
                </c:pt>
                <c:pt idx="410">
                  <c:v>0.58377100000000004</c:v>
                </c:pt>
                <c:pt idx="411">
                  <c:v>0.73421400000000003</c:v>
                </c:pt>
                <c:pt idx="412">
                  <c:v>0.89445399999999997</c:v>
                </c:pt>
                <c:pt idx="413">
                  <c:v>0.81103000000000003</c:v>
                </c:pt>
                <c:pt idx="414">
                  <c:v>0.85324199999999994</c:v>
                </c:pt>
                <c:pt idx="415">
                  <c:v>0.75872499999999998</c:v>
                </c:pt>
                <c:pt idx="416">
                  <c:v>1.2210000000000001</c:v>
                </c:pt>
                <c:pt idx="417">
                  <c:v>1.0822499999999999</c:v>
                </c:pt>
                <c:pt idx="418">
                  <c:v>0.82781499999999997</c:v>
                </c:pt>
                <c:pt idx="419">
                  <c:v>0.91407700000000003</c:v>
                </c:pt>
                <c:pt idx="420">
                  <c:v>0.76982300000000004</c:v>
                </c:pt>
                <c:pt idx="421">
                  <c:v>0.78003100000000003</c:v>
                </c:pt>
                <c:pt idx="422">
                  <c:v>0.67476400000000003</c:v>
                </c:pt>
                <c:pt idx="423">
                  <c:v>0.84104299999999999</c:v>
                </c:pt>
                <c:pt idx="424">
                  <c:v>0.76804899999999998</c:v>
                </c:pt>
                <c:pt idx="425">
                  <c:v>0.80710300000000001</c:v>
                </c:pt>
                <c:pt idx="426">
                  <c:v>0.92592600000000003</c:v>
                </c:pt>
                <c:pt idx="427">
                  <c:v>0.93109900000000001</c:v>
                </c:pt>
                <c:pt idx="428">
                  <c:v>0.89525500000000002</c:v>
                </c:pt>
                <c:pt idx="429">
                  <c:v>0.88809899999999997</c:v>
                </c:pt>
                <c:pt idx="430">
                  <c:v>0.79302099999999998</c:v>
                </c:pt>
                <c:pt idx="431">
                  <c:v>0.801925</c:v>
                </c:pt>
                <c:pt idx="432">
                  <c:v>0.42283300000000001</c:v>
                </c:pt>
                <c:pt idx="433">
                  <c:v>0.68634200000000001</c:v>
                </c:pt>
                <c:pt idx="434">
                  <c:v>0.64226099999999997</c:v>
                </c:pt>
                <c:pt idx="435">
                  <c:v>0.69881199999999999</c:v>
                </c:pt>
                <c:pt idx="436">
                  <c:v>0.61919500000000005</c:v>
                </c:pt>
                <c:pt idx="437">
                  <c:v>0.77639800000000003</c:v>
                </c:pt>
                <c:pt idx="438">
                  <c:v>0.64061500000000005</c:v>
                </c:pt>
                <c:pt idx="439">
                  <c:v>0.80840699999999999</c:v>
                </c:pt>
                <c:pt idx="440">
                  <c:v>0.60975599999999996</c:v>
                </c:pt>
                <c:pt idx="441">
                  <c:v>0.74019199999999996</c:v>
                </c:pt>
                <c:pt idx="442">
                  <c:v>0.77220100000000003</c:v>
                </c:pt>
                <c:pt idx="443">
                  <c:v>0.51255799999999996</c:v>
                </c:pt>
                <c:pt idx="444">
                  <c:v>0.917431</c:v>
                </c:pt>
                <c:pt idx="445">
                  <c:v>0.55432400000000004</c:v>
                </c:pt>
                <c:pt idx="446">
                  <c:v>0.81234799999999996</c:v>
                </c:pt>
                <c:pt idx="447">
                  <c:v>0.78740200000000005</c:v>
                </c:pt>
                <c:pt idx="448">
                  <c:v>0.82850000000000001</c:v>
                </c:pt>
                <c:pt idx="449">
                  <c:v>0.87642399999999998</c:v>
                </c:pt>
                <c:pt idx="450">
                  <c:v>0.50916499999999998</c:v>
                </c:pt>
                <c:pt idx="451">
                  <c:v>0.56593099999999996</c:v>
                </c:pt>
                <c:pt idx="452">
                  <c:v>0.75528700000000004</c:v>
                </c:pt>
                <c:pt idx="453">
                  <c:v>0.51098600000000005</c:v>
                </c:pt>
                <c:pt idx="454">
                  <c:v>0.602047</c:v>
                </c:pt>
                <c:pt idx="455">
                  <c:v>0.70422499999999999</c:v>
                </c:pt>
                <c:pt idx="456">
                  <c:v>0.90008999999999995</c:v>
                </c:pt>
                <c:pt idx="457">
                  <c:v>0.76219499999999996</c:v>
                </c:pt>
                <c:pt idx="458">
                  <c:v>0.74349399999999999</c:v>
                </c:pt>
                <c:pt idx="459">
                  <c:v>0.75471699999999997</c:v>
                </c:pt>
                <c:pt idx="460">
                  <c:v>0.65274200000000004</c:v>
                </c:pt>
                <c:pt idx="461">
                  <c:v>0.50994399999999995</c:v>
                </c:pt>
                <c:pt idx="462">
                  <c:v>0.72046100000000002</c:v>
                </c:pt>
                <c:pt idx="463">
                  <c:v>0.639795</c:v>
                </c:pt>
                <c:pt idx="464">
                  <c:v>0.54083300000000001</c:v>
                </c:pt>
                <c:pt idx="465">
                  <c:v>0.62461</c:v>
                </c:pt>
                <c:pt idx="466">
                  <c:v>0.79744800000000005</c:v>
                </c:pt>
                <c:pt idx="467">
                  <c:v>0.71123800000000004</c:v>
                </c:pt>
                <c:pt idx="468">
                  <c:v>0.57537400000000005</c:v>
                </c:pt>
                <c:pt idx="469">
                  <c:v>0.55586400000000002</c:v>
                </c:pt>
                <c:pt idx="470">
                  <c:v>0.85397100000000004</c:v>
                </c:pt>
                <c:pt idx="471">
                  <c:v>0.70571600000000001</c:v>
                </c:pt>
                <c:pt idx="472">
                  <c:v>0.64516099999999998</c:v>
                </c:pt>
                <c:pt idx="473">
                  <c:v>1.3986000000000001</c:v>
                </c:pt>
                <c:pt idx="474">
                  <c:v>1.20773</c:v>
                </c:pt>
                <c:pt idx="475">
                  <c:v>0.64143700000000003</c:v>
                </c:pt>
                <c:pt idx="476">
                  <c:v>0.641849</c:v>
                </c:pt>
                <c:pt idx="477">
                  <c:v>0.641849</c:v>
                </c:pt>
                <c:pt idx="478">
                  <c:v>1.38313</c:v>
                </c:pt>
                <c:pt idx="479">
                  <c:v>1.25156</c:v>
                </c:pt>
                <c:pt idx="480">
                  <c:v>1.24688</c:v>
                </c:pt>
                <c:pt idx="481">
                  <c:v>1.38889</c:v>
                </c:pt>
                <c:pt idx="482">
                  <c:v>1.3605400000000001</c:v>
                </c:pt>
                <c:pt idx="483">
                  <c:v>1.24844</c:v>
                </c:pt>
                <c:pt idx="484">
                  <c:v>0.64599499999999999</c:v>
                </c:pt>
                <c:pt idx="485">
                  <c:v>0.62853599999999998</c:v>
                </c:pt>
                <c:pt idx="486">
                  <c:v>1.3966499999999999</c:v>
                </c:pt>
                <c:pt idx="487">
                  <c:v>0.96431999999999995</c:v>
                </c:pt>
                <c:pt idx="488">
                  <c:v>0.74962499999999999</c:v>
                </c:pt>
                <c:pt idx="489">
                  <c:v>0.76687099999999997</c:v>
                </c:pt>
                <c:pt idx="490">
                  <c:v>0.82644600000000001</c:v>
                </c:pt>
                <c:pt idx="491">
                  <c:v>0.83682000000000001</c:v>
                </c:pt>
                <c:pt idx="492">
                  <c:v>0.85470100000000004</c:v>
                </c:pt>
                <c:pt idx="493">
                  <c:v>1.1123499999999999</c:v>
                </c:pt>
                <c:pt idx="494">
                  <c:v>0.78064</c:v>
                </c:pt>
                <c:pt idx="495">
                  <c:v>1.0235399999999999</c:v>
                </c:pt>
                <c:pt idx="496">
                  <c:v>0.86206899999999997</c:v>
                </c:pt>
                <c:pt idx="497">
                  <c:v>0.60864300000000005</c:v>
                </c:pt>
                <c:pt idx="498">
                  <c:v>1.0706599999999999</c:v>
                </c:pt>
                <c:pt idx="499">
                  <c:v>0.835422</c:v>
                </c:pt>
                <c:pt idx="500">
                  <c:v>0.835422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[ipc.xlsx]gcc!$C$1</c:f>
              <c:strCache>
                <c:ptCount val="1"/>
                <c:pt idx="0">
                  <c:v>Little Core</c:v>
                </c:pt>
              </c:strCache>
            </c:strRef>
          </c:tx>
          <c:marker>
            <c:symbol val="none"/>
          </c:marker>
          <c:xVal>
            <c:numRef>
              <c:f>[ipc.xlsx]gcc!$A$2:$A$502</c:f>
              <c:numCache>
                <c:formatCode>0.E+00</c:formatCode>
                <c:ptCount val="501"/>
                <c:pt idx="0">
                  <c:v>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8000</c:v>
                </c:pt>
                <c:pt idx="5">
                  <c:v>10000</c:v>
                </c:pt>
                <c:pt idx="6">
                  <c:v>12000</c:v>
                </c:pt>
                <c:pt idx="7">
                  <c:v>14000</c:v>
                </c:pt>
                <c:pt idx="8">
                  <c:v>16000</c:v>
                </c:pt>
                <c:pt idx="9">
                  <c:v>18000</c:v>
                </c:pt>
                <c:pt idx="10">
                  <c:v>20000</c:v>
                </c:pt>
                <c:pt idx="11">
                  <c:v>22000</c:v>
                </c:pt>
                <c:pt idx="12">
                  <c:v>24000</c:v>
                </c:pt>
                <c:pt idx="13">
                  <c:v>26000</c:v>
                </c:pt>
                <c:pt idx="14">
                  <c:v>28000</c:v>
                </c:pt>
                <c:pt idx="15">
                  <c:v>30000</c:v>
                </c:pt>
                <c:pt idx="16">
                  <c:v>32000</c:v>
                </c:pt>
                <c:pt idx="17">
                  <c:v>34000</c:v>
                </c:pt>
                <c:pt idx="18">
                  <c:v>36000</c:v>
                </c:pt>
                <c:pt idx="19">
                  <c:v>38000</c:v>
                </c:pt>
                <c:pt idx="20">
                  <c:v>40000</c:v>
                </c:pt>
                <c:pt idx="21">
                  <c:v>42000</c:v>
                </c:pt>
                <c:pt idx="22">
                  <c:v>44000</c:v>
                </c:pt>
                <c:pt idx="23">
                  <c:v>46000</c:v>
                </c:pt>
                <c:pt idx="24">
                  <c:v>48000</c:v>
                </c:pt>
                <c:pt idx="25">
                  <c:v>50000</c:v>
                </c:pt>
                <c:pt idx="26">
                  <c:v>52000</c:v>
                </c:pt>
                <c:pt idx="27">
                  <c:v>54000</c:v>
                </c:pt>
                <c:pt idx="28">
                  <c:v>56000</c:v>
                </c:pt>
                <c:pt idx="29">
                  <c:v>58000</c:v>
                </c:pt>
                <c:pt idx="30">
                  <c:v>60000</c:v>
                </c:pt>
                <c:pt idx="31">
                  <c:v>62000</c:v>
                </c:pt>
                <c:pt idx="32">
                  <c:v>64000</c:v>
                </c:pt>
                <c:pt idx="33">
                  <c:v>66000</c:v>
                </c:pt>
                <c:pt idx="34">
                  <c:v>68000</c:v>
                </c:pt>
                <c:pt idx="35">
                  <c:v>70000</c:v>
                </c:pt>
                <c:pt idx="36">
                  <c:v>72000</c:v>
                </c:pt>
                <c:pt idx="37">
                  <c:v>74000</c:v>
                </c:pt>
                <c:pt idx="38">
                  <c:v>76000</c:v>
                </c:pt>
                <c:pt idx="39">
                  <c:v>78000</c:v>
                </c:pt>
                <c:pt idx="40">
                  <c:v>80000</c:v>
                </c:pt>
                <c:pt idx="41">
                  <c:v>82000</c:v>
                </c:pt>
                <c:pt idx="42">
                  <c:v>84000</c:v>
                </c:pt>
                <c:pt idx="43">
                  <c:v>86000</c:v>
                </c:pt>
                <c:pt idx="44">
                  <c:v>88000</c:v>
                </c:pt>
                <c:pt idx="45">
                  <c:v>90000</c:v>
                </c:pt>
                <c:pt idx="46">
                  <c:v>92000</c:v>
                </c:pt>
                <c:pt idx="47">
                  <c:v>94000</c:v>
                </c:pt>
                <c:pt idx="48">
                  <c:v>96000</c:v>
                </c:pt>
                <c:pt idx="49">
                  <c:v>98000</c:v>
                </c:pt>
                <c:pt idx="50">
                  <c:v>100000</c:v>
                </c:pt>
                <c:pt idx="51">
                  <c:v>102000</c:v>
                </c:pt>
                <c:pt idx="52">
                  <c:v>104000</c:v>
                </c:pt>
                <c:pt idx="53">
                  <c:v>106000</c:v>
                </c:pt>
                <c:pt idx="54">
                  <c:v>108000</c:v>
                </c:pt>
                <c:pt idx="55">
                  <c:v>110000</c:v>
                </c:pt>
                <c:pt idx="56">
                  <c:v>112000</c:v>
                </c:pt>
                <c:pt idx="57">
                  <c:v>114000</c:v>
                </c:pt>
                <c:pt idx="58">
                  <c:v>116000</c:v>
                </c:pt>
                <c:pt idx="59">
                  <c:v>118000</c:v>
                </c:pt>
                <c:pt idx="60">
                  <c:v>120000</c:v>
                </c:pt>
                <c:pt idx="61">
                  <c:v>122000</c:v>
                </c:pt>
                <c:pt idx="62">
                  <c:v>124000</c:v>
                </c:pt>
                <c:pt idx="63">
                  <c:v>126000</c:v>
                </c:pt>
                <c:pt idx="64">
                  <c:v>128000</c:v>
                </c:pt>
                <c:pt idx="65">
                  <c:v>130000</c:v>
                </c:pt>
                <c:pt idx="66">
                  <c:v>132000</c:v>
                </c:pt>
                <c:pt idx="67">
                  <c:v>134000</c:v>
                </c:pt>
                <c:pt idx="68">
                  <c:v>136000</c:v>
                </c:pt>
                <c:pt idx="69">
                  <c:v>138000</c:v>
                </c:pt>
                <c:pt idx="70">
                  <c:v>140000</c:v>
                </c:pt>
                <c:pt idx="71">
                  <c:v>142000</c:v>
                </c:pt>
                <c:pt idx="72">
                  <c:v>144000</c:v>
                </c:pt>
                <c:pt idx="73">
                  <c:v>146000</c:v>
                </c:pt>
                <c:pt idx="74">
                  <c:v>148000</c:v>
                </c:pt>
                <c:pt idx="75">
                  <c:v>150000</c:v>
                </c:pt>
                <c:pt idx="76">
                  <c:v>152000</c:v>
                </c:pt>
                <c:pt idx="77">
                  <c:v>154000</c:v>
                </c:pt>
                <c:pt idx="78">
                  <c:v>156000</c:v>
                </c:pt>
                <c:pt idx="79">
                  <c:v>158000</c:v>
                </c:pt>
                <c:pt idx="80">
                  <c:v>160000</c:v>
                </c:pt>
                <c:pt idx="81">
                  <c:v>162000</c:v>
                </c:pt>
                <c:pt idx="82">
                  <c:v>164000</c:v>
                </c:pt>
                <c:pt idx="83">
                  <c:v>166000</c:v>
                </c:pt>
                <c:pt idx="84">
                  <c:v>168000</c:v>
                </c:pt>
                <c:pt idx="85">
                  <c:v>170000</c:v>
                </c:pt>
                <c:pt idx="86">
                  <c:v>172000</c:v>
                </c:pt>
                <c:pt idx="87">
                  <c:v>174000</c:v>
                </c:pt>
                <c:pt idx="88">
                  <c:v>176000</c:v>
                </c:pt>
                <c:pt idx="89">
                  <c:v>178000</c:v>
                </c:pt>
                <c:pt idx="90">
                  <c:v>180000</c:v>
                </c:pt>
                <c:pt idx="91">
                  <c:v>182000</c:v>
                </c:pt>
                <c:pt idx="92">
                  <c:v>184000</c:v>
                </c:pt>
                <c:pt idx="93">
                  <c:v>186000</c:v>
                </c:pt>
                <c:pt idx="94">
                  <c:v>188000</c:v>
                </c:pt>
                <c:pt idx="95">
                  <c:v>190000</c:v>
                </c:pt>
                <c:pt idx="96">
                  <c:v>192000</c:v>
                </c:pt>
                <c:pt idx="97">
                  <c:v>194000</c:v>
                </c:pt>
                <c:pt idx="98">
                  <c:v>196000</c:v>
                </c:pt>
                <c:pt idx="99">
                  <c:v>198000</c:v>
                </c:pt>
                <c:pt idx="100">
                  <c:v>200000</c:v>
                </c:pt>
                <c:pt idx="101">
                  <c:v>202000</c:v>
                </c:pt>
                <c:pt idx="102">
                  <c:v>204000</c:v>
                </c:pt>
                <c:pt idx="103">
                  <c:v>206000</c:v>
                </c:pt>
                <c:pt idx="104">
                  <c:v>208000</c:v>
                </c:pt>
                <c:pt idx="105">
                  <c:v>210000</c:v>
                </c:pt>
                <c:pt idx="106">
                  <c:v>212000</c:v>
                </c:pt>
                <c:pt idx="107">
                  <c:v>214000</c:v>
                </c:pt>
                <c:pt idx="108">
                  <c:v>216000</c:v>
                </c:pt>
                <c:pt idx="109">
                  <c:v>218000</c:v>
                </c:pt>
                <c:pt idx="110">
                  <c:v>220000</c:v>
                </c:pt>
                <c:pt idx="111">
                  <c:v>222000</c:v>
                </c:pt>
                <c:pt idx="112">
                  <c:v>224000</c:v>
                </c:pt>
                <c:pt idx="113">
                  <c:v>226000</c:v>
                </c:pt>
                <c:pt idx="114">
                  <c:v>228000</c:v>
                </c:pt>
                <c:pt idx="115">
                  <c:v>230000</c:v>
                </c:pt>
                <c:pt idx="116">
                  <c:v>232000</c:v>
                </c:pt>
                <c:pt idx="117">
                  <c:v>234000</c:v>
                </c:pt>
                <c:pt idx="118">
                  <c:v>236000</c:v>
                </c:pt>
                <c:pt idx="119">
                  <c:v>238000</c:v>
                </c:pt>
                <c:pt idx="120">
                  <c:v>240000</c:v>
                </c:pt>
                <c:pt idx="121">
                  <c:v>242000</c:v>
                </c:pt>
                <c:pt idx="122">
                  <c:v>244000</c:v>
                </c:pt>
                <c:pt idx="123">
                  <c:v>246000</c:v>
                </c:pt>
                <c:pt idx="124">
                  <c:v>248000</c:v>
                </c:pt>
                <c:pt idx="125">
                  <c:v>250000</c:v>
                </c:pt>
                <c:pt idx="126">
                  <c:v>252000</c:v>
                </c:pt>
                <c:pt idx="127">
                  <c:v>254000</c:v>
                </c:pt>
                <c:pt idx="128">
                  <c:v>256000</c:v>
                </c:pt>
                <c:pt idx="129">
                  <c:v>258000</c:v>
                </c:pt>
                <c:pt idx="130">
                  <c:v>260000</c:v>
                </c:pt>
                <c:pt idx="131">
                  <c:v>262000</c:v>
                </c:pt>
                <c:pt idx="132">
                  <c:v>264000</c:v>
                </c:pt>
                <c:pt idx="133">
                  <c:v>266000</c:v>
                </c:pt>
                <c:pt idx="134">
                  <c:v>268000</c:v>
                </c:pt>
                <c:pt idx="135">
                  <c:v>270000</c:v>
                </c:pt>
                <c:pt idx="136">
                  <c:v>272000</c:v>
                </c:pt>
                <c:pt idx="137">
                  <c:v>274000</c:v>
                </c:pt>
                <c:pt idx="138">
                  <c:v>276000</c:v>
                </c:pt>
                <c:pt idx="139">
                  <c:v>278000</c:v>
                </c:pt>
                <c:pt idx="140">
                  <c:v>280000</c:v>
                </c:pt>
                <c:pt idx="141">
                  <c:v>282000</c:v>
                </c:pt>
                <c:pt idx="142">
                  <c:v>284000</c:v>
                </c:pt>
                <c:pt idx="143">
                  <c:v>286000</c:v>
                </c:pt>
                <c:pt idx="144">
                  <c:v>288000</c:v>
                </c:pt>
                <c:pt idx="145">
                  <c:v>290000</c:v>
                </c:pt>
                <c:pt idx="146">
                  <c:v>292000</c:v>
                </c:pt>
                <c:pt idx="147">
                  <c:v>294000</c:v>
                </c:pt>
                <c:pt idx="148">
                  <c:v>296000</c:v>
                </c:pt>
                <c:pt idx="149">
                  <c:v>298000</c:v>
                </c:pt>
                <c:pt idx="150">
                  <c:v>300000</c:v>
                </c:pt>
                <c:pt idx="151">
                  <c:v>302000</c:v>
                </c:pt>
                <c:pt idx="152">
                  <c:v>304000</c:v>
                </c:pt>
                <c:pt idx="153">
                  <c:v>306000</c:v>
                </c:pt>
                <c:pt idx="154">
                  <c:v>308000</c:v>
                </c:pt>
                <c:pt idx="155">
                  <c:v>310000</c:v>
                </c:pt>
                <c:pt idx="156">
                  <c:v>312000</c:v>
                </c:pt>
                <c:pt idx="157">
                  <c:v>314000</c:v>
                </c:pt>
                <c:pt idx="158">
                  <c:v>316000</c:v>
                </c:pt>
                <c:pt idx="159">
                  <c:v>318000</c:v>
                </c:pt>
                <c:pt idx="160">
                  <c:v>320000</c:v>
                </c:pt>
                <c:pt idx="161">
                  <c:v>322000</c:v>
                </c:pt>
                <c:pt idx="162">
                  <c:v>324000</c:v>
                </c:pt>
                <c:pt idx="163">
                  <c:v>326000</c:v>
                </c:pt>
                <c:pt idx="164">
                  <c:v>328000</c:v>
                </c:pt>
                <c:pt idx="165">
                  <c:v>330000</c:v>
                </c:pt>
                <c:pt idx="166">
                  <c:v>332000</c:v>
                </c:pt>
                <c:pt idx="167">
                  <c:v>334000</c:v>
                </c:pt>
                <c:pt idx="168">
                  <c:v>336000</c:v>
                </c:pt>
                <c:pt idx="169">
                  <c:v>338000</c:v>
                </c:pt>
                <c:pt idx="170">
                  <c:v>340000</c:v>
                </c:pt>
                <c:pt idx="171">
                  <c:v>342000</c:v>
                </c:pt>
                <c:pt idx="172">
                  <c:v>344000</c:v>
                </c:pt>
                <c:pt idx="173">
                  <c:v>346000</c:v>
                </c:pt>
                <c:pt idx="174">
                  <c:v>348000</c:v>
                </c:pt>
                <c:pt idx="175">
                  <c:v>350000</c:v>
                </c:pt>
                <c:pt idx="176">
                  <c:v>352000</c:v>
                </c:pt>
                <c:pt idx="177">
                  <c:v>354000</c:v>
                </c:pt>
                <c:pt idx="178">
                  <c:v>356000</c:v>
                </c:pt>
                <c:pt idx="179">
                  <c:v>358000</c:v>
                </c:pt>
                <c:pt idx="180">
                  <c:v>360000</c:v>
                </c:pt>
                <c:pt idx="181">
                  <c:v>362000</c:v>
                </c:pt>
                <c:pt idx="182">
                  <c:v>364000</c:v>
                </c:pt>
                <c:pt idx="183">
                  <c:v>366000</c:v>
                </c:pt>
                <c:pt idx="184">
                  <c:v>368000</c:v>
                </c:pt>
                <c:pt idx="185">
                  <c:v>370000</c:v>
                </c:pt>
                <c:pt idx="186">
                  <c:v>372000</c:v>
                </c:pt>
                <c:pt idx="187">
                  <c:v>374000</c:v>
                </c:pt>
                <c:pt idx="188">
                  <c:v>376000</c:v>
                </c:pt>
                <c:pt idx="189">
                  <c:v>378000</c:v>
                </c:pt>
                <c:pt idx="190">
                  <c:v>380000</c:v>
                </c:pt>
                <c:pt idx="191">
                  <c:v>382000</c:v>
                </c:pt>
                <c:pt idx="192">
                  <c:v>384000</c:v>
                </c:pt>
                <c:pt idx="193">
                  <c:v>386000</c:v>
                </c:pt>
                <c:pt idx="194">
                  <c:v>388000</c:v>
                </c:pt>
                <c:pt idx="195">
                  <c:v>390000</c:v>
                </c:pt>
                <c:pt idx="196">
                  <c:v>392000</c:v>
                </c:pt>
                <c:pt idx="197">
                  <c:v>394000</c:v>
                </c:pt>
                <c:pt idx="198">
                  <c:v>396000</c:v>
                </c:pt>
                <c:pt idx="199">
                  <c:v>398000</c:v>
                </c:pt>
                <c:pt idx="200">
                  <c:v>400000</c:v>
                </c:pt>
                <c:pt idx="201">
                  <c:v>402000</c:v>
                </c:pt>
                <c:pt idx="202">
                  <c:v>404000</c:v>
                </c:pt>
                <c:pt idx="203">
                  <c:v>406000</c:v>
                </c:pt>
                <c:pt idx="204">
                  <c:v>408000</c:v>
                </c:pt>
                <c:pt idx="205">
                  <c:v>410000</c:v>
                </c:pt>
                <c:pt idx="206">
                  <c:v>412000</c:v>
                </c:pt>
                <c:pt idx="207">
                  <c:v>414000</c:v>
                </c:pt>
                <c:pt idx="208">
                  <c:v>416000</c:v>
                </c:pt>
                <c:pt idx="209">
                  <c:v>418000</c:v>
                </c:pt>
                <c:pt idx="210">
                  <c:v>420000</c:v>
                </c:pt>
                <c:pt idx="211">
                  <c:v>422000</c:v>
                </c:pt>
                <c:pt idx="212">
                  <c:v>424000</c:v>
                </c:pt>
                <c:pt idx="213">
                  <c:v>426000</c:v>
                </c:pt>
                <c:pt idx="214">
                  <c:v>428000</c:v>
                </c:pt>
                <c:pt idx="215">
                  <c:v>430000</c:v>
                </c:pt>
                <c:pt idx="216">
                  <c:v>432000</c:v>
                </c:pt>
                <c:pt idx="217">
                  <c:v>434000</c:v>
                </c:pt>
                <c:pt idx="218">
                  <c:v>436000</c:v>
                </c:pt>
                <c:pt idx="219">
                  <c:v>438000</c:v>
                </c:pt>
                <c:pt idx="220">
                  <c:v>440000</c:v>
                </c:pt>
                <c:pt idx="221">
                  <c:v>442000</c:v>
                </c:pt>
                <c:pt idx="222">
                  <c:v>444000</c:v>
                </c:pt>
                <c:pt idx="223">
                  <c:v>446000</c:v>
                </c:pt>
                <c:pt idx="224">
                  <c:v>448000</c:v>
                </c:pt>
                <c:pt idx="225">
                  <c:v>450000</c:v>
                </c:pt>
                <c:pt idx="226">
                  <c:v>452000</c:v>
                </c:pt>
                <c:pt idx="227">
                  <c:v>454000</c:v>
                </c:pt>
                <c:pt idx="228">
                  <c:v>456000</c:v>
                </c:pt>
                <c:pt idx="229">
                  <c:v>458000</c:v>
                </c:pt>
                <c:pt idx="230">
                  <c:v>460000</c:v>
                </c:pt>
                <c:pt idx="231">
                  <c:v>462000</c:v>
                </c:pt>
                <c:pt idx="232">
                  <c:v>464000</c:v>
                </c:pt>
                <c:pt idx="233">
                  <c:v>466000</c:v>
                </c:pt>
                <c:pt idx="234">
                  <c:v>468000</c:v>
                </c:pt>
                <c:pt idx="235">
                  <c:v>470000</c:v>
                </c:pt>
                <c:pt idx="236">
                  <c:v>472000</c:v>
                </c:pt>
                <c:pt idx="237">
                  <c:v>474000</c:v>
                </c:pt>
                <c:pt idx="238">
                  <c:v>476000</c:v>
                </c:pt>
                <c:pt idx="239">
                  <c:v>478000</c:v>
                </c:pt>
                <c:pt idx="240">
                  <c:v>480000</c:v>
                </c:pt>
                <c:pt idx="241">
                  <c:v>482000</c:v>
                </c:pt>
                <c:pt idx="242">
                  <c:v>484000</c:v>
                </c:pt>
                <c:pt idx="243">
                  <c:v>486000</c:v>
                </c:pt>
                <c:pt idx="244">
                  <c:v>488000</c:v>
                </c:pt>
                <c:pt idx="245">
                  <c:v>490000</c:v>
                </c:pt>
                <c:pt idx="246">
                  <c:v>492000</c:v>
                </c:pt>
                <c:pt idx="247">
                  <c:v>494000</c:v>
                </c:pt>
                <c:pt idx="248">
                  <c:v>496000</c:v>
                </c:pt>
                <c:pt idx="249">
                  <c:v>498000</c:v>
                </c:pt>
                <c:pt idx="250">
                  <c:v>500000</c:v>
                </c:pt>
                <c:pt idx="251">
                  <c:v>502000</c:v>
                </c:pt>
                <c:pt idx="252">
                  <c:v>504000</c:v>
                </c:pt>
                <c:pt idx="253">
                  <c:v>506000</c:v>
                </c:pt>
                <c:pt idx="254">
                  <c:v>508000</c:v>
                </c:pt>
                <c:pt idx="255">
                  <c:v>510000</c:v>
                </c:pt>
                <c:pt idx="256">
                  <c:v>512000</c:v>
                </c:pt>
                <c:pt idx="257">
                  <c:v>514000</c:v>
                </c:pt>
                <c:pt idx="258">
                  <c:v>516000</c:v>
                </c:pt>
                <c:pt idx="259">
                  <c:v>518000</c:v>
                </c:pt>
                <c:pt idx="260">
                  <c:v>520000</c:v>
                </c:pt>
                <c:pt idx="261">
                  <c:v>522000</c:v>
                </c:pt>
                <c:pt idx="262">
                  <c:v>524000</c:v>
                </c:pt>
                <c:pt idx="263">
                  <c:v>526000</c:v>
                </c:pt>
                <c:pt idx="264">
                  <c:v>528000</c:v>
                </c:pt>
                <c:pt idx="265">
                  <c:v>530000</c:v>
                </c:pt>
                <c:pt idx="266">
                  <c:v>532000</c:v>
                </c:pt>
                <c:pt idx="267">
                  <c:v>534000</c:v>
                </c:pt>
                <c:pt idx="268">
                  <c:v>536000</c:v>
                </c:pt>
                <c:pt idx="269">
                  <c:v>538000</c:v>
                </c:pt>
                <c:pt idx="270">
                  <c:v>540000</c:v>
                </c:pt>
                <c:pt idx="271">
                  <c:v>542000</c:v>
                </c:pt>
                <c:pt idx="272">
                  <c:v>544000</c:v>
                </c:pt>
                <c:pt idx="273">
                  <c:v>546000</c:v>
                </c:pt>
                <c:pt idx="274">
                  <c:v>548000</c:v>
                </c:pt>
                <c:pt idx="275">
                  <c:v>550000</c:v>
                </c:pt>
                <c:pt idx="276">
                  <c:v>552000</c:v>
                </c:pt>
                <c:pt idx="277">
                  <c:v>554000</c:v>
                </c:pt>
                <c:pt idx="278">
                  <c:v>556000</c:v>
                </c:pt>
                <c:pt idx="279">
                  <c:v>558000</c:v>
                </c:pt>
                <c:pt idx="280">
                  <c:v>560000</c:v>
                </c:pt>
                <c:pt idx="281">
                  <c:v>562000</c:v>
                </c:pt>
                <c:pt idx="282">
                  <c:v>564000</c:v>
                </c:pt>
                <c:pt idx="283">
                  <c:v>566000</c:v>
                </c:pt>
                <c:pt idx="284">
                  <c:v>568000</c:v>
                </c:pt>
                <c:pt idx="285">
                  <c:v>570000</c:v>
                </c:pt>
                <c:pt idx="286">
                  <c:v>572000</c:v>
                </c:pt>
                <c:pt idx="287">
                  <c:v>574000</c:v>
                </c:pt>
                <c:pt idx="288">
                  <c:v>576000</c:v>
                </c:pt>
                <c:pt idx="289">
                  <c:v>578000</c:v>
                </c:pt>
                <c:pt idx="290">
                  <c:v>580000</c:v>
                </c:pt>
                <c:pt idx="291">
                  <c:v>582000</c:v>
                </c:pt>
                <c:pt idx="292">
                  <c:v>584000</c:v>
                </c:pt>
                <c:pt idx="293">
                  <c:v>586000</c:v>
                </c:pt>
                <c:pt idx="294">
                  <c:v>588000</c:v>
                </c:pt>
                <c:pt idx="295">
                  <c:v>590000</c:v>
                </c:pt>
                <c:pt idx="296">
                  <c:v>592000</c:v>
                </c:pt>
                <c:pt idx="297">
                  <c:v>594000</c:v>
                </c:pt>
                <c:pt idx="298">
                  <c:v>596000</c:v>
                </c:pt>
                <c:pt idx="299">
                  <c:v>598000</c:v>
                </c:pt>
                <c:pt idx="300">
                  <c:v>600000</c:v>
                </c:pt>
                <c:pt idx="301">
                  <c:v>602000</c:v>
                </c:pt>
                <c:pt idx="302">
                  <c:v>604000</c:v>
                </c:pt>
                <c:pt idx="303">
                  <c:v>606000</c:v>
                </c:pt>
                <c:pt idx="304">
                  <c:v>608000</c:v>
                </c:pt>
                <c:pt idx="305">
                  <c:v>610000</c:v>
                </c:pt>
                <c:pt idx="306">
                  <c:v>612000</c:v>
                </c:pt>
                <c:pt idx="307">
                  <c:v>614000</c:v>
                </c:pt>
                <c:pt idx="308">
                  <c:v>616000</c:v>
                </c:pt>
                <c:pt idx="309">
                  <c:v>618000</c:v>
                </c:pt>
                <c:pt idx="310">
                  <c:v>620000</c:v>
                </c:pt>
                <c:pt idx="311">
                  <c:v>622000</c:v>
                </c:pt>
                <c:pt idx="312">
                  <c:v>624000</c:v>
                </c:pt>
                <c:pt idx="313">
                  <c:v>626000</c:v>
                </c:pt>
                <c:pt idx="314">
                  <c:v>628000</c:v>
                </c:pt>
                <c:pt idx="315">
                  <c:v>630000</c:v>
                </c:pt>
                <c:pt idx="316">
                  <c:v>632000</c:v>
                </c:pt>
                <c:pt idx="317">
                  <c:v>634000</c:v>
                </c:pt>
                <c:pt idx="318">
                  <c:v>636000</c:v>
                </c:pt>
                <c:pt idx="319">
                  <c:v>638000</c:v>
                </c:pt>
                <c:pt idx="320">
                  <c:v>640000</c:v>
                </c:pt>
                <c:pt idx="321">
                  <c:v>642000</c:v>
                </c:pt>
                <c:pt idx="322">
                  <c:v>644000</c:v>
                </c:pt>
                <c:pt idx="323">
                  <c:v>646000</c:v>
                </c:pt>
                <c:pt idx="324">
                  <c:v>648000</c:v>
                </c:pt>
                <c:pt idx="325">
                  <c:v>650000</c:v>
                </c:pt>
                <c:pt idx="326">
                  <c:v>652000</c:v>
                </c:pt>
                <c:pt idx="327">
                  <c:v>654000</c:v>
                </c:pt>
                <c:pt idx="328">
                  <c:v>656000</c:v>
                </c:pt>
                <c:pt idx="329">
                  <c:v>658000</c:v>
                </c:pt>
                <c:pt idx="330">
                  <c:v>660000</c:v>
                </c:pt>
                <c:pt idx="331">
                  <c:v>662000</c:v>
                </c:pt>
                <c:pt idx="332">
                  <c:v>664000</c:v>
                </c:pt>
                <c:pt idx="333">
                  <c:v>666000</c:v>
                </c:pt>
                <c:pt idx="334">
                  <c:v>668000</c:v>
                </c:pt>
                <c:pt idx="335">
                  <c:v>670000</c:v>
                </c:pt>
                <c:pt idx="336">
                  <c:v>672000</c:v>
                </c:pt>
                <c:pt idx="337">
                  <c:v>674000</c:v>
                </c:pt>
                <c:pt idx="338">
                  <c:v>676000</c:v>
                </c:pt>
                <c:pt idx="339">
                  <c:v>678000</c:v>
                </c:pt>
                <c:pt idx="340">
                  <c:v>680000</c:v>
                </c:pt>
                <c:pt idx="341">
                  <c:v>682000</c:v>
                </c:pt>
                <c:pt idx="342">
                  <c:v>684000</c:v>
                </c:pt>
                <c:pt idx="343">
                  <c:v>686000</c:v>
                </c:pt>
                <c:pt idx="344">
                  <c:v>688000</c:v>
                </c:pt>
                <c:pt idx="345">
                  <c:v>690000</c:v>
                </c:pt>
                <c:pt idx="346">
                  <c:v>692000</c:v>
                </c:pt>
                <c:pt idx="347">
                  <c:v>694000</c:v>
                </c:pt>
                <c:pt idx="348">
                  <c:v>696000</c:v>
                </c:pt>
                <c:pt idx="349">
                  <c:v>698000</c:v>
                </c:pt>
                <c:pt idx="350">
                  <c:v>700000</c:v>
                </c:pt>
                <c:pt idx="351">
                  <c:v>702000</c:v>
                </c:pt>
                <c:pt idx="352">
                  <c:v>704000</c:v>
                </c:pt>
                <c:pt idx="353">
                  <c:v>706000</c:v>
                </c:pt>
                <c:pt idx="354">
                  <c:v>708000</c:v>
                </c:pt>
                <c:pt idx="355">
                  <c:v>710000</c:v>
                </c:pt>
                <c:pt idx="356">
                  <c:v>712000</c:v>
                </c:pt>
                <c:pt idx="357">
                  <c:v>714000</c:v>
                </c:pt>
                <c:pt idx="358">
                  <c:v>716000</c:v>
                </c:pt>
                <c:pt idx="359">
                  <c:v>718000</c:v>
                </c:pt>
                <c:pt idx="360">
                  <c:v>720000</c:v>
                </c:pt>
                <c:pt idx="361">
                  <c:v>722000</c:v>
                </c:pt>
                <c:pt idx="362">
                  <c:v>724000</c:v>
                </c:pt>
                <c:pt idx="363">
                  <c:v>726000</c:v>
                </c:pt>
                <c:pt idx="364">
                  <c:v>728000</c:v>
                </c:pt>
                <c:pt idx="365">
                  <c:v>730000</c:v>
                </c:pt>
                <c:pt idx="366">
                  <c:v>732000</c:v>
                </c:pt>
                <c:pt idx="367">
                  <c:v>734000</c:v>
                </c:pt>
                <c:pt idx="368">
                  <c:v>736000</c:v>
                </c:pt>
                <c:pt idx="369">
                  <c:v>738000</c:v>
                </c:pt>
                <c:pt idx="370">
                  <c:v>740000</c:v>
                </c:pt>
                <c:pt idx="371">
                  <c:v>742000</c:v>
                </c:pt>
                <c:pt idx="372">
                  <c:v>744000</c:v>
                </c:pt>
                <c:pt idx="373">
                  <c:v>746000</c:v>
                </c:pt>
                <c:pt idx="374">
                  <c:v>748000</c:v>
                </c:pt>
                <c:pt idx="375">
                  <c:v>750000</c:v>
                </c:pt>
                <c:pt idx="376">
                  <c:v>752000</c:v>
                </c:pt>
                <c:pt idx="377">
                  <c:v>754000</c:v>
                </c:pt>
                <c:pt idx="378">
                  <c:v>756000</c:v>
                </c:pt>
                <c:pt idx="379">
                  <c:v>758000</c:v>
                </c:pt>
                <c:pt idx="380">
                  <c:v>760000</c:v>
                </c:pt>
                <c:pt idx="381">
                  <c:v>762000</c:v>
                </c:pt>
                <c:pt idx="382">
                  <c:v>764000</c:v>
                </c:pt>
                <c:pt idx="383">
                  <c:v>766000</c:v>
                </c:pt>
                <c:pt idx="384">
                  <c:v>768000</c:v>
                </c:pt>
                <c:pt idx="385">
                  <c:v>770000</c:v>
                </c:pt>
                <c:pt idx="386">
                  <c:v>772000</c:v>
                </c:pt>
                <c:pt idx="387">
                  <c:v>774000</c:v>
                </c:pt>
                <c:pt idx="388">
                  <c:v>776000</c:v>
                </c:pt>
                <c:pt idx="389">
                  <c:v>778000</c:v>
                </c:pt>
                <c:pt idx="390">
                  <c:v>780000</c:v>
                </c:pt>
                <c:pt idx="391">
                  <c:v>782000</c:v>
                </c:pt>
                <c:pt idx="392">
                  <c:v>784000</c:v>
                </c:pt>
                <c:pt idx="393">
                  <c:v>786000</c:v>
                </c:pt>
                <c:pt idx="394">
                  <c:v>788000</c:v>
                </c:pt>
                <c:pt idx="395">
                  <c:v>790000</c:v>
                </c:pt>
                <c:pt idx="396">
                  <c:v>792000</c:v>
                </c:pt>
                <c:pt idx="397">
                  <c:v>794000</c:v>
                </c:pt>
                <c:pt idx="398">
                  <c:v>796000</c:v>
                </c:pt>
                <c:pt idx="399">
                  <c:v>798000</c:v>
                </c:pt>
                <c:pt idx="400">
                  <c:v>800000</c:v>
                </c:pt>
                <c:pt idx="401">
                  <c:v>802000</c:v>
                </c:pt>
                <c:pt idx="402">
                  <c:v>804000</c:v>
                </c:pt>
                <c:pt idx="403">
                  <c:v>806000</c:v>
                </c:pt>
                <c:pt idx="404">
                  <c:v>808000</c:v>
                </c:pt>
                <c:pt idx="405">
                  <c:v>810000</c:v>
                </c:pt>
                <c:pt idx="406">
                  <c:v>812000</c:v>
                </c:pt>
                <c:pt idx="407">
                  <c:v>814000</c:v>
                </c:pt>
                <c:pt idx="408">
                  <c:v>816000</c:v>
                </c:pt>
                <c:pt idx="409">
                  <c:v>818000</c:v>
                </c:pt>
                <c:pt idx="410">
                  <c:v>820000</c:v>
                </c:pt>
                <c:pt idx="411">
                  <c:v>822000</c:v>
                </c:pt>
                <c:pt idx="412">
                  <c:v>824000</c:v>
                </c:pt>
                <c:pt idx="413">
                  <c:v>826000</c:v>
                </c:pt>
                <c:pt idx="414">
                  <c:v>828000</c:v>
                </c:pt>
                <c:pt idx="415">
                  <c:v>830000</c:v>
                </c:pt>
                <c:pt idx="416">
                  <c:v>832000</c:v>
                </c:pt>
                <c:pt idx="417">
                  <c:v>834000</c:v>
                </c:pt>
                <c:pt idx="418">
                  <c:v>836000</c:v>
                </c:pt>
                <c:pt idx="419">
                  <c:v>838000</c:v>
                </c:pt>
                <c:pt idx="420">
                  <c:v>840000</c:v>
                </c:pt>
                <c:pt idx="421">
                  <c:v>842000</c:v>
                </c:pt>
                <c:pt idx="422">
                  <c:v>844000</c:v>
                </c:pt>
                <c:pt idx="423">
                  <c:v>846000</c:v>
                </c:pt>
                <c:pt idx="424">
                  <c:v>848000</c:v>
                </c:pt>
                <c:pt idx="425">
                  <c:v>850000</c:v>
                </c:pt>
                <c:pt idx="426">
                  <c:v>852000</c:v>
                </c:pt>
                <c:pt idx="427">
                  <c:v>854000</c:v>
                </c:pt>
                <c:pt idx="428">
                  <c:v>856000</c:v>
                </c:pt>
                <c:pt idx="429">
                  <c:v>858000</c:v>
                </c:pt>
                <c:pt idx="430">
                  <c:v>860000</c:v>
                </c:pt>
                <c:pt idx="431">
                  <c:v>862000</c:v>
                </c:pt>
                <c:pt idx="432">
                  <c:v>864000</c:v>
                </c:pt>
                <c:pt idx="433">
                  <c:v>866000</c:v>
                </c:pt>
                <c:pt idx="434">
                  <c:v>868000</c:v>
                </c:pt>
                <c:pt idx="435">
                  <c:v>870000</c:v>
                </c:pt>
                <c:pt idx="436">
                  <c:v>872000</c:v>
                </c:pt>
                <c:pt idx="437">
                  <c:v>874000</c:v>
                </c:pt>
                <c:pt idx="438">
                  <c:v>876000</c:v>
                </c:pt>
                <c:pt idx="439">
                  <c:v>878000</c:v>
                </c:pt>
                <c:pt idx="440">
                  <c:v>880000</c:v>
                </c:pt>
                <c:pt idx="441">
                  <c:v>882000</c:v>
                </c:pt>
                <c:pt idx="442">
                  <c:v>884000</c:v>
                </c:pt>
                <c:pt idx="443">
                  <c:v>886000</c:v>
                </c:pt>
                <c:pt idx="444">
                  <c:v>888000</c:v>
                </c:pt>
                <c:pt idx="445">
                  <c:v>890000</c:v>
                </c:pt>
                <c:pt idx="446">
                  <c:v>892000</c:v>
                </c:pt>
                <c:pt idx="447">
                  <c:v>894000</c:v>
                </c:pt>
                <c:pt idx="448">
                  <c:v>896000</c:v>
                </c:pt>
                <c:pt idx="449">
                  <c:v>898000</c:v>
                </c:pt>
                <c:pt idx="450">
                  <c:v>900000</c:v>
                </c:pt>
                <c:pt idx="451">
                  <c:v>902000</c:v>
                </c:pt>
                <c:pt idx="452">
                  <c:v>904000</c:v>
                </c:pt>
                <c:pt idx="453">
                  <c:v>906000</c:v>
                </c:pt>
                <c:pt idx="454">
                  <c:v>908000</c:v>
                </c:pt>
                <c:pt idx="455">
                  <c:v>910000</c:v>
                </c:pt>
                <c:pt idx="456">
                  <c:v>912000</c:v>
                </c:pt>
                <c:pt idx="457">
                  <c:v>914000</c:v>
                </c:pt>
                <c:pt idx="458">
                  <c:v>916000</c:v>
                </c:pt>
                <c:pt idx="459">
                  <c:v>918000</c:v>
                </c:pt>
                <c:pt idx="460">
                  <c:v>920000</c:v>
                </c:pt>
                <c:pt idx="461">
                  <c:v>922000</c:v>
                </c:pt>
                <c:pt idx="462">
                  <c:v>924000</c:v>
                </c:pt>
                <c:pt idx="463">
                  <c:v>926000</c:v>
                </c:pt>
                <c:pt idx="464">
                  <c:v>928000</c:v>
                </c:pt>
                <c:pt idx="465">
                  <c:v>930000</c:v>
                </c:pt>
                <c:pt idx="466">
                  <c:v>932000</c:v>
                </c:pt>
                <c:pt idx="467">
                  <c:v>934000</c:v>
                </c:pt>
                <c:pt idx="468">
                  <c:v>936000</c:v>
                </c:pt>
                <c:pt idx="469">
                  <c:v>938000</c:v>
                </c:pt>
                <c:pt idx="470">
                  <c:v>940000</c:v>
                </c:pt>
                <c:pt idx="471">
                  <c:v>942000</c:v>
                </c:pt>
                <c:pt idx="472">
                  <c:v>944000</c:v>
                </c:pt>
                <c:pt idx="473">
                  <c:v>946000</c:v>
                </c:pt>
                <c:pt idx="474">
                  <c:v>948000</c:v>
                </c:pt>
                <c:pt idx="475">
                  <c:v>950000</c:v>
                </c:pt>
                <c:pt idx="476">
                  <c:v>952000</c:v>
                </c:pt>
                <c:pt idx="477">
                  <c:v>954000</c:v>
                </c:pt>
                <c:pt idx="478">
                  <c:v>956000</c:v>
                </c:pt>
                <c:pt idx="479">
                  <c:v>958000</c:v>
                </c:pt>
                <c:pt idx="480">
                  <c:v>960000</c:v>
                </c:pt>
                <c:pt idx="481">
                  <c:v>962000</c:v>
                </c:pt>
                <c:pt idx="482">
                  <c:v>964000</c:v>
                </c:pt>
                <c:pt idx="483">
                  <c:v>966000</c:v>
                </c:pt>
                <c:pt idx="484">
                  <c:v>968000</c:v>
                </c:pt>
                <c:pt idx="485">
                  <c:v>970000</c:v>
                </c:pt>
                <c:pt idx="486">
                  <c:v>972000</c:v>
                </c:pt>
                <c:pt idx="487">
                  <c:v>974000</c:v>
                </c:pt>
                <c:pt idx="488">
                  <c:v>976000</c:v>
                </c:pt>
                <c:pt idx="489">
                  <c:v>978000</c:v>
                </c:pt>
                <c:pt idx="490">
                  <c:v>980000</c:v>
                </c:pt>
                <c:pt idx="491">
                  <c:v>982000</c:v>
                </c:pt>
                <c:pt idx="492">
                  <c:v>984000</c:v>
                </c:pt>
                <c:pt idx="493">
                  <c:v>986000</c:v>
                </c:pt>
                <c:pt idx="494">
                  <c:v>988000</c:v>
                </c:pt>
                <c:pt idx="495">
                  <c:v>990000</c:v>
                </c:pt>
                <c:pt idx="496">
                  <c:v>992000</c:v>
                </c:pt>
                <c:pt idx="497">
                  <c:v>994000</c:v>
                </c:pt>
                <c:pt idx="498">
                  <c:v>996000</c:v>
                </c:pt>
                <c:pt idx="499">
                  <c:v>998000</c:v>
                </c:pt>
                <c:pt idx="500">
                  <c:v>1000000</c:v>
                </c:pt>
              </c:numCache>
            </c:numRef>
          </c:xVal>
          <c:yVal>
            <c:numRef>
              <c:f>[ipc.xlsx]gcc!$C$2:$C$502</c:f>
              <c:numCache>
                <c:formatCode>General</c:formatCode>
                <c:ptCount val="501"/>
                <c:pt idx="0">
                  <c:v>1.6666700000000001</c:v>
                </c:pt>
                <c:pt idx="1">
                  <c:v>1.3568499999999999</c:v>
                </c:pt>
                <c:pt idx="2">
                  <c:v>1.6666700000000001</c:v>
                </c:pt>
                <c:pt idx="3">
                  <c:v>1.6666700000000001</c:v>
                </c:pt>
                <c:pt idx="4">
                  <c:v>1.6666700000000001</c:v>
                </c:pt>
                <c:pt idx="5">
                  <c:v>0.92936799999999997</c:v>
                </c:pt>
                <c:pt idx="6">
                  <c:v>0.58788899999999999</c:v>
                </c:pt>
                <c:pt idx="7">
                  <c:v>0.58004599999999995</c:v>
                </c:pt>
                <c:pt idx="8">
                  <c:v>0.55005499999999996</c:v>
                </c:pt>
                <c:pt idx="9">
                  <c:v>1.6666700000000001</c:v>
                </c:pt>
                <c:pt idx="10">
                  <c:v>0.62695900000000004</c:v>
                </c:pt>
                <c:pt idx="11">
                  <c:v>0.61881200000000003</c:v>
                </c:pt>
                <c:pt idx="12">
                  <c:v>0.62617400000000001</c:v>
                </c:pt>
                <c:pt idx="13">
                  <c:v>1.6666700000000001</c:v>
                </c:pt>
                <c:pt idx="14">
                  <c:v>0.87565700000000002</c:v>
                </c:pt>
                <c:pt idx="15">
                  <c:v>0.267237</c:v>
                </c:pt>
                <c:pt idx="16">
                  <c:v>1.14025</c:v>
                </c:pt>
                <c:pt idx="17">
                  <c:v>0.59844399999999998</c:v>
                </c:pt>
                <c:pt idx="18">
                  <c:v>0.92936799999999997</c:v>
                </c:pt>
                <c:pt idx="19">
                  <c:v>0.87873500000000004</c:v>
                </c:pt>
                <c:pt idx="20">
                  <c:v>0.50075099999999995</c:v>
                </c:pt>
                <c:pt idx="21">
                  <c:v>0.61236999999999997</c:v>
                </c:pt>
                <c:pt idx="22">
                  <c:v>1.6666700000000001</c:v>
                </c:pt>
                <c:pt idx="23">
                  <c:v>1.6447400000000001</c:v>
                </c:pt>
                <c:pt idx="24">
                  <c:v>1.6666700000000001</c:v>
                </c:pt>
                <c:pt idx="25">
                  <c:v>1.6666700000000001</c:v>
                </c:pt>
                <c:pt idx="26">
                  <c:v>1.6666700000000001</c:v>
                </c:pt>
                <c:pt idx="27">
                  <c:v>0.85836900000000005</c:v>
                </c:pt>
                <c:pt idx="28">
                  <c:v>1.6666700000000001</c:v>
                </c:pt>
                <c:pt idx="29">
                  <c:v>1.6666700000000001</c:v>
                </c:pt>
                <c:pt idx="30">
                  <c:v>1.6666700000000001</c:v>
                </c:pt>
                <c:pt idx="31">
                  <c:v>1.6666700000000001</c:v>
                </c:pt>
                <c:pt idx="32">
                  <c:v>1.6666700000000001</c:v>
                </c:pt>
                <c:pt idx="33">
                  <c:v>1.6666700000000001</c:v>
                </c:pt>
                <c:pt idx="34">
                  <c:v>1.6666700000000001</c:v>
                </c:pt>
                <c:pt idx="35">
                  <c:v>1.6666700000000001</c:v>
                </c:pt>
                <c:pt idx="36">
                  <c:v>1.6666700000000001</c:v>
                </c:pt>
                <c:pt idx="37">
                  <c:v>1.6666700000000001</c:v>
                </c:pt>
                <c:pt idx="38">
                  <c:v>1.6666700000000001</c:v>
                </c:pt>
                <c:pt idx="39">
                  <c:v>1.6666700000000001</c:v>
                </c:pt>
                <c:pt idx="40">
                  <c:v>1.6666700000000001</c:v>
                </c:pt>
                <c:pt idx="41">
                  <c:v>1.6666700000000001</c:v>
                </c:pt>
                <c:pt idx="42">
                  <c:v>1.6666700000000001</c:v>
                </c:pt>
                <c:pt idx="43">
                  <c:v>1.6666700000000001</c:v>
                </c:pt>
                <c:pt idx="44">
                  <c:v>1.6666700000000001</c:v>
                </c:pt>
                <c:pt idx="45">
                  <c:v>1.6666700000000001</c:v>
                </c:pt>
                <c:pt idx="46">
                  <c:v>1.6666700000000001</c:v>
                </c:pt>
                <c:pt idx="47">
                  <c:v>1.6666700000000001</c:v>
                </c:pt>
                <c:pt idx="48">
                  <c:v>1.6666700000000001</c:v>
                </c:pt>
                <c:pt idx="49">
                  <c:v>0.94339600000000001</c:v>
                </c:pt>
                <c:pt idx="50">
                  <c:v>0.58004599999999995</c:v>
                </c:pt>
                <c:pt idx="51">
                  <c:v>0.578704</c:v>
                </c:pt>
                <c:pt idx="52">
                  <c:v>0.30902299999999999</c:v>
                </c:pt>
                <c:pt idx="53">
                  <c:v>0.60423000000000004</c:v>
                </c:pt>
                <c:pt idx="54">
                  <c:v>1.6666700000000001</c:v>
                </c:pt>
                <c:pt idx="55">
                  <c:v>0.84817600000000004</c:v>
                </c:pt>
                <c:pt idx="56">
                  <c:v>0.90497700000000003</c:v>
                </c:pt>
                <c:pt idx="57">
                  <c:v>0.61957899999999999</c:v>
                </c:pt>
                <c:pt idx="58">
                  <c:v>0.62656599999999996</c:v>
                </c:pt>
                <c:pt idx="59">
                  <c:v>0.51519800000000004</c:v>
                </c:pt>
                <c:pt idx="60">
                  <c:v>0.84961799999999998</c:v>
                </c:pt>
                <c:pt idx="61">
                  <c:v>0.80515300000000001</c:v>
                </c:pt>
                <c:pt idx="62">
                  <c:v>1.6666700000000001</c:v>
                </c:pt>
                <c:pt idx="63">
                  <c:v>1.3568499999999999</c:v>
                </c:pt>
                <c:pt idx="64">
                  <c:v>1.17371</c:v>
                </c:pt>
                <c:pt idx="65">
                  <c:v>1.0559700000000001</c:v>
                </c:pt>
                <c:pt idx="66">
                  <c:v>0.75528700000000004</c:v>
                </c:pt>
                <c:pt idx="67">
                  <c:v>0.83402799999999999</c:v>
                </c:pt>
                <c:pt idx="68">
                  <c:v>1.0330600000000001</c:v>
                </c:pt>
                <c:pt idx="69">
                  <c:v>1.1876500000000001</c:v>
                </c:pt>
                <c:pt idx="70">
                  <c:v>1.0661</c:v>
                </c:pt>
                <c:pt idx="71">
                  <c:v>0.67385399999999995</c:v>
                </c:pt>
                <c:pt idx="72">
                  <c:v>1.1764699999999999</c:v>
                </c:pt>
                <c:pt idx="73">
                  <c:v>1.0683800000000001</c:v>
                </c:pt>
                <c:pt idx="74">
                  <c:v>0.31496099999999999</c:v>
                </c:pt>
                <c:pt idx="75">
                  <c:v>0.97656200000000004</c:v>
                </c:pt>
                <c:pt idx="76">
                  <c:v>0.97847399999999995</c:v>
                </c:pt>
                <c:pt idx="77">
                  <c:v>0.830565</c:v>
                </c:pt>
                <c:pt idx="78">
                  <c:v>0.61462799999999995</c:v>
                </c:pt>
                <c:pt idx="79">
                  <c:v>0.87950700000000004</c:v>
                </c:pt>
                <c:pt idx="80">
                  <c:v>0.82440199999999997</c:v>
                </c:pt>
                <c:pt idx="81">
                  <c:v>1.62338</c:v>
                </c:pt>
                <c:pt idx="82">
                  <c:v>1.6447400000000001</c:v>
                </c:pt>
                <c:pt idx="83">
                  <c:v>1.6666700000000001</c:v>
                </c:pt>
                <c:pt idx="84">
                  <c:v>1.4814799999999999</c:v>
                </c:pt>
                <c:pt idx="85">
                  <c:v>1.6666700000000001</c:v>
                </c:pt>
                <c:pt idx="86">
                  <c:v>0.932836</c:v>
                </c:pt>
                <c:pt idx="87">
                  <c:v>1.6666700000000001</c:v>
                </c:pt>
                <c:pt idx="88">
                  <c:v>0.24119599999999999</c:v>
                </c:pt>
                <c:pt idx="89">
                  <c:v>0.33715400000000001</c:v>
                </c:pt>
                <c:pt idx="90">
                  <c:v>0.58004599999999995</c:v>
                </c:pt>
                <c:pt idx="91">
                  <c:v>1.6666700000000001</c:v>
                </c:pt>
                <c:pt idx="92">
                  <c:v>0.53163199999999999</c:v>
                </c:pt>
                <c:pt idx="93">
                  <c:v>0.61957899999999999</c:v>
                </c:pt>
                <c:pt idx="94">
                  <c:v>0.62617400000000001</c:v>
                </c:pt>
                <c:pt idx="95">
                  <c:v>0.409165</c:v>
                </c:pt>
                <c:pt idx="96">
                  <c:v>1.6666700000000001</c:v>
                </c:pt>
                <c:pt idx="97">
                  <c:v>0.92165900000000001</c:v>
                </c:pt>
                <c:pt idx="98">
                  <c:v>0.46189400000000003</c:v>
                </c:pt>
                <c:pt idx="99">
                  <c:v>0.87336199999999997</c:v>
                </c:pt>
                <c:pt idx="100">
                  <c:v>0.56657199999999996</c:v>
                </c:pt>
                <c:pt idx="101">
                  <c:v>0.83194699999999999</c:v>
                </c:pt>
                <c:pt idx="102">
                  <c:v>0.240096</c:v>
                </c:pt>
                <c:pt idx="103">
                  <c:v>0.34891800000000001</c:v>
                </c:pt>
                <c:pt idx="104">
                  <c:v>1.6666700000000001</c:v>
                </c:pt>
                <c:pt idx="105">
                  <c:v>1.6666700000000001</c:v>
                </c:pt>
                <c:pt idx="106">
                  <c:v>1.6447400000000001</c:v>
                </c:pt>
                <c:pt idx="107">
                  <c:v>0.78003100000000003</c:v>
                </c:pt>
                <c:pt idx="108">
                  <c:v>1.6666700000000001</c:v>
                </c:pt>
                <c:pt idx="109">
                  <c:v>1.6666700000000001</c:v>
                </c:pt>
                <c:pt idx="110">
                  <c:v>0.71530800000000005</c:v>
                </c:pt>
                <c:pt idx="111">
                  <c:v>1.6666700000000001</c:v>
                </c:pt>
                <c:pt idx="112">
                  <c:v>1.6666700000000001</c:v>
                </c:pt>
                <c:pt idx="113">
                  <c:v>1.6666700000000001</c:v>
                </c:pt>
                <c:pt idx="114">
                  <c:v>1.6666700000000001</c:v>
                </c:pt>
                <c:pt idx="115">
                  <c:v>1.6666700000000001</c:v>
                </c:pt>
                <c:pt idx="116">
                  <c:v>1.6666700000000001</c:v>
                </c:pt>
                <c:pt idx="117">
                  <c:v>1.6666700000000001</c:v>
                </c:pt>
                <c:pt idx="118">
                  <c:v>1.6666700000000001</c:v>
                </c:pt>
                <c:pt idx="119">
                  <c:v>1.6666700000000001</c:v>
                </c:pt>
                <c:pt idx="120">
                  <c:v>1.6666700000000001</c:v>
                </c:pt>
                <c:pt idx="121">
                  <c:v>1.6666700000000001</c:v>
                </c:pt>
                <c:pt idx="122">
                  <c:v>1.6666700000000001</c:v>
                </c:pt>
                <c:pt idx="123">
                  <c:v>1.6666700000000001</c:v>
                </c:pt>
                <c:pt idx="124">
                  <c:v>1.6666700000000001</c:v>
                </c:pt>
                <c:pt idx="125">
                  <c:v>0.917431</c:v>
                </c:pt>
                <c:pt idx="126">
                  <c:v>0.90171299999999999</c:v>
                </c:pt>
                <c:pt idx="127">
                  <c:v>0.14615600000000001</c:v>
                </c:pt>
                <c:pt idx="128">
                  <c:v>0.14363699999999999</c:v>
                </c:pt>
                <c:pt idx="129">
                  <c:v>0.581395</c:v>
                </c:pt>
                <c:pt idx="130">
                  <c:v>0.681199</c:v>
                </c:pt>
                <c:pt idx="131">
                  <c:v>1.6666700000000001</c:v>
                </c:pt>
                <c:pt idx="132">
                  <c:v>0.86206899999999997</c:v>
                </c:pt>
                <c:pt idx="133">
                  <c:v>0.85616400000000004</c:v>
                </c:pt>
                <c:pt idx="134">
                  <c:v>0.61996300000000004</c:v>
                </c:pt>
                <c:pt idx="135">
                  <c:v>0.62617400000000001</c:v>
                </c:pt>
                <c:pt idx="136">
                  <c:v>0.54615000000000002</c:v>
                </c:pt>
                <c:pt idx="137">
                  <c:v>0.80971700000000002</c:v>
                </c:pt>
                <c:pt idx="138">
                  <c:v>0.93370699999999995</c:v>
                </c:pt>
                <c:pt idx="139">
                  <c:v>1.6666700000000001</c:v>
                </c:pt>
                <c:pt idx="140">
                  <c:v>0.77942299999999998</c:v>
                </c:pt>
                <c:pt idx="141">
                  <c:v>0.84033599999999997</c:v>
                </c:pt>
                <c:pt idx="142">
                  <c:v>0.70224699999999995</c:v>
                </c:pt>
                <c:pt idx="143">
                  <c:v>0.98912</c:v>
                </c:pt>
                <c:pt idx="144">
                  <c:v>1.0384199999999999</c:v>
                </c:pt>
                <c:pt idx="145">
                  <c:v>0.82987599999999995</c:v>
                </c:pt>
                <c:pt idx="146">
                  <c:v>0.96618400000000004</c:v>
                </c:pt>
                <c:pt idx="147">
                  <c:v>1.1990400000000001</c:v>
                </c:pt>
                <c:pt idx="148">
                  <c:v>0.96618400000000004</c:v>
                </c:pt>
                <c:pt idx="149">
                  <c:v>0.88105699999999998</c:v>
                </c:pt>
                <c:pt idx="150">
                  <c:v>0.88183400000000001</c:v>
                </c:pt>
                <c:pt idx="151">
                  <c:v>0.92165900000000001</c:v>
                </c:pt>
                <c:pt idx="152">
                  <c:v>0.88809899999999997</c:v>
                </c:pt>
                <c:pt idx="153">
                  <c:v>0.92081000000000002</c:v>
                </c:pt>
                <c:pt idx="154">
                  <c:v>0.37257800000000002</c:v>
                </c:pt>
                <c:pt idx="155">
                  <c:v>1.6447400000000001</c:v>
                </c:pt>
                <c:pt idx="156">
                  <c:v>1.6666700000000001</c:v>
                </c:pt>
                <c:pt idx="157">
                  <c:v>1.6666700000000001</c:v>
                </c:pt>
                <c:pt idx="158">
                  <c:v>0.92336099999999999</c:v>
                </c:pt>
                <c:pt idx="159">
                  <c:v>0.61162099999999997</c:v>
                </c:pt>
                <c:pt idx="160">
                  <c:v>1.6666700000000001</c:v>
                </c:pt>
                <c:pt idx="161">
                  <c:v>1.6666700000000001</c:v>
                </c:pt>
                <c:pt idx="162">
                  <c:v>1.6666700000000001</c:v>
                </c:pt>
                <c:pt idx="163">
                  <c:v>1.6666700000000001</c:v>
                </c:pt>
                <c:pt idx="164">
                  <c:v>1.6666700000000001</c:v>
                </c:pt>
                <c:pt idx="165">
                  <c:v>0.58004599999999995</c:v>
                </c:pt>
                <c:pt idx="166">
                  <c:v>0.58788899999999999</c:v>
                </c:pt>
                <c:pt idx="167">
                  <c:v>0.72202200000000005</c:v>
                </c:pt>
                <c:pt idx="168">
                  <c:v>1.6666700000000001</c:v>
                </c:pt>
                <c:pt idx="169">
                  <c:v>0.62617400000000001</c:v>
                </c:pt>
                <c:pt idx="170">
                  <c:v>0.61919500000000005</c:v>
                </c:pt>
                <c:pt idx="171">
                  <c:v>0.62656599999999996</c:v>
                </c:pt>
                <c:pt idx="172">
                  <c:v>1.6666700000000001</c:v>
                </c:pt>
                <c:pt idx="173">
                  <c:v>1.3369</c:v>
                </c:pt>
                <c:pt idx="174">
                  <c:v>1.0846</c:v>
                </c:pt>
                <c:pt idx="175">
                  <c:v>0.29188599999999998</c:v>
                </c:pt>
                <c:pt idx="176">
                  <c:v>0.88731099999999996</c:v>
                </c:pt>
                <c:pt idx="177">
                  <c:v>0.78369900000000003</c:v>
                </c:pt>
                <c:pt idx="178">
                  <c:v>0.52219300000000002</c:v>
                </c:pt>
                <c:pt idx="179">
                  <c:v>0.74404800000000004</c:v>
                </c:pt>
                <c:pt idx="180">
                  <c:v>0.58823499999999995</c:v>
                </c:pt>
                <c:pt idx="181">
                  <c:v>0.55803599999999998</c:v>
                </c:pt>
                <c:pt idx="182">
                  <c:v>0.53504499999999999</c:v>
                </c:pt>
                <c:pt idx="183">
                  <c:v>0.56022400000000006</c:v>
                </c:pt>
                <c:pt idx="184">
                  <c:v>0.52219300000000002</c:v>
                </c:pt>
                <c:pt idx="185">
                  <c:v>0.42158499999999999</c:v>
                </c:pt>
                <c:pt idx="186">
                  <c:v>0.52273899999999995</c:v>
                </c:pt>
                <c:pt idx="187">
                  <c:v>0.61728400000000005</c:v>
                </c:pt>
                <c:pt idx="188">
                  <c:v>0.55126799999999998</c:v>
                </c:pt>
                <c:pt idx="189">
                  <c:v>0.55710300000000001</c:v>
                </c:pt>
                <c:pt idx="190">
                  <c:v>0.44843</c:v>
                </c:pt>
                <c:pt idx="191">
                  <c:v>0.52493400000000001</c:v>
                </c:pt>
                <c:pt idx="192">
                  <c:v>0.398565</c:v>
                </c:pt>
                <c:pt idx="193">
                  <c:v>0.48169600000000001</c:v>
                </c:pt>
                <c:pt idx="194">
                  <c:v>0.41911100000000001</c:v>
                </c:pt>
                <c:pt idx="195">
                  <c:v>0.46317700000000001</c:v>
                </c:pt>
                <c:pt idx="196">
                  <c:v>0.48169600000000001</c:v>
                </c:pt>
                <c:pt idx="197">
                  <c:v>0.41017199999999998</c:v>
                </c:pt>
                <c:pt idx="198">
                  <c:v>0.558971</c:v>
                </c:pt>
                <c:pt idx="199">
                  <c:v>0.51975099999999996</c:v>
                </c:pt>
                <c:pt idx="200">
                  <c:v>0.52798299999999998</c:v>
                </c:pt>
                <c:pt idx="201">
                  <c:v>0.44984299999999999</c:v>
                </c:pt>
                <c:pt idx="202">
                  <c:v>0.53361800000000004</c:v>
                </c:pt>
                <c:pt idx="203">
                  <c:v>0.56022400000000006</c:v>
                </c:pt>
                <c:pt idx="204">
                  <c:v>0.56148200000000004</c:v>
                </c:pt>
                <c:pt idx="205">
                  <c:v>0.36523</c:v>
                </c:pt>
                <c:pt idx="206">
                  <c:v>0.447828</c:v>
                </c:pt>
                <c:pt idx="207">
                  <c:v>0.49212600000000001</c:v>
                </c:pt>
                <c:pt idx="208">
                  <c:v>0.51948099999999997</c:v>
                </c:pt>
                <c:pt idx="209">
                  <c:v>0.63051699999999999</c:v>
                </c:pt>
                <c:pt idx="210">
                  <c:v>0.495786</c:v>
                </c:pt>
                <c:pt idx="211">
                  <c:v>0.51733099999999999</c:v>
                </c:pt>
                <c:pt idx="212">
                  <c:v>0.67385399999999995</c:v>
                </c:pt>
                <c:pt idx="213">
                  <c:v>0.49800800000000001</c:v>
                </c:pt>
                <c:pt idx="214">
                  <c:v>0.40355099999999999</c:v>
                </c:pt>
                <c:pt idx="215">
                  <c:v>0.331345</c:v>
                </c:pt>
                <c:pt idx="216">
                  <c:v>0.51020399999999999</c:v>
                </c:pt>
                <c:pt idx="217">
                  <c:v>0.58685399999999999</c:v>
                </c:pt>
                <c:pt idx="218">
                  <c:v>0.37160900000000002</c:v>
                </c:pt>
                <c:pt idx="219">
                  <c:v>0.58241100000000001</c:v>
                </c:pt>
                <c:pt idx="220">
                  <c:v>0.67430900000000005</c:v>
                </c:pt>
                <c:pt idx="221">
                  <c:v>0.50100199999999995</c:v>
                </c:pt>
                <c:pt idx="222">
                  <c:v>0.39215699999999998</c:v>
                </c:pt>
                <c:pt idx="223">
                  <c:v>0.48638100000000001</c:v>
                </c:pt>
                <c:pt idx="224">
                  <c:v>0.52493400000000001</c:v>
                </c:pt>
                <c:pt idx="225">
                  <c:v>0.38580199999999998</c:v>
                </c:pt>
                <c:pt idx="226">
                  <c:v>0.51867200000000002</c:v>
                </c:pt>
                <c:pt idx="227">
                  <c:v>0.66401100000000002</c:v>
                </c:pt>
                <c:pt idx="228">
                  <c:v>0.58685399999999999</c:v>
                </c:pt>
                <c:pt idx="229">
                  <c:v>0.49975000000000003</c:v>
                </c:pt>
                <c:pt idx="230">
                  <c:v>0.48590899999999998</c:v>
                </c:pt>
                <c:pt idx="231">
                  <c:v>0.56242999999999999</c:v>
                </c:pt>
                <c:pt idx="232">
                  <c:v>0.42607600000000001</c:v>
                </c:pt>
                <c:pt idx="233">
                  <c:v>0.63012000000000001</c:v>
                </c:pt>
                <c:pt idx="234">
                  <c:v>0.53248099999999998</c:v>
                </c:pt>
                <c:pt idx="235">
                  <c:v>0.54884699999999997</c:v>
                </c:pt>
                <c:pt idx="236">
                  <c:v>0.404858</c:v>
                </c:pt>
                <c:pt idx="237">
                  <c:v>0.49091800000000002</c:v>
                </c:pt>
                <c:pt idx="238">
                  <c:v>0.52826200000000001</c:v>
                </c:pt>
                <c:pt idx="239">
                  <c:v>0.54141899999999998</c:v>
                </c:pt>
                <c:pt idx="240">
                  <c:v>0.62972300000000003</c:v>
                </c:pt>
                <c:pt idx="241">
                  <c:v>0.42390800000000001</c:v>
                </c:pt>
                <c:pt idx="242">
                  <c:v>0.54734499999999997</c:v>
                </c:pt>
                <c:pt idx="243">
                  <c:v>0.65659900000000004</c:v>
                </c:pt>
                <c:pt idx="244">
                  <c:v>0.71582000000000001</c:v>
                </c:pt>
                <c:pt idx="245">
                  <c:v>0.431593</c:v>
                </c:pt>
                <c:pt idx="246">
                  <c:v>0.53734599999999999</c:v>
                </c:pt>
                <c:pt idx="247">
                  <c:v>0.57175500000000001</c:v>
                </c:pt>
                <c:pt idx="248">
                  <c:v>0.48638100000000001</c:v>
                </c:pt>
                <c:pt idx="249">
                  <c:v>0.37693199999999999</c:v>
                </c:pt>
                <c:pt idx="250">
                  <c:v>0.46794599999999997</c:v>
                </c:pt>
                <c:pt idx="251">
                  <c:v>0.79936099999999999</c:v>
                </c:pt>
                <c:pt idx="252">
                  <c:v>0.48780499999999999</c:v>
                </c:pt>
                <c:pt idx="253">
                  <c:v>0.51679600000000003</c:v>
                </c:pt>
                <c:pt idx="254">
                  <c:v>0.43029299999999998</c:v>
                </c:pt>
                <c:pt idx="255">
                  <c:v>0.429369</c:v>
                </c:pt>
                <c:pt idx="256">
                  <c:v>0.52410900000000005</c:v>
                </c:pt>
                <c:pt idx="257">
                  <c:v>0.77459299999999998</c:v>
                </c:pt>
                <c:pt idx="258">
                  <c:v>0.59701499999999996</c:v>
                </c:pt>
                <c:pt idx="259">
                  <c:v>0.408163</c:v>
                </c:pt>
                <c:pt idx="260">
                  <c:v>0.61236999999999997</c:v>
                </c:pt>
                <c:pt idx="261">
                  <c:v>0.82644600000000001</c:v>
                </c:pt>
                <c:pt idx="262">
                  <c:v>0.56148200000000004</c:v>
                </c:pt>
                <c:pt idx="263">
                  <c:v>0.533049</c:v>
                </c:pt>
                <c:pt idx="264">
                  <c:v>0.50709899999999997</c:v>
                </c:pt>
                <c:pt idx="265">
                  <c:v>0.67521900000000001</c:v>
                </c:pt>
                <c:pt idx="266">
                  <c:v>0.42319099999999998</c:v>
                </c:pt>
                <c:pt idx="267">
                  <c:v>0.46274900000000002</c:v>
                </c:pt>
                <c:pt idx="268">
                  <c:v>0.48449599999999998</c:v>
                </c:pt>
                <c:pt idx="269">
                  <c:v>0.55066099999999996</c:v>
                </c:pt>
                <c:pt idx="270">
                  <c:v>0.57012499999999999</c:v>
                </c:pt>
                <c:pt idx="271">
                  <c:v>0.69979000000000002</c:v>
                </c:pt>
                <c:pt idx="272">
                  <c:v>0.407997</c:v>
                </c:pt>
                <c:pt idx="273">
                  <c:v>0.57372299999999998</c:v>
                </c:pt>
                <c:pt idx="274">
                  <c:v>0.53792399999999996</c:v>
                </c:pt>
                <c:pt idx="275">
                  <c:v>0.37327399999999999</c:v>
                </c:pt>
                <c:pt idx="276">
                  <c:v>0.45934799999999998</c:v>
                </c:pt>
                <c:pt idx="277">
                  <c:v>0.49019600000000002</c:v>
                </c:pt>
                <c:pt idx="278">
                  <c:v>0.56497200000000003</c:v>
                </c:pt>
                <c:pt idx="279">
                  <c:v>0.51466800000000001</c:v>
                </c:pt>
                <c:pt idx="280">
                  <c:v>0.557724</c:v>
                </c:pt>
                <c:pt idx="281">
                  <c:v>0.41911100000000001</c:v>
                </c:pt>
                <c:pt idx="282">
                  <c:v>0.56401599999999996</c:v>
                </c:pt>
                <c:pt idx="283">
                  <c:v>0.49825599999999998</c:v>
                </c:pt>
                <c:pt idx="284">
                  <c:v>0.46232099999999998</c:v>
                </c:pt>
                <c:pt idx="285">
                  <c:v>0.335121</c:v>
                </c:pt>
                <c:pt idx="286">
                  <c:v>0.499002</c:v>
                </c:pt>
                <c:pt idx="287">
                  <c:v>0.60790299999999997</c:v>
                </c:pt>
                <c:pt idx="288">
                  <c:v>0.530223</c:v>
                </c:pt>
                <c:pt idx="289">
                  <c:v>0.54975300000000005</c:v>
                </c:pt>
                <c:pt idx="290">
                  <c:v>0.479157</c:v>
                </c:pt>
                <c:pt idx="291">
                  <c:v>0.51921099999999998</c:v>
                </c:pt>
                <c:pt idx="292">
                  <c:v>0.55401699999999998</c:v>
                </c:pt>
                <c:pt idx="293">
                  <c:v>0.56179800000000002</c:v>
                </c:pt>
                <c:pt idx="294">
                  <c:v>0.70771399999999995</c:v>
                </c:pt>
                <c:pt idx="295">
                  <c:v>0.55248600000000003</c:v>
                </c:pt>
                <c:pt idx="296">
                  <c:v>0.48756699999999997</c:v>
                </c:pt>
                <c:pt idx="297">
                  <c:v>0.39983999999999997</c:v>
                </c:pt>
                <c:pt idx="298">
                  <c:v>0.57537400000000005</c:v>
                </c:pt>
                <c:pt idx="299">
                  <c:v>0.74294199999999999</c:v>
                </c:pt>
                <c:pt idx="300">
                  <c:v>0.54674699999999998</c:v>
                </c:pt>
                <c:pt idx="301">
                  <c:v>0.55279199999999995</c:v>
                </c:pt>
                <c:pt idx="302">
                  <c:v>0.49652400000000002</c:v>
                </c:pt>
                <c:pt idx="303">
                  <c:v>0.50838799999999995</c:v>
                </c:pt>
                <c:pt idx="304">
                  <c:v>0.55991000000000002</c:v>
                </c:pt>
                <c:pt idx="305">
                  <c:v>0.60423000000000004</c:v>
                </c:pt>
                <c:pt idx="306">
                  <c:v>0.52246599999999999</c:v>
                </c:pt>
                <c:pt idx="307">
                  <c:v>0.54436600000000002</c:v>
                </c:pt>
                <c:pt idx="308">
                  <c:v>0.33568300000000001</c:v>
                </c:pt>
                <c:pt idx="309">
                  <c:v>0.39729799999999998</c:v>
                </c:pt>
                <c:pt idx="310">
                  <c:v>0.51493299999999997</c:v>
                </c:pt>
                <c:pt idx="311">
                  <c:v>0.49975000000000003</c:v>
                </c:pt>
                <c:pt idx="312">
                  <c:v>0.521648</c:v>
                </c:pt>
                <c:pt idx="313">
                  <c:v>0.498753</c:v>
                </c:pt>
                <c:pt idx="314">
                  <c:v>0.55371000000000004</c:v>
                </c:pt>
                <c:pt idx="315">
                  <c:v>0.58105799999999996</c:v>
                </c:pt>
                <c:pt idx="316">
                  <c:v>0.43573000000000001</c:v>
                </c:pt>
                <c:pt idx="317">
                  <c:v>0.64061500000000005</c:v>
                </c:pt>
                <c:pt idx="318">
                  <c:v>0.32594499999999998</c:v>
                </c:pt>
                <c:pt idx="319">
                  <c:v>0.53676900000000005</c:v>
                </c:pt>
                <c:pt idx="320">
                  <c:v>0.66800300000000001</c:v>
                </c:pt>
                <c:pt idx="321">
                  <c:v>0.57937399999999994</c:v>
                </c:pt>
                <c:pt idx="322">
                  <c:v>0.70077100000000003</c:v>
                </c:pt>
                <c:pt idx="323">
                  <c:v>0.46403699999999998</c:v>
                </c:pt>
                <c:pt idx="324">
                  <c:v>0.63051699999999999</c:v>
                </c:pt>
                <c:pt idx="325">
                  <c:v>0.44843</c:v>
                </c:pt>
                <c:pt idx="326">
                  <c:v>0.44984299999999999</c:v>
                </c:pt>
                <c:pt idx="327">
                  <c:v>0.66755699999999996</c:v>
                </c:pt>
                <c:pt idx="328">
                  <c:v>0.398565</c:v>
                </c:pt>
                <c:pt idx="329">
                  <c:v>0.53390300000000002</c:v>
                </c:pt>
                <c:pt idx="330">
                  <c:v>0.564334</c:v>
                </c:pt>
                <c:pt idx="331">
                  <c:v>0.52854100000000004</c:v>
                </c:pt>
                <c:pt idx="332">
                  <c:v>0.56053799999999998</c:v>
                </c:pt>
                <c:pt idx="333">
                  <c:v>0.38819900000000002</c:v>
                </c:pt>
                <c:pt idx="334">
                  <c:v>0.68823100000000004</c:v>
                </c:pt>
                <c:pt idx="335">
                  <c:v>0.55463099999999999</c:v>
                </c:pt>
                <c:pt idx="336">
                  <c:v>0.39666800000000002</c:v>
                </c:pt>
                <c:pt idx="337">
                  <c:v>0.38669799999999999</c:v>
                </c:pt>
                <c:pt idx="338">
                  <c:v>0.49652400000000002</c:v>
                </c:pt>
                <c:pt idx="339">
                  <c:v>0.41597299999999998</c:v>
                </c:pt>
                <c:pt idx="340">
                  <c:v>0.60241</c:v>
                </c:pt>
                <c:pt idx="341">
                  <c:v>0.35676099999999999</c:v>
                </c:pt>
                <c:pt idx="342">
                  <c:v>0.41288200000000003</c:v>
                </c:pt>
                <c:pt idx="343">
                  <c:v>0.534188</c:v>
                </c:pt>
                <c:pt idx="344">
                  <c:v>0.64350099999999999</c:v>
                </c:pt>
                <c:pt idx="345">
                  <c:v>0.69637899999999997</c:v>
                </c:pt>
                <c:pt idx="346">
                  <c:v>0.50100199999999995</c:v>
                </c:pt>
                <c:pt idx="347">
                  <c:v>0.91157699999999997</c:v>
                </c:pt>
                <c:pt idx="348">
                  <c:v>0.963391</c:v>
                </c:pt>
                <c:pt idx="349">
                  <c:v>0.90334199999999998</c:v>
                </c:pt>
                <c:pt idx="350">
                  <c:v>0.87336199999999997</c:v>
                </c:pt>
                <c:pt idx="351">
                  <c:v>0.85470100000000004</c:v>
                </c:pt>
                <c:pt idx="352">
                  <c:v>0.932836</c:v>
                </c:pt>
                <c:pt idx="353">
                  <c:v>0.87873500000000004</c:v>
                </c:pt>
                <c:pt idx="354">
                  <c:v>0.90252699999999997</c:v>
                </c:pt>
                <c:pt idx="355">
                  <c:v>0.91074699999999997</c:v>
                </c:pt>
                <c:pt idx="356">
                  <c:v>0.89365499999999998</c:v>
                </c:pt>
                <c:pt idx="357">
                  <c:v>0.87183999999999995</c:v>
                </c:pt>
                <c:pt idx="358">
                  <c:v>0.899281</c:v>
                </c:pt>
                <c:pt idx="359">
                  <c:v>0.86655099999999996</c:v>
                </c:pt>
                <c:pt idx="360">
                  <c:v>0.909918</c:v>
                </c:pt>
                <c:pt idx="361">
                  <c:v>0.92421399999999998</c:v>
                </c:pt>
                <c:pt idx="362">
                  <c:v>0.87260000000000004</c:v>
                </c:pt>
                <c:pt idx="363">
                  <c:v>0.83125499999999997</c:v>
                </c:pt>
                <c:pt idx="364">
                  <c:v>0.96711800000000003</c:v>
                </c:pt>
                <c:pt idx="365">
                  <c:v>0.88809899999999997</c:v>
                </c:pt>
                <c:pt idx="366">
                  <c:v>0.86730300000000005</c:v>
                </c:pt>
                <c:pt idx="367">
                  <c:v>0.85836900000000005</c:v>
                </c:pt>
                <c:pt idx="368">
                  <c:v>0.87489099999999997</c:v>
                </c:pt>
                <c:pt idx="369">
                  <c:v>0.91575099999999998</c:v>
                </c:pt>
                <c:pt idx="370">
                  <c:v>0.92592600000000003</c:v>
                </c:pt>
                <c:pt idx="371">
                  <c:v>0.85324199999999994</c:v>
                </c:pt>
                <c:pt idx="372">
                  <c:v>0.87796300000000005</c:v>
                </c:pt>
                <c:pt idx="373">
                  <c:v>0.87950700000000004</c:v>
                </c:pt>
                <c:pt idx="374">
                  <c:v>0.77760499999999999</c:v>
                </c:pt>
                <c:pt idx="375">
                  <c:v>0.93196599999999996</c:v>
                </c:pt>
                <c:pt idx="376">
                  <c:v>0.84745800000000004</c:v>
                </c:pt>
                <c:pt idx="377">
                  <c:v>0.88183400000000001</c:v>
                </c:pt>
                <c:pt idx="378">
                  <c:v>0.93720700000000001</c:v>
                </c:pt>
                <c:pt idx="379">
                  <c:v>0.83822300000000005</c:v>
                </c:pt>
                <c:pt idx="380">
                  <c:v>0.88888900000000004</c:v>
                </c:pt>
                <c:pt idx="381">
                  <c:v>0.88183400000000001</c:v>
                </c:pt>
                <c:pt idx="382">
                  <c:v>0.80580200000000002</c:v>
                </c:pt>
                <c:pt idx="383">
                  <c:v>0.85178900000000002</c:v>
                </c:pt>
                <c:pt idx="384">
                  <c:v>0.86505200000000004</c:v>
                </c:pt>
                <c:pt idx="385">
                  <c:v>0.85033999999999998</c:v>
                </c:pt>
                <c:pt idx="386">
                  <c:v>0.81900099999999998</c:v>
                </c:pt>
                <c:pt idx="387">
                  <c:v>0.99107999999999996</c:v>
                </c:pt>
                <c:pt idx="388">
                  <c:v>0.54054100000000005</c:v>
                </c:pt>
                <c:pt idx="389">
                  <c:v>0.57273799999999997</c:v>
                </c:pt>
                <c:pt idx="390">
                  <c:v>0.69252100000000005</c:v>
                </c:pt>
                <c:pt idx="391">
                  <c:v>0.72254300000000005</c:v>
                </c:pt>
                <c:pt idx="392">
                  <c:v>0.58582299999999998</c:v>
                </c:pt>
                <c:pt idx="393">
                  <c:v>0.90008999999999995</c:v>
                </c:pt>
                <c:pt idx="394">
                  <c:v>0.69348100000000001</c:v>
                </c:pt>
                <c:pt idx="395">
                  <c:v>0.62853599999999998</c:v>
                </c:pt>
                <c:pt idx="396">
                  <c:v>0.65963099999999997</c:v>
                </c:pt>
                <c:pt idx="397">
                  <c:v>0.67385399999999995</c:v>
                </c:pt>
                <c:pt idx="398">
                  <c:v>0.59808600000000001</c:v>
                </c:pt>
                <c:pt idx="399">
                  <c:v>0.62422</c:v>
                </c:pt>
                <c:pt idx="400">
                  <c:v>0.63211099999999998</c:v>
                </c:pt>
                <c:pt idx="401">
                  <c:v>0.53821300000000005</c:v>
                </c:pt>
                <c:pt idx="402">
                  <c:v>0.52631600000000001</c:v>
                </c:pt>
                <c:pt idx="403">
                  <c:v>0.61842900000000001</c:v>
                </c:pt>
                <c:pt idx="404">
                  <c:v>0.49504999999999999</c:v>
                </c:pt>
                <c:pt idx="405">
                  <c:v>0.88968000000000003</c:v>
                </c:pt>
                <c:pt idx="406">
                  <c:v>0.51546400000000003</c:v>
                </c:pt>
                <c:pt idx="407">
                  <c:v>0.47415800000000002</c:v>
                </c:pt>
                <c:pt idx="408">
                  <c:v>0.53734599999999999</c:v>
                </c:pt>
                <c:pt idx="409">
                  <c:v>0.593472</c:v>
                </c:pt>
                <c:pt idx="410">
                  <c:v>0.44033499999999998</c:v>
                </c:pt>
                <c:pt idx="411">
                  <c:v>0.54259400000000002</c:v>
                </c:pt>
                <c:pt idx="412">
                  <c:v>0.63012000000000001</c:v>
                </c:pt>
                <c:pt idx="413">
                  <c:v>0.50942399999999999</c:v>
                </c:pt>
                <c:pt idx="414">
                  <c:v>0.44843</c:v>
                </c:pt>
                <c:pt idx="415">
                  <c:v>0.54200499999999996</c:v>
                </c:pt>
                <c:pt idx="416">
                  <c:v>0.59737200000000001</c:v>
                </c:pt>
                <c:pt idx="417">
                  <c:v>0.452899</c:v>
                </c:pt>
                <c:pt idx="418">
                  <c:v>0.59417699999999996</c:v>
                </c:pt>
                <c:pt idx="419">
                  <c:v>0.54615000000000002</c:v>
                </c:pt>
                <c:pt idx="420">
                  <c:v>0.51493299999999997</c:v>
                </c:pt>
                <c:pt idx="421">
                  <c:v>0.51894099999999999</c:v>
                </c:pt>
                <c:pt idx="422">
                  <c:v>0.44702700000000001</c:v>
                </c:pt>
                <c:pt idx="423">
                  <c:v>0.569801</c:v>
                </c:pt>
                <c:pt idx="424">
                  <c:v>0.480769</c:v>
                </c:pt>
                <c:pt idx="425">
                  <c:v>0.57836900000000002</c:v>
                </c:pt>
                <c:pt idx="426">
                  <c:v>0.67476400000000003</c:v>
                </c:pt>
                <c:pt idx="427">
                  <c:v>0.50226000000000004</c:v>
                </c:pt>
                <c:pt idx="428">
                  <c:v>0.567859</c:v>
                </c:pt>
                <c:pt idx="429">
                  <c:v>0.50403200000000004</c:v>
                </c:pt>
                <c:pt idx="430">
                  <c:v>0.50050099999999997</c:v>
                </c:pt>
                <c:pt idx="431">
                  <c:v>0.47505900000000001</c:v>
                </c:pt>
                <c:pt idx="432">
                  <c:v>0.36818899999999999</c:v>
                </c:pt>
                <c:pt idx="433">
                  <c:v>0.47619</c:v>
                </c:pt>
                <c:pt idx="434">
                  <c:v>0.47393400000000002</c:v>
                </c:pt>
                <c:pt idx="435">
                  <c:v>0.47938599999999998</c:v>
                </c:pt>
                <c:pt idx="436">
                  <c:v>0.48496600000000001</c:v>
                </c:pt>
                <c:pt idx="437">
                  <c:v>0.499251</c:v>
                </c:pt>
                <c:pt idx="438">
                  <c:v>0.43233899999999997</c:v>
                </c:pt>
                <c:pt idx="439">
                  <c:v>0.479157</c:v>
                </c:pt>
                <c:pt idx="440">
                  <c:v>0.40338800000000002</c:v>
                </c:pt>
                <c:pt idx="441">
                  <c:v>0.57045100000000004</c:v>
                </c:pt>
                <c:pt idx="442">
                  <c:v>0.52854100000000004</c:v>
                </c:pt>
                <c:pt idx="443">
                  <c:v>0.39793099999999998</c:v>
                </c:pt>
                <c:pt idx="444">
                  <c:v>0.639795</c:v>
                </c:pt>
                <c:pt idx="445">
                  <c:v>0.43233899999999997</c:v>
                </c:pt>
                <c:pt idx="446">
                  <c:v>0.58513800000000005</c:v>
                </c:pt>
                <c:pt idx="447">
                  <c:v>0.48007699999999998</c:v>
                </c:pt>
                <c:pt idx="448">
                  <c:v>0.488043</c:v>
                </c:pt>
                <c:pt idx="449">
                  <c:v>0.58685399999999999</c:v>
                </c:pt>
                <c:pt idx="450">
                  <c:v>0.34554299999999999</c:v>
                </c:pt>
                <c:pt idx="451">
                  <c:v>0.403063</c:v>
                </c:pt>
                <c:pt idx="452">
                  <c:v>0.53475899999999998</c:v>
                </c:pt>
                <c:pt idx="453">
                  <c:v>0.34952800000000001</c:v>
                </c:pt>
                <c:pt idx="454">
                  <c:v>0.44863199999999998</c:v>
                </c:pt>
                <c:pt idx="455">
                  <c:v>0.49529499999999999</c:v>
                </c:pt>
                <c:pt idx="456">
                  <c:v>0.506073</c:v>
                </c:pt>
                <c:pt idx="457">
                  <c:v>0.47869800000000001</c:v>
                </c:pt>
                <c:pt idx="458">
                  <c:v>0.48661799999999999</c:v>
                </c:pt>
                <c:pt idx="459">
                  <c:v>0.47192099999999998</c:v>
                </c:pt>
                <c:pt idx="460">
                  <c:v>0.48402699999999999</c:v>
                </c:pt>
                <c:pt idx="461">
                  <c:v>0.43196499999999999</c:v>
                </c:pt>
                <c:pt idx="462">
                  <c:v>0.46168100000000001</c:v>
                </c:pt>
                <c:pt idx="463">
                  <c:v>0.43706299999999998</c:v>
                </c:pt>
                <c:pt idx="464">
                  <c:v>0.36179499999999998</c:v>
                </c:pt>
                <c:pt idx="465">
                  <c:v>0.43917400000000001</c:v>
                </c:pt>
                <c:pt idx="466">
                  <c:v>0.51786600000000005</c:v>
                </c:pt>
                <c:pt idx="467">
                  <c:v>0.54975300000000005</c:v>
                </c:pt>
                <c:pt idx="468">
                  <c:v>0.39292700000000003</c:v>
                </c:pt>
                <c:pt idx="469">
                  <c:v>0.34340700000000002</c:v>
                </c:pt>
                <c:pt idx="470">
                  <c:v>0.50428600000000001</c:v>
                </c:pt>
                <c:pt idx="471">
                  <c:v>0.48030699999999998</c:v>
                </c:pt>
                <c:pt idx="472">
                  <c:v>0.78864400000000001</c:v>
                </c:pt>
                <c:pt idx="473">
                  <c:v>0.95419799999999999</c:v>
                </c:pt>
                <c:pt idx="474">
                  <c:v>0.86206899999999997</c:v>
                </c:pt>
                <c:pt idx="475">
                  <c:v>0.79113900000000004</c:v>
                </c:pt>
                <c:pt idx="476">
                  <c:v>0.80385899999999999</c:v>
                </c:pt>
                <c:pt idx="477">
                  <c:v>0.78740200000000005</c:v>
                </c:pt>
                <c:pt idx="478">
                  <c:v>0.95969300000000002</c:v>
                </c:pt>
                <c:pt idx="479">
                  <c:v>0.95511000000000001</c:v>
                </c:pt>
                <c:pt idx="480">
                  <c:v>0.95602299999999996</c:v>
                </c:pt>
                <c:pt idx="481">
                  <c:v>0.95693799999999996</c:v>
                </c:pt>
                <c:pt idx="482">
                  <c:v>0.95693799999999996</c:v>
                </c:pt>
                <c:pt idx="483">
                  <c:v>0.95693799999999996</c:v>
                </c:pt>
                <c:pt idx="484">
                  <c:v>0.801925</c:v>
                </c:pt>
                <c:pt idx="485">
                  <c:v>0.79428100000000001</c:v>
                </c:pt>
                <c:pt idx="486">
                  <c:v>0.95602299999999996</c:v>
                </c:pt>
                <c:pt idx="487">
                  <c:v>0.69881199999999999</c:v>
                </c:pt>
                <c:pt idx="488">
                  <c:v>0.57970999999999995</c:v>
                </c:pt>
                <c:pt idx="489">
                  <c:v>0.51493299999999997</c:v>
                </c:pt>
                <c:pt idx="490">
                  <c:v>0.61919500000000005</c:v>
                </c:pt>
                <c:pt idx="491">
                  <c:v>0.68493199999999999</c:v>
                </c:pt>
                <c:pt idx="492">
                  <c:v>0.56116699999999997</c:v>
                </c:pt>
                <c:pt idx="493">
                  <c:v>0.73692000000000002</c:v>
                </c:pt>
                <c:pt idx="494">
                  <c:v>0.63411499999999998</c:v>
                </c:pt>
                <c:pt idx="495">
                  <c:v>0.69492699999999996</c:v>
                </c:pt>
                <c:pt idx="496">
                  <c:v>0.63451800000000003</c:v>
                </c:pt>
                <c:pt idx="497">
                  <c:v>0.447828</c:v>
                </c:pt>
                <c:pt idx="498">
                  <c:v>0.69783700000000004</c:v>
                </c:pt>
                <c:pt idx="499">
                  <c:v>0.61804700000000001</c:v>
                </c:pt>
                <c:pt idx="500">
                  <c:v>0.61804700000000001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[ipc.xlsx]gcc!$D$1</c:f>
              <c:strCache>
                <c:ptCount val="1"/>
                <c:pt idx="0">
                  <c:v>Difference</c:v>
                </c:pt>
              </c:strCache>
            </c:strRef>
          </c:tx>
          <c:marker>
            <c:symbol val="none"/>
          </c:marker>
          <c:xVal>
            <c:numRef>
              <c:f>[ipc.xlsx]gcc!$A$2:$A$502</c:f>
              <c:numCache>
                <c:formatCode>0.E+00</c:formatCode>
                <c:ptCount val="501"/>
                <c:pt idx="0">
                  <c:v>0</c:v>
                </c:pt>
                <c:pt idx="1">
                  <c:v>2000</c:v>
                </c:pt>
                <c:pt idx="2">
                  <c:v>4000</c:v>
                </c:pt>
                <c:pt idx="3">
                  <c:v>6000</c:v>
                </c:pt>
                <c:pt idx="4">
                  <c:v>8000</c:v>
                </c:pt>
                <c:pt idx="5">
                  <c:v>10000</c:v>
                </c:pt>
                <c:pt idx="6">
                  <c:v>12000</c:v>
                </c:pt>
                <c:pt idx="7">
                  <c:v>14000</c:v>
                </c:pt>
                <c:pt idx="8">
                  <c:v>16000</c:v>
                </c:pt>
                <c:pt idx="9">
                  <c:v>18000</c:v>
                </c:pt>
                <c:pt idx="10">
                  <c:v>20000</c:v>
                </c:pt>
                <c:pt idx="11">
                  <c:v>22000</c:v>
                </c:pt>
                <c:pt idx="12">
                  <c:v>24000</c:v>
                </c:pt>
                <c:pt idx="13">
                  <c:v>26000</c:v>
                </c:pt>
                <c:pt idx="14">
                  <c:v>28000</c:v>
                </c:pt>
                <c:pt idx="15">
                  <c:v>30000</c:v>
                </c:pt>
                <c:pt idx="16">
                  <c:v>32000</c:v>
                </c:pt>
                <c:pt idx="17">
                  <c:v>34000</c:v>
                </c:pt>
                <c:pt idx="18">
                  <c:v>36000</c:v>
                </c:pt>
                <c:pt idx="19">
                  <c:v>38000</c:v>
                </c:pt>
                <c:pt idx="20">
                  <c:v>40000</c:v>
                </c:pt>
                <c:pt idx="21">
                  <c:v>42000</c:v>
                </c:pt>
                <c:pt idx="22">
                  <c:v>44000</c:v>
                </c:pt>
                <c:pt idx="23">
                  <c:v>46000</c:v>
                </c:pt>
                <c:pt idx="24">
                  <c:v>48000</c:v>
                </c:pt>
                <c:pt idx="25">
                  <c:v>50000</c:v>
                </c:pt>
                <c:pt idx="26">
                  <c:v>52000</c:v>
                </c:pt>
                <c:pt idx="27">
                  <c:v>54000</c:v>
                </c:pt>
                <c:pt idx="28">
                  <c:v>56000</c:v>
                </c:pt>
                <c:pt idx="29">
                  <c:v>58000</c:v>
                </c:pt>
                <c:pt idx="30">
                  <c:v>60000</c:v>
                </c:pt>
                <c:pt idx="31">
                  <c:v>62000</c:v>
                </c:pt>
                <c:pt idx="32">
                  <c:v>64000</c:v>
                </c:pt>
                <c:pt idx="33">
                  <c:v>66000</c:v>
                </c:pt>
                <c:pt idx="34">
                  <c:v>68000</c:v>
                </c:pt>
                <c:pt idx="35">
                  <c:v>70000</c:v>
                </c:pt>
                <c:pt idx="36">
                  <c:v>72000</c:v>
                </c:pt>
                <c:pt idx="37">
                  <c:v>74000</c:v>
                </c:pt>
                <c:pt idx="38">
                  <c:v>76000</c:v>
                </c:pt>
                <c:pt idx="39">
                  <c:v>78000</c:v>
                </c:pt>
                <c:pt idx="40">
                  <c:v>80000</c:v>
                </c:pt>
                <c:pt idx="41">
                  <c:v>82000</c:v>
                </c:pt>
                <c:pt idx="42">
                  <c:v>84000</c:v>
                </c:pt>
                <c:pt idx="43">
                  <c:v>86000</c:v>
                </c:pt>
                <c:pt idx="44">
                  <c:v>88000</c:v>
                </c:pt>
                <c:pt idx="45">
                  <c:v>90000</c:v>
                </c:pt>
                <c:pt idx="46">
                  <c:v>92000</c:v>
                </c:pt>
                <c:pt idx="47">
                  <c:v>94000</c:v>
                </c:pt>
                <c:pt idx="48">
                  <c:v>96000</c:v>
                </c:pt>
                <c:pt idx="49">
                  <c:v>98000</c:v>
                </c:pt>
                <c:pt idx="50">
                  <c:v>100000</c:v>
                </c:pt>
                <c:pt idx="51">
                  <c:v>102000</c:v>
                </c:pt>
                <c:pt idx="52">
                  <c:v>104000</c:v>
                </c:pt>
                <c:pt idx="53">
                  <c:v>106000</c:v>
                </c:pt>
                <c:pt idx="54">
                  <c:v>108000</c:v>
                </c:pt>
                <c:pt idx="55">
                  <c:v>110000</c:v>
                </c:pt>
                <c:pt idx="56">
                  <c:v>112000</c:v>
                </c:pt>
                <c:pt idx="57">
                  <c:v>114000</c:v>
                </c:pt>
                <c:pt idx="58">
                  <c:v>116000</c:v>
                </c:pt>
                <c:pt idx="59">
                  <c:v>118000</c:v>
                </c:pt>
                <c:pt idx="60">
                  <c:v>120000</c:v>
                </c:pt>
                <c:pt idx="61">
                  <c:v>122000</c:v>
                </c:pt>
                <c:pt idx="62">
                  <c:v>124000</c:v>
                </c:pt>
                <c:pt idx="63">
                  <c:v>126000</c:v>
                </c:pt>
                <c:pt idx="64">
                  <c:v>128000</c:v>
                </c:pt>
                <c:pt idx="65">
                  <c:v>130000</c:v>
                </c:pt>
                <c:pt idx="66">
                  <c:v>132000</c:v>
                </c:pt>
                <c:pt idx="67">
                  <c:v>134000</c:v>
                </c:pt>
                <c:pt idx="68">
                  <c:v>136000</c:v>
                </c:pt>
                <c:pt idx="69">
                  <c:v>138000</c:v>
                </c:pt>
                <c:pt idx="70">
                  <c:v>140000</c:v>
                </c:pt>
                <c:pt idx="71">
                  <c:v>142000</c:v>
                </c:pt>
                <c:pt idx="72">
                  <c:v>144000</c:v>
                </c:pt>
                <c:pt idx="73">
                  <c:v>146000</c:v>
                </c:pt>
                <c:pt idx="74">
                  <c:v>148000</c:v>
                </c:pt>
                <c:pt idx="75">
                  <c:v>150000</c:v>
                </c:pt>
                <c:pt idx="76">
                  <c:v>152000</c:v>
                </c:pt>
                <c:pt idx="77">
                  <c:v>154000</c:v>
                </c:pt>
                <c:pt idx="78">
                  <c:v>156000</c:v>
                </c:pt>
                <c:pt idx="79">
                  <c:v>158000</c:v>
                </c:pt>
                <c:pt idx="80">
                  <c:v>160000</c:v>
                </c:pt>
                <c:pt idx="81">
                  <c:v>162000</c:v>
                </c:pt>
                <c:pt idx="82">
                  <c:v>164000</c:v>
                </c:pt>
                <c:pt idx="83">
                  <c:v>166000</c:v>
                </c:pt>
                <c:pt idx="84">
                  <c:v>168000</c:v>
                </c:pt>
                <c:pt idx="85">
                  <c:v>170000</c:v>
                </c:pt>
                <c:pt idx="86">
                  <c:v>172000</c:v>
                </c:pt>
                <c:pt idx="87">
                  <c:v>174000</c:v>
                </c:pt>
                <c:pt idx="88">
                  <c:v>176000</c:v>
                </c:pt>
                <c:pt idx="89">
                  <c:v>178000</c:v>
                </c:pt>
                <c:pt idx="90">
                  <c:v>180000</c:v>
                </c:pt>
                <c:pt idx="91">
                  <c:v>182000</c:v>
                </c:pt>
                <c:pt idx="92">
                  <c:v>184000</c:v>
                </c:pt>
                <c:pt idx="93">
                  <c:v>186000</c:v>
                </c:pt>
                <c:pt idx="94">
                  <c:v>188000</c:v>
                </c:pt>
                <c:pt idx="95">
                  <c:v>190000</c:v>
                </c:pt>
                <c:pt idx="96">
                  <c:v>192000</c:v>
                </c:pt>
                <c:pt idx="97">
                  <c:v>194000</c:v>
                </c:pt>
                <c:pt idx="98">
                  <c:v>196000</c:v>
                </c:pt>
                <c:pt idx="99">
                  <c:v>198000</c:v>
                </c:pt>
                <c:pt idx="100">
                  <c:v>200000</c:v>
                </c:pt>
                <c:pt idx="101">
                  <c:v>202000</c:v>
                </c:pt>
                <c:pt idx="102">
                  <c:v>204000</c:v>
                </c:pt>
                <c:pt idx="103">
                  <c:v>206000</c:v>
                </c:pt>
                <c:pt idx="104">
                  <c:v>208000</c:v>
                </c:pt>
                <c:pt idx="105">
                  <c:v>210000</c:v>
                </c:pt>
                <c:pt idx="106">
                  <c:v>212000</c:v>
                </c:pt>
                <c:pt idx="107">
                  <c:v>214000</c:v>
                </c:pt>
                <c:pt idx="108">
                  <c:v>216000</c:v>
                </c:pt>
                <c:pt idx="109">
                  <c:v>218000</c:v>
                </c:pt>
                <c:pt idx="110">
                  <c:v>220000</c:v>
                </c:pt>
                <c:pt idx="111">
                  <c:v>222000</c:v>
                </c:pt>
                <c:pt idx="112">
                  <c:v>224000</c:v>
                </c:pt>
                <c:pt idx="113">
                  <c:v>226000</c:v>
                </c:pt>
                <c:pt idx="114">
                  <c:v>228000</c:v>
                </c:pt>
                <c:pt idx="115">
                  <c:v>230000</c:v>
                </c:pt>
                <c:pt idx="116">
                  <c:v>232000</c:v>
                </c:pt>
                <c:pt idx="117">
                  <c:v>234000</c:v>
                </c:pt>
                <c:pt idx="118">
                  <c:v>236000</c:v>
                </c:pt>
                <c:pt idx="119">
                  <c:v>238000</c:v>
                </c:pt>
                <c:pt idx="120">
                  <c:v>240000</c:v>
                </c:pt>
                <c:pt idx="121">
                  <c:v>242000</c:v>
                </c:pt>
                <c:pt idx="122">
                  <c:v>244000</c:v>
                </c:pt>
                <c:pt idx="123">
                  <c:v>246000</c:v>
                </c:pt>
                <c:pt idx="124">
                  <c:v>248000</c:v>
                </c:pt>
                <c:pt idx="125">
                  <c:v>250000</c:v>
                </c:pt>
                <c:pt idx="126">
                  <c:v>252000</c:v>
                </c:pt>
                <c:pt idx="127">
                  <c:v>254000</c:v>
                </c:pt>
                <c:pt idx="128">
                  <c:v>256000</c:v>
                </c:pt>
                <c:pt idx="129">
                  <c:v>258000</c:v>
                </c:pt>
                <c:pt idx="130">
                  <c:v>260000</c:v>
                </c:pt>
                <c:pt idx="131">
                  <c:v>262000</c:v>
                </c:pt>
                <c:pt idx="132">
                  <c:v>264000</c:v>
                </c:pt>
                <c:pt idx="133">
                  <c:v>266000</c:v>
                </c:pt>
                <c:pt idx="134">
                  <c:v>268000</c:v>
                </c:pt>
                <c:pt idx="135">
                  <c:v>270000</c:v>
                </c:pt>
                <c:pt idx="136">
                  <c:v>272000</c:v>
                </c:pt>
                <c:pt idx="137">
                  <c:v>274000</c:v>
                </c:pt>
                <c:pt idx="138">
                  <c:v>276000</c:v>
                </c:pt>
                <c:pt idx="139">
                  <c:v>278000</c:v>
                </c:pt>
                <c:pt idx="140">
                  <c:v>280000</c:v>
                </c:pt>
                <c:pt idx="141">
                  <c:v>282000</c:v>
                </c:pt>
                <c:pt idx="142">
                  <c:v>284000</c:v>
                </c:pt>
                <c:pt idx="143">
                  <c:v>286000</c:v>
                </c:pt>
                <c:pt idx="144">
                  <c:v>288000</c:v>
                </c:pt>
                <c:pt idx="145">
                  <c:v>290000</c:v>
                </c:pt>
                <c:pt idx="146">
                  <c:v>292000</c:v>
                </c:pt>
                <c:pt idx="147">
                  <c:v>294000</c:v>
                </c:pt>
                <c:pt idx="148">
                  <c:v>296000</c:v>
                </c:pt>
                <c:pt idx="149">
                  <c:v>298000</c:v>
                </c:pt>
                <c:pt idx="150">
                  <c:v>300000</c:v>
                </c:pt>
                <c:pt idx="151">
                  <c:v>302000</c:v>
                </c:pt>
                <c:pt idx="152">
                  <c:v>304000</c:v>
                </c:pt>
                <c:pt idx="153">
                  <c:v>306000</c:v>
                </c:pt>
                <c:pt idx="154">
                  <c:v>308000</c:v>
                </c:pt>
                <c:pt idx="155">
                  <c:v>310000</c:v>
                </c:pt>
                <c:pt idx="156">
                  <c:v>312000</c:v>
                </c:pt>
                <c:pt idx="157">
                  <c:v>314000</c:v>
                </c:pt>
                <c:pt idx="158">
                  <c:v>316000</c:v>
                </c:pt>
                <c:pt idx="159">
                  <c:v>318000</c:v>
                </c:pt>
                <c:pt idx="160">
                  <c:v>320000</c:v>
                </c:pt>
                <c:pt idx="161">
                  <c:v>322000</c:v>
                </c:pt>
                <c:pt idx="162">
                  <c:v>324000</c:v>
                </c:pt>
                <c:pt idx="163">
                  <c:v>326000</c:v>
                </c:pt>
                <c:pt idx="164">
                  <c:v>328000</c:v>
                </c:pt>
                <c:pt idx="165">
                  <c:v>330000</c:v>
                </c:pt>
                <c:pt idx="166">
                  <c:v>332000</c:v>
                </c:pt>
                <c:pt idx="167">
                  <c:v>334000</c:v>
                </c:pt>
                <c:pt idx="168">
                  <c:v>336000</c:v>
                </c:pt>
                <c:pt idx="169">
                  <c:v>338000</c:v>
                </c:pt>
                <c:pt idx="170">
                  <c:v>340000</c:v>
                </c:pt>
                <c:pt idx="171">
                  <c:v>342000</c:v>
                </c:pt>
                <c:pt idx="172">
                  <c:v>344000</c:v>
                </c:pt>
                <c:pt idx="173">
                  <c:v>346000</c:v>
                </c:pt>
                <c:pt idx="174">
                  <c:v>348000</c:v>
                </c:pt>
                <c:pt idx="175">
                  <c:v>350000</c:v>
                </c:pt>
                <c:pt idx="176">
                  <c:v>352000</c:v>
                </c:pt>
                <c:pt idx="177">
                  <c:v>354000</c:v>
                </c:pt>
                <c:pt idx="178">
                  <c:v>356000</c:v>
                </c:pt>
                <c:pt idx="179">
                  <c:v>358000</c:v>
                </c:pt>
                <c:pt idx="180">
                  <c:v>360000</c:v>
                </c:pt>
                <c:pt idx="181">
                  <c:v>362000</c:v>
                </c:pt>
                <c:pt idx="182">
                  <c:v>364000</c:v>
                </c:pt>
                <c:pt idx="183">
                  <c:v>366000</c:v>
                </c:pt>
                <c:pt idx="184">
                  <c:v>368000</c:v>
                </c:pt>
                <c:pt idx="185">
                  <c:v>370000</c:v>
                </c:pt>
                <c:pt idx="186">
                  <c:v>372000</c:v>
                </c:pt>
                <c:pt idx="187">
                  <c:v>374000</c:v>
                </c:pt>
                <c:pt idx="188">
                  <c:v>376000</c:v>
                </c:pt>
                <c:pt idx="189">
                  <c:v>378000</c:v>
                </c:pt>
                <c:pt idx="190">
                  <c:v>380000</c:v>
                </c:pt>
                <c:pt idx="191">
                  <c:v>382000</c:v>
                </c:pt>
                <c:pt idx="192">
                  <c:v>384000</c:v>
                </c:pt>
                <c:pt idx="193">
                  <c:v>386000</c:v>
                </c:pt>
                <c:pt idx="194">
                  <c:v>388000</c:v>
                </c:pt>
                <c:pt idx="195">
                  <c:v>390000</c:v>
                </c:pt>
                <c:pt idx="196">
                  <c:v>392000</c:v>
                </c:pt>
                <c:pt idx="197">
                  <c:v>394000</c:v>
                </c:pt>
                <c:pt idx="198">
                  <c:v>396000</c:v>
                </c:pt>
                <c:pt idx="199">
                  <c:v>398000</c:v>
                </c:pt>
                <c:pt idx="200">
                  <c:v>400000</c:v>
                </c:pt>
                <c:pt idx="201">
                  <c:v>402000</c:v>
                </c:pt>
                <c:pt idx="202">
                  <c:v>404000</c:v>
                </c:pt>
                <c:pt idx="203">
                  <c:v>406000</c:v>
                </c:pt>
                <c:pt idx="204">
                  <c:v>408000</c:v>
                </c:pt>
                <c:pt idx="205">
                  <c:v>410000</c:v>
                </c:pt>
                <c:pt idx="206">
                  <c:v>412000</c:v>
                </c:pt>
                <c:pt idx="207">
                  <c:v>414000</c:v>
                </c:pt>
                <c:pt idx="208">
                  <c:v>416000</c:v>
                </c:pt>
                <c:pt idx="209">
                  <c:v>418000</c:v>
                </c:pt>
                <c:pt idx="210">
                  <c:v>420000</c:v>
                </c:pt>
                <c:pt idx="211">
                  <c:v>422000</c:v>
                </c:pt>
                <c:pt idx="212">
                  <c:v>424000</c:v>
                </c:pt>
                <c:pt idx="213">
                  <c:v>426000</c:v>
                </c:pt>
                <c:pt idx="214">
                  <c:v>428000</c:v>
                </c:pt>
                <c:pt idx="215">
                  <c:v>430000</c:v>
                </c:pt>
                <c:pt idx="216">
                  <c:v>432000</c:v>
                </c:pt>
                <c:pt idx="217">
                  <c:v>434000</c:v>
                </c:pt>
                <c:pt idx="218">
                  <c:v>436000</c:v>
                </c:pt>
                <c:pt idx="219">
                  <c:v>438000</c:v>
                </c:pt>
                <c:pt idx="220">
                  <c:v>440000</c:v>
                </c:pt>
                <c:pt idx="221">
                  <c:v>442000</c:v>
                </c:pt>
                <c:pt idx="222">
                  <c:v>444000</c:v>
                </c:pt>
                <c:pt idx="223">
                  <c:v>446000</c:v>
                </c:pt>
                <c:pt idx="224">
                  <c:v>448000</c:v>
                </c:pt>
                <c:pt idx="225">
                  <c:v>450000</c:v>
                </c:pt>
                <c:pt idx="226">
                  <c:v>452000</c:v>
                </c:pt>
                <c:pt idx="227">
                  <c:v>454000</c:v>
                </c:pt>
                <c:pt idx="228">
                  <c:v>456000</c:v>
                </c:pt>
                <c:pt idx="229">
                  <c:v>458000</c:v>
                </c:pt>
                <c:pt idx="230">
                  <c:v>460000</c:v>
                </c:pt>
                <c:pt idx="231">
                  <c:v>462000</c:v>
                </c:pt>
                <c:pt idx="232">
                  <c:v>464000</c:v>
                </c:pt>
                <c:pt idx="233">
                  <c:v>466000</c:v>
                </c:pt>
                <c:pt idx="234">
                  <c:v>468000</c:v>
                </c:pt>
                <c:pt idx="235">
                  <c:v>470000</c:v>
                </c:pt>
                <c:pt idx="236">
                  <c:v>472000</c:v>
                </c:pt>
                <c:pt idx="237">
                  <c:v>474000</c:v>
                </c:pt>
                <c:pt idx="238">
                  <c:v>476000</c:v>
                </c:pt>
                <c:pt idx="239">
                  <c:v>478000</c:v>
                </c:pt>
                <c:pt idx="240">
                  <c:v>480000</c:v>
                </c:pt>
                <c:pt idx="241">
                  <c:v>482000</c:v>
                </c:pt>
                <c:pt idx="242">
                  <c:v>484000</c:v>
                </c:pt>
                <c:pt idx="243">
                  <c:v>486000</c:v>
                </c:pt>
                <c:pt idx="244">
                  <c:v>488000</c:v>
                </c:pt>
                <c:pt idx="245">
                  <c:v>490000</c:v>
                </c:pt>
                <c:pt idx="246">
                  <c:v>492000</c:v>
                </c:pt>
                <c:pt idx="247">
                  <c:v>494000</c:v>
                </c:pt>
                <c:pt idx="248">
                  <c:v>496000</c:v>
                </c:pt>
                <c:pt idx="249">
                  <c:v>498000</c:v>
                </c:pt>
                <c:pt idx="250">
                  <c:v>500000</c:v>
                </c:pt>
                <c:pt idx="251">
                  <c:v>502000</c:v>
                </c:pt>
                <c:pt idx="252">
                  <c:v>504000</c:v>
                </c:pt>
                <c:pt idx="253">
                  <c:v>506000</c:v>
                </c:pt>
                <c:pt idx="254">
                  <c:v>508000</c:v>
                </c:pt>
                <c:pt idx="255">
                  <c:v>510000</c:v>
                </c:pt>
                <c:pt idx="256">
                  <c:v>512000</c:v>
                </c:pt>
                <c:pt idx="257">
                  <c:v>514000</c:v>
                </c:pt>
                <c:pt idx="258">
                  <c:v>516000</c:v>
                </c:pt>
                <c:pt idx="259">
                  <c:v>518000</c:v>
                </c:pt>
                <c:pt idx="260">
                  <c:v>520000</c:v>
                </c:pt>
                <c:pt idx="261">
                  <c:v>522000</c:v>
                </c:pt>
                <c:pt idx="262">
                  <c:v>524000</c:v>
                </c:pt>
                <c:pt idx="263">
                  <c:v>526000</c:v>
                </c:pt>
                <c:pt idx="264">
                  <c:v>528000</c:v>
                </c:pt>
                <c:pt idx="265">
                  <c:v>530000</c:v>
                </c:pt>
                <c:pt idx="266">
                  <c:v>532000</c:v>
                </c:pt>
                <c:pt idx="267">
                  <c:v>534000</c:v>
                </c:pt>
                <c:pt idx="268">
                  <c:v>536000</c:v>
                </c:pt>
                <c:pt idx="269">
                  <c:v>538000</c:v>
                </c:pt>
                <c:pt idx="270">
                  <c:v>540000</c:v>
                </c:pt>
                <c:pt idx="271">
                  <c:v>542000</c:v>
                </c:pt>
                <c:pt idx="272">
                  <c:v>544000</c:v>
                </c:pt>
                <c:pt idx="273">
                  <c:v>546000</c:v>
                </c:pt>
                <c:pt idx="274">
                  <c:v>548000</c:v>
                </c:pt>
                <c:pt idx="275">
                  <c:v>550000</c:v>
                </c:pt>
                <c:pt idx="276">
                  <c:v>552000</c:v>
                </c:pt>
                <c:pt idx="277">
                  <c:v>554000</c:v>
                </c:pt>
                <c:pt idx="278">
                  <c:v>556000</c:v>
                </c:pt>
                <c:pt idx="279">
                  <c:v>558000</c:v>
                </c:pt>
                <c:pt idx="280">
                  <c:v>560000</c:v>
                </c:pt>
                <c:pt idx="281">
                  <c:v>562000</c:v>
                </c:pt>
                <c:pt idx="282">
                  <c:v>564000</c:v>
                </c:pt>
                <c:pt idx="283">
                  <c:v>566000</c:v>
                </c:pt>
                <c:pt idx="284">
                  <c:v>568000</c:v>
                </c:pt>
                <c:pt idx="285">
                  <c:v>570000</c:v>
                </c:pt>
                <c:pt idx="286">
                  <c:v>572000</c:v>
                </c:pt>
                <c:pt idx="287">
                  <c:v>574000</c:v>
                </c:pt>
                <c:pt idx="288">
                  <c:v>576000</c:v>
                </c:pt>
                <c:pt idx="289">
                  <c:v>578000</c:v>
                </c:pt>
                <c:pt idx="290">
                  <c:v>580000</c:v>
                </c:pt>
                <c:pt idx="291">
                  <c:v>582000</c:v>
                </c:pt>
                <c:pt idx="292">
                  <c:v>584000</c:v>
                </c:pt>
                <c:pt idx="293">
                  <c:v>586000</c:v>
                </c:pt>
                <c:pt idx="294">
                  <c:v>588000</c:v>
                </c:pt>
                <c:pt idx="295">
                  <c:v>590000</c:v>
                </c:pt>
                <c:pt idx="296">
                  <c:v>592000</c:v>
                </c:pt>
                <c:pt idx="297">
                  <c:v>594000</c:v>
                </c:pt>
                <c:pt idx="298">
                  <c:v>596000</c:v>
                </c:pt>
                <c:pt idx="299">
                  <c:v>598000</c:v>
                </c:pt>
                <c:pt idx="300">
                  <c:v>600000</c:v>
                </c:pt>
                <c:pt idx="301">
                  <c:v>602000</c:v>
                </c:pt>
                <c:pt idx="302">
                  <c:v>604000</c:v>
                </c:pt>
                <c:pt idx="303">
                  <c:v>606000</c:v>
                </c:pt>
                <c:pt idx="304">
                  <c:v>608000</c:v>
                </c:pt>
                <c:pt idx="305">
                  <c:v>610000</c:v>
                </c:pt>
                <c:pt idx="306">
                  <c:v>612000</c:v>
                </c:pt>
                <c:pt idx="307">
                  <c:v>614000</c:v>
                </c:pt>
                <c:pt idx="308">
                  <c:v>616000</c:v>
                </c:pt>
                <c:pt idx="309">
                  <c:v>618000</c:v>
                </c:pt>
                <c:pt idx="310">
                  <c:v>620000</c:v>
                </c:pt>
                <c:pt idx="311">
                  <c:v>622000</c:v>
                </c:pt>
                <c:pt idx="312">
                  <c:v>624000</c:v>
                </c:pt>
                <c:pt idx="313">
                  <c:v>626000</c:v>
                </c:pt>
                <c:pt idx="314">
                  <c:v>628000</c:v>
                </c:pt>
                <c:pt idx="315">
                  <c:v>630000</c:v>
                </c:pt>
                <c:pt idx="316">
                  <c:v>632000</c:v>
                </c:pt>
                <c:pt idx="317">
                  <c:v>634000</c:v>
                </c:pt>
                <c:pt idx="318">
                  <c:v>636000</c:v>
                </c:pt>
                <c:pt idx="319">
                  <c:v>638000</c:v>
                </c:pt>
                <c:pt idx="320">
                  <c:v>640000</c:v>
                </c:pt>
                <c:pt idx="321">
                  <c:v>642000</c:v>
                </c:pt>
                <c:pt idx="322">
                  <c:v>644000</c:v>
                </c:pt>
                <c:pt idx="323">
                  <c:v>646000</c:v>
                </c:pt>
                <c:pt idx="324">
                  <c:v>648000</c:v>
                </c:pt>
                <c:pt idx="325">
                  <c:v>650000</c:v>
                </c:pt>
                <c:pt idx="326">
                  <c:v>652000</c:v>
                </c:pt>
                <c:pt idx="327">
                  <c:v>654000</c:v>
                </c:pt>
                <c:pt idx="328">
                  <c:v>656000</c:v>
                </c:pt>
                <c:pt idx="329">
                  <c:v>658000</c:v>
                </c:pt>
                <c:pt idx="330">
                  <c:v>660000</c:v>
                </c:pt>
                <c:pt idx="331">
                  <c:v>662000</c:v>
                </c:pt>
                <c:pt idx="332">
                  <c:v>664000</c:v>
                </c:pt>
                <c:pt idx="333">
                  <c:v>666000</c:v>
                </c:pt>
                <c:pt idx="334">
                  <c:v>668000</c:v>
                </c:pt>
                <c:pt idx="335">
                  <c:v>670000</c:v>
                </c:pt>
                <c:pt idx="336">
                  <c:v>672000</c:v>
                </c:pt>
                <c:pt idx="337">
                  <c:v>674000</c:v>
                </c:pt>
                <c:pt idx="338">
                  <c:v>676000</c:v>
                </c:pt>
                <c:pt idx="339">
                  <c:v>678000</c:v>
                </c:pt>
                <c:pt idx="340">
                  <c:v>680000</c:v>
                </c:pt>
                <c:pt idx="341">
                  <c:v>682000</c:v>
                </c:pt>
                <c:pt idx="342">
                  <c:v>684000</c:v>
                </c:pt>
                <c:pt idx="343">
                  <c:v>686000</c:v>
                </c:pt>
                <c:pt idx="344">
                  <c:v>688000</c:v>
                </c:pt>
                <c:pt idx="345">
                  <c:v>690000</c:v>
                </c:pt>
                <c:pt idx="346">
                  <c:v>692000</c:v>
                </c:pt>
                <c:pt idx="347">
                  <c:v>694000</c:v>
                </c:pt>
                <c:pt idx="348">
                  <c:v>696000</c:v>
                </c:pt>
                <c:pt idx="349">
                  <c:v>698000</c:v>
                </c:pt>
                <c:pt idx="350">
                  <c:v>700000</c:v>
                </c:pt>
                <c:pt idx="351">
                  <c:v>702000</c:v>
                </c:pt>
                <c:pt idx="352">
                  <c:v>704000</c:v>
                </c:pt>
                <c:pt idx="353">
                  <c:v>706000</c:v>
                </c:pt>
                <c:pt idx="354">
                  <c:v>708000</c:v>
                </c:pt>
                <c:pt idx="355">
                  <c:v>710000</c:v>
                </c:pt>
                <c:pt idx="356">
                  <c:v>712000</c:v>
                </c:pt>
                <c:pt idx="357">
                  <c:v>714000</c:v>
                </c:pt>
                <c:pt idx="358">
                  <c:v>716000</c:v>
                </c:pt>
                <c:pt idx="359">
                  <c:v>718000</c:v>
                </c:pt>
                <c:pt idx="360">
                  <c:v>720000</c:v>
                </c:pt>
                <c:pt idx="361">
                  <c:v>722000</c:v>
                </c:pt>
                <c:pt idx="362">
                  <c:v>724000</c:v>
                </c:pt>
                <c:pt idx="363">
                  <c:v>726000</c:v>
                </c:pt>
                <c:pt idx="364">
                  <c:v>728000</c:v>
                </c:pt>
                <c:pt idx="365">
                  <c:v>730000</c:v>
                </c:pt>
                <c:pt idx="366">
                  <c:v>732000</c:v>
                </c:pt>
                <c:pt idx="367">
                  <c:v>734000</c:v>
                </c:pt>
                <c:pt idx="368">
                  <c:v>736000</c:v>
                </c:pt>
                <c:pt idx="369">
                  <c:v>738000</c:v>
                </c:pt>
                <c:pt idx="370">
                  <c:v>740000</c:v>
                </c:pt>
                <c:pt idx="371">
                  <c:v>742000</c:v>
                </c:pt>
                <c:pt idx="372">
                  <c:v>744000</c:v>
                </c:pt>
                <c:pt idx="373">
                  <c:v>746000</c:v>
                </c:pt>
                <c:pt idx="374">
                  <c:v>748000</c:v>
                </c:pt>
                <c:pt idx="375">
                  <c:v>750000</c:v>
                </c:pt>
                <c:pt idx="376">
                  <c:v>752000</c:v>
                </c:pt>
                <c:pt idx="377">
                  <c:v>754000</c:v>
                </c:pt>
                <c:pt idx="378">
                  <c:v>756000</c:v>
                </c:pt>
                <c:pt idx="379">
                  <c:v>758000</c:v>
                </c:pt>
                <c:pt idx="380">
                  <c:v>760000</c:v>
                </c:pt>
                <c:pt idx="381">
                  <c:v>762000</c:v>
                </c:pt>
                <c:pt idx="382">
                  <c:v>764000</c:v>
                </c:pt>
                <c:pt idx="383">
                  <c:v>766000</c:v>
                </c:pt>
                <c:pt idx="384">
                  <c:v>768000</c:v>
                </c:pt>
                <c:pt idx="385">
                  <c:v>770000</c:v>
                </c:pt>
                <c:pt idx="386">
                  <c:v>772000</c:v>
                </c:pt>
                <c:pt idx="387">
                  <c:v>774000</c:v>
                </c:pt>
                <c:pt idx="388">
                  <c:v>776000</c:v>
                </c:pt>
                <c:pt idx="389">
                  <c:v>778000</c:v>
                </c:pt>
                <c:pt idx="390">
                  <c:v>780000</c:v>
                </c:pt>
                <c:pt idx="391">
                  <c:v>782000</c:v>
                </c:pt>
                <c:pt idx="392">
                  <c:v>784000</c:v>
                </c:pt>
                <c:pt idx="393">
                  <c:v>786000</c:v>
                </c:pt>
                <c:pt idx="394">
                  <c:v>788000</c:v>
                </c:pt>
                <c:pt idx="395">
                  <c:v>790000</c:v>
                </c:pt>
                <c:pt idx="396">
                  <c:v>792000</c:v>
                </c:pt>
                <c:pt idx="397">
                  <c:v>794000</c:v>
                </c:pt>
                <c:pt idx="398">
                  <c:v>796000</c:v>
                </c:pt>
                <c:pt idx="399">
                  <c:v>798000</c:v>
                </c:pt>
                <c:pt idx="400">
                  <c:v>800000</c:v>
                </c:pt>
                <c:pt idx="401">
                  <c:v>802000</c:v>
                </c:pt>
                <c:pt idx="402">
                  <c:v>804000</c:v>
                </c:pt>
                <c:pt idx="403">
                  <c:v>806000</c:v>
                </c:pt>
                <c:pt idx="404">
                  <c:v>808000</c:v>
                </c:pt>
                <c:pt idx="405">
                  <c:v>810000</c:v>
                </c:pt>
                <c:pt idx="406">
                  <c:v>812000</c:v>
                </c:pt>
                <c:pt idx="407">
                  <c:v>814000</c:v>
                </c:pt>
                <c:pt idx="408">
                  <c:v>816000</c:v>
                </c:pt>
                <c:pt idx="409">
                  <c:v>818000</c:v>
                </c:pt>
                <c:pt idx="410">
                  <c:v>820000</c:v>
                </c:pt>
                <c:pt idx="411">
                  <c:v>822000</c:v>
                </c:pt>
                <c:pt idx="412">
                  <c:v>824000</c:v>
                </c:pt>
                <c:pt idx="413">
                  <c:v>826000</c:v>
                </c:pt>
                <c:pt idx="414">
                  <c:v>828000</c:v>
                </c:pt>
                <c:pt idx="415">
                  <c:v>830000</c:v>
                </c:pt>
                <c:pt idx="416">
                  <c:v>832000</c:v>
                </c:pt>
                <c:pt idx="417">
                  <c:v>834000</c:v>
                </c:pt>
                <c:pt idx="418">
                  <c:v>836000</c:v>
                </c:pt>
                <c:pt idx="419">
                  <c:v>838000</c:v>
                </c:pt>
                <c:pt idx="420">
                  <c:v>840000</c:v>
                </c:pt>
                <c:pt idx="421">
                  <c:v>842000</c:v>
                </c:pt>
                <c:pt idx="422">
                  <c:v>844000</c:v>
                </c:pt>
                <c:pt idx="423">
                  <c:v>846000</c:v>
                </c:pt>
                <c:pt idx="424">
                  <c:v>848000</c:v>
                </c:pt>
                <c:pt idx="425">
                  <c:v>850000</c:v>
                </c:pt>
                <c:pt idx="426">
                  <c:v>852000</c:v>
                </c:pt>
                <c:pt idx="427">
                  <c:v>854000</c:v>
                </c:pt>
                <c:pt idx="428">
                  <c:v>856000</c:v>
                </c:pt>
                <c:pt idx="429">
                  <c:v>858000</c:v>
                </c:pt>
                <c:pt idx="430">
                  <c:v>860000</c:v>
                </c:pt>
                <c:pt idx="431">
                  <c:v>862000</c:v>
                </c:pt>
                <c:pt idx="432">
                  <c:v>864000</c:v>
                </c:pt>
                <c:pt idx="433">
                  <c:v>866000</c:v>
                </c:pt>
                <c:pt idx="434">
                  <c:v>868000</c:v>
                </c:pt>
                <c:pt idx="435">
                  <c:v>870000</c:v>
                </c:pt>
                <c:pt idx="436">
                  <c:v>872000</c:v>
                </c:pt>
                <c:pt idx="437">
                  <c:v>874000</c:v>
                </c:pt>
                <c:pt idx="438">
                  <c:v>876000</c:v>
                </c:pt>
                <c:pt idx="439">
                  <c:v>878000</c:v>
                </c:pt>
                <c:pt idx="440">
                  <c:v>880000</c:v>
                </c:pt>
                <c:pt idx="441">
                  <c:v>882000</c:v>
                </c:pt>
                <c:pt idx="442">
                  <c:v>884000</c:v>
                </c:pt>
                <c:pt idx="443">
                  <c:v>886000</c:v>
                </c:pt>
                <c:pt idx="444">
                  <c:v>888000</c:v>
                </c:pt>
                <c:pt idx="445">
                  <c:v>890000</c:v>
                </c:pt>
                <c:pt idx="446">
                  <c:v>892000</c:v>
                </c:pt>
                <c:pt idx="447">
                  <c:v>894000</c:v>
                </c:pt>
                <c:pt idx="448">
                  <c:v>896000</c:v>
                </c:pt>
                <c:pt idx="449">
                  <c:v>898000</c:v>
                </c:pt>
                <c:pt idx="450">
                  <c:v>900000</c:v>
                </c:pt>
                <c:pt idx="451">
                  <c:v>902000</c:v>
                </c:pt>
                <c:pt idx="452">
                  <c:v>904000</c:v>
                </c:pt>
                <c:pt idx="453">
                  <c:v>906000</c:v>
                </c:pt>
                <c:pt idx="454">
                  <c:v>908000</c:v>
                </c:pt>
                <c:pt idx="455">
                  <c:v>910000</c:v>
                </c:pt>
                <c:pt idx="456">
                  <c:v>912000</c:v>
                </c:pt>
                <c:pt idx="457">
                  <c:v>914000</c:v>
                </c:pt>
                <c:pt idx="458">
                  <c:v>916000</c:v>
                </c:pt>
                <c:pt idx="459">
                  <c:v>918000</c:v>
                </c:pt>
                <c:pt idx="460">
                  <c:v>920000</c:v>
                </c:pt>
                <c:pt idx="461">
                  <c:v>922000</c:v>
                </c:pt>
                <c:pt idx="462">
                  <c:v>924000</c:v>
                </c:pt>
                <c:pt idx="463">
                  <c:v>926000</c:v>
                </c:pt>
                <c:pt idx="464">
                  <c:v>928000</c:v>
                </c:pt>
                <c:pt idx="465">
                  <c:v>930000</c:v>
                </c:pt>
                <c:pt idx="466">
                  <c:v>932000</c:v>
                </c:pt>
                <c:pt idx="467">
                  <c:v>934000</c:v>
                </c:pt>
                <c:pt idx="468">
                  <c:v>936000</c:v>
                </c:pt>
                <c:pt idx="469">
                  <c:v>938000</c:v>
                </c:pt>
                <c:pt idx="470">
                  <c:v>940000</c:v>
                </c:pt>
                <c:pt idx="471">
                  <c:v>942000</c:v>
                </c:pt>
                <c:pt idx="472">
                  <c:v>944000</c:v>
                </c:pt>
                <c:pt idx="473">
                  <c:v>946000</c:v>
                </c:pt>
                <c:pt idx="474">
                  <c:v>948000</c:v>
                </c:pt>
                <c:pt idx="475">
                  <c:v>950000</c:v>
                </c:pt>
                <c:pt idx="476">
                  <c:v>952000</c:v>
                </c:pt>
                <c:pt idx="477">
                  <c:v>954000</c:v>
                </c:pt>
                <c:pt idx="478">
                  <c:v>956000</c:v>
                </c:pt>
                <c:pt idx="479">
                  <c:v>958000</c:v>
                </c:pt>
                <c:pt idx="480">
                  <c:v>960000</c:v>
                </c:pt>
                <c:pt idx="481">
                  <c:v>962000</c:v>
                </c:pt>
                <c:pt idx="482">
                  <c:v>964000</c:v>
                </c:pt>
                <c:pt idx="483">
                  <c:v>966000</c:v>
                </c:pt>
                <c:pt idx="484">
                  <c:v>968000</c:v>
                </c:pt>
                <c:pt idx="485">
                  <c:v>970000</c:v>
                </c:pt>
                <c:pt idx="486">
                  <c:v>972000</c:v>
                </c:pt>
                <c:pt idx="487">
                  <c:v>974000</c:v>
                </c:pt>
                <c:pt idx="488">
                  <c:v>976000</c:v>
                </c:pt>
                <c:pt idx="489">
                  <c:v>978000</c:v>
                </c:pt>
                <c:pt idx="490">
                  <c:v>980000</c:v>
                </c:pt>
                <c:pt idx="491">
                  <c:v>982000</c:v>
                </c:pt>
                <c:pt idx="492">
                  <c:v>984000</c:v>
                </c:pt>
                <c:pt idx="493">
                  <c:v>986000</c:v>
                </c:pt>
                <c:pt idx="494">
                  <c:v>988000</c:v>
                </c:pt>
                <c:pt idx="495">
                  <c:v>990000</c:v>
                </c:pt>
                <c:pt idx="496">
                  <c:v>992000</c:v>
                </c:pt>
                <c:pt idx="497">
                  <c:v>994000</c:v>
                </c:pt>
                <c:pt idx="498">
                  <c:v>996000</c:v>
                </c:pt>
                <c:pt idx="499">
                  <c:v>998000</c:v>
                </c:pt>
                <c:pt idx="500">
                  <c:v>1000000</c:v>
                </c:pt>
              </c:numCache>
            </c:numRef>
          </c:xVal>
          <c:yVal>
            <c:numRef>
              <c:f>[ipc.xlsx]gcc!$D$2:$D$502</c:f>
              <c:numCache>
                <c:formatCode>General</c:formatCode>
                <c:ptCount val="501"/>
                <c:pt idx="0">
                  <c:v>0.8333299999999999</c:v>
                </c:pt>
                <c:pt idx="1">
                  <c:v>6.1590000000000034E-2</c:v>
                </c:pt>
                <c:pt idx="2">
                  <c:v>0.28644999999999987</c:v>
                </c:pt>
                <c:pt idx="3">
                  <c:v>0.23808999999999991</c:v>
                </c:pt>
                <c:pt idx="4">
                  <c:v>0.24173</c:v>
                </c:pt>
                <c:pt idx="5">
                  <c:v>0.76268200000000008</c:v>
                </c:pt>
                <c:pt idx="6">
                  <c:v>0.61115100000000011</c:v>
                </c:pt>
                <c:pt idx="7">
                  <c:v>0.6047840000000001</c:v>
                </c:pt>
                <c:pt idx="8">
                  <c:v>0.21040100000000006</c:v>
                </c:pt>
                <c:pt idx="9">
                  <c:v>0.2564099999999998</c:v>
                </c:pt>
                <c:pt idx="10">
                  <c:v>0.65509099999999987</c:v>
                </c:pt>
                <c:pt idx="11">
                  <c:v>0.64700799999999992</c:v>
                </c:pt>
                <c:pt idx="12">
                  <c:v>0.6558759999999999</c:v>
                </c:pt>
                <c:pt idx="13">
                  <c:v>0.2564099999999998</c:v>
                </c:pt>
                <c:pt idx="14">
                  <c:v>-0.114622</c:v>
                </c:pt>
                <c:pt idx="15">
                  <c:v>4.8619000000000023E-2</c:v>
                </c:pt>
                <c:pt idx="16">
                  <c:v>1.1480800000000002</c:v>
                </c:pt>
                <c:pt idx="17">
                  <c:v>0.21522600000000003</c:v>
                </c:pt>
                <c:pt idx="18">
                  <c:v>0.51363200000000009</c:v>
                </c:pt>
                <c:pt idx="19">
                  <c:v>0.28135500000000002</c:v>
                </c:pt>
                <c:pt idx="20">
                  <c:v>0.14860000000000007</c:v>
                </c:pt>
                <c:pt idx="21">
                  <c:v>0.21476000000000006</c:v>
                </c:pt>
                <c:pt idx="22">
                  <c:v>0.8333299999999999</c:v>
                </c:pt>
                <c:pt idx="23">
                  <c:v>0.77656999999999998</c:v>
                </c:pt>
                <c:pt idx="24">
                  <c:v>0.23446999999999996</c:v>
                </c:pt>
                <c:pt idx="25">
                  <c:v>0.2564099999999998</c:v>
                </c:pt>
                <c:pt idx="26">
                  <c:v>0.2564099999999998</c:v>
                </c:pt>
                <c:pt idx="27">
                  <c:v>0.22977100000000006</c:v>
                </c:pt>
                <c:pt idx="28">
                  <c:v>0.2564099999999998</c:v>
                </c:pt>
                <c:pt idx="29">
                  <c:v>0.2564099999999998</c:v>
                </c:pt>
                <c:pt idx="30">
                  <c:v>0.2564099999999998</c:v>
                </c:pt>
                <c:pt idx="31">
                  <c:v>0.2564099999999998</c:v>
                </c:pt>
                <c:pt idx="32">
                  <c:v>0.2564099999999998</c:v>
                </c:pt>
                <c:pt idx="33">
                  <c:v>0.2564099999999998</c:v>
                </c:pt>
                <c:pt idx="34">
                  <c:v>0.2564099999999998</c:v>
                </c:pt>
                <c:pt idx="35">
                  <c:v>0.5654699999999997</c:v>
                </c:pt>
                <c:pt idx="36">
                  <c:v>0.50252999999999992</c:v>
                </c:pt>
                <c:pt idx="37">
                  <c:v>0.2564099999999998</c:v>
                </c:pt>
                <c:pt idx="38">
                  <c:v>0.2564099999999998</c:v>
                </c:pt>
                <c:pt idx="39">
                  <c:v>0.2564099999999998</c:v>
                </c:pt>
                <c:pt idx="40">
                  <c:v>0.2564099999999998</c:v>
                </c:pt>
                <c:pt idx="41">
                  <c:v>0.30182999999999982</c:v>
                </c:pt>
                <c:pt idx="42">
                  <c:v>0.2564099999999998</c:v>
                </c:pt>
                <c:pt idx="43">
                  <c:v>0.2564099999999998</c:v>
                </c:pt>
                <c:pt idx="44">
                  <c:v>0.2564099999999998</c:v>
                </c:pt>
                <c:pt idx="45">
                  <c:v>0.2564099999999998</c:v>
                </c:pt>
                <c:pt idx="46">
                  <c:v>0.2564099999999998</c:v>
                </c:pt>
                <c:pt idx="47">
                  <c:v>0.34539999999999993</c:v>
                </c:pt>
                <c:pt idx="48">
                  <c:v>0.29796999999999985</c:v>
                </c:pt>
                <c:pt idx="49">
                  <c:v>1.4546840000000003</c:v>
                </c:pt>
                <c:pt idx="50">
                  <c:v>0.6047840000000001</c:v>
                </c:pt>
                <c:pt idx="51">
                  <c:v>0.60612600000000005</c:v>
                </c:pt>
                <c:pt idx="52">
                  <c:v>5.6074000000000013E-2</c:v>
                </c:pt>
                <c:pt idx="53">
                  <c:v>0.24251</c:v>
                </c:pt>
                <c:pt idx="54">
                  <c:v>0.2564099999999998</c:v>
                </c:pt>
                <c:pt idx="55">
                  <c:v>0.27795400000000003</c:v>
                </c:pt>
                <c:pt idx="56">
                  <c:v>0.34346299999999996</c:v>
                </c:pt>
                <c:pt idx="57">
                  <c:v>0.64624099999999995</c:v>
                </c:pt>
                <c:pt idx="58">
                  <c:v>0.65878400000000004</c:v>
                </c:pt>
                <c:pt idx="59">
                  <c:v>0.13968099999999994</c:v>
                </c:pt>
                <c:pt idx="60">
                  <c:v>0.22219199999999995</c:v>
                </c:pt>
                <c:pt idx="61">
                  <c:v>0.19584699999999988</c:v>
                </c:pt>
                <c:pt idx="62">
                  <c:v>0.2564099999999998</c:v>
                </c:pt>
                <c:pt idx="63">
                  <c:v>8.4070000000000089E-2</c:v>
                </c:pt>
                <c:pt idx="64">
                  <c:v>1.0192699999999999</c:v>
                </c:pt>
                <c:pt idx="65">
                  <c:v>0.4432799999999999</c:v>
                </c:pt>
                <c:pt idx="66">
                  <c:v>0.20903299999999991</c:v>
                </c:pt>
                <c:pt idx="67">
                  <c:v>0.52837200000000006</c:v>
                </c:pt>
                <c:pt idx="68">
                  <c:v>0.70004</c:v>
                </c:pt>
                <c:pt idx="69">
                  <c:v>1.1542699999999999</c:v>
                </c:pt>
                <c:pt idx="70">
                  <c:v>0.60057000000000005</c:v>
                </c:pt>
                <c:pt idx="71">
                  <c:v>0.24022300000000008</c:v>
                </c:pt>
                <c:pt idx="72">
                  <c:v>1.1383400000000001</c:v>
                </c:pt>
                <c:pt idx="73">
                  <c:v>0.80778999999999979</c:v>
                </c:pt>
                <c:pt idx="74">
                  <c:v>1.9264000000000003E-2</c:v>
                </c:pt>
                <c:pt idx="75">
                  <c:v>0.62343800000000005</c:v>
                </c:pt>
                <c:pt idx="76">
                  <c:v>0.80405599999999999</c:v>
                </c:pt>
                <c:pt idx="77">
                  <c:v>0.13561900000000005</c:v>
                </c:pt>
                <c:pt idx="78">
                  <c:v>0.17401600000000006</c:v>
                </c:pt>
                <c:pt idx="79">
                  <c:v>0.26597300000000001</c:v>
                </c:pt>
                <c:pt idx="80">
                  <c:v>0.18062800000000012</c:v>
                </c:pt>
                <c:pt idx="81">
                  <c:v>0.71853999999999996</c:v>
                </c:pt>
                <c:pt idx="82">
                  <c:v>0.77656999999999998</c:v>
                </c:pt>
                <c:pt idx="83">
                  <c:v>0.7605099999999998</c:v>
                </c:pt>
                <c:pt idx="84">
                  <c:v>0.14190000000000014</c:v>
                </c:pt>
                <c:pt idx="85">
                  <c:v>0.23808999999999991</c:v>
                </c:pt>
                <c:pt idx="86">
                  <c:v>0.61515399999999998</c:v>
                </c:pt>
                <c:pt idx="87">
                  <c:v>0.34945999999999988</c:v>
                </c:pt>
                <c:pt idx="88">
                  <c:v>0.234768</c:v>
                </c:pt>
                <c:pt idx="89">
                  <c:v>0.21994900000000001</c:v>
                </c:pt>
                <c:pt idx="90">
                  <c:v>0.6047840000000001</c:v>
                </c:pt>
                <c:pt idx="91">
                  <c:v>0.2564099999999998</c:v>
                </c:pt>
                <c:pt idx="92">
                  <c:v>-6.6948000000000008E-2</c:v>
                </c:pt>
                <c:pt idx="93">
                  <c:v>0.64946099999999996</c:v>
                </c:pt>
                <c:pt idx="94">
                  <c:v>0.65752600000000005</c:v>
                </c:pt>
                <c:pt idx="95">
                  <c:v>0.18892100000000001</c:v>
                </c:pt>
                <c:pt idx="96">
                  <c:v>0.2564099999999998</c:v>
                </c:pt>
                <c:pt idx="97">
                  <c:v>-0.10265800000000003</c:v>
                </c:pt>
                <c:pt idx="98">
                  <c:v>0.10661100000000001</c:v>
                </c:pt>
                <c:pt idx="99">
                  <c:v>0.62364799999999998</c:v>
                </c:pt>
                <c:pt idx="100">
                  <c:v>0.16495700000000002</c:v>
                </c:pt>
                <c:pt idx="101">
                  <c:v>0.13892700000000002</c:v>
                </c:pt>
                <c:pt idx="102">
                  <c:v>3.1717000000000023E-2</c:v>
                </c:pt>
                <c:pt idx="103">
                  <c:v>9.3169000000000002E-2</c:v>
                </c:pt>
                <c:pt idx="104">
                  <c:v>0.8333299999999999</c:v>
                </c:pt>
                <c:pt idx="105">
                  <c:v>0.8333299999999999</c:v>
                </c:pt>
                <c:pt idx="106">
                  <c:v>0.77656999999999998</c:v>
                </c:pt>
                <c:pt idx="107">
                  <c:v>-0.13445300000000004</c:v>
                </c:pt>
                <c:pt idx="108">
                  <c:v>0.2564099999999998</c:v>
                </c:pt>
                <c:pt idx="109">
                  <c:v>0.2564099999999998</c:v>
                </c:pt>
                <c:pt idx="110">
                  <c:v>0.38966199999999995</c:v>
                </c:pt>
                <c:pt idx="111">
                  <c:v>0.2564099999999998</c:v>
                </c:pt>
                <c:pt idx="112">
                  <c:v>0.2564099999999998</c:v>
                </c:pt>
                <c:pt idx="113">
                  <c:v>0.39945000000000008</c:v>
                </c:pt>
                <c:pt idx="114">
                  <c:v>0.2564099999999998</c:v>
                </c:pt>
                <c:pt idx="115">
                  <c:v>0.2564099999999998</c:v>
                </c:pt>
                <c:pt idx="116">
                  <c:v>0.2564099999999998</c:v>
                </c:pt>
                <c:pt idx="117">
                  <c:v>0.50723999999999969</c:v>
                </c:pt>
                <c:pt idx="118">
                  <c:v>0.2564099999999998</c:v>
                </c:pt>
                <c:pt idx="119">
                  <c:v>0.2564099999999998</c:v>
                </c:pt>
                <c:pt idx="120">
                  <c:v>0.2564099999999998</c:v>
                </c:pt>
                <c:pt idx="121">
                  <c:v>0.2564099999999998</c:v>
                </c:pt>
                <c:pt idx="122">
                  <c:v>0.2564099999999998</c:v>
                </c:pt>
                <c:pt idx="123">
                  <c:v>0.2564099999999998</c:v>
                </c:pt>
                <c:pt idx="124">
                  <c:v>0.2564099999999998</c:v>
                </c:pt>
                <c:pt idx="125">
                  <c:v>0.61630900000000011</c:v>
                </c:pt>
                <c:pt idx="126">
                  <c:v>0.60658699999999999</c:v>
                </c:pt>
                <c:pt idx="127">
                  <c:v>0.144204</c:v>
                </c:pt>
                <c:pt idx="128">
                  <c:v>0.14588200000000004</c:v>
                </c:pt>
                <c:pt idx="129">
                  <c:v>0.60343500000000005</c:v>
                </c:pt>
                <c:pt idx="130">
                  <c:v>0.27482399999999996</c:v>
                </c:pt>
                <c:pt idx="131">
                  <c:v>0.2564099999999998</c:v>
                </c:pt>
                <c:pt idx="132">
                  <c:v>0.2404710000000001</c:v>
                </c:pt>
                <c:pt idx="133">
                  <c:v>0.35595600000000005</c:v>
                </c:pt>
                <c:pt idx="134">
                  <c:v>0.6458569999999999</c:v>
                </c:pt>
                <c:pt idx="135">
                  <c:v>0.66248599999999991</c:v>
                </c:pt>
                <c:pt idx="136">
                  <c:v>0.13412199999999996</c:v>
                </c:pt>
                <c:pt idx="137">
                  <c:v>0.20243300000000009</c:v>
                </c:pt>
                <c:pt idx="138">
                  <c:v>0.45711299999999999</c:v>
                </c:pt>
                <c:pt idx="139">
                  <c:v>0.2564099999999998</c:v>
                </c:pt>
                <c:pt idx="140">
                  <c:v>-0.163659</c:v>
                </c:pt>
                <c:pt idx="141">
                  <c:v>0.66568399999999994</c:v>
                </c:pt>
                <c:pt idx="142">
                  <c:v>0.31401299999999999</c:v>
                </c:pt>
                <c:pt idx="143">
                  <c:v>0.79024000000000005</c:v>
                </c:pt>
                <c:pt idx="144">
                  <c:v>0.54136000000000006</c:v>
                </c:pt>
                <c:pt idx="145">
                  <c:v>0.46211400000000002</c:v>
                </c:pt>
                <c:pt idx="146">
                  <c:v>0.34100600000000003</c:v>
                </c:pt>
                <c:pt idx="147">
                  <c:v>1.06853</c:v>
                </c:pt>
                <c:pt idx="148">
                  <c:v>0.65193599999999996</c:v>
                </c:pt>
                <c:pt idx="149">
                  <c:v>0.68634299999999993</c:v>
                </c:pt>
                <c:pt idx="150">
                  <c:v>0.24049600000000004</c:v>
                </c:pt>
                <c:pt idx="151">
                  <c:v>0.20828099999999994</c:v>
                </c:pt>
                <c:pt idx="152">
                  <c:v>6.6099000000000019E-2</c:v>
                </c:pt>
                <c:pt idx="153">
                  <c:v>0.28256000000000003</c:v>
                </c:pt>
                <c:pt idx="154">
                  <c:v>0.10361199999999998</c:v>
                </c:pt>
                <c:pt idx="155">
                  <c:v>0.77656999999999998</c:v>
                </c:pt>
                <c:pt idx="156">
                  <c:v>0.8333299999999999</c:v>
                </c:pt>
                <c:pt idx="157">
                  <c:v>0.7605099999999998</c:v>
                </c:pt>
                <c:pt idx="158">
                  <c:v>-0.16693099999999994</c:v>
                </c:pt>
                <c:pt idx="159">
                  <c:v>0.16058000000000006</c:v>
                </c:pt>
                <c:pt idx="160">
                  <c:v>0.39945000000000008</c:v>
                </c:pt>
                <c:pt idx="161">
                  <c:v>0.45196999999999998</c:v>
                </c:pt>
                <c:pt idx="162">
                  <c:v>0.49782999999999977</c:v>
                </c:pt>
                <c:pt idx="163">
                  <c:v>0.23808999999999991</c:v>
                </c:pt>
                <c:pt idx="164">
                  <c:v>0.23808999999999991</c:v>
                </c:pt>
                <c:pt idx="165">
                  <c:v>0.6047840000000001</c:v>
                </c:pt>
                <c:pt idx="166">
                  <c:v>0.61115100000000011</c:v>
                </c:pt>
                <c:pt idx="167">
                  <c:v>0.2680769999999999</c:v>
                </c:pt>
                <c:pt idx="168">
                  <c:v>0.2564099999999998</c:v>
                </c:pt>
                <c:pt idx="169">
                  <c:v>0.66248599999999991</c:v>
                </c:pt>
                <c:pt idx="170">
                  <c:v>0.661215</c:v>
                </c:pt>
                <c:pt idx="171">
                  <c:v>0.66209399999999996</c:v>
                </c:pt>
                <c:pt idx="172">
                  <c:v>0.2564099999999998</c:v>
                </c:pt>
                <c:pt idx="173">
                  <c:v>-7.2680000000000078E-2</c:v>
                </c:pt>
                <c:pt idx="174">
                  <c:v>0.45150000000000001</c:v>
                </c:pt>
                <c:pt idx="175">
                  <c:v>4.3010000000000048E-2</c:v>
                </c:pt>
                <c:pt idx="176">
                  <c:v>0.22751900000000003</c:v>
                </c:pt>
                <c:pt idx="177">
                  <c:v>0.27675099999999986</c:v>
                </c:pt>
                <c:pt idx="178">
                  <c:v>4.6958999999999973E-2</c:v>
                </c:pt>
                <c:pt idx="179">
                  <c:v>0.10269200000000001</c:v>
                </c:pt>
                <c:pt idx="180">
                  <c:v>0.2753230000000001</c:v>
                </c:pt>
                <c:pt idx="181">
                  <c:v>0.21535900000000008</c:v>
                </c:pt>
                <c:pt idx="182">
                  <c:v>0.18334600000000001</c:v>
                </c:pt>
                <c:pt idx="183">
                  <c:v>0.19907699999999995</c:v>
                </c:pt>
                <c:pt idx="184">
                  <c:v>0.17225099999999993</c:v>
                </c:pt>
                <c:pt idx="185">
                  <c:v>7.7915000000000012E-2</c:v>
                </c:pt>
                <c:pt idx="186">
                  <c:v>9.0382000000000073E-2</c:v>
                </c:pt>
                <c:pt idx="187">
                  <c:v>0.18080099999999999</c:v>
                </c:pt>
                <c:pt idx="188">
                  <c:v>0.31754199999999999</c:v>
                </c:pt>
                <c:pt idx="189">
                  <c:v>0.12829800000000002</c:v>
                </c:pt>
                <c:pt idx="190">
                  <c:v>0.12628300000000003</c:v>
                </c:pt>
                <c:pt idx="191">
                  <c:v>0.18277999999999994</c:v>
                </c:pt>
                <c:pt idx="192">
                  <c:v>7.9218000000000011E-2</c:v>
                </c:pt>
                <c:pt idx="193">
                  <c:v>0.18944499999999997</c:v>
                </c:pt>
                <c:pt idx="194">
                  <c:v>0.11650799999999994</c:v>
                </c:pt>
                <c:pt idx="195">
                  <c:v>0.12298899999999996</c:v>
                </c:pt>
                <c:pt idx="196">
                  <c:v>0.15001600000000004</c:v>
                </c:pt>
                <c:pt idx="197">
                  <c:v>9.8992999999999998E-2</c:v>
                </c:pt>
                <c:pt idx="198">
                  <c:v>0.23847700000000005</c:v>
                </c:pt>
                <c:pt idx="199">
                  <c:v>0.12917800000000002</c:v>
                </c:pt>
                <c:pt idx="200">
                  <c:v>0.16167200000000004</c:v>
                </c:pt>
                <c:pt idx="201">
                  <c:v>0.15438700000000005</c:v>
                </c:pt>
                <c:pt idx="202">
                  <c:v>0.18271399999999993</c:v>
                </c:pt>
                <c:pt idx="203">
                  <c:v>0.216777</c:v>
                </c:pt>
                <c:pt idx="204">
                  <c:v>7.1829999999999949E-2</c:v>
                </c:pt>
                <c:pt idx="205">
                  <c:v>0.13527099999999997</c:v>
                </c:pt>
                <c:pt idx="206">
                  <c:v>0.12688500000000003</c:v>
                </c:pt>
                <c:pt idx="207">
                  <c:v>0.126303</c:v>
                </c:pt>
                <c:pt idx="208">
                  <c:v>7.3286999999999991E-2</c:v>
                </c:pt>
                <c:pt idx="209">
                  <c:v>0.19388499999999997</c:v>
                </c:pt>
                <c:pt idx="210">
                  <c:v>0.137928</c:v>
                </c:pt>
                <c:pt idx="211">
                  <c:v>0.20521200000000006</c:v>
                </c:pt>
                <c:pt idx="212">
                  <c:v>7.019400000000009E-2</c:v>
                </c:pt>
                <c:pt idx="213">
                  <c:v>9.7940000000000027E-2</c:v>
                </c:pt>
                <c:pt idx="214">
                  <c:v>8.6645000000000028E-2</c:v>
                </c:pt>
                <c:pt idx="215">
                  <c:v>8.3421000000000023E-2</c:v>
                </c:pt>
                <c:pt idx="216">
                  <c:v>0.15029800000000004</c:v>
                </c:pt>
                <c:pt idx="217">
                  <c:v>0.18654100000000007</c:v>
                </c:pt>
                <c:pt idx="218">
                  <c:v>0.10594599999999998</c:v>
                </c:pt>
                <c:pt idx="219">
                  <c:v>0.24335300000000004</c:v>
                </c:pt>
                <c:pt idx="220">
                  <c:v>0.17099999999999993</c:v>
                </c:pt>
                <c:pt idx="221">
                  <c:v>8.3110000000000017E-2</c:v>
                </c:pt>
                <c:pt idx="222">
                  <c:v>0.12651500000000004</c:v>
                </c:pt>
                <c:pt idx="223">
                  <c:v>0.17412100000000003</c:v>
                </c:pt>
                <c:pt idx="224">
                  <c:v>0.10677800000000004</c:v>
                </c:pt>
                <c:pt idx="225">
                  <c:v>9.5198000000000005E-2</c:v>
                </c:pt>
                <c:pt idx="226">
                  <c:v>0.17819200000000002</c:v>
                </c:pt>
                <c:pt idx="227">
                  <c:v>0.283856</c:v>
                </c:pt>
                <c:pt idx="228">
                  <c:v>0.22483399999999998</c:v>
                </c:pt>
                <c:pt idx="229">
                  <c:v>0.119062</c:v>
                </c:pt>
                <c:pt idx="230">
                  <c:v>8.7484999999999979E-2</c:v>
                </c:pt>
                <c:pt idx="231">
                  <c:v>0.19744800000000007</c:v>
                </c:pt>
                <c:pt idx="232">
                  <c:v>0.14404899999999998</c:v>
                </c:pt>
                <c:pt idx="233">
                  <c:v>0.18354999999999999</c:v>
                </c:pt>
                <c:pt idx="234">
                  <c:v>7.1749000000000063E-2</c:v>
                </c:pt>
                <c:pt idx="235">
                  <c:v>0.11296600000000001</c:v>
                </c:pt>
                <c:pt idx="236">
                  <c:v>8.9702000000000004E-2</c:v>
                </c:pt>
                <c:pt idx="237">
                  <c:v>0.12751099999999999</c:v>
                </c:pt>
                <c:pt idx="238">
                  <c:v>0.10746599999999995</c:v>
                </c:pt>
                <c:pt idx="239">
                  <c:v>0.17491299999999999</c:v>
                </c:pt>
                <c:pt idx="240">
                  <c:v>0.37732699999999997</c:v>
                </c:pt>
                <c:pt idx="241">
                  <c:v>0.16536699999999999</c:v>
                </c:pt>
                <c:pt idx="242">
                  <c:v>0.16187499999999999</c:v>
                </c:pt>
                <c:pt idx="243">
                  <c:v>0.3247549999999999</c:v>
                </c:pt>
                <c:pt idx="244">
                  <c:v>0.35598999999999992</c:v>
                </c:pt>
                <c:pt idx="245">
                  <c:v>0.19262699999999999</c:v>
                </c:pt>
                <c:pt idx="246">
                  <c:v>0.27898100000000003</c:v>
                </c:pt>
                <c:pt idx="247">
                  <c:v>0.24125299999999994</c:v>
                </c:pt>
                <c:pt idx="248">
                  <c:v>0.18929500000000005</c:v>
                </c:pt>
                <c:pt idx="249">
                  <c:v>8.8183999999999985E-2</c:v>
                </c:pt>
                <c:pt idx="250">
                  <c:v>0.10908800000000007</c:v>
                </c:pt>
                <c:pt idx="251">
                  <c:v>0.119757</c:v>
                </c:pt>
                <c:pt idx="252">
                  <c:v>0.12909799999999999</c:v>
                </c:pt>
                <c:pt idx="253">
                  <c:v>0.15210000000000001</c:v>
                </c:pt>
                <c:pt idx="254">
                  <c:v>0.10303999999999996</c:v>
                </c:pt>
                <c:pt idx="255">
                  <c:v>0.12281200000000003</c:v>
                </c:pt>
                <c:pt idx="256">
                  <c:v>0.12397899999999995</c:v>
                </c:pt>
                <c:pt idx="257">
                  <c:v>0.36826700000000001</c:v>
                </c:pt>
                <c:pt idx="258">
                  <c:v>0.29425100000000004</c:v>
                </c:pt>
                <c:pt idx="259">
                  <c:v>0.11870699999999995</c:v>
                </c:pt>
                <c:pt idx="260">
                  <c:v>0.29097200000000001</c:v>
                </c:pt>
                <c:pt idx="261">
                  <c:v>0.29715399999999992</c:v>
                </c:pt>
                <c:pt idx="262">
                  <c:v>0.21311099999999994</c:v>
                </c:pt>
                <c:pt idx="263">
                  <c:v>0.18123699999999998</c:v>
                </c:pt>
                <c:pt idx="264">
                  <c:v>0.10564600000000002</c:v>
                </c:pt>
                <c:pt idx="265">
                  <c:v>0.245591</c:v>
                </c:pt>
                <c:pt idx="266">
                  <c:v>0.11099700000000001</c:v>
                </c:pt>
                <c:pt idx="267">
                  <c:v>0.11031699999999994</c:v>
                </c:pt>
                <c:pt idx="268">
                  <c:v>0.14483099999999999</c:v>
                </c:pt>
                <c:pt idx="269">
                  <c:v>0.116896</c:v>
                </c:pt>
                <c:pt idx="270">
                  <c:v>0.16788199999999998</c:v>
                </c:pt>
                <c:pt idx="271">
                  <c:v>0.30725999999999998</c:v>
                </c:pt>
                <c:pt idx="272">
                  <c:v>0.12848399999999999</c:v>
                </c:pt>
                <c:pt idx="273">
                  <c:v>0.12508900000000001</c:v>
                </c:pt>
                <c:pt idx="274">
                  <c:v>0.15316099999999999</c:v>
                </c:pt>
                <c:pt idx="275">
                  <c:v>0.14060099999999998</c:v>
                </c:pt>
                <c:pt idx="276">
                  <c:v>9.1312999999999978E-2</c:v>
                </c:pt>
                <c:pt idx="277">
                  <c:v>0.21353399999999995</c:v>
                </c:pt>
                <c:pt idx="278">
                  <c:v>0.17907600000000001</c:v>
                </c:pt>
                <c:pt idx="279">
                  <c:v>0.10109599999999996</c:v>
                </c:pt>
                <c:pt idx="280">
                  <c:v>0.19927799999999996</c:v>
                </c:pt>
                <c:pt idx="281">
                  <c:v>9.370999999999996E-2</c:v>
                </c:pt>
                <c:pt idx="282">
                  <c:v>0.15078000000000003</c:v>
                </c:pt>
                <c:pt idx="283">
                  <c:v>0.13585900000000001</c:v>
                </c:pt>
                <c:pt idx="284">
                  <c:v>8.1157000000000035E-2</c:v>
                </c:pt>
                <c:pt idx="285">
                  <c:v>7.9473000000000016E-2</c:v>
                </c:pt>
                <c:pt idx="286">
                  <c:v>0.125218</c:v>
                </c:pt>
                <c:pt idx="287">
                  <c:v>0.22682200000000008</c:v>
                </c:pt>
                <c:pt idx="288">
                  <c:v>0.19179900000000005</c:v>
                </c:pt>
                <c:pt idx="289">
                  <c:v>0.25345999999999991</c:v>
                </c:pt>
                <c:pt idx="290">
                  <c:v>0.121083</c:v>
                </c:pt>
                <c:pt idx="291">
                  <c:v>0.24765999999999999</c:v>
                </c:pt>
                <c:pt idx="292">
                  <c:v>0.19899500000000003</c:v>
                </c:pt>
                <c:pt idx="293">
                  <c:v>0.14441700000000002</c:v>
                </c:pt>
                <c:pt idx="294">
                  <c:v>0.27847900000000003</c:v>
                </c:pt>
                <c:pt idx="295">
                  <c:v>0.19322600000000001</c:v>
                </c:pt>
                <c:pt idx="296">
                  <c:v>0.13821499999999998</c:v>
                </c:pt>
                <c:pt idx="297">
                  <c:v>4.440700000000003E-2</c:v>
                </c:pt>
                <c:pt idx="298">
                  <c:v>0.17201</c:v>
                </c:pt>
                <c:pt idx="299">
                  <c:v>0.27331799999999995</c:v>
                </c:pt>
                <c:pt idx="300">
                  <c:v>0.14290800000000004</c:v>
                </c:pt>
                <c:pt idx="301">
                  <c:v>9.1953000000000062E-2</c:v>
                </c:pt>
                <c:pt idx="302">
                  <c:v>7.2303999999999979E-2</c:v>
                </c:pt>
                <c:pt idx="303">
                  <c:v>0.15430300000000008</c:v>
                </c:pt>
                <c:pt idx="304">
                  <c:v>0.14431499999999997</c:v>
                </c:pt>
                <c:pt idx="305">
                  <c:v>0.24036499999999994</c:v>
                </c:pt>
                <c:pt idx="306">
                  <c:v>0.14066400000000001</c:v>
                </c:pt>
                <c:pt idx="307">
                  <c:v>0.14767600000000003</c:v>
                </c:pt>
                <c:pt idx="308">
                  <c:v>8.4662000000000015E-2</c:v>
                </c:pt>
                <c:pt idx="309">
                  <c:v>0.11473499999999998</c:v>
                </c:pt>
                <c:pt idx="310">
                  <c:v>0.13526199999999999</c:v>
                </c:pt>
                <c:pt idx="311">
                  <c:v>0.21351699999999996</c:v>
                </c:pt>
                <c:pt idx="312">
                  <c:v>0.17912300000000003</c:v>
                </c:pt>
                <c:pt idx="313">
                  <c:v>0.17148799999999997</c:v>
                </c:pt>
                <c:pt idx="314">
                  <c:v>0.22753999999999996</c:v>
                </c:pt>
                <c:pt idx="315">
                  <c:v>0.29383300000000001</c:v>
                </c:pt>
                <c:pt idx="316">
                  <c:v>0.112516</c:v>
                </c:pt>
                <c:pt idx="317">
                  <c:v>0.22593599999999991</c:v>
                </c:pt>
                <c:pt idx="318">
                  <c:v>7.6308000000000042E-2</c:v>
                </c:pt>
                <c:pt idx="319">
                  <c:v>0.11896899999999999</c:v>
                </c:pt>
                <c:pt idx="320">
                  <c:v>0.17022000000000004</c:v>
                </c:pt>
                <c:pt idx="321">
                  <c:v>0.18108200000000008</c:v>
                </c:pt>
                <c:pt idx="322">
                  <c:v>0.20831999999999995</c:v>
                </c:pt>
                <c:pt idx="323">
                  <c:v>0.23282700000000006</c:v>
                </c:pt>
                <c:pt idx="324">
                  <c:v>0.17920000000000003</c:v>
                </c:pt>
                <c:pt idx="325">
                  <c:v>0.12430799999999997</c:v>
                </c:pt>
                <c:pt idx="326">
                  <c:v>0.14362900000000001</c:v>
                </c:pt>
                <c:pt idx="327">
                  <c:v>0.25410200000000005</c:v>
                </c:pt>
                <c:pt idx="328">
                  <c:v>0.17780400000000002</c:v>
                </c:pt>
                <c:pt idx="329">
                  <c:v>0.10507500000000003</c:v>
                </c:pt>
                <c:pt idx="330">
                  <c:v>0.23311400000000004</c:v>
                </c:pt>
                <c:pt idx="331">
                  <c:v>0.17321299999999995</c:v>
                </c:pt>
                <c:pt idx="332">
                  <c:v>0.124394</c:v>
                </c:pt>
                <c:pt idx="333">
                  <c:v>9.7945999999999978E-2</c:v>
                </c:pt>
                <c:pt idx="334">
                  <c:v>0.18284899999999993</c:v>
                </c:pt>
                <c:pt idx="335">
                  <c:v>0.18174599999999996</c:v>
                </c:pt>
                <c:pt idx="336">
                  <c:v>5.3985000000000005E-2</c:v>
                </c:pt>
                <c:pt idx="337">
                  <c:v>0.10958000000000001</c:v>
                </c:pt>
                <c:pt idx="338">
                  <c:v>0.27927099999999999</c:v>
                </c:pt>
                <c:pt idx="339">
                  <c:v>0.10458899999999999</c:v>
                </c:pt>
                <c:pt idx="340">
                  <c:v>0.24648599999999998</c:v>
                </c:pt>
                <c:pt idx="341">
                  <c:v>8.5913000000000017E-2</c:v>
                </c:pt>
                <c:pt idx="342">
                  <c:v>9.447499999999992E-2</c:v>
                </c:pt>
                <c:pt idx="343">
                  <c:v>0.25259399999999999</c:v>
                </c:pt>
                <c:pt idx="344">
                  <c:v>0.20180799999999999</c:v>
                </c:pt>
                <c:pt idx="345">
                  <c:v>0.249695</c:v>
                </c:pt>
                <c:pt idx="346">
                  <c:v>0.19586200000000009</c:v>
                </c:pt>
                <c:pt idx="347">
                  <c:v>0.19461300000000004</c:v>
                </c:pt>
                <c:pt idx="348">
                  <c:v>0.4985989999999999</c:v>
                </c:pt>
                <c:pt idx="349">
                  <c:v>0.4571980000000001</c:v>
                </c:pt>
                <c:pt idx="350">
                  <c:v>0.39567799999999997</c:v>
                </c:pt>
                <c:pt idx="351">
                  <c:v>0.48577899999999985</c:v>
                </c:pt>
                <c:pt idx="352">
                  <c:v>0.51225399999999999</c:v>
                </c:pt>
                <c:pt idx="353">
                  <c:v>0.45282500000000003</c:v>
                </c:pt>
                <c:pt idx="354">
                  <c:v>0.5680630000000001</c:v>
                </c:pt>
                <c:pt idx="355">
                  <c:v>0.52810299999999999</c:v>
                </c:pt>
                <c:pt idx="356">
                  <c:v>0.50886500000000001</c:v>
                </c:pt>
                <c:pt idx="357">
                  <c:v>0.53265000000000007</c:v>
                </c:pt>
                <c:pt idx="358">
                  <c:v>0.39773900000000006</c:v>
                </c:pt>
                <c:pt idx="359">
                  <c:v>0.47934900000000014</c:v>
                </c:pt>
                <c:pt idx="360">
                  <c:v>0.62618200000000002</c:v>
                </c:pt>
                <c:pt idx="361">
                  <c:v>0.52927599999999997</c:v>
                </c:pt>
                <c:pt idx="362">
                  <c:v>0.38525999999999994</c:v>
                </c:pt>
                <c:pt idx="363">
                  <c:v>0.41562500000000002</c:v>
                </c:pt>
                <c:pt idx="364">
                  <c:v>0.62271200000000004</c:v>
                </c:pt>
                <c:pt idx="365">
                  <c:v>0.655111</c:v>
                </c:pt>
                <c:pt idx="366">
                  <c:v>0.62079699999999993</c:v>
                </c:pt>
                <c:pt idx="367">
                  <c:v>0.64313100000000001</c:v>
                </c:pt>
                <c:pt idx="368">
                  <c:v>0.44960900000000004</c:v>
                </c:pt>
                <c:pt idx="369">
                  <c:v>0.72898900000000011</c:v>
                </c:pt>
                <c:pt idx="370">
                  <c:v>0.41635399999999989</c:v>
                </c:pt>
                <c:pt idx="371">
                  <c:v>0.90731799999999996</c:v>
                </c:pt>
                <c:pt idx="372">
                  <c:v>0.68943699999999986</c:v>
                </c:pt>
                <c:pt idx="373">
                  <c:v>0.85059299999999993</c:v>
                </c:pt>
                <c:pt idx="374">
                  <c:v>0.477105</c:v>
                </c:pt>
                <c:pt idx="375">
                  <c:v>0.5386240000000001</c:v>
                </c:pt>
                <c:pt idx="376">
                  <c:v>0.42319200000000001</c:v>
                </c:pt>
                <c:pt idx="377">
                  <c:v>0.58444600000000002</c:v>
                </c:pt>
                <c:pt idx="378">
                  <c:v>0.59653300000000009</c:v>
                </c:pt>
                <c:pt idx="379">
                  <c:v>0.30202699999999993</c:v>
                </c:pt>
                <c:pt idx="380">
                  <c:v>0.83228100000000005</c:v>
                </c:pt>
                <c:pt idx="381">
                  <c:v>0.47686600000000001</c:v>
                </c:pt>
                <c:pt idx="382">
                  <c:v>0.33967800000000004</c:v>
                </c:pt>
                <c:pt idx="383">
                  <c:v>0.36033100000000007</c:v>
                </c:pt>
                <c:pt idx="384">
                  <c:v>0.60769799999999996</c:v>
                </c:pt>
                <c:pt idx="385">
                  <c:v>0.49375000000000002</c:v>
                </c:pt>
                <c:pt idx="386">
                  <c:v>0.39164900000000002</c:v>
                </c:pt>
                <c:pt idx="387">
                  <c:v>0.64826000000000006</c:v>
                </c:pt>
                <c:pt idx="388">
                  <c:v>0.249973</c:v>
                </c:pt>
                <c:pt idx="389">
                  <c:v>0.28416000000000008</c:v>
                </c:pt>
                <c:pt idx="390">
                  <c:v>0.42106900000000003</c:v>
                </c:pt>
                <c:pt idx="391">
                  <c:v>0.31695700000000004</c:v>
                </c:pt>
                <c:pt idx="392">
                  <c:v>0.17811900000000003</c:v>
                </c:pt>
                <c:pt idx="393">
                  <c:v>0.43147000000000013</c:v>
                </c:pt>
                <c:pt idx="394">
                  <c:v>0.30651899999999999</c:v>
                </c:pt>
                <c:pt idx="395">
                  <c:v>0.13307900000000006</c:v>
                </c:pt>
                <c:pt idx="396">
                  <c:v>0.17093400000000003</c:v>
                </c:pt>
                <c:pt idx="397">
                  <c:v>0.28861000000000003</c:v>
                </c:pt>
                <c:pt idx="398">
                  <c:v>0.25080999999999998</c:v>
                </c:pt>
                <c:pt idx="399">
                  <c:v>0.21330099999999996</c:v>
                </c:pt>
                <c:pt idx="400">
                  <c:v>0.23443999999999998</c:v>
                </c:pt>
                <c:pt idx="401">
                  <c:v>0.15239499999999995</c:v>
                </c:pt>
                <c:pt idx="402">
                  <c:v>0.26108600000000004</c:v>
                </c:pt>
                <c:pt idx="403">
                  <c:v>0.35244500000000001</c:v>
                </c:pt>
                <c:pt idx="404">
                  <c:v>0.12956000000000001</c:v>
                </c:pt>
                <c:pt idx="405">
                  <c:v>0.69009999999999994</c:v>
                </c:pt>
                <c:pt idx="406">
                  <c:v>0.28968899999999997</c:v>
                </c:pt>
                <c:pt idx="407">
                  <c:v>0.27044399999999996</c:v>
                </c:pt>
                <c:pt idx="408">
                  <c:v>0.43826399999999999</c:v>
                </c:pt>
                <c:pt idx="409">
                  <c:v>0.406528</c:v>
                </c:pt>
                <c:pt idx="410">
                  <c:v>0.14343600000000006</c:v>
                </c:pt>
                <c:pt idx="411">
                  <c:v>0.19162000000000001</c:v>
                </c:pt>
                <c:pt idx="412">
                  <c:v>0.26433399999999996</c:v>
                </c:pt>
                <c:pt idx="413">
                  <c:v>0.30160600000000004</c:v>
                </c:pt>
                <c:pt idx="414">
                  <c:v>0.40481199999999995</c:v>
                </c:pt>
                <c:pt idx="415">
                  <c:v>0.21672000000000002</c:v>
                </c:pt>
                <c:pt idx="416">
                  <c:v>0.62362800000000007</c:v>
                </c:pt>
                <c:pt idx="417">
                  <c:v>0.62935099999999999</c:v>
                </c:pt>
                <c:pt idx="418">
                  <c:v>0.23363800000000001</c:v>
                </c:pt>
                <c:pt idx="419">
                  <c:v>0.367927</c:v>
                </c:pt>
                <c:pt idx="420">
                  <c:v>0.25489000000000006</c:v>
                </c:pt>
                <c:pt idx="421">
                  <c:v>0.26109000000000004</c:v>
                </c:pt>
                <c:pt idx="422">
                  <c:v>0.22773700000000002</c:v>
                </c:pt>
                <c:pt idx="423">
                  <c:v>0.27124199999999998</c:v>
                </c:pt>
                <c:pt idx="424">
                  <c:v>0.28727999999999998</c:v>
                </c:pt>
                <c:pt idx="425">
                  <c:v>0.22873399999999999</c:v>
                </c:pt>
                <c:pt idx="426">
                  <c:v>0.251162</c:v>
                </c:pt>
                <c:pt idx="427">
                  <c:v>0.42883899999999997</c:v>
                </c:pt>
                <c:pt idx="428">
                  <c:v>0.32739600000000002</c:v>
                </c:pt>
                <c:pt idx="429">
                  <c:v>0.38406699999999994</c:v>
                </c:pt>
                <c:pt idx="430">
                  <c:v>0.29252</c:v>
                </c:pt>
                <c:pt idx="431">
                  <c:v>0.32686599999999999</c:v>
                </c:pt>
                <c:pt idx="432">
                  <c:v>5.4644000000000026E-2</c:v>
                </c:pt>
                <c:pt idx="433">
                  <c:v>0.21015200000000001</c:v>
                </c:pt>
                <c:pt idx="434">
                  <c:v>0.16832699999999995</c:v>
                </c:pt>
                <c:pt idx="435">
                  <c:v>0.21942600000000001</c:v>
                </c:pt>
                <c:pt idx="436">
                  <c:v>0.13422900000000004</c:v>
                </c:pt>
                <c:pt idx="437">
                  <c:v>0.27714700000000003</c:v>
                </c:pt>
                <c:pt idx="438">
                  <c:v>0.20827600000000007</c:v>
                </c:pt>
                <c:pt idx="439">
                  <c:v>0.32924999999999999</c:v>
                </c:pt>
                <c:pt idx="440">
                  <c:v>0.20636799999999994</c:v>
                </c:pt>
                <c:pt idx="441">
                  <c:v>0.16974099999999992</c:v>
                </c:pt>
                <c:pt idx="442">
                  <c:v>0.24365999999999999</c:v>
                </c:pt>
                <c:pt idx="443">
                  <c:v>0.11462699999999998</c:v>
                </c:pt>
                <c:pt idx="444">
                  <c:v>0.27763599999999999</c:v>
                </c:pt>
                <c:pt idx="445">
                  <c:v>0.12198500000000007</c:v>
                </c:pt>
                <c:pt idx="446">
                  <c:v>0.22720999999999991</c:v>
                </c:pt>
                <c:pt idx="447">
                  <c:v>0.30732500000000007</c:v>
                </c:pt>
                <c:pt idx="448">
                  <c:v>0.34045700000000001</c:v>
                </c:pt>
                <c:pt idx="449">
                  <c:v>0.28956999999999999</c:v>
                </c:pt>
                <c:pt idx="450">
                  <c:v>0.16362199999999999</c:v>
                </c:pt>
                <c:pt idx="451">
                  <c:v>0.16286799999999996</c:v>
                </c:pt>
                <c:pt idx="452">
                  <c:v>0.22052800000000006</c:v>
                </c:pt>
                <c:pt idx="453">
                  <c:v>0.16145800000000005</c:v>
                </c:pt>
                <c:pt idx="454">
                  <c:v>0.15341500000000002</c:v>
                </c:pt>
                <c:pt idx="455">
                  <c:v>0.20893</c:v>
                </c:pt>
                <c:pt idx="456">
                  <c:v>0.39401699999999995</c:v>
                </c:pt>
                <c:pt idx="457">
                  <c:v>0.28349699999999994</c:v>
                </c:pt>
                <c:pt idx="458">
                  <c:v>0.25687599999999999</c:v>
                </c:pt>
                <c:pt idx="459">
                  <c:v>0.28279599999999999</c:v>
                </c:pt>
                <c:pt idx="460">
                  <c:v>0.16871500000000006</c:v>
                </c:pt>
                <c:pt idx="461">
                  <c:v>7.7978999999999965E-2</c:v>
                </c:pt>
                <c:pt idx="462">
                  <c:v>0.25878000000000001</c:v>
                </c:pt>
                <c:pt idx="463">
                  <c:v>0.20273200000000002</c:v>
                </c:pt>
                <c:pt idx="464">
                  <c:v>0.17903800000000003</c:v>
                </c:pt>
                <c:pt idx="465">
                  <c:v>0.18543599999999999</c:v>
                </c:pt>
                <c:pt idx="466">
                  <c:v>0.279582</c:v>
                </c:pt>
                <c:pt idx="467">
                  <c:v>0.16148499999999999</c:v>
                </c:pt>
                <c:pt idx="468">
                  <c:v>0.18244700000000003</c:v>
                </c:pt>
                <c:pt idx="469">
                  <c:v>0.21245700000000001</c:v>
                </c:pt>
                <c:pt idx="470">
                  <c:v>0.34968500000000002</c:v>
                </c:pt>
                <c:pt idx="471">
                  <c:v>0.22540900000000003</c:v>
                </c:pt>
                <c:pt idx="472">
                  <c:v>-0.14348300000000003</c:v>
                </c:pt>
                <c:pt idx="473">
                  <c:v>0.44440200000000007</c:v>
                </c:pt>
                <c:pt idx="474">
                  <c:v>0.345661</c:v>
                </c:pt>
                <c:pt idx="475">
                  <c:v>-0.149702</c:v>
                </c:pt>
                <c:pt idx="476">
                  <c:v>-0.16200999999999999</c:v>
                </c:pt>
                <c:pt idx="477">
                  <c:v>-0.14555300000000004</c:v>
                </c:pt>
                <c:pt idx="478">
                  <c:v>0.42343699999999995</c:v>
                </c:pt>
                <c:pt idx="479">
                  <c:v>0.29644999999999999</c:v>
                </c:pt>
                <c:pt idx="480">
                  <c:v>0.29085700000000003</c:v>
                </c:pt>
                <c:pt idx="481">
                  <c:v>0.431952</c:v>
                </c:pt>
                <c:pt idx="482">
                  <c:v>0.40360200000000013</c:v>
                </c:pt>
                <c:pt idx="483">
                  <c:v>0.29150200000000004</c:v>
                </c:pt>
                <c:pt idx="484">
                  <c:v>-0.15593000000000001</c:v>
                </c:pt>
                <c:pt idx="485">
                  <c:v>-0.16574500000000003</c:v>
                </c:pt>
                <c:pt idx="486">
                  <c:v>0.44062699999999999</c:v>
                </c:pt>
                <c:pt idx="487">
                  <c:v>0.26550799999999997</c:v>
                </c:pt>
                <c:pt idx="488">
                  <c:v>0.16991500000000004</c:v>
                </c:pt>
                <c:pt idx="489">
                  <c:v>0.251938</c:v>
                </c:pt>
                <c:pt idx="490">
                  <c:v>0.20725099999999996</c:v>
                </c:pt>
                <c:pt idx="491">
                  <c:v>0.15188800000000002</c:v>
                </c:pt>
                <c:pt idx="492">
                  <c:v>0.29353400000000007</c:v>
                </c:pt>
                <c:pt idx="493">
                  <c:v>0.37542999999999993</c:v>
                </c:pt>
                <c:pt idx="494">
                  <c:v>0.14652500000000002</c:v>
                </c:pt>
                <c:pt idx="495">
                  <c:v>0.32861299999999993</c:v>
                </c:pt>
                <c:pt idx="496">
                  <c:v>0.22755099999999995</c:v>
                </c:pt>
                <c:pt idx="497">
                  <c:v>0.16081500000000004</c:v>
                </c:pt>
                <c:pt idx="498">
                  <c:v>0.3728229999999999</c:v>
                </c:pt>
                <c:pt idx="499">
                  <c:v>0.21737499999999998</c:v>
                </c:pt>
                <c:pt idx="500">
                  <c:v>0.21737499999999998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9696"/>
        <c:axId val="32830208"/>
      </c:scatterChart>
      <c:valAx>
        <c:axId val="4909696"/>
        <c:scaling>
          <c:orientation val="minMax"/>
          <c:max val="100000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Instructions</a:t>
                </a:r>
              </a:p>
            </c:rich>
          </c:tx>
          <c:layout/>
          <c:overlay val="0"/>
        </c:title>
        <c:numFmt formatCode="[&gt;999999]#,,&quot;M&quot;;[&gt;999]#,&quot;K&quot;;#" sourceLinked="0"/>
        <c:majorTickMark val="out"/>
        <c:minorTickMark val="none"/>
        <c:tickLblPos val="nextTo"/>
        <c:crossAx val="32830208"/>
        <c:crosses val="autoZero"/>
        <c:crossBetween val="midCat"/>
      </c:valAx>
      <c:valAx>
        <c:axId val="32830208"/>
        <c:scaling>
          <c:orientation val="minMax"/>
          <c:max val="3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Instructions / Cycle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909696"/>
        <c:crosses val="autoZero"/>
        <c:crossBetween val="midCat"/>
        <c:majorUnit val="0.5"/>
        <c:minorUnit val="0.1"/>
      </c:valAx>
    </c:plotArea>
    <c:legend>
      <c:legendPos val="r"/>
      <c:layout>
        <c:manualLayout>
          <c:xMode val="edge"/>
          <c:yMode val="edge"/>
          <c:x val="0.54113886366116037"/>
          <c:y val="3.2023549139690875E-2"/>
          <c:w val="0.43370771113873574"/>
          <c:h val="0.16743438320209975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[EXCEL.xlsx]coverage_sweep!$B$19</c:f>
              <c:strCache>
                <c:ptCount val="1"/>
                <c:pt idx="0">
                  <c:v>astar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[EXCEL.xlsx]coverage_sweep!$B$20:$B$35</c:f>
              <c:numCache>
                <c:formatCode>0%</c:formatCode>
                <c:ptCount val="16"/>
                <c:pt idx="0">
                  <c:v>0.78002870000000002</c:v>
                </c:pt>
                <c:pt idx="1">
                  <c:v>0.72288680000000005</c:v>
                </c:pt>
                <c:pt idx="2">
                  <c:v>0.68840106879999996</c:v>
                </c:pt>
                <c:pt idx="3">
                  <c:v>0.64477899999999999</c:v>
                </c:pt>
                <c:pt idx="4">
                  <c:v>0.60611360000000003</c:v>
                </c:pt>
                <c:pt idx="5">
                  <c:v>0.58858200000000005</c:v>
                </c:pt>
                <c:pt idx="6">
                  <c:v>0.53789600000000004</c:v>
                </c:pt>
                <c:pt idx="7">
                  <c:v>0.48215999999999998</c:v>
                </c:pt>
                <c:pt idx="8">
                  <c:v>0.45932000000000001</c:v>
                </c:pt>
                <c:pt idx="9">
                  <c:v>0.44996000000000003</c:v>
                </c:pt>
                <c:pt idx="10">
                  <c:v>0.41565000000000002</c:v>
                </c:pt>
                <c:pt idx="11">
                  <c:v>0.4088</c:v>
                </c:pt>
                <c:pt idx="12">
                  <c:v>0.39550000000000002</c:v>
                </c:pt>
                <c:pt idx="13">
                  <c:v>0.38900000000000001</c:v>
                </c:pt>
                <c:pt idx="14">
                  <c:v>0.37</c:v>
                </c:pt>
                <c:pt idx="15">
                  <c:v>0.36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[EXCEL.xlsx]coverage_sweep!$C$19</c:f>
              <c:strCache>
                <c:ptCount val="1"/>
                <c:pt idx="0">
                  <c:v>bzip2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[EXCEL.xlsx]coverage_sweep!$C$20:$C$35</c:f>
              <c:numCache>
                <c:formatCode>0%</c:formatCode>
                <c:ptCount val="16"/>
                <c:pt idx="0">
                  <c:v>0.24270839999999999</c:v>
                </c:pt>
                <c:pt idx="1">
                  <c:v>0.2278096</c:v>
                </c:pt>
                <c:pt idx="2">
                  <c:v>0.22205312220000001</c:v>
                </c:pt>
                <c:pt idx="3">
                  <c:v>0.21138599999999999</c:v>
                </c:pt>
                <c:pt idx="4">
                  <c:v>0.20039199999999999</c:v>
                </c:pt>
                <c:pt idx="5">
                  <c:v>0.19709599999999999</c:v>
                </c:pt>
                <c:pt idx="6">
                  <c:v>0.19008</c:v>
                </c:pt>
                <c:pt idx="7">
                  <c:v>0.18443999999999999</c:v>
                </c:pt>
                <c:pt idx="8">
                  <c:v>0.18230399999999999</c:v>
                </c:pt>
                <c:pt idx="9">
                  <c:v>0.18154999999999999</c:v>
                </c:pt>
                <c:pt idx="10">
                  <c:v>0.1782</c:v>
                </c:pt>
                <c:pt idx="11">
                  <c:v>0.17730000000000001</c:v>
                </c:pt>
                <c:pt idx="12">
                  <c:v>0.17549999999999999</c:v>
                </c:pt>
                <c:pt idx="13">
                  <c:v>0.17499999999999999</c:v>
                </c:pt>
                <c:pt idx="14">
                  <c:v>0.17</c:v>
                </c:pt>
                <c:pt idx="15">
                  <c:v>0.17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[EXCEL.xlsx]coverage_sweep!$D$19</c:f>
              <c:strCache>
                <c:ptCount val="1"/>
                <c:pt idx="0">
                  <c:v>gcc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[EXCEL.xlsx]coverage_sweep!$D$20:$D$35</c:f>
              <c:numCache>
                <c:formatCode>0%</c:formatCode>
                <c:ptCount val="16"/>
                <c:pt idx="0">
                  <c:v>0.5035733</c:v>
                </c:pt>
                <c:pt idx="1">
                  <c:v>0.44225759999999997</c:v>
                </c:pt>
                <c:pt idx="2">
                  <c:v>0.41297764129999998</c:v>
                </c:pt>
                <c:pt idx="3">
                  <c:v>0.384044</c:v>
                </c:pt>
                <c:pt idx="4">
                  <c:v>0.36313200000000001</c:v>
                </c:pt>
                <c:pt idx="5">
                  <c:v>0.35503099999999999</c:v>
                </c:pt>
                <c:pt idx="6">
                  <c:v>0.33639599999999997</c:v>
                </c:pt>
                <c:pt idx="7">
                  <c:v>0.31896000000000002</c:v>
                </c:pt>
                <c:pt idx="8">
                  <c:v>0.31147999999999998</c:v>
                </c:pt>
                <c:pt idx="9">
                  <c:v>0.30842000000000003</c:v>
                </c:pt>
                <c:pt idx="10">
                  <c:v>0.28494999999999998</c:v>
                </c:pt>
                <c:pt idx="11">
                  <c:v>0.27810000000000001</c:v>
                </c:pt>
                <c:pt idx="12">
                  <c:v>0.26800000000000002</c:v>
                </c:pt>
                <c:pt idx="13">
                  <c:v>0.26400000000000001</c:v>
                </c:pt>
                <c:pt idx="14">
                  <c:v>0.25</c:v>
                </c:pt>
                <c:pt idx="15">
                  <c:v>0.25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[EXCEL.xlsx]coverage_sweep!$E$19</c:f>
              <c:strCache>
                <c:ptCount val="1"/>
                <c:pt idx="0">
                  <c:v>gobmk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[EXCEL.xlsx]coverage_sweep!$E$20:$E$35</c:f>
              <c:numCache>
                <c:formatCode>0%</c:formatCode>
                <c:ptCount val="16"/>
                <c:pt idx="0">
                  <c:v>0.60891360000000005</c:v>
                </c:pt>
                <c:pt idx="1">
                  <c:v>0.53743719999999995</c:v>
                </c:pt>
                <c:pt idx="2">
                  <c:v>0.4981851498</c:v>
                </c:pt>
                <c:pt idx="3">
                  <c:v>0.45441399999999998</c:v>
                </c:pt>
                <c:pt idx="4">
                  <c:v>0.4210624</c:v>
                </c:pt>
                <c:pt idx="5">
                  <c:v>0.407304</c:v>
                </c:pt>
                <c:pt idx="6">
                  <c:v>0.37317400000000001</c:v>
                </c:pt>
                <c:pt idx="7">
                  <c:v>0.34233999999999998</c:v>
                </c:pt>
                <c:pt idx="8">
                  <c:v>0.33040000000000003</c:v>
                </c:pt>
                <c:pt idx="9">
                  <c:v>0.32594000000000001</c:v>
                </c:pt>
                <c:pt idx="10">
                  <c:v>0.30330000000000001</c:v>
                </c:pt>
                <c:pt idx="11">
                  <c:v>0.29649999999999999</c:v>
                </c:pt>
                <c:pt idx="12">
                  <c:v>0.28399999999999997</c:v>
                </c:pt>
                <c:pt idx="13">
                  <c:v>0.28000000000000003</c:v>
                </c:pt>
                <c:pt idx="14">
                  <c:v>0.27500000000000002</c:v>
                </c:pt>
                <c:pt idx="15">
                  <c:v>0.27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[EXCEL.xlsx]coverage_sweep!$F$19</c:f>
              <c:strCache>
                <c:ptCount val="1"/>
                <c:pt idx="0">
                  <c:v>h264ref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[EXCEL.xlsx]coverage_sweep!$F$20:$F$35</c:f>
              <c:numCache>
                <c:formatCode>0%</c:formatCode>
                <c:ptCount val="16"/>
                <c:pt idx="0">
                  <c:v>0.1713836</c:v>
                </c:pt>
                <c:pt idx="1">
                  <c:v>0.1558108</c:v>
                </c:pt>
                <c:pt idx="2">
                  <c:v>0.14797681479999999</c:v>
                </c:pt>
                <c:pt idx="3">
                  <c:v>0.1390575</c:v>
                </c:pt>
                <c:pt idx="4">
                  <c:v>0.13498479999999999</c:v>
                </c:pt>
                <c:pt idx="5">
                  <c:v>0.13380600000000001</c:v>
                </c:pt>
                <c:pt idx="6">
                  <c:v>0.12893199999999999</c:v>
                </c:pt>
                <c:pt idx="7">
                  <c:v>0.121935</c:v>
                </c:pt>
                <c:pt idx="8">
                  <c:v>0.11877600000000001</c:v>
                </c:pt>
                <c:pt idx="9">
                  <c:v>0.11734</c:v>
                </c:pt>
                <c:pt idx="10">
                  <c:v>0.11045000000000001</c:v>
                </c:pt>
                <c:pt idx="11">
                  <c:v>0.1069</c:v>
                </c:pt>
                <c:pt idx="12">
                  <c:v>0.10150000000000001</c:v>
                </c:pt>
                <c:pt idx="13">
                  <c:v>0.1</c:v>
                </c:pt>
                <c:pt idx="14">
                  <c:v>9.5000000000000001E-2</c:v>
                </c:pt>
                <c:pt idx="15">
                  <c:v>0.09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[EXCEL.xlsx]coverage_sweep!$G$19</c:f>
              <c:strCache>
                <c:ptCount val="1"/>
                <c:pt idx="0">
                  <c:v>hmmer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[EXCEL.xlsx]coverage_sweep!$G$20:$G$35</c:f>
              <c:numCache>
                <c:formatCode>0%</c:formatCode>
                <c:ptCount val="16"/>
                <c:pt idx="0">
                  <c:v>0.27598319999999998</c:v>
                </c:pt>
                <c:pt idx="1">
                  <c:v>0.21390960000000001</c:v>
                </c:pt>
                <c:pt idx="2">
                  <c:v>0.19196551919999999</c:v>
                </c:pt>
                <c:pt idx="3">
                  <c:v>0.1739445</c:v>
                </c:pt>
                <c:pt idx="4">
                  <c:v>0.16077040000000001</c:v>
                </c:pt>
                <c:pt idx="5">
                  <c:v>0.15549099999999999</c:v>
                </c:pt>
                <c:pt idx="6">
                  <c:v>0.14374200000000001</c:v>
                </c:pt>
                <c:pt idx="7">
                  <c:v>0.137155</c:v>
                </c:pt>
                <c:pt idx="8">
                  <c:v>0.13452</c:v>
                </c:pt>
                <c:pt idx="9">
                  <c:v>0.13347999999999999</c:v>
                </c:pt>
                <c:pt idx="10">
                  <c:v>0.12875</c:v>
                </c:pt>
                <c:pt idx="11">
                  <c:v>0.12609999999999999</c:v>
                </c:pt>
                <c:pt idx="12">
                  <c:v>0.11650000000000001</c:v>
                </c:pt>
                <c:pt idx="13">
                  <c:v>0.112</c:v>
                </c:pt>
                <c:pt idx="14">
                  <c:v>0.1</c:v>
                </c:pt>
                <c:pt idx="15">
                  <c:v>0.1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[EXCEL.xlsx]coverage_sweep!$H$19</c:f>
              <c:strCache>
                <c:ptCount val="1"/>
                <c:pt idx="0">
                  <c:v>mcf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[EXCEL.xlsx]coverage_sweep!$H$20:$H$35</c:f>
              <c:numCache>
                <c:formatCode>0%</c:formatCode>
                <c:ptCount val="16"/>
                <c:pt idx="0">
                  <c:v>0.98405290000000001</c:v>
                </c:pt>
                <c:pt idx="1">
                  <c:v>0.98111139999999997</c:v>
                </c:pt>
                <c:pt idx="2">
                  <c:v>0.97972029800000004</c:v>
                </c:pt>
                <c:pt idx="3">
                  <c:v>0.97823300000000002</c:v>
                </c:pt>
                <c:pt idx="4">
                  <c:v>0.97708079999999997</c:v>
                </c:pt>
                <c:pt idx="5">
                  <c:v>0.97659300000000004</c:v>
                </c:pt>
                <c:pt idx="6">
                  <c:v>0.97526800000000002</c:v>
                </c:pt>
                <c:pt idx="7">
                  <c:v>0.97360500000000005</c:v>
                </c:pt>
                <c:pt idx="8">
                  <c:v>0.97271200000000002</c:v>
                </c:pt>
                <c:pt idx="9">
                  <c:v>0.97236</c:v>
                </c:pt>
                <c:pt idx="10">
                  <c:v>0.96984999999999999</c:v>
                </c:pt>
                <c:pt idx="11">
                  <c:v>0.96889999999999998</c:v>
                </c:pt>
                <c:pt idx="12">
                  <c:v>0.96650000000000003</c:v>
                </c:pt>
                <c:pt idx="13">
                  <c:v>0.94499999999999995</c:v>
                </c:pt>
                <c:pt idx="14">
                  <c:v>0.84</c:v>
                </c:pt>
                <c:pt idx="15">
                  <c:v>0.81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[EXCEL.xlsx]coverage_sweep!$I$19</c:f>
              <c:strCache>
                <c:ptCount val="1"/>
                <c:pt idx="0">
                  <c:v>omnetpp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[EXCEL.xlsx]coverage_sweep!$I$20:$I$35</c:f>
              <c:numCache>
                <c:formatCode>0%</c:formatCode>
                <c:ptCount val="16"/>
                <c:pt idx="0">
                  <c:v>0.39240069999999999</c:v>
                </c:pt>
                <c:pt idx="1">
                  <c:v>0.33084059999999998</c:v>
                </c:pt>
                <c:pt idx="2">
                  <c:v>0.30051663010000002</c:v>
                </c:pt>
                <c:pt idx="3">
                  <c:v>0.265432</c:v>
                </c:pt>
                <c:pt idx="4">
                  <c:v>0.23567679999999999</c:v>
                </c:pt>
                <c:pt idx="5">
                  <c:v>0.222635</c:v>
                </c:pt>
                <c:pt idx="6">
                  <c:v>0.19550400000000001</c:v>
                </c:pt>
                <c:pt idx="7">
                  <c:v>0.17906</c:v>
                </c:pt>
                <c:pt idx="8">
                  <c:v>0.17291999999999999</c:v>
                </c:pt>
                <c:pt idx="9">
                  <c:v>0.17041000000000001</c:v>
                </c:pt>
                <c:pt idx="10">
                  <c:v>0.15695000000000001</c:v>
                </c:pt>
                <c:pt idx="11">
                  <c:v>0.1522</c:v>
                </c:pt>
                <c:pt idx="12">
                  <c:v>0.14399999999999999</c:v>
                </c:pt>
                <c:pt idx="13">
                  <c:v>0.14199999999999999</c:v>
                </c:pt>
                <c:pt idx="14">
                  <c:v>0.14000000000000001</c:v>
                </c:pt>
                <c:pt idx="15">
                  <c:v>0.13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[EXCEL.xlsx]coverage_sweep!$J$19</c:f>
              <c:strCache>
                <c:ptCount val="1"/>
                <c:pt idx="0">
                  <c:v>sjeng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[EXCEL.xlsx]coverage_sweep!$J$20:$J$35</c:f>
              <c:numCache>
                <c:formatCode>0%</c:formatCode>
                <c:ptCount val="16"/>
                <c:pt idx="0">
                  <c:v>0.55382189999999998</c:v>
                </c:pt>
                <c:pt idx="1">
                  <c:v>0.47203659999999997</c:v>
                </c:pt>
                <c:pt idx="2">
                  <c:v>0.43205614320000002</c:v>
                </c:pt>
                <c:pt idx="3">
                  <c:v>0.387569</c:v>
                </c:pt>
                <c:pt idx="4">
                  <c:v>0.35436879999999998</c:v>
                </c:pt>
                <c:pt idx="5">
                  <c:v>0.34181099999999998</c:v>
                </c:pt>
                <c:pt idx="6">
                  <c:v>0.30951600000000001</c:v>
                </c:pt>
                <c:pt idx="7">
                  <c:v>0.27856500000000001</c:v>
                </c:pt>
                <c:pt idx="8">
                  <c:v>0.266152</c:v>
                </c:pt>
                <c:pt idx="9">
                  <c:v>0.26107000000000002</c:v>
                </c:pt>
                <c:pt idx="10">
                  <c:v>0.24365000000000001</c:v>
                </c:pt>
                <c:pt idx="11">
                  <c:v>0.23880000000000001</c:v>
                </c:pt>
                <c:pt idx="12">
                  <c:v>0.22950000000000001</c:v>
                </c:pt>
                <c:pt idx="13">
                  <c:v>0.22700000000000001</c:v>
                </c:pt>
                <c:pt idx="14">
                  <c:v>0.22</c:v>
                </c:pt>
                <c:pt idx="15">
                  <c:v>0.22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[EXCEL.xlsx]coverage_sweep!$K$19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xVal>
            <c:numRef>
              <c:f>[EXCEL.xlsx]coverage_sweep!$A$20:$A$35</c:f>
              <c:numCache>
                <c:formatCode>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 formatCode="General">
                  <c:v>1000</c:v>
                </c:pt>
                <c:pt idx="6" formatCode="General">
                  <c:v>2000</c:v>
                </c:pt>
                <c:pt idx="7" formatCode="General">
                  <c:v>5000</c:v>
                </c:pt>
                <c:pt idx="8" formatCode="General">
                  <c:v>8000</c:v>
                </c:pt>
                <c:pt idx="9" formatCode="General">
                  <c:v>10000</c:v>
                </c:pt>
                <c:pt idx="10" formatCode="General">
                  <c:v>50000</c:v>
                </c:pt>
                <c:pt idx="11" formatCode="General">
                  <c:v>100000</c:v>
                </c:pt>
                <c:pt idx="12" formatCode="General">
                  <c:v>500000</c:v>
                </c:pt>
                <c:pt idx="13" formatCode="General">
                  <c:v>1000000</c:v>
                </c:pt>
                <c:pt idx="14" formatCode="General">
                  <c:v>5000000</c:v>
                </c:pt>
                <c:pt idx="15" formatCode="General">
                  <c:v>10000000</c:v>
                </c:pt>
              </c:numCache>
            </c:numRef>
          </c:xVal>
          <c:yVal>
            <c:numRef>
              <c:f>[EXCEL.xlsx]coverage_sweep!$K$20:$K$35</c:f>
              <c:numCache>
                <c:formatCode>0%</c:formatCode>
                <c:ptCount val="16"/>
                <c:pt idx="0">
                  <c:v>0.501429588888889</c:v>
                </c:pt>
                <c:pt idx="1">
                  <c:v>0.45378891111111108</c:v>
                </c:pt>
                <c:pt idx="2">
                  <c:v>0.43042804304444449</c:v>
                </c:pt>
                <c:pt idx="3">
                  <c:v>0.40431766666666669</c:v>
                </c:pt>
                <c:pt idx="4">
                  <c:v>0.38373128888888891</c:v>
                </c:pt>
                <c:pt idx="5">
                  <c:v>0.37537211111111113</c:v>
                </c:pt>
                <c:pt idx="6">
                  <c:v>0.35450088888888892</c:v>
                </c:pt>
                <c:pt idx="7">
                  <c:v>0.33535777777777775</c:v>
                </c:pt>
                <c:pt idx="8">
                  <c:v>0.32762044444444444</c:v>
                </c:pt>
                <c:pt idx="9">
                  <c:v>0.32450333333333337</c:v>
                </c:pt>
                <c:pt idx="10">
                  <c:v>0.31019444444444449</c:v>
                </c:pt>
                <c:pt idx="11">
                  <c:v>0.30595555555555554</c:v>
                </c:pt>
                <c:pt idx="12">
                  <c:v>0.29788888888888887</c:v>
                </c:pt>
                <c:pt idx="13">
                  <c:v>0.29266666666666663</c:v>
                </c:pt>
                <c:pt idx="14">
                  <c:v>0.27333333333333337</c:v>
                </c:pt>
                <c:pt idx="15">
                  <c:v>0.26666666666666672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41504"/>
        <c:axId val="33543680"/>
      </c:scatterChart>
      <c:valAx>
        <c:axId val="33541504"/>
        <c:scaling>
          <c:logBase val="10"/>
          <c:orientation val="minMax"/>
          <c:max val="10000000"/>
          <c:min val="10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Quantum </a:t>
                </a:r>
                <a:r>
                  <a:rPr lang="en-US" b="0" dirty="0" smtClean="0"/>
                  <a:t>Length (Instructions)</a:t>
                </a:r>
                <a:endParaRPr lang="en-US" b="0" dirty="0"/>
              </a:p>
            </c:rich>
          </c:tx>
          <c:layout/>
          <c:overlay val="0"/>
        </c:title>
        <c:numFmt formatCode="[&gt;999999]#,,&quot;M&quot;;[&gt;999]#,&quot;K&quot;;#" sourceLinked="0"/>
        <c:majorTickMark val="out"/>
        <c:minorTickMark val="none"/>
        <c:tickLblPos val="nextTo"/>
        <c:crossAx val="33543680"/>
        <c:crosses val="autoZero"/>
        <c:crossBetween val="midCat"/>
      </c:valAx>
      <c:valAx>
        <c:axId val="3354368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Little Engine Utilization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335415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[EXCEL.xlsx]switches_sweep!$B$41</c:f>
              <c:strCache>
                <c:ptCount val="1"/>
                <c:pt idx="0">
                  <c:v>astar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[EXCEL.xlsx]switches_sweep!$B$42:$B$57</c:f>
              <c:numCache>
                <c:formatCode>General</c:formatCode>
                <c:ptCount val="16"/>
                <c:pt idx="0">
                  <c:v>2774.8910000000001</c:v>
                </c:pt>
                <c:pt idx="1">
                  <c:v>1711.365</c:v>
                </c:pt>
                <c:pt idx="2">
                  <c:v>1274.2950000000001</c:v>
                </c:pt>
                <c:pt idx="3">
                  <c:v>865.30700000000002</c:v>
                </c:pt>
                <c:pt idx="4">
                  <c:v>599.03099999999995</c:v>
                </c:pt>
                <c:pt idx="5">
                  <c:v>501.35700000000003</c:v>
                </c:pt>
                <c:pt idx="6">
                  <c:v>283.935</c:v>
                </c:pt>
                <c:pt idx="7">
                  <c:v>129.25899999999999</c:v>
                </c:pt>
                <c:pt idx="8">
                  <c:v>84.828999999999994</c:v>
                </c:pt>
                <c:pt idx="9">
                  <c:v>68.924999999999997</c:v>
                </c:pt>
                <c:pt idx="10">
                  <c:v>14.177</c:v>
                </c:pt>
                <c:pt idx="11">
                  <c:v>7.0830000000000002</c:v>
                </c:pt>
                <c:pt idx="12">
                  <c:v>1.419</c:v>
                </c:pt>
                <c:pt idx="13">
                  <c:v>0.70499999999999996</c:v>
                </c:pt>
                <c:pt idx="14">
                  <c:v>0.14099999999999999</c:v>
                </c:pt>
                <c:pt idx="15">
                  <c:v>6.9000000000000006E-2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[EXCEL.xlsx]switches_sweep!$C$41</c:f>
              <c:strCache>
                <c:ptCount val="1"/>
                <c:pt idx="0">
                  <c:v>bzip2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[EXCEL.xlsx]switches_sweep!$C$42:$C$57</c:f>
              <c:numCache>
                <c:formatCode>General</c:formatCode>
                <c:ptCount val="16"/>
                <c:pt idx="0">
                  <c:v>3275.3809999999999</c:v>
                </c:pt>
                <c:pt idx="1">
                  <c:v>1617.675</c:v>
                </c:pt>
                <c:pt idx="2">
                  <c:v>1047.3810000000001</c:v>
                </c:pt>
                <c:pt idx="3">
                  <c:v>611.53300000000002</c:v>
                </c:pt>
                <c:pt idx="4">
                  <c:v>372.411</c:v>
                </c:pt>
                <c:pt idx="5">
                  <c:v>295.34500000000003</c:v>
                </c:pt>
                <c:pt idx="6">
                  <c:v>144.203</c:v>
                </c:pt>
                <c:pt idx="7">
                  <c:v>56.619</c:v>
                </c:pt>
                <c:pt idx="8">
                  <c:v>35.121000000000002</c:v>
                </c:pt>
                <c:pt idx="9">
                  <c:v>28.119</c:v>
                </c:pt>
                <c:pt idx="10">
                  <c:v>5.7569999999999997</c:v>
                </c:pt>
                <c:pt idx="11">
                  <c:v>2.8490000000000002</c:v>
                </c:pt>
                <c:pt idx="12">
                  <c:v>0.55300000000000005</c:v>
                </c:pt>
                <c:pt idx="13">
                  <c:v>0.27100000000000002</c:v>
                </c:pt>
                <c:pt idx="14">
                  <c:v>5.5E-2</c:v>
                </c:pt>
                <c:pt idx="15">
                  <c:v>2.7E-2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[EXCEL.xlsx]switches_sweep!$D$41</c:f>
              <c:strCache>
                <c:ptCount val="1"/>
                <c:pt idx="0">
                  <c:v>gcc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[EXCEL.xlsx]switches_sweep!$D$42:$D$57</c:f>
              <c:numCache>
                <c:formatCode>General</c:formatCode>
                <c:ptCount val="16"/>
                <c:pt idx="0">
                  <c:v>4095.2739999999999</c:v>
                </c:pt>
                <c:pt idx="1">
                  <c:v>2122.2950000000001</c:v>
                </c:pt>
                <c:pt idx="2">
                  <c:v>1420.4369999999999</c:v>
                </c:pt>
                <c:pt idx="3">
                  <c:v>849.49400000000003</c:v>
                </c:pt>
                <c:pt idx="4">
                  <c:v>524.94399999999996</c:v>
                </c:pt>
                <c:pt idx="5">
                  <c:v>416.654</c:v>
                </c:pt>
                <c:pt idx="6">
                  <c:v>204.34399999999999</c:v>
                </c:pt>
                <c:pt idx="7">
                  <c:v>80.372</c:v>
                </c:pt>
                <c:pt idx="8">
                  <c:v>50.235999999999997</c:v>
                </c:pt>
                <c:pt idx="9">
                  <c:v>40.468000000000004</c:v>
                </c:pt>
                <c:pt idx="10">
                  <c:v>7.94</c:v>
                </c:pt>
                <c:pt idx="11">
                  <c:v>3.92</c:v>
                </c:pt>
                <c:pt idx="12">
                  <c:v>0.78600000000000003</c:v>
                </c:pt>
                <c:pt idx="13">
                  <c:v>0.38</c:v>
                </c:pt>
                <c:pt idx="14">
                  <c:v>7.3999999999999996E-2</c:v>
                </c:pt>
                <c:pt idx="15">
                  <c:v>3.7999999999999999E-2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[EXCEL.xlsx]switches_sweep!$E$41</c:f>
              <c:strCache>
                <c:ptCount val="1"/>
                <c:pt idx="0">
                  <c:v>gobmk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[EXCEL.xlsx]switches_sweep!$E$42:$E$57</c:f>
              <c:numCache>
                <c:formatCode>General</c:formatCode>
                <c:ptCount val="16"/>
                <c:pt idx="0">
                  <c:v>4042.18</c:v>
                </c:pt>
                <c:pt idx="1">
                  <c:v>2286.0749999999998</c:v>
                </c:pt>
                <c:pt idx="2">
                  <c:v>1608.059</c:v>
                </c:pt>
                <c:pt idx="3">
                  <c:v>1012.443</c:v>
                </c:pt>
                <c:pt idx="4">
                  <c:v>650.46400000000006</c:v>
                </c:pt>
                <c:pt idx="5">
                  <c:v>523.35199999999998</c:v>
                </c:pt>
                <c:pt idx="6">
                  <c:v>262.65600000000001</c:v>
                </c:pt>
                <c:pt idx="7">
                  <c:v>105.265</c:v>
                </c:pt>
                <c:pt idx="8">
                  <c:v>65.025000000000006</c:v>
                </c:pt>
                <c:pt idx="9">
                  <c:v>51.747999999999998</c:v>
                </c:pt>
                <c:pt idx="10">
                  <c:v>10.061</c:v>
                </c:pt>
                <c:pt idx="11">
                  <c:v>4.9969999999999999</c:v>
                </c:pt>
                <c:pt idx="12">
                  <c:v>0.97899999999999998</c:v>
                </c:pt>
                <c:pt idx="13">
                  <c:v>0.48799999999999999</c:v>
                </c:pt>
                <c:pt idx="14">
                  <c:v>9.6000000000000002E-2</c:v>
                </c:pt>
                <c:pt idx="15">
                  <c:v>4.7E-2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[EXCEL.xlsx]switches_sweep!$F$41</c:f>
              <c:strCache>
                <c:ptCount val="1"/>
                <c:pt idx="0">
                  <c:v>h264ref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[EXCEL.xlsx]switches_sweep!$F$42:$F$57</c:f>
              <c:numCache>
                <c:formatCode>General</c:formatCode>
                <c:ptCount val="16"/>
                <c:pt idx="0">
                  <c:v>2334.4989999999998</c:v>
                </c:pt>
                <c:pt idx="1">
                  <c:v>1126.085</c:v>
                </c:pt>
                <c:pt idx="2">
                  <c:v>704.28499999999997</c:v>
                </c:pt>
                <c:pt idx="3">
                  <c:v>397.70499999999998</c:v>
                </c:pt>
                <c:pt idx="4">
                  <c:v>240.65899999999999</c:v>
                </c:pt>
                <c:pt idx="5">
                  <c:v>194.69900000000001</c:v>
                </c:pt>
                <c:pt idx="6">
                  <c:v>97.003</c:v>
                </c:pt>
                <c:pt idx="7">
                  <c:v>37.582999999999998</c:v>
                </c:pt>
                <c:pt idx="8">
                  <c:v>23.155000000000001</c:v>
                </c:pt>
                <c:pt idx="9">
                  <c:v>18.613</c:v>
                </c:pt>
                <c:pt idx="10">
                  <c:v>3.7989999999999999</c:v>
                </c:pt>
                <c:pt idx="11">
                  <c:v>1.845</c:v>
                </c:pt>
                <c:pt idx="12">
                  <c:v>0.36299999999999999</c:v>
                </c:pt>
                <c:pt idx="13">
                  <c:v>0.18099999999999999</c:v>
                </c:pt>
                <c:pt idx="14">
                  <c:v>3.6999999999999998E-2</c:v>
                </c:pt>
                <c:pt idx="15">
                  <c:v>1.9E-2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[EXCEL.xlsx]switches_sweep!$G$41</c:f>
              <c:strCache>
                <c:ptCount val="1"/>
                <c:pt idx="0">
                  <c:v>hmmer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[EXCEL.xlsx]switches_sweep!$G$42:$G$57</c:f>
              <c:numCache>
                <c:formatCode>General</c:formatCode>
                <c:ptCount val="16"/>
                <c:pt idx="0">
                  <c:v>4147.8450000000003</c:v>
                </c:pt>
                <c:pt idx="1">
                  <c:v>1767.231</c:v>
                </c:pt>
                <c:pt idx="2">
                  <c:v>1085.501</c:v>
                </c:pt>
                <c:pt idx="3">
                  <c:v>604.91099999999994</c:v>
                </c:pt>
                <c:pt idx="4">
                  <c:v>353.44299999999998</c:v>
                </c:pt>
                <c:pt idx="5">
                  <c:v>271.815</c:v>
                </c:pt>
                <c:pt idx="6">
                  <c:v>121.57299999999999</c:v>
                </c:pt>
                <c:pt idx="7">
                  <c:v>45.982999999999997</c:v>
                </c:pt>
                <c:pt idx="8">
                  <c:v>28.190999999999999</c:v>
                </c:pt>
                <c:pt idx="9">
                  <c:v>22.414999999999999</c:v>
                </c:pt>
                <c:pt idx="10">
                  <c:v>4.569</c:v>
                </c:pt>
                <c:pt idx="11">
                  <c:v>2.3170000000000002</c:v>
                </c:pt>
                <c:pt idx="12">
                  <c:v>0.44500000000000001</c:v>
                </c:pt>
                <c:pt idx="13">
                  <c:v>0.217</c:v>
                </c:pt>
                <c:pt idx="14">
                  <c:v>4.1000000000000002E-2</c:v>
                </c:pt>
                <c:pt idx="15">
                  <c:v>2.1000000000000001E-2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[EXCEL.xlsx]switches_sweep!$H$41</c:f>
              <c:strCache>
                <c:ptCount val="1"/>
                <c:pt idx="0">
                  <c:v>mcf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[EXCEL.xlsx]switches_sweep!$H$42:$H$57</c:f>
              <c:numCache>
                <c:formatCode>General</c:formatCode>
                <c:ptCount val="16"/>
                <c:pt idx="0">
                  <c:v>124.68899999999999</c:v>
                </c:pt>
                <c:pt idx="1">
                  <c:v>62.609000000000002</c:v>
                </c:pt>
                <c:pt idx="2">
                  <c:v>41.198999999999998</c:v>
                </c:pt>
                <c:pt idx="3">
                  <c:v>24.099</c:v>
                </c:pt>
                <c:pt idx="4">
                  <c:v>14.821</c:v>
                </c:pt>
                <c:pt idx="5">
                  <c:v>11.675000000000001</c:v>
                </c:pt>
                <c:pt idx="6">
                  <c:v>5.7809999999999997</c:v>
                </c:pt>
                <c:pt idx="7">
                  <c:v>2.419</c:v>
                </c:pt>
                <c:pt idx="8">
                  <c:v>1.621</c:v>
                </c:pt>
                <c:pt idx="9">
                  <c:v>1.343</c:v>
                </c:pt>
                <c:pt idx="10">
                  <c:v>0.54900000000000004</c:v>
                </c:pt>
                <c:pt idx="11">
                  <c:v>0.45500000000000002</c:v>
                </c:pt>
                <c:pt idx="12">
                  <c:v>0.14499999999999999</c:v>
                </c:pt>
                <c:pt idx="13">
                  <c:v>0.107</c:v>
                </c:pt>
                <c:pt idx="14">
                  <c:v>6.0999999999999999E-2</c:v>
                </c:pt>
                <c:pt idx="15">
                  <c:v>3.3000000000000002E-2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[EXCEL.xlsx]switches_sweep!$I$41</c:f>
              <c:strCache>
                <c:ptCount val="1"/>
                <c:pt idx="0">
                  <c:v>omnetpp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[EXCEL.xlsx]switches_sweep!$I$42:$I$57</c:f>
              <c:numCache>
                <c:formatCode>General</c:formatCode>
                <c:ptCount val="16"/>
                <c:pt idx="0">
                  <c:v>4114.2219999999998</c:v>
                </c:pt>
                <c:pt idx="1">
                  <c:v>2052.8429999999998</c:v>
                </c:pt>
                <c:pt idx="2">
                  <c:v>1384.4849999999999</c:v>
                </c:pt>
                <c:pt idx="3">
                  <c:v>840.97900000000004</c:v>
                </c:pt>
                <c:pt idx="4">
                  <c:v>505.37700000000001</c:v>
                </c:pt>
                <c:pt idx="5">
                  <c:v>381.35899999999998</c:v>
                </c:pt>
                <c:pt idx="6">
                  <c:v>169.197</c:v>
                </c:pt>
                <c:pt idx="7">
                  <c:v>64.162999999999997</c:v>
                </c:pt>
                <c:pt idx="8">
                  <c:v>39.371000000000002</c:v>
                </c:pt>
                <c:pt idx="9">
                  <c:v>31.178999999999998</c:v>
                </c:pt>
                <c:pt idx="10">
                  <c:v>6.0369999999999999</c:v>
                </c:pt>
                <c:pt idx="11">
                  <c:v>2.9790000000000001</c:v>
                </c:pt>
                <c:pt idx="12">
                  <c:v>0.58299999999999996</c:v>
                </c:pt>
                <c:pt idx="13">
                  <c:v>0.28899999999999998</c:v>
                </c:pt>
                <c:pt idx="14">
                  <c:v>5.7000000000000002E-2</c:v>
                </c:pt>
                <c:pt idx="15">
                  <c:v>2.9000000000000001E-2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[EXCEL.xlsx]switches_sweep!$J$41</c:f>
              <c:strCache>
                <c:ptCount val="1"/>
                <c:pt idx="0">
                  <c:v>sjeng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[EXCEL.xlsx]switches_sweep!$J$42:$J$57</c:f>
              <c:numCache>
                <c:formatCode>General</c:formatCode>
                <c:ptCount val="16"/>
                <c:pt idx="0">
                  <c:v>4523.5789999999997</c:v>
                </c:pt>
                <c:pt idx="1">
                  <c:v>2445.2930000000001</c:v>
                </c:pt>
                <c:pt idx="2">
                  <c:v>1706.9469999999999</c:v>
                </c:pt>
                <c:pt idx="3">
                  <c:v>1046.183</c:v>
                </c:pt>
                <c:pt idx="4">
                  <c:v>653.97299999999996</c:v>
                </c:pt>
                <c:pt idx="5">
                  <c:v>521.78700000000003</c:v>
                </c:pt>
                <c:pt idx="6">
                  <c:v>261.029</c:v>
                </c:pt>
                <c:pt idx="7">
                  <c:v>101.45099999999999</c:v>
                </c:pt>
                <c:pt idx="8">
                  <c:v>61.210999999999999</c:v>
                </c:pt>
                <c:pt idx="9">
                  <c:v>48.228999999999999</c:v>
                </c:pt>
                <c:pt idx="10">
                  <c:v>9.3689999999999998</c:v>
                </c:pt>
                <c:pt idx="11">
                  <c:v>4.6449999999999996</c:v>
                </c:pt>
                <c:pt idx="12">
                  <c:v>0.91500000000000004</c:v>
                </c:pt>
                <c:pt idx="13">
                  <c:v>0.45700000000000002</c:v>
                </c:pt>
                <c:pt idx="14">
                  <c:v>8.8999999999999996E-2</c:v>
                </c:pt>
                <c:pt idx="15">
                  <c:v>4.4999999999999998E-2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[EXCEL.xlsx]switches_sweep!$K$41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xVal>
            <c:numRef>
              <c:f>[EXCEL.xlsx]switches_sweep!$A$42:$A$57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[EXCEL.xlsx]switches_sweep!$K$42:$K$57</c:f>
              <c:numCache>
                <c:formatCode>General</c:formatCode>
                <c:ptCount val="16"/>
                <c:pt idx="0">
                  <c:v>3270.2844444444445</c:v>
                </c:pt>
                <c:pt idx="1">
                  <c:v>1687.9412222222222</c:v>
                </c:pt>
                <c:pt idx="2">
                  <c:v>1141.3987777777777</c:v>
                </c:pt>
                <c:pt idx="3">
                  <c:v>694.73933333333332</c:v>
                </c:pt>
                <c:pt idx="4">
                  <c:v>435.01366666666667</c:v>
                </c:pt>
                <c:pt idx="5">
                  <c:v>346.44922222222226</c:v>
                </c:pt>
                <c:pt idx="6">
                  <c:v>172.19122222222222</c:v>
                </c:pt>
                <c:pt idx="7">
                  <c:v>69.234888888888889</c:v>
                </c:pt>
                <c:pt idx="8">
                  <c:v>43.195555555555558</c:v>
                </c:pt>
                <c:pt idx="9">
                  <c:v>34.559888888888892</c:v>
                </c:pt>
                <c:pt idx="10">
                  <c:v>6.9175555555555555</c:v>
                </c:pt>
                <c:pt idx="11">
                  <c:v>3.4544444444444444</c:v>
                </c:pt>
                <c:pt idx="12">
                  <c:v>0.68755555555555559</c:v>
                </c:pt>
                <c:pt idx="13">
                  <c:v>0.34388888888888891</c:v>
                </c:pt>
                <c:pt idx="14">
                  <c:v>7.2333333333333333E-2</c:v>
                </c:pt>
                <c:pt idx="15">
                  <c:v>3.6444444444444446E-2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62624"/>
        <c:axId val="33564544"/>
      </c:scatterChart>
      <c:valAx>
        <c:axId val="33562624"/>
        <c:scaling>
          <c:logBase val="10"/>
          <c:orientation val="minMax"/>
          <c:max val="10000000"/>
          <c:min val="10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Quantum </a:t>
                </a:r>
                <a:r>
                  <a:rPr lang="en-US" b="0" dirty="0" smtClean="0"/>
                  <a:t>Length (Instructions)</a:t>
                </a:r>
                <a:endParaRPr lang="en-US" b="0" dirty="0"/>
              </a:p>
            </c:rich>
          </c:tx>
          <c:layout/>
          <c:overlay val="0"/>
        </c:title>
        <c:numFmt formatCode="[&gt;999999]#,,&quot;M&quot;;[&gt;999]#,&quot;K&quot;;#" sourceLinked="0"/>
        <c:majorTickMark val="out"/>
        <c:minorTickMark val="none"/>
        <c:tickLblPos val="nextTo"/>
        <c:crossAx val="33564544"/>
        <c:crosses val="autoZero"/>
        <c:crossBetween val="midCat"/>
      </c:valAx>
      <c:valAx>
        <c:axId val="33564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Switches / Million Instructions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5626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[EXCEL.xlsx]performance_sweep!$B$21</c:f>
              <c:strCache>
                <c:ptCount val="1"/>
                <c:pt idx="0">
                  <c:v>astar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[EXCEL.xlsx]performance_sweep!$B$22:$B$37</c:f>
              <c:numCache>
                <c:formatCode>0%</c:formatCode>
                <c:ptCount val="16"/>
                <c:pt idx="0">
                  <c:v>0.88861400000000001</c:v>
                </c:pt>
                <c:pt idx="1">
                  <c:v>0.91839999999999999</c:v>
                </c:pt>
                <c:pt idx="2">
                  <c:v>0.92417899999999997</c:v>
                </c:pt>
                <c:pt idx="3">
                  <c:v>0.93013999999999997</c:v>
                </c:pt>
                <c:pt idx="4">
                  <c:v>0.93468799999999996</c:v>
                </c:pt>
                <c:pt idx="5">
                  <c:v>0.93659800000000004</c:v>
                </c:pt>
                <c:pt idx="6">
                  <c:v>0.94122099999999997</c:v>
                </c:pt>
                <c:pt idx="7">
                  <c:v>0.94548299999999996</c:v>
                </c:pt>
                <c:pt idx="8">
                  <c:v>0.94696199999999997</c:v>
                </c:pt>
                <c:pt idx="9">
                  <c:v>0.94740400000000002</c:v>
                </c:pt>
                <c:pt idx="10">
                  <c:v>0.94930099999999995</c:v>
                </c:pt>
                <c:pt idx="11">
                  <c:v>0.949573</c:v>
                </c:pt>
                <c:pt idx="12">
                  <c:v>0.94988399999999995</c:v>
                </c:pt>
                <c:pt idx="13">
                  <c:v>0.94996899999999995</c:v>
                </c:pt>
                <c:pt idx="14">
                  <c:v>0.95036600000000004</c:v>
                </c:pt>
                <c:pt idx="15">
                  <c:v>0.95075900000000002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[EXCEL.xlsx]performance_sweep!$C$21</c:f>
              <c:strCache>
                <c:ptCount val="1"/>
                <c:pt idx="0">
                  <c:v>bzip2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[EXCEL.xlsx]performance_sweep!$C$22:$C$37</c:f>
              <c:numCache>
                <c:formatCode>0%</c:formatCode>
                <c:ptCount val="16"/>
                <c:pt idx="0">
                  <c:v>0.885459</c:v>
                </c:pt>
                <c:pt idx="1">
                  <c:v>0.92196999999999996</c:v>
                </c:pt>
                <c:pt idx="2">
                  <c:v>0.93122799999999994</c:v>
                </c:pt>
                <c:pt idx="3">
                  <c:v>0.93939300000000003</c:v>
                </c:pt>
                <c:pt idx="4">
                  <c:v>0.94211299999999998</c:v>
                </c:pt>
                <c:pt idx="5">
                  <c:v>0.94538</c:v>
                </c:pt>
                <c:pt idx="6">
                  <c:v>0.94228400000000001</c:v>
                </c:pt>
                <c:pt idx="7">
                  <c:v>0.94874599999999998</c:v>
                </c:pt>
                <c:pt idx="8">
                  <c:v>0.94683499999999998</c:v>
                </c:pt>
                <c:pt idx="9">
                  <c:v>0.94666899999999998</c:v>
                </c:pt>
                <c:pt idx="10">
                  <c:v>0.94620800000000005</c:v>
                </c:pt>
                <c:pt idx="11">
                  <c:v>0.94851099999999999</c:v>
                </c:pt>
                <c:pt idx="12">
                  <c:v>0.94721599999999995</c:v>
                </c:pt>
                <c:pt idx="13">
                  <c:v>0.94681599999999999</c:v>
                </c:pt>
                <c:pt idx="14">
                  <c:v>0.951901</c:v>
                </c:pt>
                <c:pt idx="15">
                  <c:v>0.95613400000000004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[EXCEL.xlsx]performance_sweep!$D$21</c:f>
              <c:strCache>
                <c:ptCount val="1"/>
                <c:pt idx="0">
                  <c:v>gcc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[EXCEL.xlsx]performance_sweep!$D$22:$D$37</c:f>
              <c:numCache>
                <c:formatCode>0%</c:formatCode>
                <c:ptCount val="16"/>
                <c:pt idx="0">
                  <c:v>0.87417</c:v>
                </c:pt>
                <c:pt idx="1">
                  <c:v>0.91849800000000004</c:v>
                </c:pt>
                <c:pt idx="2">
                  <c:v>0.92823599999999995</c:v>
                </c:pt>
                <c:pt idx="3">
                  <c:v>0.936778</c:v>
                </c:pt>
                <c:pt idx="4">
                  <c:v>0.94187399999999999</c:v>
                </c:pt>
                <c:pt idx="5">
                  <c:v>0.94367100000000004</c:v>
                </c:pt>
                <c:pt idx="6">
                  <c:v>0.94715000000000005</c:v>
                </c:pt>
                <c:pt idx="7">
                  <c:v>0.94945199999999996</c:v>
                </c:pt>
                <c:pt idx="8">
                  <c:v>0.94995099999999999</c:v>
                </c:pt>
                <c:pt idx="9">
                  <c:v>0.95014399999999999</c:v>
                </c:pt>
                <c:pt idx="10">
                  <c:v>0.95098000000000005</c:v>
                </c:pt>
                <c:pt idx="11">
                  <c:v>0.95088399999999995</c:v>
                </c:pt>
                <c:pt idx="12">
                  <c:v>0.95103800000000005</c:v>
                </c:pt>
                <c:pt idx="13">
                  <c:v>0.95132099999999997</c:v>
                </c:pt>
                <c:pt idx="14">
                  <c:v>0.95201000000000002</c:v>
                </c:pt>
                <c:pt idx="15">
                  <c:v>0.95313599999999998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[EXCEL.xlsx]performance_sweep!$E$21</c:f>
              <c:strCache>
                <c:ptCount val="1"/>
                <c:pt idx="0">
                  <c:v>gobmk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[EXCEL.xlsx]performance_sweep!$E$22:$E$37</c:f>
              <c:numCache>
                <c:formatCode>0%</c:formatCode>
                <c:ptCount val="16"/>
                <c:pt idx="0">
                  <c:v>0.87741999999999998</c:v>
                </c:pt>
                <c:pt idx="1">
                  <c:v>0.91306299999999996</c:v>
                </c:pt>
                <c:pt idx="2">
                  <c:v>0.92190799999999995</c:v>
                </c:pt>
                <c:pt idx="3">
                  <c:v>0.93124700000000005</c:v>
                </c:pt>
                <c:pt idx="4">
                  <c:v>0.93690600000000002</c:v>
                </c:pt>
                <c:pt idx="5">
                  <c:v>0.939334</c:v>
                </c:pt>
                <c:pt idx="6">
                  <c:v>0.94452899999999995</c:v>
                </c:pt>
                <c:pt idx="7">
                  <c:v>0.948125</c:v>
                </c:pt>
                <c:pt idx="8">
                  <c:v>0.94881599999999999</c:v>
                </c:pt>
                <c:pt idx="9">
                  <c:v>0.94936600000000004</c:v>
                </c:pt>
                <c:pt idx="10">
                  <c:v>0.95030499999999996</c:v>
                </c:pt>
                <c:pt idx="11">
                  <c:v>0.95047400000000004</c:v>
                </c:pt>
                <c:pt idx="12">
                  <c:v>0.95086300000000001</c:v>
                </c:pt>
                <c:pt idx="13">
                  <c:v>0.95089599999999996</c:v>
                </c:pt>
                <c:pt idx="14">
                  <c:v>0.95160699999999998</c:v>
                </c:pt>
                <c:pt idx="15">
                  <c:v>0.95178399999999996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[EXCEL.xlsx]performance_sweep!$F$21</c:f>
              <c:strCache>
                <c:ptCount val="1"/>
                <c:pt idx="0">
                  <c:v>h264ref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[EXCEL.xlsx]performance_sweep!$F$22:$F$37</c:f>
              <c:numCache>
                <c:formatCode>0%</c:formatCode>
                <c:ptCount val="16"/>
                <c:pt idx="0">
                  <c:v>0.88620600000000005</c:v>
                </c:pt>
                <c:pt idx="1">
                  <c:v>0.92504799999999998</c:v>
                </c:pt>
                <c:pt idx="2">
                  <c:v>0.93416299999999997</c:v>
                </c:pt>
                <c:pt idx="3">
                  <c:v>0.94113500000000005</c:v>
                </c:pt>
                <c:pt idx="4">
                  <c:v>0.94473399999999996</c:v>
                </c:pt>
                <c:pt idx="5">
                  <c:v>0.94574199999999997</c:v>
                </c:pt>
                <c:pt idx="6">
                  <c:v>0.94800099999999998</c:v>
                </c:pt>
                <c:pt idx="7">
                  <c:v>0.94926900000000003</c:v>
                </c:pt>
                <c:pt idx="8">
                  <c:v>0.94959000000000005</c:v>
                </c:pt>
                <c:pt idx="9">
                  <c:v>0.94967500000000005</c:v>
                </c:pt>
                <c:pt idx="10">
                  <c:v>0.94996000000000003</c:v>
                </c:pt>
                <c:pt idx="11">
                  <c:v>0.95021599999999995</c:v>
                </c:pt>
                <c:pt idx="12">
                  <c:v>0.95020899999999997</c:v>
                </c:pt>
                <c:pt idx="13">
                  <c:v>0.95039200000000001</c:v>
                </c:pt>
                <c:pt idx="14">
                  <c:v>0.95144300000000004</c:v>
                </c:pt>
                <c:pt idx="15">
                  <c:v>0.95174700000000001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[EXCEL.xlsx]performance_sweep!$G$21</c:f>
              <c:strCache>
                <c:ptCount val="1"/>
                <c:pt idx="0">
                  <c:v>hmmer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[EXCEL.xlsx]performance_sweep!$G$22:$G$37</c:f>
              <c:numCache>
                <c:formatCode>0%</c:formatCode>
                <c:ptCount val="16"/>
                <c:pt idx="0">
                  <c:v>0.84287900000000004</c:v>
                </c:pt>
                <c:pt idx="1">
                  <c:v>0.91178400000000004</c:v>
                </c:pt>
                <c:pt idx="2">
                  <c:v>0.92660200000000004</c:v>
                </c:pt>
                <c:pt idx="3">
                  <c:v>0.93642199999999998</c:v>
                </c:pt>
                <c:pt idx="4">
                  <c:v>0.94131900000000002</c:v>
                </c:pt>
                <c:pt idx="5">
                  <c:v>0.94306800000000002</c:v>
                </c:pt>
                <c:pt idx="6">
                  <c:v>0.94676300000000002</c:v>
                </c:pt>
                <c:pt idx="7">
                  <c:v>0.94861600000000001</c:v>
                </c:pt>
                <c:pt idx="8">
                  <c:v>0.94911500000000004</c:v>
                </c:pt>
                <c:pt idx="9">
                  <c:v>0.94931699999999997</c:v>
                </c:pt>
                <c:pt idx="10">
                  <c:v>0.94987600000000005</c:v>
                </c:pt>
                <c:pt idx="11">
                  <c:v>0.94993799999999995</c:v>
                </c:pt>
                <c:pt idx="12">
                  <c:v>0.95002399999999998</c:v>
                </c:pt>
                <c:pt idx="13">
                  <c:v>0.95018199999999997</c:v>
                </c:pt>
                <c:pt idx="14">
                  <c:v>0.95213800000000004</c:v>
                </c:pt>
                <c:pt idx="15">
                  <c:v>0.95259899999999997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[EXCEL.xlsx]performance_sweep!$H$21</c:f>
              <c:strCache>
                <c:ptCount val="1"/>
                <c:pt idx="0">
                  <c:v>mcf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[EXCEL.xlsx]performance_sweep!$H$22:$H$37</c:f>
              <c:numCache>
                <c:formatCode>0%</c:formatCode>
                <c:ptCount val="16"/>
                <c:pt idx="0">
                  <c:v>1.0050600000000001</c:v>
                </c:pt>
                <c:pt idx="1">
                  <c:v>1.0064200000000001</c:v>
                </c:pt>
                <c:pt idx="2">
                  <c:v>1.0065500000000001</c:v>
                </c:pt>
                <c:pt idx="3">
                  <c:v>1.00664</c:v>
                </c:pt>
                <c:pt idx="4">
                  <c:v>1.00664</c:v>
                </c:pt>
                <c:pt idx="5">
                  <c:v>1.00668</c:v>
                </c:pt>
                <c:pt idx="6">
                  <c:v>1.00667</c:v>
                </c:pt>
                <c:pt idx="7">
                  <c:v>1.00671</c:v>
                </c:pt>
                <c:pt idx="8">
                  <c:v>1.00668</c:v>
                </c:pt>
                <c:pt idx="9">
                  <c:v>1.00671</c:v>
                </c:pt>
                <c:pt idx="10">
                  <c:v>1.00661</c:v>
                </c:pt>
                <c:pt idx="11">
                  <c:v>1.00654</c:v>
                </c:pt>
                <c:pt idx="12">
                  <c:v>1.00631</c:v>
                </c:pt>
                <c:pt idx="13">
                  <c:v>1.0056700000000001</c:v>
                </c:pt>
                <c:pt idx="14">
                  <c:v>1.00217</c:v>
                </c:pt>
                <c:pt idx="15">
                  <c:v>1.0014099999999999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[EXCEL.xlsx]performance_sweep!$I$21</c:f>
              <c:strCache>
                <c:ptCount val="1"/>
                <c:pt idx="0">
                  <c:v>omnetpp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[EXCEL.xlsx]performance_sweep!$I$22:$I$37</c:f>
              <c:numCache>
                <c:formatCode>0%</c:formatCode>
                <c:ptCount val="16"/>
                <c:pt idx="0">
                  <c:v>0.85591099999999998</c:v>
                </c:pt>
                <c:pt idx="1">
                  <c:v>0.90817199999999998</c:v>
                </c:pt>
                <c:pt idx="2">
                  <c:v>0.91815800000000003</c:v>
                </c:pt>
                <c:pt idx="3">
                  <c:v>0.92944000000000004</c:v>
                </c:pt>
                <c:pt idx="4">
                  <c:v>0.937921</c:v>
                </c:pt>
                <c:pt idx="5">
                  <c:v>0.93981400000000004</c:v>
                </c:pt>
                <c:pt idx="6">
                  <c:v>0.94329799999999997</c:v>
                </c:pt>
                <c:pt idx="7">
                  <c:v>0.947604</c:v>
                </c:pt>
                <c:pt idx="8">
                  <c:v>0.94823800000000003</c:v>
                </c:pt>
                <c:pt idx="9">
                  <c:v>0.94877699999999998</c:v>
                </c:pt>
                <c:pt idx="10">
                  <c:v>0.94939700000000005</c:v>
                </c:pt>
                <c:pt idx="11">
                  <c:v>0.94837199999999999</c:v>
                </c:pt>
                <c:pt idx="12">
                  <c:v>0.94940400000000003</c:v>
                </c:pt>
                <c:pt idx="13">
                  <c:v>0.94943699999999998</c:v>
                </c:pt>
                <c:pt idx="14">
                  <c:v>0.951187</c:v>
                </c:pt>
                <c:pt idx="15">
                  <c:v>0.95151399999999997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[EXCEL.xlsx]performance_sweep!$J$21</c:f>
              <c:strCache>
                <c:ptCount val="1"/>
                <c:pt idx="0">
                  <c:v>sjeng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[EXCEL.xlsx]performance_sweep!$J$22:$J$37</c:f>
              <c:numCache>
                <c:formatCode>0%</c:formatCode>
                <c:ptCount val="16"/>
                <c:pt idx="0">
                  <c:v>0.869645</c:v>
                </c:pt>
                <c:pt idx="1">
                  <c:v>0.91433600000000004</c:v>
                </c:pt>
                <c:pt idx="2">
                  <c:v>0.92380099999999998</c:v>
                </c:pt>
                <c:pt idx="3">
                  <c:v>0.93300799999999995</c:v>
                </c:pt>
                <c:pt idx="4">
                  <c:v>0.93905899999999998</c:v>
                </c:pt>
                <c:pt idx="5">
                  <c:v>0.94122799999999995</c:v>
                </c:pt>
                <c:pt idx="6">
                  <c:v>0.94614399999999999</c:v>
                </c:pt>
                <c:pt idx="7">
                  <c:v>0.94935899999999995</c:v>
                </c:pt>
                <c:pt idx="8">
                  <c:v>0.95030599999999998</c:v>
                </c:pt>
                <c:pt idx="9">
                  <c:v>0.950743</c:v>
                </c:pt>
                <c:pt idx="10">
                  <c:v>0.95189699999999999</c:v>
                </c:pt>
                <c:pt idx="11">
                  <c:v>0.95207699999999995</c:v>
                </c:pt>
                <c:pt idx="12">
                  <c:v>0.952739</c:v>
                </c:pt>
                <c:pt idx="13">
                  <c:v>0.95290200000000003</c:v>
                </c:pt>
                <c:pt idx="14">
                  <c:v>0.95333299999999999</c:v>
                </c:pt>
                <c:pt idx="15">
                  <c:v>0.954654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[EXCEL.xlsx]performance_sweep!$K$21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xVal>
            <c:numRef>
              <c:f>[EXCEL.xlsx]performance_sweep!$A$22:$A$37</c:f>
              <c:numCache>
                <c:formatCode>0.E+00</c:formatCode>
                <c:ptCount val="1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500</c:v>
                </c:pt>
                <c:pt idx="4">
                  <c:v>800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  <c:pt idx="8">
                  <c:v>8000</c:v>
                </c:pt>
                <c:pt idx="9">
                  <c:v>10000</c:v>
                </c:pt>
                <c:pt idx="10">
                  <c:v>50000</c:v>
                </c:pt>
                <c:pt idx="11">
                  <c:v>100000</c:v>
                </c:pt>
                <c:pt idx="12">
                  <c:v>500000</c:v>
                </c:pt>
                <c:pt idx="13">
                  <c:v>1000000</c:v>
                </c:pt>
                <c:pt idx="14">
                  <c:v>5000000</c:v>
                </c:pt>
                <c:pt idx="15">
                  <c:v>10000000</c:v>
                </c:pt>
              </c:numCache>
            </c:numRef>
          </c:xVal>
          <c:yVal>
            <c:numRef>
              <c:f>[EXCEL.xlsx]performance_sweep!$K$22:$K$37</c:f>
              <c:numCache>
                <c:formatCode>0%</c:formatCode>
                <c:ptCount val="16"/>
                <c:pt idx="0">
                  <c:v>0.88726266666666664</c:v>
                </c:pt>
                <c:pt idx="1">
                  <c:v>0.92641011111111127</c:v>
                </c:pt>
                <c:pt idx="2">
                  <c:v>0.93498055555555537</c:v>
                </c:pt>
                <c:pt idx="3">
                  <c:v>0.94268922222222207</c:v>
                </c:pt>
                <c:pt idx="4">
                  <c:v>0.94725044444444451</c:v>
                </c:pt>
                <c:pt idx="5">
                  <c:v>0.94905722222222222</c:v>
                </c:pt>
                <c:pt idx="6">
                  <c:v>0.95178444444444443</c:v>
                </c:pt>
                <c:pt idx="7">
                  <c:v>0.95481822222222235</c:v>
                </c:pt>
                <c:pt idx="8">
                  <c:v>0.95516588888888876</c:v>
                </c:pt>
                <c:pt idx="9">
                  <c:v>0.95542277777777762</c:v>
                </c:pt>
                <c:pt idx="10">
                  <c:v>0.95605933333333348</c:v>
                </c:pt>
                <c:pt idx="11">
                  <c:v>0.95628722222222207</c:v>
                </c:pt>
                <c:pt idx="12">
                  <c:v>0.95640966666666671</c:v>
                </c:pt>
                <c:pt idx="13">
                  <c:v>0.95639833333333335</c:v>
                </c:pt>
                <c:pt idx="14">
                  <c:v>0.95735055555555548</c:v>
                </c:pt>
                <c:pt idx="15">
                  <c:v>0.95819300000000007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27136"/>
        <c:axId val="33633408"/>
      </c:scatterChart>
      <c:valAx>
        <c:axId val="33627136"/>
        <c:scaling>
          <c:logBase val="10"/>
          <c:orientation val="minMax"/>
          <c:max val="10000000"/>
          <c:min val="10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Quantum </a:t>
                </a:r>
                <a:r>
                  <a:rPr lang="en-US" b="0" dirty="0" smtClean="0"/>
                  <a:t>Length (Instructions)</a:t>
                </a:r>
                <a:endParaRPr lang="en-US" b="0" dirty="0"/>
              </a:p>
            </c:rich>
          </c:tx>
          <c:layout/>
          <c:overlay val="0"/>
        </c:title>
        <c:numFmt formatCode="[&gt;999999]#,,&quot;M&quot;;[&gt;999]#,&quot;K&quot;;#" sourceLinked="0"/>
        <c:majorTickMark val="out"/>
        <c:minorTickMark val="none"/>
        <c:tickLblPos val="nextTo"/>
        <c:crossAx val="33633408"/>
        <c:crosses val="autoZero"/>
        <c:crossBetween val="midCat"/>
      </c:valAx>
      <c:valAx>
        <c:axId val="33633408"/>
        <c:scaling>
          <c:orientation val="minMax"/>
          <c:max val="1.05"/>
          <c:min val="0.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Performance Relative to Big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336271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1755098176137103E-2"/>
          <c:y val="5.1400554097404488E-2"/>
          <c:w val="0.88915695162798392"/>
          <c:h val="0.72306831437736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coverage!$A$31</c:f>
              <c:strCache>
                <c:ptCount val="1"/>
                <c:pt idx="0">
                  <c:v>Oracle</c:v>
                </c:pt>
              </c:strCache>
            </c:strRef>
          </c:tx>
          <c:invertIfNegative val="0"/>
          <c:cat>
            <c:strRef>
              <c:f>coverage!$B$30:$K$30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coverage!$B$31:$K$31</c:f>
              <c:numCache>
                <c:formatCode>0%</c:formatCode>
                <c:ptCount val="10"/>
                <c:pt idx="0">
                  <c:v>0.588808</c:v>
                </c:pt>
                <c:pt idx="1">
                  <c:v>0.202429</c:v>
                </c:pt>
                <c:pt idx="2">
                  <c:v>0.32820899999999997</c:v>
                </c:pt>
                <c:pt idx="3">
                  <c:v>0.40148400000000001</c:v>
                </c:pt>
                <c:pt idx="4">
                  <c:v>0.131829</c:v>
                </c:pt>
                <c:pt idx="5">
                  <c:v>0.15401200000000001</c:v>
                </c:pt>
                <c:pt idx="6">
                  <c:v>0.97587100000000004</c:v>
                </c:pt>
                <c:pt idx="7">
                  <c:v>0.22700999999999999</c:v>
                </c:pt>
                <c:pt idx="8">
                  <c:v>0.32031500000000002</c:v>
                </c:pt>
                <c:pt idx="9">
                  <c:v>0.36999633333333332</c:v>
                </c:pt>
              </c:numCache>
            </c:numRef>
          </c:val>
        </c:ser>
        <c:ser>
          <c:idx val="1"/>
          <c:order val="1"/>
          <c:tx>
            <c:strRef>
              <c:f>coverage!$A$32</c:f>
              <c:strCache>
                <c:ptCount val="1"/>
                <c:pt idx="0">
                  <c:v>Perfect Past</c:v>
                </c:pt>
              </c:strCache>
            </c:strRef>
          </c:tx>
          <c:invertIfNegative val="0"/>
          <c:cat>
            <c:strRef>
              <c:f>coverage!$B$30:$K$30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coverage!$B$32:$K$32</c:f>
              <c:numCache>
                <c:formatCode>0%</c:formatCode>
                <c:ptCount val="10"/>
                <c:pt idx="0">
                  <c:v>0.39874500000000002</c:v>
                </c:pt>
                <c:pt idx="1">
                  <c:v>0.14035300000000001</c:v>
                </c:pt>
                <c:pt idx="2">
                  <c:v>0.22761000000000001</c:v>
                </c:pt>
                <c:pt idx="3">
                  <c:v>0.28141100000000002</c:v>
                </c:pt>
                <c:pt idx="4">
                  <c:v>0.103188</c:v>
                </c:pt>
                <c:pt idx="5">
                  <c:v>0.110152</c:v>
                </c:pt>
                <c:pt idx="6">
                  <c:v>0.97449600000000003</c:v>
                </c:pt>
                <c:pt idx="7">
                  <c:v>0.143405</c:v>
                </c:pt>
                <c:pt idx="8">
                  <c:v>0.220582</c:v>
                </c:pt>
                <c:pt idx="9">
                  <c:v>0.28888244444444444</c:v>
                </c:pt>
              </c:numCache>
            </c:numRef>
          </c:val>
        </c:ser>
        <c:ser>
          <c:idx val="2"/>
          <c:order val="2"/>
          <c:tx>
            <c:strRef>
              <c:f>coverage!$A$35</c:f>
              <c:strCache>
                <c:ptCount val="1"/>
                <c:pt idx="0">
                  <c:v>Model</c:v>
                </c:pt>
              </c:strCache>
            </c:strRef>
          </c:tx>
          <c:invertIfNegative val="0"/>
          <c:cat>
            <c:strRef>
              <c:f>coverage!$B$30:$K$30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coverage!$B$34:$K$34</c:f>
              <c:numCache>
                <c:formatCode>0%</c:formatCode>
                <c:ptCount val="10"/>
                <c:pt idx="0">
                  <c:v>0.27680100000000002</c:v>
                </c:pt>
                <c:pt idx="1">
                  <c:v>0.105294</c:v>
                </c:pt>
                <c:pt idx="2">
                  <c:v>0.21770700000000001</c:v>
                </c:pt>
                <c:pt idx="3">
                  <c:v>0.25828000000000001</c:v>
                </c:pt>
                <c:pt idx="4">
                  <c:v>8.4164699999999995E-2</c:v>
                </c:pt>
                <c:pt idx="5">
                  <c:v>0.10445400000000001</c:v>
                </c:pt>
                <c:pt idx="6">
                  <c:v>0.73740499999999998</c:v>
                </c:pt>
                <c:pt idx="7">
                  <c:v>0.162661</c:v>
                </c:pt>
                <c:pt idx="8">
                  <c:v>0.23924200000000001</c:v>
                </c:pt>
                <c:pt idx="9">
                  <c:v>0.24288985555555553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706368"/>
        <c:axId val="33707904"/>
      </c:barChart>
      <c:catAx>
        <c:axId val="3370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33707904"/>
        <c:crosses val="autoZero"/>
        <c:auto val="1"/>
        <c:lblAlgn val="ctr"/>
        <c:lblOffset val="100"/>
        <c:noMultiLvlLbl val="0"/>
      </c:catAx>
      <c:valAx>
        <c:axId val="3370790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Dynamic Instructions On Little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33706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69730971128609"/>
          <c:y val="6.423884514435696E-2"/>
          <c:w val="0.2130269028871391"/>
          <c:h val="0.28477143482064743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302535622078727E-2"/>
          <c:y val="6.0090311705575626E-2"/>
          <c:w val="0.88747833137732024"/>
          <c:h val="0.71365214233344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energy!$A$19</c:f>
              <c:strCache>
                <c:ptCount val="1"/>
                <c:pt idx="0">
                  <c:v>Oracle</c:v>
                </c:pt>
              </c:strCache>
            </c:strRef>
          </c:tx>
          <c:invertIfNegative val="0"/>
          <c:cat>
            <c:strRef>
              <c:f>energy!$B$18:$K$18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energy!$B$19:$K$19</c:f>
              <c:numCache>
                <c:formatCode>0%</c:formatCode>
                <c:ptCount val="10"/>
                <c:pt idx="0">
                  <c:v>0.45174700000000001</c:v>
                </c:pt>
                <c:pt idx="1">
                  <c:v>0.15889300000000001</c:v>
                </c:pt>
                <c:pt idx="2">
                  <c:v>0.25555899999999998</c:v>
                </c:pt>
                <c:pt idx="3">
                  <c:v>0.30584299999999998</c:v>
                </c:pt>
                <c:pt idx="4">
                  <c:v>0.13220899999999999</c:v>
                </c:pt>
                <c:pt idx="5">
                  <c:v>0.14666000000000001</c:v>
                </c:pt>
                <c:pt idx="6">
                  <c:v>0.70904</c:v>
                </c:pt>
                <c:pt idx="7">
                  <c:v>0.18979799999999999</c:v>
                </c:pt>
                <c:pt idx="8">
                  <c:v>0.25160399999999999</c:v>
                </c:pt>
                <c:pt idx="9">
                  <c:v>0.28903922222222223</c:v>
                </c:pt>
              </c:numCache>
            </c:numRef>
          </c:val>
        </c:ser>
        <c:ser>
          <c:idx val="1"/>
          <c:order val="1"/>
          <c:tx>
            <c:strRef>
              <c:f>energy!$A$20</c:f>
              <c:strCache>
                <c:ptCount val="1"/>
                <c:pt idx="0">
                  <c:v>Perfect Past</c:v>
                </c:pt>
              </c:strCache>
            </c:strRef>
          </c:tx>
          <c:invertIfNegative val="0"/>
          <c:cat>
            <c:strRef>
              <c:f>energy!$B$18:$K$18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energy!$B$20:$K$20</c:f>
              <c:numCache>
                <c:formatCode>0%</c:formatCode>
                <c:ptCount val="10"/>
                <c:pt idx="0">
                  <c:v>0.32523099999999999</c:v>
                </c:pt>
                <c:pt idx="1">
                  <c:v>0.14783199999999999</c:v>
                </c:pt>
                <c:pt idx="2">
                  <c:v>0.207367</c:v>
                </c:pt>
                <c:pt idx="3">
                  <c:v>0.23289199999999999</c:v>
                </c:pt>
                <c:pt idx="4">
                  <c:v>0.124733</c:v>
                </c:pt>
                <c:pt idx="5">
                  <c:v>0.124602</c:v>
                </c:pt>
                <c:pt idx="6">
                  <c:v>0.70776600000000001</c:v>
                </c:pt>
                <c:pt idx="7">
                  <c:v>0.13941999999999999</c:v>
                </c:pt>
                <c:pt idx="8">
                  <c:v>0.19577900000000001</c:v>
                </c:pt>
                <c:pt idx="9">
                  <c:v>0.2450691111111111</c:v>
                </c:pt>
              </c:numCache>
            </c:numRef>
          </c:val>
        </c:ser>
        <c:ser>
          <c:idx val="3"/>
          <c:order val="2"/>
          <c:tx>
            <c:strRef>
              <c:f>energy!$A$23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energy!$B$18:$K$18</c:f>
              <c:strCache>
                <c:ptCount val="10"/>
                <c:pt idx="0">
                  <c:v>Astar</c:v>
                </c:pt>
                <c:pt idx="1">
                  <c:v>Bzip2</c:v>
                </c:pt>
                <c:pt idx="2">
                  <c:v>Gcc</c:v>
                </c:pt>
                <c:pt idx="3">
                  <c:v>GoBmk</c:v>
                </c:pt>
                <c:pt idx="4">
                  <c:v>H264ref</c:v>
                </c:pt>
                <c:pt idx="5">
                  <c:v>Hmmer</c:v>
                </c:pt>
                <c:pt idx="6">
                  <c:v>Mcf</c:v>
                </c:pt>
                <c:pt idx="7">
                  <c:v>OmnetPP</c:v>
                </c:pt>
                <c:pt idx="8">
                  <c:v>Sjeng</c:v>
                </c:pt>
                <c:pt idx="9">
                  <c:v>Average</c:v>
                </c:pt>
              </c:strCache>
            </c:strRef>
          </c:cat>
          <c:val>
            <c:numRef>
              <c:f>energy!$B$22:$K$22</c:f>
              <c:numCache>
                <c:formatCode>0%</c:formatCode>
                <c:ptCount val="10"/>
                <c:pt idx="0">
                  <c:v>0.19970499999999999</c:v>
                </c:pt>
                <c:pt idx="1">
                  <c:v>0.110731</c:v>
                </c:pt>
                <c:pt idx="2">
                  <c:v>0.16116</c:v>
                </c:pt>
                <c:pt idx="3">
                  <c:v>0.18734700000000001</c:v>
                </c:pt>
                <c:pt idx="4">
                  <c:v>8.05641E-2</c:v>
                </c:pt>
                <c:pt idx="5">
                  <c:v>9.59898E-2</c:v>
                </c:pt>
                <c:pt idx="6">
                  <c:v>0.462731</c:v>
                </c:pt>
                <c:pt idx="7">
                  <c:v>0.124374</c:v>
                </c:pt>
                <c:pt idx="8">
                  <c:v>0.17407400000000001</c:v>
                </c:pt>
                <c:pt idx="9">
                  <c:v>0.17740843333333334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901184"/>
        <c:axId val="33907072"/>
      </c:barChart>
      <c:catAx>
        <c:axId val="33901184"/>
        <c:scaling>
          <c:orientation val="minMax"/>
        </c:scaling>
        <c:delete val="0"/>
        <c:axPos val="b"/>
        <c:majorTickMark val="out"/>
        <c:minorTickMark val="none"/>
        <c:tickLblPos val="nextTo"/>
        <c:crossAx val="33907072"/>
        <c:crosses val="autoZero"/>
        <c:auto val="1"/>
        <c:lblAlgn val="ctr"/>
        <c:lblOffset val="100"/>
        <c:noMultiLvlLbl val="0"/>
      </c:catAx>
      <c:valAx>
        <c:axId val="3390707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Energy Savings Relative to Big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3390118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7858600288335034"/>
          <c:y val="9.6676737160120846E-2"/>
          <c:w val="0.17940190175075563"/>
          <c:h val="0.30294053508916963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A9B37-0BB2-45A6-8555-E678D635E833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E1EE-CDEC-423C-8EE2-92BB40C4F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quantum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E1EE-CDEC-423C-8EE2-92BB40C4F1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uEngine</a:t>
            </a:r>
            <a:r>
              <a:rPr lang="en-US" dirty="0" smtClean="0"/>
              <a:t> somewhere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E1EE-CDEC-423C-8EE2-92BB40C4F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16313" y="6350000"/>
            <a:ext cx="2133600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631523-DB7E-4566-83BB-B83F163CE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2" name="Picture 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30188" y="6416675"/>
            <a:ext cx="2962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849938" y="6388100"/>
            <a:ext cx="265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+mn-cs"/>
              </a:rPr>
              <a:t>University of Michigan</a:t>
            </a:r>
          </a:p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solidFill>
                  <a:srgbClr val="0F0958"/>
                </a:solidFill>
                <a:latin typeface="Gill Sans" charset="0"/>
                <a:ea typeface="ＭＳ Ｐゴシック" pitchFamily="34" charset="-128"/>
                <a:cs typeface="+mn-cs"/>
              </a:rPr>
              <a:t>Electrical Engineering and Computer Science</a:t>
            </a:r>
          </a:p>
        </p:txBody>
      </p:sp>
      <p:pic>
        <p:nvPicPr>
          <p:cNvPr id="2054" name="Picture 9" descr="CSeal"/>
          <p:cNvPicPr>
            <a:picLocks noChangeAspect="1" noChangeArrowheads="1"/>
          </p:cNvPicPr>
          <p:nvPr/>
        </p:nvPicPr>
        <p:blipFill>
          <a:blip r:embed="rId17" cstate="print">
            <a:lum bright="-26000"/>
          </a:blip>
          <a:srcRect/>
          <a:stretch>
            <a:fillRect/>
          </a:stretch>
        </p:blipFill>
        <p:spPr bwMode="auto">
          <a:xfrm>
            <a:off x="8504238" y="6373813"/>
            <a:ext cx="411162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28600" y="234950"/>
            <a:ext cx="8686800" cy="6084888"/>
          </a:xfrm>
          <a:prstGeom prst="rect">
            <a:avLst/>
          </a:prstGeom>
          <a:noFill/>
          <a:ln w="15875">
            <a:solidFill>
              <a:srgbClr val="10093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Composite Cores:</a:t>
            </a:r>
            <a:br>
              <a:rPr lang="en-US" dirty="0" smtClean="0"/>
            </a:br>
            <a:r>
              <a:rPr lang="en-US" dirty="0" smtClean="0"/>
              <a:t>Pushing Heterogeneity into a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858000" cy="3352800"/>
          </a:xfrm>
        </p:spPr>
        <p:txBody>
          <a:bodyPr/>
          <a:lstStyle/>
          <a:p>
            <a:r>
              <a:rPr lang="en-US" sz="2400" b="1" dirty="0" smtClean="0"/>
              <a:t>Andrew </a:t>
            </a:r>
            <a:r>
              <a:rPr lang="en-US" sz="2400" b="1" dirty="0" err="1" smtClean="0"/>
              <a:t>Lukefahr</a:t>
            </a:r>
            <a:r>
              <a:rPr lang="en-US" sz="2400" dirty="0" smtClean="0"/>
              <a:t>, </a:t>
            </a:r>
            <a:r>
              <a:rPr lang="en-US" sz="2400" dirty="0" err="1" smtClean="0"/>
              <a:t>Shruti</a:t>
            </a:r>
            <a:r>
              <a:rPr lang="en-US" sz="2400" dirty="0" smtClean="0"/>
              <a:t> </a:t>
            </a:r>
            <a:r>
              <a:rPr lang="en-US" sz="2400" dirty="0" err="1" smtClean="0"/>
              <a:t>Padmanabha</a:t>
            </a:r>
            <a:r>
              <a:rPr lang="en-US" sz="2400" dirty="0" smtClean="0"/>
              <a:t>, </a:t>
            </a:r>
            <a:r>
              <a:rPr lang="en-US" sz="2400" dirty="0" err="1" smtClean="0"/>
              <a:t>Reetuparna</a:t>
            </a:r>
            <a:r>
              <a:rPr lang="en-US" sz="2400" dirty="0" smtClean="0"/>
              <a:t> Das, </a:t>
            </a:r>
            <a:r>
              <a:rPr lang="en-US" sz="2400" dirty="0" err="1" smtClean="0"/>
              <a:t>Faissal</a:t>
            </a:r>
            <a:r>
              <a:rPr lang="en-US" sz="2400" dirty="0" smtClean="0"/>
              <a:t> M. </a:t>
            </a:r>
            <a:r>
              <a:rPr lang="en-US" sz="2400" dirty="0" err="1" smtClean="0"/>
              <a:t>Sleiman</a:t>
            </a:r>
            <a:r>
              <a:rPr lang="en-US" sz="2400" dirty="0" smtClean="0"/>
              <a:t>, Ronald </a:t>
            </a:r>
            <a:r>
              <a:rPr lang="en-US" sz="2400" dirty="0" err="1" smtClean="0"/>
              <a:t>Dreslinski</a:t>
            </a:r>
            <a:r>
              <a:rPr lang="en-US" sz="2400" dirty="0" smtClean="0"/>
              <a:t>, Thomas F. </a:t>
            </a:r>
            <a:r>
              <a:rPr lang="en-US" sz="2400" dirty="0" err="1" smtClean="0"/>
              <a:t>Wenisch</a:t>
            </a:r>
            <a:r>
              <a:rPr lang="en-US" sz="2400" dirty="0" smtClean="0"/>
              <a:t>, and Scott </a:t>
            </a:r>
            <a:r>
              <a:rPr lang="en-US" sz="2400" dirty="0" err="1" smtClean="0"/>
              <a:t>Mahlke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000" dirty="0" smtClean="0"/>
              <a:t>University of Michigan</a:t>
            </a:r>
          </a:p>
          <a:p>
            <a:r>
              <a:rPr lang="en-US" sz="1800" dirty="0" smtClean="0"/>
              <a:t> </a:t>
            </a:r>
          </a:p>
          <a:p>
            <a:r>
              <a:rPr lang="en-US" dirty="0" smtClean="0"/>
              <a:t>Micro 45</a:t>
            </a:r>
          </a:p>
          <a:p>
            <a:r>
              <a:rPr lang="en-US" dirty="0" smtClean="0"/>
              <a:t>May 8</a:t>
            </a:r>
            <a:r>
              <a:rPr lang="en-US" baseline="30000" dirty="0" smtClean="0"/>
              <a:t>th</a:t>
            </a:r>
            <a:r>
              <a:rPr lang="en-US" dirty="0" smtClean="0"/>
              <a:t>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Composite Core</a:t>
            </a:r>
            <a:endParaRPr lang="en-US" dirty="0"/>
          </a:p>
        </p:txBody>
      </p:sp>
      <p:grpSp>
        <p:nvGrpSpPr>
          <p:cNvPr id="8" name="big_dcache"/>
          <p:cNvGrpSpPr/>
          <p:nvPr/>
        </p:nvGrpSpPr>
        <p:grpSpPr>
          <a:xfrm>
            <a:off x="6647098" y="3021591"/>
            <a:ext cx="1588765" cy="777377"/>
            <a:chOff x="6734319" y="2467608"/>
            <a:chExt cx="1501544" cy="777377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734319" y="2467608"/>
              <a:ext cx="1501544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734319" y="2869770"/>
              <a:ext cx="1501544" cy="375215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5048811" y="2222463"/>
            <a:ext cx="1598287" cy="38609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RAT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048812" y="2608553"/>
            <a:ext cx="1598286" cy="38609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Reg</a:t>
            </a:r>
            <a:r>
              <a:rPr lang="en-US" sz="2000" dirty="0" smtClean="0"/>
              <a:t> File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092762" y="1825737"/>
            <a:ext cx="965575" cy="1201292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Decode</a:t>
            </a:r>
            <a:endParaRPr lang="en-US" sz="20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5058337" y="1825737"/>
            <a:ext cx="3177526" cy="402163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O3 Execute</a:t>
            </a:r>
          </a:p>
        </p:txBody>
      </p:sp>
      <p:grpSp>
        <p:nvGrpSpPr>
          <p:cNvPr id="9" name="lil_dcache"/>
          <p:cNvGrpSpPr/>
          <p:nvPr/>
        </p:nvGrpSpPr>
        <p:grpSpPr>
          <a:xfrm>
            <a:off x="6647097" y="4424119"/>
            <a:ext cx="1588766" cy="777377"/>
            <a:chOff x="6734318" y="4849186"/>
            <a:chExt cx="1501545" cy="777377"/>
          </a:xfrm>
        </p:grpSpPr>
        <p:sp>
          <p:nvSpPr>
            <p:cNvPr id="54" name="Rectangle 53"/>
            <p:cNvSpPr/>
            <p:nvPr/>
          </p:nvSpPr>
          <p:spPr bwMode="auto">
            <a:xfrm>
              <a:off x="6734318" y="4849186"/>
              <a:ext cx="1501544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734319" y="5251348"/>
              <a:ext cx="1501544" cy="375215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5058337" y="1825737"/>
            <a:ext cx="3177526" cy="1190416"/>
          </a:xfrm>
          <a:prstGeom prst="rect">
            <a:avLst/>
          </a:prstGeom>
          <a:noFill/>
          <a:ln w="38100">
            <a:solidFill>
              <a:schemeClr val="accent6"/>
            </a:solidFill>
            <a:headEnd/>
            <a:tailEnd type="triangl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grpSp>
        <p:nvGrpSpPr>
          <p:cNvPr id="5" name="comb_fetch"/>
          <p:cNvGrpSpPr/>
          <p:nvPr/>
        </p:nvGrpSpPr>
        <p:grpSpPr>
          <a:xfrm>
            <a:off x="339767" y="3410357"/>
            <a:ext cx="2632032" cy="1201291"/>
            <a:chOff x="339767" y="3505200"/>
            <a:chExt cx="2632032" cy="12012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841311" y="3505200"/>
              <a:ext cx="1130488" cy="120129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Fetch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39767" y="3505200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39767" y="4304328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9767" y="3907363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</p:grpSp>
      <p:grpSp>
        <p:nvGrpSpPr>
          <p:cNvPr id="70" name="lil_backend"/>
          <p:cNvGrpSpPr/>
          <p:nvPr/>
        </p:nvGrpSpPr>
        <p:grpSpPr>
          <a:xfrm>
            <a:off x="4092762" y="5206030"/>
            <a:ext cx="4175513" cy="799130"/>
            <a:chOff x="4092762" y="5206030"/>
            <a:chExt cx="4175513" cy="799130"/>
          </a:xfrm>
        </p:grpSpPr>
        <p:sp>
          <p:nvSpPr>
            <p:cNvPr id="64" name="Rectangle 63"/>
            <p:cNvSpPr/>
            <p:nvPr/>
          </p:nvSpPr>
          <p:spPr bwMode="auto">
            <a:xfrm>
              <a:off x="5074543" y="5206031"/>
              <a:ext cx="3177526" cy="788253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092762" y="5206031"/>
              <a:ext cx="962586" cy="790059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Decode</a:t>
              </a:r>
              <a:endParaRPr lang="en-US" sz="2000" dirty="0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074543" y="5602997"/>
              <a:ext cx="3177526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inO</a:t>
              </a:r>
              <a:r>
                <a:rPr lang="en-US" sz="2000" dirty="0" smtClean="0"/>
                <a:t> Execute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074542" y="5206030"/>
              <a:ext cx="1588763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Reg</a:t>
              </a:r>
              <a:r>
                <a:rPr lang="en-US" sz="2000" dirty="0" smtClean="0"/>
                <a:t> File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663306" y="5206032"/>
              <a:ext cx="1604969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Mem</a:t>
              </a:r>
              <a:endParaRPr lang="en-US" sz="2000" dirty="0" smtClean="0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6647100" y="2222463"/>
            <a:ext cx="1588763" cy="77218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Load/Store Queue</a:t>
            </a:r>
          </a:p>
        </p:txBody>
      </p:sp>
      <p:grpSp>
        <p:nvGrpSpPr>
          <p:cNvPr id="12" name="big_fetch"/>
          <p:cNvGrpSpPr/>
          <p:nvPr/>
        </p:nvGrpSpPr>
        <p:grpSpPr>
          <a:xfrm>
            <a:off x="339767" y="1820300"/>
            <a:ext cx="3752995" cy="1201291"/>
            <a:chOff x="339767" y="1820300"/>
            <a:chExt cx="3752995" cy="1201291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841311" y="1820300"/>
              <a:ext cx="1130488" cy="120129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Fetch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39767" y="1820300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39767" y="2619428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39767" y="2222463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  <p:cxnSp>
          <p:nvCxnSpPr>
            <p:cNvPr id="11" name="Straight Arrow Connector 10"/>
            <p:cNvCxnSpPr>
              <a:stCxn id="15" idx="3"/>
              <a:endCxn id="52" idx="1"/>
            </p:cNvCxnSpPr>
            <p:nvPr/>
          </p:nvCxnSpPr>
          <p:spPr bwMode="auto">
            <a:xfrm>
              <a:off x="2971799" y="2420946"/>
              <a:ext cx="1120963" cy="543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" name="lil_fetch"/>
          <p:cNvGrpSpPr/>
          <p:nvPr/>
        </p:nvGrpSpPr>
        <p:grpSpPr>
          <a:xfrm>
            <a:off x="339767" y="5000415"/>
            <a:ext cx="3752995" cy="1201291"/>
            <a:chOff x="339767" y="5000415"/>
            <a:chExt cx="3752995" cy="1201291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9767" y="5000415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39767" y="5799543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39767" y="5402578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41311" y="5000415"/>
              <a:ext cx="1130488" cy="120129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Fetch</a:t>
              </a:r>
            </a:p>
          </p:txBody>
        </p:sp>
        <p:cxnSp>
          <p:nvCxnSpPr>
            <p:cNvPr id="18" name="Straight Arrow Connector 17"/>
            <p:cNvCxnSpPr>
              <a:stCxn id="43" idx="3"/>
              <a:endCxn id="49" idx="1"/>
            </p:cNvCxnSpPr>
            <p:nvPr/>
          </p:nvCxnSpPr>
          <p:spPr bwMode="auto">
            <a:xfrm>
              <a:off x="2971799" y="5601061"/>
              <a:ext cx="1120963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0" name="controller"/>
          <p:cNvGrpSpPr/>
          <p:nvPr/>
        </p:nvGrpSpPr>
        <p:grpSpPr>
          <a:xfrm>
            <a:off x="2971799" y="2426383"/>
            <a:ext cx="1435289" cy="3174678"/>
            <a:chOff x="2971799" y="2426383"/>
            <a:chExt cx="1435289" cy="317467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3276600" y="3812520"/>
              <a:ext cx="1130488" cy="396965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Controller</a:t>
              </a:r>
            </a:p>
          </p:txBody>
        </p:sp>
        <p:cxnSp>
          <p:nvCxnSpPr>
            <p:cNvPr id="21" name="Elbow Connector 20"/>
            <p:cNvCxnSpPr>
              <a:stCxn id="50" idx="0"/>
              <a:endCxn id="52" idx="1"/>
            </p:cNvCxnSpPr>
            <p:nvPr/>
          </p:nvCxnSpPr>
          <p:spPr bwMode="auto">
            <a:xfrm rot="5400000" flipH="1" flipV="1">
              <a:off x="3274235" y="2993993"/>
              <a:ext cx="1386137" cy="250918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50" idx="2"/>
              <a:endCxn id="49" idx="1"/>
            </p:cNvCxnSpPr>
            <p:nvPr/>
          </p:nvCxnSpPr>
          <p:spPr bwMode="auto">
            <a:xfrm rot="16200000" flipH="1">
              <a:off x="3271515" y="4779814"/>
              <a:ext cx="1391576" cy="250918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3"/>
              <a:endCxn id="50" idx="1"/>
            </p:cNvCxnSpPr>
            <p:nvPr/>
          </p:nvCxnSpPr>
          <p:spPr bwMode="auto">
            <a:xfrm>
              <a:off x="2971799" y="4011003"/>
              <a:ext cx="304801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comb_dcache"/>
          <p:cNvGrpSpPr/>
          <p:nvPr/>
        </p:nvGrpSpPr>
        <p:grpSpPr>
          <a:xfrm>
            <a:off x="6647097" y="3611437"/>
            <a:ext cx="1588766" cy="777378"/>
            <a:chOff x="6647097" y="3611437"/>
            <a:chExt cx="1588766" cy="77737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647098" y="3611438"/>
              <a:ext cx="1588765" cy="38609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647098" y="4013600"/>
              <a:ext cx="1588765" cy="375215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647097" y="3611437"/>
              <a:ext cx="45719" cy="777377"/>
            </a:xfrm>
            <a:prstGeom prst="rect">
              <a:avLst/>
            </a:prstGeom>
            <a:noFill/>
            <a:ln>
              <a:noFill/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</p:grpSp>
      <p:cxnSp>
        <p:nvCxnSpPr>
          <p:cNvPr id="60" name="Elbow Connector 59"/>
          <p:cNvCxnSpPr>
            <a:stCxn id="39" idx="2"/>
            <a:endCxn id="59" idx="1"/>
          </p:cNvCxnSpPr>
          <p:nvPr/>
        </p:nvCxnSpPr>
        <p:spPr bwMode="auto">
          <a:xfrm rot="5400000">
            <a:off x="6541549" y="3100192"/>
            <a:ext cx="1005483" cy="794385"/>
          </a:xfrm>
          <a:prstGeom prst="bentConnector4">
            <a:avLst>
              <a:gd name="adj1" fmla="val 30672"/>
              <a:gd name="adj2" fmla="val 128777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8" idx="0"/>
            <a:endCxn id="59" idx="1"/>
          </p:cNvCxnSpPr>
          <p:nvPr/>
        </p:nvCxnSpPr>
        <p:spPr bwMode="auto">
          <a:xfrm rot="16200000" flipV="1">
            <a:off x="6453491" y="4193732"/>
            <a:ext cx="1205906" cy="818694"/>
          </a:xfrm>
          <a:prstGeom prst="bentConnector4">
            <a:avLst>
              <a:gd name="adj1" fmla="val 33884"/>
              <a:gd name="adj2" fmla="val 127923"/>
            </a:avLst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77" name="aarows"/>
          <p:cNvGrpSpPr/>
          <p:nvPr/>
        </p:nvGrpSpPr>
        <p:grpSpPr>
          <a:xfrm>
            <a:off x="4726455" y="2658340"/>
            <a:ext cx="965685" cy="2926143"/>
            <a:chOff x="4726455" y="2658340"/>
            <a:chExt cx="965685" cy="2926143"/>
          </a:xfrm>
        </p:grpSpPr>
        <p:sp>
          <p:nvSpPr>
            <p:cNvPr id="75" name="Curved Down Arrow 74"/>
            <p:cNvSpPr/>
            <p:nvPr/>
          </p:nvSpPr>
          <p:spPr bwMode="auto">
            <a:xfrm rot="5400000" flipV="1">
              <a:off x="3566010" y="3818785"/>
              <a:ext cx="2926143" cy="605254"/>
            </a:xfrm>
            <a:prstGeom prst="curved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53940" y="3886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&lt;</a:t>
              </a:r>
              <a:r>
                <a:rPr lang="en-US" sz="2400" b="1" dirty="0" smtClean="0">
                  <a:solidFill>
                    <a:schemeClr val="accent4">
                      <a:lumMod val="75000"/>
                    </a:schemeClr>
                  </a:solidFill>
                </a:rPr>
                <a:t>1KB</a:t>
              </a:r>
              <a:endParaRPr lang="en-US" sz="2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81" name="big_ueng"/>
          <p:cNvGrpSpPr/>
          <p:nvPr/>
        </p:nvGrpSpPr>
        <p:grpSpPr>
          <a:xfrm>
            <a:off x="339767" y="1676400"/>
            <a:ext cx="8270834" cy="3133809"/>
            <a:chOff x="339767" y="1676400"/>
            <a:chExt cx="8270834" cy="3133809"/>
          </a:xfrm>
        </p:grpSpPr>
        <p:sp>
          <p:nvSpPr>
            <p:cNvPr id="79" name="Flowchart: Alternate Process 78"/>
            <p:cNvSpPr/>
            <p:nvPr/>
          </p:nvSpPr>
          <p:spPr bwMode="auto">
            <a:xfrm>
              <a:off x="339767" y="1676400"/>
              <a:ext cx="8270834" cy="3133809"/>
            </a:xfrm>
            <a:prstGeom prst="flowChartAlternateProcess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2555" y="1826700"/>
              <a:ext cx="1917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6"/>
                  </a:solidFill>
                </a:rPr>
                <a:t>Big</a:t>
              </a:r>
            </a:p>
            <a:p>
              <a:pPr algn="ctr"/>
              <a:r>
                <a:rPr lang="en-US" sz="3600" b="1" dirty="0" err="1" smtClean="0">
                  <a:solidFill>
                    <a:schemeClr val="accent6"/>
                  </a:solidFill>
                </a:rPr>
                <a:t>uEngine</a:t>
              </a:r>
              <a:endParaRPr lang="en-US" sz="36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2" name="lit_ueng"/>
          <p:cNvGrpSpPr/>
          <p:nvPr/>
        </p:nvGrpSpPr>
        <p:grpSpPr>
          <a:xfrm>
            <a:off x="271671" y="3214636"/>
            <a:ext cx="8270834" cy="3133809"/>
            <a:chOff x="339767" y="1676400"/>
            <a:chExt cx="8270834" cy="3133809"/>
          </a:xfrm>
        </p:grpSpPr>
        <p:sp>
          <p:nvSpPr>
            <p:cNvPr id="83" name="Flowchart: Alternate Process 82"/>
            <p:cNvSpPr/>
            <p:nvPr/>
          </p:nvSpPr>
          <p:spPr bwMode="auto">
            <a:xfrm>
              <a:off x="339767" y="1676400"/>
              <a:ext cx="8270834" cy="3133809"/>
            </a:xfrm>
            <a:prstGeom prst="flowChartAlternateProcess">
              <a:avLst/>
            </a:prstGeom>
            <a:noFill/>
            <a:ln w="76200">
              <a:solidFill>
                <a:schemeClr val="accent5"/>
              </a:solidFill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0096" y="3468642"/>
              <a:ext cx="1917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5"/>
                  </a:solidFill>
                </a:rPr>
                <a:t>Little</a:t>
              </a:r>
            </a:p>
            <a:p>
              <a:pPr algn="ctr"/>
              <a:r>
                <a:rPr lang="en-US" sz="3600" b="1" dirty="0" err="1" smtClean="0">
                  <a:solidFill>
                    <a:schemeClr val="accent5"/>
                  </a:solidFill>
                </a:rPr>
                <a:t>uEngine</a:t>
              </a:r>
              <a:endParaRPr lang="en-US" sz="36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 bwMode="auto">
          <a:xfrm>
            <a:off x="457200" y="1316726"/>
            <a:ext cx="3308295" cy="1710304"/>
          </a:xfrm>
          <a:prstGeom prst="roundRect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Only one </a:t>
            </a:r>
            <a:r>
              <a:rPr lang="en-US" sz="3200" dirty="0" err="1" smtClean="0">
                <a:solidFill>
                  <a:schemeClr val="tx2"/>
                </a:solidFill>
              </a:rPr>
              <a:t>uEngine</a:t>
            </a:r>
            <a:r>
              <a:rPr lang="en-US" sz="3200" dirty="0" smtClean="0">
                <a:solidFill>
                  <a:schemeClr val="tx2"/>
                </a:solidFill>
              </a:rPr>
              <a:t> active at a time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Sharing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</a:t>
            </a:r>
            <a:r>
              <a:rPr lang="en-US" dirty="0" err="1" smtClean="0"/>
              <a:t>uEngine</a:t>
            </a:r>
            <a:r>
              <a:rPr lang="en-US" dirty="0" smtClean="0"/>
              <a:t> needs</a:t>
            </a:r>
          </a:p>
          <a:p>
            <a:pPr lvl="1"/>
            <a:r>
              <a:rPr lang="en-US" dirty="0" smtClean="0"/>
              <a:t>High fetch width</a:t>
            </a:r>
          </a:p>
          <a:p>
            <a:pPr lvl="1"/>
            <a:r>
              <a:rPr lang="en-US" dirty="0" smtClean="0"/>
              <a:t>Complex branch prediction</a:t>
            </a:r>
          </a:p>
          <a:p>
            <a:pPr lvl="1"/>
            <a:r>
              <a:rPr lang="en-US" dirty="0" smtClean="0"/>
              <a:t>Multiple outstanding data cache misses</a:t>
            </a:r>
          </a:p>
          <a:p>
            <a:r>
              <a:rPr lang="en-US" dirty="0" smtClean="0"/>
              <a:t>Little </a:t>
            </a:r>
            <a:r>
              <a:rPr lang="en-US" dirty="0" err="1" smtClean="0"/>
              <a:t>uEngine</a:t>
            </a:r>
            <a:r>
              <a:rPr lang="en-US" dirty="0" smtClean="0"/>
              <a:t> wants</a:t>
            </a:r>
          </a:p>
          <a:p>
            <a:pPr lvl="1"/>
            <a:r>
              <a:rPr lang="en-US" dirty="0" smtClean="0"/>
              <a:t>Low fetch width</a:t>
            </a:r>
          </a:p>
          <a:p>
            <a:pPr lvl="1"/>
            <a:r>
              <a:rPr lang="en-US" dirty="0" smtClean="0"/>
              <a:t>Simple branch prediction</a:t>
            </a:r>
          </a:p>
          <a:p>
            <a:pPr lvl="1"/>
            <a:r>
              <a:rPr lang="en-US" dirty="0" smtClean="0"/>
              <a:t>Single outstanding data cache miss</a:t>
            </a:r>
            <a:endParaRPr lang="en-US" dirty="0"/>
          </a:p>
          <a:p>
            <a:r>
              <a:rPr lang="en-US" dirty="0" smtClean="0"/>
              <a:t>Must build shared units for Big </a:t>
            </a:r>
            <a:r>
              <a:rPr lang="en-US" dirty="0" err="1" smtClean="0"/>
              <a:t>uEngine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over-provision for Little </a:t>
            </a:r>
            <a:r>
              <a:rPr lang="en-US" dirty="0" err="1" smtClean="0"/>
              <a:t>uEngine</a:t>
            </a:r>
            <a:endParaRPr lang="en-US" dirty="0" smtClean="0"/>
          </a:p>
          <a:p>
            <a:r>
              <a:rPr lang="en-US" dirty="0" smtClean="0"/>
              <a:t>Assume clock gating for inactive </a:t>
            </a:r>
            <a:r>
              <a:rPr lang="en-US" dirty="0" err="1" smtClean="0"/>
              <a:t>uEngine</a:t>
            </a:r>
            <a:endParaRPr lang="en-US" dirty="0" smtClean="0"/>
          </a:p>
          <a:p>
            <a:pPr lvl="1"/>
            <a:r>
              <a:rPr lang="en-US" dirty="0" smtClean="0"/>
              <a:t>Still has static leakage energy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llout_overheads"/>
          <p:cNvSpPr/>
          <p:nvPr/>
        </p:nvSpPr>
        <p:spPr bwMode="auto">
          <a:xfrm>
            <a:off x="304800" y="4350720"/>
            <a:ext cx="8382000" cy="16764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Little pays ~8% energy overhead to use over provisioned fetch + caches</a:t>
            </a:r>
          </a:p>
        </p:txBody>
      </p:sp>
    </p:spTree>
    <p:extLst>
      <p:ext uri="{BB962C8B-B14F-4D97-AF65-F5344CB8AC3E}">
        <p14:creationId xmlns:p14="http://schemas.microsoft.com/office/powerpoint/2010/main" val="34137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II:  When to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Tx/>
              <a:buChar char="•"/>
            </a:pPr>
            <a:r>
              <a:rPr lang="en-US" sz="3200" b="1" dirty="0" smtClean="0"/>
              <a:t>Goal</a:t>
            </a:r>
            <a:r>
              <a:rPr lang="en-US" dirty="0" smtClean="0"/>
              <a:t>: </a:t>
            </a:r>
            <a:r>
              <a:rPr lang="en-US" sz="3200" dirty="0"/>
              <a:t>Maximize time on </a:t>
            </a:r>
            <a:r>
              <a:rPr lang="en-US" sz="3200" dirty="0" smtClean="0"/>
              <a:t>the Little </a:t>
            </a:r>
            <a:r>
              <a:rPr lang="en-US" sz="3200" dirty="0" err="1" smtClean="0"/>
              <a:t>uEngine</a:t>
            </a:r>
            <a:r>
              <a:rPr lang="en-US" sz="3200" dirty="0" smtClean="0"/>
              <a:t> subject </a:t>
            </a:r>
            <a:r>
              <a:rPr lang="en-US" sz="3200" dirty="0"/>
              <a:t>to maximum performance </a:t>
            </a:r>
            <a:r>
              <a:rPr lang="en-US" sz="3200" dirty="0" smtClean="0"/>
              <a:t>loss</a:t>
            </a:r>
          </a:p>
          <a:p>
            <a:pPr marL="742950" lvl="2" indent="-342900"/>
            <a:r>
              <a:rPr lang="en-US" smtClean="0"/>
              <a:t>User-Configurable </a:t>
            </a:r>
            <a:endParaRPr lang="en-US" dirty="0"/>
          </a:p>
          <a:p>
            <a:r>
              <a:rPr lang="en-US" dirty="0"/>
              <a:t>Traditional OS-based schedulers won’t work</a:t>
            </a:r>
          </a:p>
          <a:p>
            <a:pPr lvl="1"/>
            <a:r>
              <a:rPr lang="en-US" dirty="0"/>
              <a:t>Decisions </a:t>
            </a:r>
            <a:r>
              <a:rPr lang="en-US" dirty="0" smtClean="0"/>
              <a:t>to frequent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to be made in hardware</a:t>
            </a:r>
          </a:p>
          <a:p>
            <a:r>
              <a:rPr lang="en-US" dirty="0" smtClean="0"/>
              <a:t>Traditional sampling-based approaches won’t work</a:t>
            </a:r>
          </a:p>
          <a:p>
            <a:pPr lvl="1"/>
            <a:r>
              <a:rPr lang="en-US" dirty="0" smtClean="0"/>
              <a:t>Performance not stable for long enough</a:t>
            </a:r>
          </a:p>
          <a:p>
            <a:pPr lvl="1"/>
            <a:r>
              <a:rPr lang="en-US" dirty="0" smtClean="0"/>
              <a:t>Frequent switching just to sample wastes cycles</a:t>
            </a:r>
          </a:p>
        </p:txBody>
      </p:sp>
    </p:spTree>
    <p:extLst>
      <p:ext uri="{BB962C8B-B14F-4D97-AF65-F5344CB8AC3E}">
        <p14:creationId xmlns:p14="http://schemas.microsoft.com/office/powerpoint/2010/main" val="8692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uEngine</a:t>
            </a:r>
            <a:r>
              <a:rPr lang="en-US" dirty="0" smtClean="0"/>
              <a:t> to Pick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5500771"/>
            <a:ext cx="7620000" cy="6253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value is hard to determine </a:t>
            </a:r>
            <a:r>
              <a:rPr lang="en-US" i="1" dirty="0" smtClean="0"/>
              <a:t>a priori</a:t>
            </a:r>
            <a:r>
              <a:rPr lang="en-US" dirty="0" smtClean="0"/>
              <a:t>, depends on application</a:t>
            </a:r>
          </a:p>
          <a:p>
            <a:pPr lvl="1"/>
            <a:r>
              <a:rPr lang="en-US" dirty="0" smtClean="0"/>
              <a:t>Use a controller to learn appropriate value over time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44563" y="4272839"/>
            <a:ext cx="1917637" cy="950933"/>
            <a:chOff x="444563" y="4272839"/>
            <a:chExt cx="1917637" cy="95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58938" y="4854440"/>
                  <a:ext cx="150326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𝑇h𝑟𝑒𝑠h𝑜𝑙𝑑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" y="4854440"/>
                  <a:ext cx="150326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urved Down Arrow 16"/>
            <p:cNvSpPr/>
            <p:nvPr/>
          </p:nvSpPr>
          <p:spPr bwMode="auto">
            <a:xfrm rot="16481789">
              <a:off x="255006" y="4462396"/>
              <a:ext cx="771782" cy="392668"/>
            </a:xfrm>
            <a:prstGeom prst="curvedDownArrow">
              <a:avLst>
                <a:gd name="adj1" fmla="val 23321"/>
                <a:gd name="adj2" fmla="val 67920"/>
                <a:gd name="adj3" fmla="val 53900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82793" y="3053990"/>
            <a:ext cx="932606" cy="1033879"/>
            <a:chOff x="7982793" y="3168789"/>
            <a:chExt cx="932606" cy="1033879"/>
          </a:xfrm>
        </p:grpSpPr>
        <p:sp>
          <p:nvSpPr>
            <p:cNvPr id="18" name="Down Arrow 17"/>
            <p:cNvSpPr/>
            <p:nvPr/>
          </p:nvSpPr>
          <p:spPr bwMode="auto">
            <a:xfrm rot="10800000">
              <a:off x="8097094" y="3886200"/>
              <a:ext cx="609600" cy="316468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82793" y="3168789"/>
              <a:ext cx="9326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Run on Big</a:t>
              </a:r>
              <a:endParaRPr lang="en-US" sz="2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98020" y="4496074"/>
            <a:ext cx="1117379" cy="1142726"/>
            <a:chOff x="7798020" y="4419600"/>
            <a:chExt cx="1117379" cy="1142726"/>
          </a:xfrm>
        </p:grpSpPr>
        <p:sp>
          <p:nvSpPr>
            <p:cNvPr id="16" name="Down Arrow 15"/>
            <p:cNvSpPr/>
            <p:nvPr/>
          </p:nvSpPr>
          <p:spPr bwMode="auto">
            <a:xfrm>
              <a:off x="8097093" y="4419600"/>
              <a:ext cx="609600" cy="316468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8020" y="4854440"/>
              <a:ext cx="11173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Run on Little</a:t>
              </a:r>
              <a:endParaRPr lang="en-US" sz="2000" dirty="0"/>
            </a:p>
          </p:txBody>
        </p:sp>
      </p:grpSp>
      <p:graphicFrame>
        <p:nvGraphicFramePr>
          <p:cNvPr id="49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787638"/>
              </p:ext>
            </p:extLst>
          </p:nvPr>
        </p:nvGraphicFramePr>
        <p:xfrm>
          <a:off x="266700" y="1627257"/>
          <a:ext cx="746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ght_line"/>
          <p:cNvCxnSpPr/>
          <p:nvPr/>
        </p:nvCxnSpPr>
        <p:spPr bwMode="auto">
          <a:xfrm>
            <a:off x="914400" y="4419600"/>
            <a:ext cx="7848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/>
          </a:ln>
          <a:effectLst/>
        </p:spPr>
      </p:cxnSp>
      <p:grpSp>
        <p:nvGrpSpPr>
          <p:cNvPr id="70" name="run_on_big"/>
          <p:cNvGrpSpPr/>
          <p:nvPr/>
        </p:nvGrpSpPr>
        <p:grpSpPr>
          <a:xfrm>
            <a:off x="5105400" y="2203072"/>
            <a:ext cx="1447799" cy="1816478"/>
            <a:chOff x="5105400" y="2203072"/>
            <a:chExt cx="1447799" cy="1816478"/>
          </a:xfrm>
        </p:grpSpPr>
        <p:sp>
          <p:nvSpPr>
            <p:cNvPr id="65" name="Oval 64"/>
            <p:cNvSpPr/>
            <p:nvPr/>
          </p:nvSpPr>
          <p:spPr bwMode="auto">
            <a:xfrm>
              <a:off x="5105400" y="2910958"/>
              <a:ext cx="1447799" cy="110859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30095" y="2203072"/>
              <a:ext cx="9326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Run on Big</a:t>
              </a:r>
              <a:endParaRPr lang="en-US" sz="2000" dirty="0"/>
            </a:p>
          </p:txBody>
        </p:sp>
      </p:grpSp>
      <p:grpSp>
        <p:nvGrpSpPr>
          <p:cNvPr id="69" name="ruN_on_lit"/>
          <p:cNvGrpSpPr/>
          <p:nvPr/>
        </p:nvGrpSpPr>
        <p:grpSpPr>
          <a:xfrm>
            <a:off x="3276601" y="2759341"/>
            <a:ext cx="1447799" cy="1560439"/>
            <a:chOff x="3276601" y="2821061"/>
            <a:chExt cx="1447799" cy="1560439"/>
          </a:xfrm>
        </p:grpSpPr>
        <p:sp>
          <p:nvSpPr>
            <p:cNvPr id="64" name="Oval 63"/>
            <p:cNvSpPr/>
            <p:nvPr/>
          </p:nvSpPr>
          <p:spPr bwMode="auto">
            <a:xfrm>
              <a:off x="3276601" y="3657600"/>
              <a:ext cx="1447799" cy="7239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25094" y="2821061"/>
              <a:ext cx="932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Run on Little</a:t>
              </a:r>
              <a:endParaRPr lang="en-US" sz="2000" dirty="0"/>
            </a:p>
          </p:txBody>
        </p:sp>
      </p:grpSp>
      <p:sp>
        <p:nvSpPr>
          <p:cNvPr id="131" name="Freeform 130"/>
          <p:cNvSpPr/>
          <p:nvPr/>
        </p:nvSpPr>
        <p:spPr bwMode="auto">
          <a:xfrm>
            <a:off x="923925" y="4313948"/>
            <a:ext cx="7772400" cy="286627"/>
          </a:xfrm>
          <a:custGeom>
            <a:avLst/>
            <a:gdLst>
              <a:gd name="connsiteX0" fmla="*/ 0 w 7772400"/>
              <a:gd name="connsiteY0" fmla="*/ 286627 h 286627"/>
              <a:gd name="connsiteX1" fmla="*/ 1666875 w 7772400"/>
              <a:gd name="connsiteY1" fmla="*/ 877 h 286627"/>
              <a:gd name="connsiteX2" fmla="*/ 2857500 w 7772400"/>
              <a:gd name="connsiteY2" fmla="*/ 191377 h 286627"/>
              <a:gd name="connsiteX3" fmla="*/ 3762375 w 7772400"/>
              <a:gd name="connsiteY3" fmla="*/ 10402 h 286627"/>
              <a:gd name="connsiteX4" fmla="*/ 4514850 w 7772400"/>
              <a:gd name="connsiteY4" fmla="*/ 172327 h 286627"/>
              <a:gd name="connsiteX5" fmla="*/ 5172075 w 7772400"/>
              <a:gd name="connsiteY5" fmla="*/ 77077 h 286627"/>
              <a:gd name="connsiteX6" fmla="*/ 5991225 w 7772400"/>
              <a:gd name="connsiteY6" fmla="*/ 153277 h 286627"/>
              <a:gd name="connsiteX7" fmla="*/ 6486525 w 7772400"/>
              <a:gd name="connsiteY7" fmla="*/ 67552 h 286627"/>
              <a:gd name="connsiteX8" fmla="*/ 6810375 w 7772400"/>
              <a:gd name="connsiteY8" fmla="*/ 124702 h 286627"/>
              <a:gd name="connsiteX9" fmla="*/ 7038975 w 7772400"/>
              <a:gd name="connsiteY9" fmla="*/ 115177 h 286627"/>
              <a:gd name="connsiteX10" fmla="*/ 7315200 w 7772400"/>
              <a:gd name="connsiteY10" fmla="*/ 105652 h 286627"/>
              <a:gd name="connsiteX11" fmla="*/ 7772400 w 7772400"/>
              <a:gd name="connsiteY11" fmla="*/ 105652 h 2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2400" h="286627">
                <a:moveTo>
                  <a:pt x="0" y="286627"/>
                </a:moveTo>
                <a:cubicBezTo>
                  <a:pt x="595312" y="151689"/>
                  <a:pt x="1190625" y="16752"/>
                  <a:pt x="1666875" y="877"/>
                </a:cubicBezTo>
                <a:cubicBezTo>
                  <a:pt x="2143125" y="-14998"/>
                  <a:pt x="2508250" y="189790"/>
                  <a:pt x="2857500" y="191377"/>
                </a:cubicBezTo>
                <a:cubicBezTo>
                  <a:pt x="3206750" y="192964"/>
                  <a:pt x="3486150" y="13577"/>
                  <a:pt x="3762375" y="10402"/>
                </a:cubicBezTo>
                <a:cubicBezTo>
                  <a:pt x="4038600" y="7227"/>
                  <a:pt x="4279900" y="161215"/>
                  <a:pt x="4514850" y="172327"/>
                </a:cubicBezTo>
                <a:cubicBezTo>
                  <a:pt x="4749800" y="183439"/>
                  <a:pt x="4926013" y="80252"/>
                  <a:pt x="5172075" y="77077"/>
                </a:cubicBezTo>
                <a:cubicBezTo>
                  <a:pt x="5418137" y="73902"/>
                  <a:pt x="5772150" y="154864"/>
                  <a:pt x="5991225" y="153277"/>
                </a:cubicBezTo>
                <a:cubicBezTo>
                  <a:pt x="6210300" y="151689"/>
                  <a:pt x="6350000" y="72314"/>
                  <a:pt x="6486525" y="67552"/>
                </a:cubicBezTo>
                <a:cubicBezTo>
                  <a:pt x="6623050" y="62789"/>
                  <a:pt x="6718300" y="116765"/>
                  <a:pt x="6810375" y="124702"/>
                </a:cubicBezTo>
                <a:cubicBezTo>
                  <a:pt x="6902450" y="132639"/>
                  <a:pt x="7038975" y="115177"/>
                  <a:pt x="7038975" y="115177"/>
                </a:cubicBezTo>
                <a:cubicBezTo>
                  <a:pt x="7123112" y="112002"/>
                  <a:pt x="7192963" y="107239"/>
                  <a:pt x="7315200" y="105652"/>
                </a:cubicBezTo>
                <a:cubicBezTo>
                  <a:pt x="7437438" y="104064"/>
                  <a:pt x="7604919" y="104858"/>
                  <a:pt x="7772400" y="105652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_overheads"/>
          <p:cNvSpPr/>
          <p:nvPr/>
        </p:nvSpPr>
        <p:spPr bwMode="auto">
          <a:xfrm>
            <a:off x="304800" y="5500771"/>
            <a:ext cx="7677993" cy="711159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Let user configure the target value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961930" y="4053508"/>
            <a:ext cx="7772400" cy="286627"/>
          </a:xfrm>
          <a:custGeom>
            <a:avLst/>
            <a:gdLst>
              <a:gd name="connsiteX0" fmla="*/ 0 w 7772400"/>
              <a:gd name="connsiteY0" fmla="*/ 286627 h 286627"/>
              <a:gd name="connsiteX1" fmla="*/ 1666875 w 7772400"/>
              <a:gd name="connsiteY1" fmla="*/ 877 h 286627"/>
              <a:gd name="connsiteX2" fmla="*/ 2857500 w 7772400"/>
              <a:gd name="connsiteY2" fmla="*/ 191377 h 286627"/>
              <a:gd name="connsiteX3" fmla="*/ 3762375 w 7772400"/>
              <a:gd name="connsiteY3" fmla="*/ 10402 h 286627"/>
              <a:gd name="connsiteX4" fmla="*/ 4514850 w 7772400"/>
              <a:gd name="connsiteY4" fmla="*/ 172327 h 286627"/>
              <a:gd name="connsiteX5" fmla="*/ 5172075 w 7772400"/>
              <a:gd name="connsiteY5" fmla="*/ 77077 h 286627"/>
              <a:gd name="connsiteX6" fmla="*/ 5991225 w 7772400"/>
              <a:gd name="connsiteY6" fmla="*/ 153277 h 286627"/>
              <a:gd name="connsiteX7" fmla="*/ 6486525 w 7772400"/>
              <a:gd name="connsiteY7" fmla="*/ 67552 h 286627"/>
              <a:gd name="connsiteX8" fmla="*/ 6810375 w 7772400"/>
              <a:gd name="connsiteY8" fmla="*/ 124702 h 286627"/>
              <a:gd name="connsiteX9" fmla="*/ 7038975 w 7772400"/>
              <a:gd name="connsiteY9" fmla="*/ 115177 h 286627"/>
              <a:gd name="connsiteX10" fmla="*/ 7315200 w 7772400"/>
              <a:gd name="connsiteY10" fmla="*/ 105652 h 286627"/>
              <a:gd name="connsiteX11" fmla="*/ 7772400 w 7772400"/>
              <a:gd name="connsiteY11" fmla="*/ 105652 h 2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2400" h="286627">
                <a:moveTo>
                  <a:pt x="0" y="286627"/>
                </a:moveTo>
                <a:cubicBezTo>
                  <a:pt x="595312" y="151689"/>
                  <a:pt x="1190625" y="16752"/>
                  <a:pt x="1666875" y="877"/>
                </a:cubicBezTo>
                <a:cubicBezTo>
                  <a:pt x="2143125" y="-14998"/>
                  <a:pt x="2508250" y="189790"/>
                  <a:pt x="2857500" y="191377"/>
                </a:cubicBezTo>
                <a:cubicBezTo>
                  <a:pt x="3206750" y="192964"/>
                  <a:pt x="3486150" y="13577"/>
                  <a:pt x="3762375" y="10402"/>
                </a:cubicBezTo>
                <a:cubicBezTo>
                  <a:pt x="4038600" y="7227"/>
                  <a:pt x="4279900" y="161215"/>
                  <a:pt x="4514850" y="172327"/>
                </a:cubicBezTo>
                <a:cubicBezTo>
                  <a:pt x="4749800" y="183439"/>
                  <a:pt x="4926013" y="80252"/>
                  <a:pt x="5172075" y="77077"/>
                </a:cubicBezTo>
                <a:cubicBezTo>
                  <a:pt x="5418137" y="73902"/>
                  <a:pt x="5772150" y="154864"/>
                  <a:pt x="5991225" y="153277"/>
                </a:cubicBezTo>
                <a:cubicBezTo>
                  <a:pt x="6210300" y="151689"/>
                  <a:pt x="6350000" y="72314"/>
                  <a:pt x="6486525" y="67552"/>
                </a:cubicBezTo>
                <a:cubicBezTo>
                  <a:pt x="6623050" y="62789"/>
                  <a:pt x="6718300" y="116765"/>
                  <a:pt x="6810375" y="124702"/>
                </a:cubicBezTo>
                <a:cubicBezTo>
                  <a:pt x="6902450" y="132639"/>
                  <a:pt x="7038975" y="115177"/>
                  <a:pt x="7038975" y="115177"/>
                </a:cubicBezTo>
                <a:cubicBezTo>
                  <a:pt x="7123112" y="112002"/>
                  <a:pt x="7192963" y="107239"/>
                  <a:pt x="7315200" y="105652"/>
                </a:cubicBezTo>
                <a:cubicBezTo>
                  <a:pt x="7437438" y="104064"/>
                  <a:pt x="7604919" y="104858"/>
                  <a:pt x="7772400" y="105652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 bwMode="auto">
          <a:xfrm>
            <a:off x="961930" y="4176466"/>
            <a:ext cx="7772400" cy="286627"/>
          </a:xfrm>
          <a:custGeom>
            <a:avLst/>
            <a:gdLst>
              <a:gd name="connsiteX0" fmla="*/ 0 w 7772400"/>
              <a:gd name="connsiteY0" fmla="*/ 286627 h 286627"/>
              <a:gd name="connsiteX1" fmla="*/ 1666875 w 7772400"/>
              <a:gd name="connsiteY1" fmla="*/ 877 h 286627"/>
              <a:gd name="connsiteX2" fmla="*/ 2857500 w 7772400"/>
              <a:gd name="connsiteY2" fmla="*/ 191377 h 286627"/>
              <a:gd name="connsiteX3" fmla="*/ 3762375 w 7772400"/>
              <a:gd name="connsiteY3" fmla="*/ 10402 h 286627"/>
              <a:gd name="connsiteX4" fmla="*/ 4514850 w 7772400"/>
              <a:gd name="connsiteY4" fmla="*/ 172327 h 286627"/>
              <a:gd name="connsiteX5" fmla="*/ 5172075 w 7772400"/>
              <a:gd name="connsiteY5" fmla="*/ 77077 h 286627"/>
              <a:gd name="connsiteX6" fmla="*/ 5991225 w 7772400"/>
              <a:gd name="connsiteY6" fmla="*/ 153277 h 286627"/>
              <a:gd name="connsiteX7" fmla="*/ 6486525 w 7772400"/>
              <a:gd name="connsiteY7" fmla="*/ 67552 h 286627"/>
              <a:gd name="connsiteX8" fmla="*/ 6810375 w 7772400"/>
              <a:gd name="connsiteY8" fmla="*/ 124702 h 286627"/>
              <a:gd name="connsiteX9" fmla="*/ 7038975 w 7772400"/>
              <a:gd name="connsiteY9" fmla="*/ 115177 h 286627"/>
              <a:gd name="connsiteX10" fmla="*/ 7315200 w 7772400"/>
              <a:gd name="connsiteY10" fmla="*/ 105652 h 286627"/>
              <a:gd name="connsiteX11" fmla="*/ 7772400 w 7772400"/>
              <a:gd name="connsiteY11" fmla="*/ 105652 h 2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2400" h="286627">
                <a:moveTo>
                  <a:pt x="0" y="286627"/>
                </a:moveTo>
                <a:cubicBezTo>
                  <a:pt x="595312" y="151689"/>
                  <a:pt x="1190625" y="16752"/>
                  <a:pt x="1666875" y="877"/>
                </a:cubicBezTo>
                <a:cubicBezTo>
                  <a:pt x="2143125" y="-14998"/>
                  <a:pt x="2508250" y="189790"/>
                  <a:pt x="2857500" y="191377"/>
                </a:cubicBezTo>
                <a:cubicBezTo>
                  <a:pt x="3206750" y="192964"/>
                  <a:pt x="3486150" y="13577"/>
                  <a:pt x="3762375" y="10402"/>
                </a:cubicBezTo>
                <a:cubicBezTo>
                  <a:pt x="4038600" y="7227"/>
                  <a:pt x="4279900" y="161215"/>
                  <a:pt x="4514850" y="172327"/>
                </a:cubicBezTo>
                <a:cubicBezTo>
                  <a:pt x="4749800" y="183439"/>
                  <a:pt x="4926013" y="80252"/>
                  <a:pt x="5172075" y="77077"/>
                </a:cubicBezTo>
                <a:cubicBezTo>
                  <a:pt x="5418137" y="73902"/>
                  <a:pt x="5772150" y="154864"/>
                  <a:pt x="5991225" y="153277"/>
                </a:cubicBezTo>
                <a:cubicBezTo>
                  <a:pt x="6210300" y="151689"/>
                  <a:pt x="6350000" y="72314"/>
                  <a:pt x="6486525" y="67552"/>
                </a:cubicBezTo>
                <a:cubicBezTo>
                  <a:pt x="6623050" y="62789"/>
                  <a:pt x="6718300" y="116765"/>
                  <a:pt x="6810375" y="124702"/>
                </a:cubicBezTo>
                <a:cubicBezTo>
                  <a:pt x="6902450" y="132639"/>
                  <a:pt x="7038975" y="115177"/>
                  <a:pt x="7038975" y="115177"/>
                </a:cubicBezTo>
                <a:cubicBezTo>
                  <a:pt x="7123112" y="112002"/>
                  <a:pt x="7192963" y="107239"/>
                  <a:pt x="7315200" y="105652"/>
                </a:cubicBezTo>
                <a:cubicBezTo>
                  <a:pt x="7437438" y="104064"/>
                  <a:pt x="7604919" y="104858"/>
                  <a:pt x="7772400" y="105652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round/>
            <a:headEnd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49" grpId="0" uiExpand="1">
        <p:bldSub>
          <a:bldChart bld="series"/>
        </p:bldSub>
      </p:bldGraphic>
      <p:bldGraphic spid="49" grpId="1">
        <p:bldSub>
          <a:bldChart bld="series"/>
        </p:bldSub>
      </p:bldGraphic>
      <p:bldP spid="131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 hidden="1"/>
              <p:cNvSpPr/>
              <p:nvPr/>
            </p:nvSpPr>
            <p:spPr bwMode="auto">
              <a:xfrm>
                <a:off x="4704488" y="2819070"/>
                <a:ext cx="3456988" cy="666750"/>
              </a:xfrm>
              <a:prstGeom prst="wedgeRectCallout">
                <a:avLst>
                  <a:gd name="adj1" fmla="val -34300"/>
                  <a:gd name="adj2" fmla="val 102785"/>
                </a:avLst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𝐶𝑃𝐼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𝑇h𝑟𝑒𝑠h𝑜𝑙𝑑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𝐶𝑃𝐼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𝑙𝑖𝑡𝑡𝑙𝑒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𝐶𝑃𝐼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𝑏𝑖𝑔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 hidden="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4488" y="2819070"/>
                <a:ext cx="3456988" cy="666750"/>
              </a:xfrm>
              <a:prstGeom prst="wedgeRectCallout">
                <a:avLst>
                  <a:gd name="adj1" fmla="val -34300"/>
                  <a:gd name="adj2" fmla="val 102785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Online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grpSp>
        <p:nvGrpSpPr>
          <p:cNvPr id="147" name="lit_core"/>
          <p:cNvGrpSpPr/>
          <p:nvPr/>
        </p:nvGrpSpPr>
        <p:grpSpPr>
          <a:xfrm>
            <a:off x="5743639" y="3802254"/>
            <a:ext cx="2257361" cy="538986"/>
            <a:chOff x="6048439" y="3890424"/>
            <a:chExt cx="2257361" cy="538986"/>
          </a:xfrm>
        </p:grpSpPr>
        <p:sp>
          <p:nvSpPr>
            <p:cNvPr id="9" name="Rectangle 8"/>
            <p:cNvSpPr/>
            <p:nvPr/>
          </p:nvSpPr>
          <p:spPr bwMode="auto">
            <a:xfrm>
              <a:off x="6882915" y="3896010"/>
              <a:ext cx="1422885" cy="4572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</a:t>
              </a:r>
              <a:r>
                <a:rPr lang="en-US" dirty="0" err="1" smtClean="0"/>
                <a:t>uEngine</a:t>
              </a:r>
              <a:endParaRPr lang="en-US" dirty="0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6048439" y="3890424"/>
              <a:ext cx="990600" cy="538986"/>
              <a:chOff x="6048439" y="3890424"/>
              <a:chExt cx="990600" cy="538986"/>
            </a:xfrm>
          </p:grpSpPr>
          <p:cxnSp>
            <p:nvCxnSpPr>
              <p:cNvPr id="12" name="Straight Arrow Connector 11"/>
              <p:cNvCxnSpPr>
                <a:endCxn id="9" idx="1"/>
              </p:cNvCxnSpPr>
              <p:nvPr/>
            </p:nvCxnSpPr>
            <p:spPr bwMode="auto">
              <a:xfrm flipV="1">
                <a:off x="6095999" y="4124610"/>
                <a:ext cx="786916" cy="3048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 rot="20473162">
                <a:off x="6048439" y="3890424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True</a:t>
                </a:r>
                <a:endParaRPr lang="en-US" sz="2000" dirty="0"/>
              </a:p>
            </p:txBody>
          </p:sp>
        </p:grpSp>
      </p:grpSp>
      <p:grpSp>
        <p:nvGrpSpPr>
          <p:cNvPr id="148" name="big_core"/>
          <p:cNvGrpSpPr/>
          <p:nvPr/>
        </p:nvGrpSpPr>
        <p:grpSpPr>
          <a:xfrm>
            <a:off x="5784911" y="4265040"/>
            <a:ext cx="2216089" cy="526022"/>
            <a:chOff x="6089711" y="4353210"/>
            <a:chExt cx="2216089" cy="526022"/>
          </a:xfrm>
        </p:grpSpPr>
        <p:sp>
          <p:nvSpPr>
            <p:cNvPr id="10" name="Rectangle 9"/>
            <p:cNvSpPr/>
            <p:nvPr/>
          </p:nvSpPr>
          <p:spPr bwMode="auto">
            <a:xfrm>
              <a:off x="6882915" y="4353210"/>
              <a:ext cx="1422885" cy="45720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  <a:alpha val="50000"/>
                  </a:schemeClr>
                </a:gs>
                <a:gs pos="35000">
                  <a:schemeClr val="dk1">
                    <a:tint val="37000"/>
                    <a:satMod val="300000"/>
                    <a:alpha val="5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Big </a:t>
              </a:r>
              <a:r>
                <a:rPr lang="en-US" dirty="0" err="1" smtClean="0"/>
                <a:t>uEngine</a:t>
              </a:r>
              <a:endParaRPr lang="en-US" dirty="0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6089711" y="4429410"/>
              <a:ext cx="990600" cy="449822"/>
              <a:chOff x="6089711" y="4429410"/>
              <a:chExt cx="990600" cy="449822"/>
            </a:xfrm>
          </p:grpSpPr>
          <p:cxnSp>
            <p:nvCxnSpPr>
              <p:cNvPr id="16" name="Straight Arrow Connector 15"/>
              <p:cNvCxnSpPr>
                <a:endCxn id="10" idx="1"/>
              </p:cNvCxnSpPr>
              <p:nvPr/>
            </p:nvCxnSpPr>
            <p:spPr bwMode="auto">
              <a:xfrm>
                <a:off x="6095999" y="4429410"/>
                <a:ext cx="786916" cy="152400"/>
              </a:xfrm>
              <a:prstGeom prst="straightConnector1">
                <a:avLst/>
              </a:prstGeom>
              <a:solidFill>
                <a:sysClr val="window" lastClr="FFFFFF">
                  <a:alpha val="2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 rot="543956">
                <a:off x="6089711" y="4479122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False</a:t>
                </a:r>
                <a:endParaRPr lang="en-US" sz="2000" dirty="0"/>
              </a:p>
            </p:txBody>
          </p:sp>
        </p:grpSp>
      </p:grpSp>
      <p:grpSp>
        <p:nvGrpSpPr>
          <p:cNvPr id="156" name="orig_CPI_lit"/>
          <p:cNvGrpSpPr/>
          <p:nvPr/>
        </p:nvGrpSpPr>
        <p:grpSpPr>
          <a:xfrm>
            <a:off x="3293558" y="3565627"/>
            <a:ext cx="1414962" cy="400110"/>
            <a:chOff x="3936975" y="3539551"/>
            <a:chExt cx="1414962" cy="400110"/>
          </a:xfrm>
        </p:grpSpPr>
        <p:cxnSp>
          <p:nvCxnSpPr>
            <p:cNvPr id="61" name="Straight Arrow Connector 60"/>
            <p:cNvCxnSpPr>
              <a:endCxn id="15" idx="1"/>
            </p:cNvCxnSpPr>
            <p:nvPr/>
          </p:nvCxnSpPr>
          <p:spPr bwMode="auto">
            <a:xfrm>
              <a:off x="3936975" y="3937088"/>
              <a:ext cx="1414962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38693" y="3539551"/>
                  <a:ext cx="953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𝑙𝑖𝑡𝑡𝑙𝑒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693" y="3539551"/>
                  <a:ext cx="95373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692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orig_CPI_threshold"/>
          <p:cNvGrpSpPr/>
          <p:nvPr/>
        </p:nvGrpSpPr>
        <p:grpSpPr>
          <a:xfrm>
            <a:off x="3176171" y="4260878"/>
            <a:ext cx="1534364" cy="406770"/>
            <a:chOff x="3806237" y="4313584"/>
            <a:chExt cx="1534364" cy="406770"/>
          </a:xfrm>
        </p:grpSpPr>
        <p:cxnSp>
          <p:nvCxnSpPr>
            <p:cNvPr id="69" name="Straight Arrow Connector 68"/>
            <p:cNvCxnSpPr>
              <a:endCxn id="54" idx="1"/>
            </p:cNvCxnSpPr>
            <p:nvPr/>
          </p:nvCxnSpPr>
          <p:spPr bwMode="auto">
            <a:xfrm>
              <a:off x="3923624" y="4716712"/>
              <a:ext cx="1416977" cy="364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06237" y="4313584"/>
                  <a:ext cx="1447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/>
                                <a:ea typeface="Cambria Math"/>
                              </a:rPr>
                              <m:t>Δ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𝑇h𝑟𝑒𝑠h𝑜𝑙𝑑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237" y="4313584"/>
                  <a:ext cx="1447799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664" r="-3782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orig_CPI_big"/>
          <p:cNvGrpSpPr/>
          <p:nvPr/>
        </p:nvGrpSpPr>
        <p:grpSpPr>
          <a:xfrm>
            <a:off x="3293558" y="3890353"/>
            <a:ext cx="1414962" cy="425053"/>
            <a:chOff x="3312463" y="3902333"/>
            <a:chExt cx="1414962" cy="425053"/>
          </a:xfrm>
        </p:grpSpPr>
        <p:cxnSp>
          <p:nvCxnSpPr>
            <p:cNvPr id="49" name="Straight Arrow Connector 48"/>
            <p:cNvCxnSpPr>
              <a:endCxn id="53" idx="1"/>
            </p:cNvCxnSpPr>
            <p:nvPr/>
          </p:nvCxnSpPr>
          <p:spPr bwMode="auto">
            <a:xfrm>
              <a:off x="3312463" y="4316481"/>
              <a:ext cx="1414962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312463" y="3902333"/>
                  <a:ext cx="953730" cy="425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𝑏𝑖𝑔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463" y="3902333"/>
                  <a:ext cx="953730" cy="42505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4704488" y="3866183"/>
            <a:ext cx="1094787" cy="914400"/>
            <a:chOff x="4382730" y="3866183"/>
            <a:chExt cx="1094787" cy="914400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4382730" y="3866183"/>
              <a:ext cx="1094787" cy="9144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Switching Controller</a:t>
              </a:r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4386762" y="3925167"/>
              <a:ext cx="47734" cy="780478"/>
              <a:chOff x="5012796" y="4048257"/>
              <a:chExt cx="47734" cy="780478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5012796" y="4048257"/>
                <a:ext cx="45719" cy="75995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012796" y="4389594"/>
                <a:ext cx="45719" cy="75995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5014811" y="4752740"/>
                <a:ext cx="45719" cy="75995"/>
              </a:xfrm>
              <a:prstGeom prst="rect">
                <a:avLst/>
              </a:prstGeom>
              <a:noFill/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4" name="feedback_CPI_lit_direct"/>
          <p:cNvGrpSpPr/>
          <p:nvPr/>
        </p:nvGrpSpPr>
        <p:grpSpPr>
          <a:xfrm>
            <a:off x="4708520" y="2819070"/>
            <a:ext cx="3292480" cy="1217370"/>
            <a:chOff x="4708520" y="2819070"/>
            <a:chExt cx="3292480" cy="1217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940590" y="2819070"/>
                  <a:ext cx="953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𝑙𝑖𝑡𝑡𝑙𝑒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90" y="2819070"/>
                  <a:ext cx="953730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692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Elbow Connector 179"/>
            <p:cNvCxnSpPr>
              <a:stCxn id="9" idx="3"/>
              <a:endCxn id="15" idx="1"/>
            </p:cNvCxnSpPr>
            <p:nvPr/>
          </p:nvCxnSpPr>
          <p:spPr bwMode="auto">
            <a:xfrm flipH="1" flipV="1">
              <a:off x="4708520" y="3963165"/>
              <a:ext cx="3292480" cy="73275"/>
            </a:xfrm>
            <a:prstGeom prst="bentConnector5">
              <a:avLst>
                <a:gd name="adj1" fmla="val -6943"/>
                <a:gd name="adj2" fmla="val 623951"/>
                <a:gd name="adj3" fmla="val 106943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3" name="feedback_CPI_big_model"/>
          <p:cNvGrpSpPr/>
          <p:nvPr/>
        </p:nvGrpSpPr>
        <p:grpSpPr>
          <a:xfrm>
            <a:off x="4361588" y="1860946"/>
            <a:ext cx="3639412" cy="2462436"/>
            <a:chOff x="4361588" y="1860946"/>
            <a:chExt cx="3639412" cy="2462436"/>
          </a:xfrm>
        </p:grpSpPr>
        <p:sp>
          <p:nvSpPr>
            <p:cNvPr id="45" name="big_model"/>
            <p:cNvSpPr/>
            <p:nvPr/>
          </p:nvSpPr>
          <p:spPr bwMode="auto">
            <a:xfrm>
              <a:off x="5477517" y="2057400"/>
              <a:ext cx="1219200" cy="4572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Big Model</a:t>
              </a:r>
              <a:endParaRPr lang="en-US" dirty="0"/>
            </a:p>
          </p:txBody>
        </p:sp>
        <p:cxnSp>
          <p:nvCxnSpPr>
            <p:cNvPr id="183" name="Elbow Connector 182"/>
            <p:cNvCxnSpPr>
              <a:stCxn id="9" idx="3"/>
              <a:endCxn id="45" idx="3"/>
            </p:cNvCxnSpPr>
            <p:nvPr/>
          </p:nvCxnSpPr>
          <p:spPr bwMode="auto">
            <a:xfrm flipH="1" flipV="1">
              <a:off x="6696717" y="2286000"/>
              <a:ext cx="1304283" cy="1750440"/>
            </a:xfrm>
            <a:prstGeom prst="bentConnector3">
              <a:avLst>
                <a:gd name="adj1" fmla="val -17527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02" name="Group 201"/>
            <p:cNvGrpSpPr/>
            <p:nvPr/>
          </p:nvGrpSpPr>
          <p:grpSpPr>
            <a:xfrm>
              <a:off x="4361588" y="1860946"/>
              <a:ext cx="1115930" cy="2462436"/>
              <a:chOff x="4361588" y="1860946"/>
              <a:chExt cx="1115930" cy="2462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4361588" y="1860946"/>
                    <a:ext cx="953730" cy="4250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𝑏𝑖𝑔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1588" y="1860946"/>
                    <a:ext cx="953730" cy="42505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6" name="Elbow Connector 185"/>
              <p:cNvCxnSpPr>
                <a:stCxn id="45" idx="1"/>
                <a:endCxn id="122" idx="1"/>
              </p:cNvCxnSpPr>
              <p:nvPr/>
            </p:nvCxnSpPr>
            <p:spPr bwMode="auto">
              <a:xfrm rot="10800000" flipV="1">
                <a:off x="4704489" y="2285999"/>
                <a:ext cx="773029" cy="2037383"/>
              </a:xfrm>
              <a:prstGeom prst="bentConnector3">
                <a:avLst>
                  <a:gd name="adj1" fmla="val 16703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204" name="CPI_threshold_little_connectors"/>
          <p:cNvGrpSpPr/>
          <p:nvPr/>
        </p:nvGrpSpPr>
        <p:grpSpPr>
          <a:xfrm>
            <a:off x="3770423" y="1981198"/>
            <a:ext cx="4230577" cy="3310374"/>
            <a:chOff x="3770423" y="1981198"/>
            <a:chExt cx="4230577" cy="3310374"/>
          </a:xfrm>
        </p:grpSpPr>
        <p:cxnSp>
          <p:nvCxnSpPr>
            <p:cNvPr id="189" name="Elbow Connector 188"/>
            <p:cNvCxnSpPr>
              <a:stCxn id="45" idx="1"/>
              <a:endCxn id="71" idx="3"/>
            </p:cNvCxnSpPr>
            <p:nvPr/>
          </p:nvCxnSpPr>
          <p:spPr bwMode="auto">
            <a:xfrm rot="10800000">
              <a:off x="3770423" y="1981198"/>
              <a:ext cx="1707094" cy="304802"/>
            </a:xfrm>
            <a:prstGeom prst="bentConnector3">
              <a:avLst>
                <a:gd name="adj1" fmla="val 76224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2" name="Elbow Connector 191"/>
            <p:cNvCxnSpPr>
              <a:stCxn id="9" idx="3"/>
              <a:endCxn id="74" idx="3"/>
            </p:cNvCxnSpPr>
            <p:nvPr/>
          </p:nvCxnSpPr>
          <p:spPr bwMode="auto">
            <a:xfrm flipH="1">
              <a:off x="5155231" y="4036440"/>
              <a:ext cx="2845769" cy="1255132"/>
            </a:xfrm>
            <a:prstGeom prst="bentConnector3">
              <a:avLst>
                <a:gd name="adj1" fmla="val -8033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8" name="CPI_threshold_feedback_loop"/>
          <p:cNvGrpSpPr/>
          <p:nvPr/>
        </p:nvGrpSpPr>
        <p:grpSpPr>
          <a:xfrm>
            <a:off x="457200" y="1562098"/>
            <a:ext cx="4698031" cy="3991846"/>
            <a:chOff x="457200" y="1562098"/>
            <a:chExt cx="4698031" cy="39918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 bwMode="auto">
                <a:xfrm>
                  <a:off x="3339344" y="5029200"/>
                  <a:ext cx="1815887" cy="524744"/>
                </a:xfrm>
                <a:prstGeom prst="rect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l-GR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𝐶𝑃𝐼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𝑂𝑏𝑠𝑒𝑟𝑣𝑒𝑑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39344" y="5029200"/>
                  <a:ext cx="1815887" cy="5247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headEnd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 bwMode="auto">
                <a:xfrm>
                  <a:off x="1676400" y="1712276"/>
                  <a:ext cx="2094023" cy="537843"/>
                </a:xfrm>
                <a:prstGeom prst="rect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l-GR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l-G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𝐶𝑃𝐼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𝐵𝑖𝑔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6400" y="1712276"/>
                  <a:ext cx="2094023" cy="5378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headEnd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Elbow Connector 105"/>
            <p:cNvCxnSpPr>
              <a:stCxn id="71" idx="1"/>
              <a:endCxn id="19" idx="2"/>
            </p:cNvCxnSpPr>
            <p:nvPr/>
          </p:nvCxnSpPr>
          <p:spPr bwMode="auto">
            <a:xfrm rot="10800000" flipV="1">
              <a:off x="619422" y="1981197"/>
              <a:ext cx="1056979" cy="2342827"/>
            </a:xfrm>
            <a:prstGeom prst="bentConnector3">
              <a:avLst>
                <a:gd name="adj1" fmla="val 121628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" name="Elbow Connector 107"/>
            <p:cNvCxnSpPr>
              <a:stCxn id="74" idx="1"/>
              <a:endCxn id="19" idx="4"/>
            </p:cNvCxnSpPr>
            <p:nvPr/>
          </p:nvCxnSpPr>
          <p:spPr bwMode="auto">
            <a:xfrm rot="10800000">
              <a:off x="762002" y="4466606"/>
              <a:ext cx="2577343" cy="824967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72" name="Group 171"/>
            <p:cNvGrpSpPr/>
            <p:nvPr/>
          </p:nvGrpSpPr>
          <p:grpSpPr>
            <a:xfrm>
              <a:off x="619421" y="4181445"/>
              <a:ext cx="392357" cy="314385"/>
              <a:chOff x="619421" y="4181445"/>
              <a:chExt cx="392357" cy="314385"/>
            </a:xfrm>
          </p:grpSpPr>
          <p:sp>
            <p:nvSpPr>
              <p:cNvPr id="19" name="Flowchart: Connector 18"/>
              <p:cNvSpPr/>
              <p:nvPr/>
            </p:nvSpPr>
            <p:spPr bwMode="auto">
              <a:xfrm>
                <a:off x="619421" y="4181445"/>
                <a:ext cx="285160" cy="28516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3200" b="1" dirty="0" smtClean="0"/>
                  <a:t>+</a:t>
                </a:r>
                <a:endParaRPr lang="en-US" sz="3200" b="1" dirty="0"/>
              </a:p>
            </p:txBody>
          </p:sp>
          <p:cxnSp>
            <p:nvCxnSpPr>
              <p:cNvPr id="111" name="Straight Connector 110"/>
              <p:cNvCxnSpPr/>
              <p:nvPr/>
            </p:nvCxnSpPr>
            <p:spPr bwMode="auto">
              <a:xfrm>
                <a:off x="859378" y="449583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859378" y="4899725"/>
                  <a:ext cx="11339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𝑎𝑐𝑡𝑢𝑎𝑙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78" y="4899725"/>
                  <a:ext cx="1133963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301"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457200" y="1562098"/>
                  <a:ext cx="1115951" cy="425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𝑡𝑎𝑟𝑔𝑒𝑡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562098"/>
                  <a:ext cx="1115951" cy="4250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464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feedback_CPI_threshold"/>
          <p:cNvGrpSpPr/>
          <p:nvPr/>
        </p:nvGrpSpPr>
        <p:grpSpPr>
          <a:xfrm>
            <a:off x="904581" y="3866825"/>
            <a:ext cx="3805954" cy="914400"/>
            <a:chOff x="904581" y="3866825"/>
            <a:chExt cx="3805954" cy="91440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1963444" y="3866825"/>
              <a:ext cx="1094787" cy="9144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Threshold</a:t>
              </a:r>
            </a:p>
            <a:p>
              <a:pPr algn="ctr"/>
              <a:r>
                <a:rPr lang="en-US" dirty="0" smtClean="0"/>
                <a:t>Controller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904581" y="3913412"/>
              <a:ext cx="1058863" cy="410613"/>
              <a:chOff x="904581" y="3913412"/>
              <a:chExt cx="1058863" cy="410613"/>
            </a:xfrm>
          </p:grpSpPr>
          <p:cxnSp>
            <p:nvCxnSpPr>
              <p:cNvPr id="89" name="Straight Arrow Connector 88"/>
              <p:cNvCxnSpPr>
                <a:stCxn id="19" idx="6"/>
                <a:endCxn id="65" idx="1"/>
              </p:cNvCxnSpPr>
              <p:nvPr/>
            </p:nvCxnSpPr>
            <p:spPr bwMode="auto">
              <a:xfrm>
                <a:off x="904581" y="4324025"/>
                <a:ext cx="1058863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904582" y="3913412"/>
                    <a:ext cx="93758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𝑒𝑟𝑟𝑜𝑟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582" y="3913412"/>
                    <a:ext cx="937588" cy="40011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110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0" name="Elbow Connector 199"/>
            <p:cNvCxnSpPr>
              <a:stCxn id="65" idx="3"/>
              <a:endCxn id="54" idx="1"/>
            </p:cNvCxnSpPr>
            <p:nvPr/>
          </p:nvCxnSpPr>
          <p:spPr bwMode="auto">
            <a:xfrm>
              <a:off x="3058231" y="4324025"/>
              <a:ext cx="1652304" cy="343623"/>
            </a:xfrm>
            <a:prstGeom prst="bent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0" name="feedback_CPI_lit_model"/>
          <p:cNvGrpSpPr/>
          <p:nvPr/>
        </p:nvGrpSpPr>
        <p:grpSpPr>
          <a:xfrm>
            <a:off x="4459051" y="2346840"/>
            <a:ext cx="3541949" cy="2146800"/>
            <a:chOff x="4459051" y="2346840"/>
            <a:chExt cx="3541949" cy="2146800"/>
          </a:xfrm>
        </p:grpSpPr>
        <p:sp>
          <p:nvSpPr>
            <p:cNvPr id="23" name="lit_model"/>
            <p:cNvSpPr/>
            <p:nvPr/>
          </p:nvSpPr>
          <p:spPr bwMode="auto">
            <a:xfrm>
              <a:off x="5468633" y="2514600"/>
              <a:ext cx="1219200" cy="4572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Model</a:t>
              </a:r>
              <a:endParaRPr lang="en-US" dirty="0"/>
            </a:p>
          </p:txBody>
        </p:sp>
        <p:cxnSp>
          <p:nvCxnSpPr>
            <p:cNvPr id="206" name="Elbow Connector 205"/>
            <p:cNvCxnSpPr>
              <a:stCxn id="10" idx="3"/>
              <a:endCxn id="23" idx="3"/>
            </p:cNvCxnSpPr>
            <p:nvPr/>
          </p:nvCxnSpPr>
          <p:spPr bwMode="auto">
            <a:xfrm flipH="1" flipV="1">
              <a:off x="6687833" y="2743200"/>
              <a:ext cx="1313167" cy="1750440"/>
            </a:xfrm>
            <a:prstGeom prst="bentConnector3">
              <a:avLst>
                <a:gd name="adj1" fmla="val -17408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4459051" y="2346840"/>
                  <a:ext cx="9537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𝑙𝑖𝑡𝑡𝑙𝑒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051" y="2346840"/>
                  <a:ext cx="953730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7006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Elbow Connector 208"/>
            <p:cNvCxnSpPr>
              <a:stCxn id="23" idx="1"/>
              <a:endCxn id="15" idx="1"/>
            </p:cNvCxnSpPr>
            <p:nvPr/>
          </p:nvCxnSpPr>
          <p:spPr bwMode="auto">
            <a:xfrm rot="10800000" flipV="1">
              <a:off x="4708521" y="2743199"/>
              <a:ext cx="760113" cy="1219965"/>
            </a:xfrm>
            <a:prstGeom prst="bentConnector3">
              <a:avLst>
                <a:gd name="adj1" fmla="val 130074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12" name="feedback_CPI_big_direct"/>
          <p:cNvCxnSpPr>
            <a:stCxn id="10" idx="3"/>
            <a:endCxn id="122" idx="1"/>
          </p:cNvCxnSpPr>
          <p:nvPr/>
        </p:nvCxnSpPr>
        <p:spPr bwMode="auto">
          <a:xfrm flipH="1" flipV="1">
            <a:off x="4704488" y="4323383"/>
            <a:ext cx="3296512" cy="170257"/>
          </a:xfrm>
          <a:prstGeom prst="bentConnector5">
            <a:avLst>
              <a:gd name="adj1" fmla="val -6935"/>
              <a:gd name="adj2" fmla="val 1484545"/>
              <a:gd name="adj3" fmla="val 11558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0" name="CPI_threshold_big_connectors"/>
          <p:cNvGrpSpPr/>
          <p:nvPr/>
        </p:nvGrpSpPr>
        <p:grpSpPr>
          <a:xfrm>
            <a:off x="3770423" y="1981198"/>
            <a:ext cx="4230577" cy="3310374"/>
            <a:chOff x="3770423" y="1981198"/>
            <a:chExt cx="4230577" cy="3310374"/>
          </a:xfrm>
        </p:grpSpPr>
        <p:cxnSp>
          <p:nvCxnSpPr>
            <p:cNvPr id="216" name="Elbow Connector 215"/>
            <p:cNvCxnSpPr>
              <a:stCxn id="10" idx="3"/>
              <a:endCxn id="71" idx="3"/>
            </p:cNvCxnSpPr>
            <p:nvPr/>
          </p:nvCxnSpPr>
          <p:spPr bwMode="auto">
            <a:xfrm flipH="1" flipV="1">
              <a:off x="3770423" y="1981198"/>
              <a:ext cx="4230577" cy="2512442"/>
            </a:xfrm>
            <a:prstGeom prst="bentConnector3">
              <a:avLst>
                <a:gd name="adj1" fmla="val -5404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9" name="Elbow Connector 218"/>
            <p:cNvCxnSpPr>
              <a:stCxn id="10" idx="3"/>
              <a:endCxn id="74" idx="3"/>
            </p:cNvCxnSpPr>
            <p:nvPr/>
          </p:nvCxnSpPr>
          <p:spPr bwMode="auto">
            <a:xfrm flipH="1">
              <a:off x="5155231" y="4493640"/>
              <a:ext cx="2845769" cy="797932"/>
            </a:xfrm>
            <a:prstGeom prst="bentConnector3">
              <a:avLst>
                <a:gd name="adj1" fmla="val -8033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switching_controller_callout"/>
              <p:cNvSpPr/>
              <p:nvPr/>
            </p:nvSpPr>
            <p:spPr bwMode="auto">
              <a:xfrm>
                <a:off x="4343400" y="2914650"/>
                <a:ext cx="3657600" cy="666750"/>
              </a:xfrm>
              <a:prstGeom prst="wedgeRectCallout">
                <a:avLst>
                  <a:gd name="adj1" fmla="val -32405"/>
                  <a:gd name="adj2" fmla="val 92500"/>
                </a:avLst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𝐶𝑃𝐼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𝑇h𝑟𝑒𝑠h𝑜𝑙𝑑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𝐶𝑃𝐼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𝑙𝑖𝑡𝑡𝑙𝑒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𝐶𝑃𝐼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𝑏𝑖𝑔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switching_controller_callout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914650"/>
                <a:ext cx="3657600" cy="666750"/>
              </a:xfrm>
              <a:prstGeom prst="wedgeRectCallout">
                <a:avLst>
                  <a:gd name="adj1" fmla="val -32405"/>
                  <a:gd name="adj2" fmla="val 92500"/>
                </a:avLst>
              </a:prstGeom>
              <a:blipFill rotWithShape="1">
                <a:blip r:embed="rId14"/>
                <a:stretch>
                  <a:fillRect/>
                </a:stretch>
              </a:blipFill>
              <a:ln>
                <a:headEnd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hreshold_controller_callout"/>
              <p:cNvSpPr/>
              <p:nvPr/>
            </p:nvSpPr>
            <p:spPr bwMode="auto">
              <a:xfrm>
                <a:off x="304800" y="2514600"/>
                <a:ext cx="4724400" cy="899100"/>
              </a:xfrm>
              <a:prstGeom prst="wedgeRectCallout">
                <a:avLst>
                  <a:gd name="adj1" fmla="val -1383"/>
                  <a:gd name="adj2" fmla="val 100693"/>
                </a:avLst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𝐶𝑃𝐼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𝑇h𝑟𝑒𝑠h𝑜𝑙𝑑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𝐶𝑃𝐼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𝑒𝑟𝑟𝑜𝑟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𝑒𝑟𝑟𝑜𝑟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6" name="threshold_controller_callout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514600"/>
                <a:ext cx="4724400" cy="899100"/>
              </a:xfrm>
              <a:prstGeom prst="wedgeRectCallout">
                <a:avLst>
                  <a:gd name="adj1" fmla="val -1383"/>
                  <a:gd name="adj2" fmla="val 100693"/>
                </a:avLst>
              </a:prstGeom>
              <a:blipFill rotWithShape="1">
                <a:blip r:embed="rId15"/>
                <a:stretch>
                  <a:fillRect/>
                </a:stretch>
              </a:blipFill>
              <a:ln>
                <a:headEnd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should_have_label"/>
              <p:cNvSpPr txBox="1"/>
              <p:nvPr/>
            </p:nvSpPr>
            <p:spPr>
              <a:xfrm>
                <a:off x="4460752" y="1556145"/>
                <a:ext cx="95373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𝐶𝑃𝐼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𝑏𝑖𝑔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7" name="should_have_label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752" y="1556145"/>
                <a:ext cx="953730" cy="425053"/>
              </a:xfrm>
              <a:prstGeom prst="rect">
                <a:avLst/>
              </a:prstGeom>
              <a:blipFill rotWithShape="1">
                <a:blip r:embed="rId1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user_perf"/>
          <p:cNvSpPr/>
          <p:nvPr/>
        </p:nvSpPr>
        <p:spPr bwMode="auto">
          <a:xfrm>
            <a:off x="1516476" y="2546895"/>
            <a:ext cx="1988724" cy="757795"/>
          </a:xfrm>
          <a:prstGeom prst="wedgeRectCallout">
            <a:avLst>
              <a:gd name="adj1" fmla="val -18708"/>
              <a:gd name="adj2" fmla="val -105076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User-Selected Performance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8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5" grpId="1" animBg="1"/>
      <p:bldP spid="226" grpId="0" animBg="1"/>
      <p:bldP spid="226" grpId="1" animBg="1"/>
      <p:bldP spid="227" grpId="0"/>
      <p:bldP spid="234" grpId="0" animBg="1"/>
      <p:bldP spid="2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uEngine</a:t>
            </a:r>
            <a:r>
              <a:rPr lang="en-US" dirty="0" smtClean="0"/>
              <a:t> Modeling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880" y="2929735"/>
            <a:ext cx="2057400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hile(flag){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foo();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flag = bar();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635280" y="1586840"/>
            <a:ext cx="2397580" cy="1881504"/>
            <a:chOff x="2271335" y="1586840"/>
            <a:chExt cx="2397580" cy="188150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252200" y="1586840"/>
              <a:ext cx="1416715" cy="457200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Little </a:t>
              </a:r>
              <a:r>
                <a:rPr lang="en-US" dirty="0" err="1" smtClean="0"/>
                <a:t>uEngine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3"/>
              <a:endCxn id="14" idx="1"/>
            </p:cNvCxnSpPr>
            <p:nvPr/>
          </p:nvCxnSpPr>
          <p:spPr bwMode="auto">
            <a:xfrm flipV="1">
              <a:off x="2271335" y="1815440"/>
              <a:ext cx="980865" cy="165290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ular Callout 24"/>
          <p:cNvSpPr/>
          <p:nvPr/>
        </p:nvSpPr>
        <p:spPr bwMode="auto">
          <a:xfrm>
            <a:off x="6108200" y="1545947"/>
            <a:ext cx="1219200" cy="538986"/>
          </a:xfrm>
          <a:prstGeom prst="wedgeRectCallout">
            <a:avLst>
              <a:gd name="adj1" fmla="val -138676"/>
              <a:gd name="adj2" fmla="val 4639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IPC: 1.66</a:t>
            </a:r>
            <a:endParaRPr lang="en-US" dirty="0"/>
          </a:p>
        </p:txBody>
      </p:sp>
      <p:sp>
        <p:nvSpPr>
          <p:cNvPr id="26" name="big_ipc_?"/>
          <p:cNvSpPr/>
          <p:nvPr/>
        </p:nvSpPr>
        <p:spPr bwMode="auto">
          <a:xfrm>
            <a:off x="6108200" y="5187617"/>
            <a:ext cx="1219200" cy="538986"/>
          </a:xfrm>
          <a:prstGeom prst="wedgeRectCallout">
            <a:avLst>
              <a:gd name="adj1" fmla="val -137844"/>
              <a:gd name="adj2" fmla="val 6577"/>
            </a:avLst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IPC: ???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35280" y="3468344"/>
            <a:ext cx="2397580" cy="2232458"/>
            <a:chOff x="2271335" y="2601595"/>
            <a:chExt cx="2397580" cy="223245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252200" y="4376853"/>
              <a:ext cx="1416715" cy="457200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  <a:alpha val="50000"/>
                  </a:schemeClr>
                </a:gs>
                <a:gs pos="35000">
                  <a:schemeClr val="dk1">
                    <a:tint val="37000"/>
                    <a:satMod val="300000"/>
                    <a:alpha val="5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Big </a:t>
              </a:r>
              <a:r>
                <a:rPr lang="en-US" dirty="0" err="1" smtClean="0"/>
                <a:t>uEngine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16" idx="3"/>
              <a:endCxn id="15" idx="1"/>
            </p:cNvCxnSpPr>
            <p:nvPr/>
          </p:nvCxnSpPr>
          <p:spPr bwMode="auto">
            <a:xfrm>
              <a:off x="2271335" y="2601595"/>
              <a:ext cx="980865" cy="200385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32859" y="1662372"/>
            <a:ext cx="3802096" cy="2149686"/>
            <a:chOff x="5032859" y="1662372"/>
            <a:chExt cx="3802096" cy="2149686"/>
          </a:xfrm>
        </p:grpSpPr>
        <p:sp>
          <p:nvSpPr>
            <p:cNvPr id="5" name="TextBox 4"/>
            <p:cNvSpPr txBox="1"/>
            <p:nvPr/>
          </p:nvSpPr>
          <p:spPr>
            <a:xfrm>
              <a:off x="5109670" y="2180842"/>
              <a:ext cx="3725285" cy="1631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Collect Metrics of active </a:t>
              </a:r>
              <a:r>
                <a:rPr lang="en-US" sz="2000" dirty="0" err="1" smtClean="0"/>
                <a:t>uEngine</a:t>
              </a:r>
              <a:endParaRPr lang="en-US" sz="2000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000" dirty="0" smtClean="0"/>
                <a:t>iL1, dL1 cache misses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000" dirty="0" smtClean="0"/>
                <a:t>L2 cache misses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000" dirty="0"/>
                <a:t>Branch </a:t>
              </a:r>
              <a:r>
                <a:rPr lang="en-US" sz="2000" dirty="0" smtClean="0"/>
                <a:t>Mispredicts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000" dirty="0" smtClean="0"/>
                <a:t>ILP, MLP, CPI</a:t>
              </a:r>
            </a:p>
          </p:txBody>
        </p:sp>
        <p:sp>
          <p:nvSpPr>
            <p:cNvPr id="42" name="Bent Arrow 41"/>
            <p:cNvSpPr/>
            <p:nvPr/>
          </p:nvSpPr>
          <p:spPr bwMode="auto">
            <a:xfrm rot="5400000">
              <a:off x="5767209" y="928022"/>
              <a:ext cx="518469" cy="1987170"/>
            </a:xfrm>
            <a:prstGeom prst="ben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09670" y="3813050"/>
            <a:ext cx="3725285" cy="1430551"/>
            <a:chOff x="5109670" y="3813050"/>
            <a:chExt cx="3725285" cy="1430551"/>
          </a:xfrm>
        </p:grpSpPr>
        <p:sp>
          <p:nvSpPr>
            <p:cNvPr id="7" name="Rectangle 6"/>
            <p:cNvSpPr/>
            <p:nvPr/>
          </p:nvSpPr>
          <p:spPr bwMode="auto">
            <a:xfrm>
              <a:off x="5109670" y="3813050"/>
              <a:ext cx="3725285" cy="105606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 a linear model to estimate inactive </a:t>
              </a:r>
              <a:r>
                <a:rPr lang="en-US" sz="2400" dirty="0" err="1" smtClean="0"/>
                <a:t>uEngine’s</a:t>
              </a:r>
              <a:r>
                <a:rPr lang="en-US" sz="2400" dirty="0" smtClean="0"/>
                <a:t> performance</a:t>
              </a:r>
              <a:endParaRPr lang="en-US" sz="2400" dirty="0"/>
            </a:p>
          </p:txBody>
        </p:sp>
        <p:sp>
          <p:nvSpPr>
            <p:cNvPr id="43" name="Down Arrow 42"/>
            <p:cNvSpPr/>
            <p:nvPr/>
          </p:nvSpPr>
          <p:spPr bwMode="auto">
            <a:xfrm>
              <a:off x="6569060" y="4869110"/>
              <a:ext cx="268835" cy="374491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big_IPC_value"/>
          <p:cNvSpPr/>
          <p:nvPr/>
        </p:nvSpPr>
        <p:spPr bwMode="auto">
          <a:xfrm>
            <a:off x="6093877" y="5243602"/>
            <a:ext cx="1219200" cy="538986"/>
          </a:xfrm>
          <a:prstGeom prst="wedgeRectCallout">
            <a:avLst>
              <a:gd name="adj1" fmla="val -137844"/>
              <a:gd name="adj2" fmla="val 6577"/>
            </a:avLst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IPC: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09638"/>
              </p:ext>
            </p:extLst>
          </p:nvPr>
        </p:nvGraphicFramePr>
        <p:xfrm>
          <a:off x="1219200" y="1524000"/>
          <a:ext cx="693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827"/>
                <a:gridCol w="3837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Architectural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 </a:t>
                      </a:r>
                      <a:r>
                        <a:rPr lang="en-US" dirty="0" err="1" smtClean="0"/>
                        <a:t>uEngine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wide</a:t>
                      </a:r>
                      <a:r>
                        <a:rPr lang="en-US" baseline="0" dirty="0" smtClean="0"/>
                        <a:t> O3 @ 1.0GHz</a:t>
                      </a:r>
                    </a:p>
                    <a:p>
                      <a:r>
                        <a:rPr lang="en-US" baseline="0" dirty="0" smtClean="0"/>
                        <a:t>12 stage pipeline</a:t>
                      </a:r>
                    </a:p>
                    <a:p>
                      <a:r>
                        <a:rPr lang="en-US" baseline="0" dirty="0" smtClean="0"/>
                        <a:t>128 ROB Entries</a:t>
                      </a:r>
                    </a:p>
                    <a:p>
                      <a:r>
                        <a:rPr lang="en-US" baseline="0" dirty="0" smtClean="0"/>
                        <a:t>128 entry register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Little </a:t>
                      </a:r>
                      <a:r>
                        <a:rPr lang="en-US" dirty="0" err="1" smtClean="0"/>
                        <a:t>uEngine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wide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InOrder</a:t>
                      </a:r>
                      <a:r>
                        <a:rPr lang="en-US" baseline="0" dirty="0" smtClean="0"/>
                        <a:t> @ 1.0GHz</a:t>
                      </a:r>
                    </a:p>
                    <a:p>
                      <a:r>
                        <a:rPr lang="en-US" baseline="0" dirty="0" smtClean="0"/>
                        <a:t>8 stage pipeline</a:t>
                      </a:r>
                    </a:p>
                    <a:p>
                      <a:r>
                        <a:rPr lang="en-US" baseline="0" dirty="0" smtClean="0"/>
                        <a:t>32 entry register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KB L1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/d cache, 1 cycle access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1MB L2 cache, 15 cycle access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1GB Main </a:t>
                      </a:r>
                      <a:r>
                        <a:rPr lang="en-US" baseline="0" dirty="0" err="1" smtClean="0"/>
                        <a:t>Mem</a:t>
                      </a:r>
                      <a:r>
                        <a:rPr lang="en-US" baseline="0" dirty="0" smtClean="0"/>
                        <a:t>, 80 cycle access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5% performance loss relative to all big core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Engine Utilization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01098"/>
              </p:ext>
            </p:extLst>
          </p:nvPr>
        </p:nvGraphicFramePr>
        <p:xfrm>
          <a:off x="457200" y="1681164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57200" y="4953000"/>
            <a:ext cx="82296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3-Wide O3 (Big) vs. 2-Wide </a:t>
            </a:r>
            <a:r>
              <a:rPr lang="en-US" dirty="0" err="1" smtClean="0"/>
              <a:t>InOrder</a:t>
            </a:r>
            <a:r>
              <a:rPr lang="en-US" dirty="0" smtClean="0"/>
              <a:t> (Little)</a:t>
            </a:r>
          </a:p>
          <a:p>
            <a:r>
              <a:rPr lang="en-US" dirty="0" smtClean="0"/>
              <a:t>5% performance loss relative to all Big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2425" y="5029201"/>
            <a:ext cx="8382000" cy="10287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tx2"/>
                </a:solidFill>
              </a:rPr>
              <a:t>More time on little engine with same</a:t>
            </a:r>
          </a:p>
          <a:p>
            <a:pPr algn="ctr"/>
            <a:r>
              <a:rPr lang="en-US" sz="3500" dirty="0" smtClean="0">
                <a:solidFill>
                  <a:schemeClr val="tx2"/>
                </a:solidFill>
              </a:rPr>
              <a:t>performance loss</a:t>
            </a:r>
            <a:endParaRPr lang="en-US" sz="3500" dirty="0">
              <a:solidFill>
                <a:schemeClr val="tx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800600" y="1203326"/>
            <a:ext cx="3181350" cy="3521074"/>
            <a:chOff x="4800600" y="1203326"/>
            <a:chExt cx="3181350" cy="3521074"/>
          </a:xfrm>
        </p:grpSpPr>
        <p:sp>
          <p:nvSpPr>
            <p:cNvPr id="7" name="Rectangular Callout 6"/>
            <p:cNvSpPr/>
            <p:nvPr/>
          </p:nvSpPr>
          <p:spPr bwMode="auto">
            <a:xfrm>
              <a:off x="4800600" y="1203326"/>
              <a:ext cx="3181350" cy="364540"/>
            </a:xfrm>
            <a:prstGeom prst="wedgeRectCallout">
              <a:avLst>
                <a:gd name="adj1" fmla="val 27245"/>
                <a:gd name="adj2" fmla="val 193744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Traditional OS-Based Quantum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086600" y="2133600"/>
              <a:ext cx="365776" cy="25908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95399" y="1211264"/>
            <a:ext cx="3209926" cy="3513136"/>
            <a:chOff x="1295399" y="1211264"/>
            <a:chExt cx="3209926" cy="351313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295399" y="1828800"/>
              <a:ext cx="3209925" cy="289560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ular Callout 18"/>
            <p:cNvSpPr/>
            <p:nvPr/>
          </p:nvSpPr>
          <p:spPr bwMode="auto">
            <a:xfrm>
              <a:off x="1323975" y="1211264"/>
              <a:ext cx="3181350" cy="364540"/>
            </a:xfrm>
            <a:prstGeom prst="wedgeRectCallout">
              <a:avLst>
                <a:gd name="adj1" fmla="val -12875"/>
                <a:gd name="adj2" fmla="val 112745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Fine-Grained Quantum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3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Switches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78261"/>
              </p:ext>
            </p:extLst>
          </p:nvPr>
        </p:nvGraphicFramePr>
        <p:xfrm>
          <a:off x="381000" y="1600200"/>
          <a:ext cx="8534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ular Callout 7"/>
          <p:cNvSpPr/>
          <p:nvPr/>
        </p:nvSpPr>
        <p:spPr bwMode="auto">
          <a:xfrm>
            <a:off x="381000" y="5181600"/>
            <a:ext cx="8382000" cy="10287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tx2"/>
                </a:solidFill>
              </a:rPr>
              <a:t>Need LOTS of switching to maximize utilization</a:t>
            </a:r>
            <a:endParaRPr lang="en-US" sz="3500" dirty="0">
              <a:solidFill>
                <a:schemeClr val="tx2"/>
              </a:solidFill>
            </a:endParaRPr>
          </a:p>
        </p:txBody>
      </p:sp>
      <p:sp>
        <p:nvSpPr>
          <p:cNvPr id="9" name="good_callout"/>
          <p:cNvSpPr/>
          <p:nvPr/>
        </p:nvSpPr>
        <p:spPr bwMode="auto">
          <a:xfrm>
            <a:off x="2438400" y="2667000"/>
            <a:ext cx="2671270" cy="762000"/>
          </a:xfrm>
          <a:prstGeom prst="wedgeRoundRectCallout">
            <a:avLst>
              <a:gd name="adj1" fmla="val -42708"/>
              <a:gd name="adj2" fmla="val 90000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~1 Switch / 2800 Instructions</a:t>
            </a:r>
            <a:endParaRPr lang="en-US" dirty="0"/>
          </a:p>
        </p:txBody>
      </p:sp>
      <p:sp>
        <p:nvSpPr>
          <p:cNvPr id="11" name="bad_callout"/>
          <p:cNvSpPr/>
          <p:nvPr/>
        </p:nvSpPr>
        <p:spPr bwMode="auto">
          <a:xfrm>
            <a:off x="1600200" y="1676400"/>
            <a:ext cx="2667000" cy="762000"/>
          </a:xfrm>
          <a:prstGeom prst="wedgeRoundRectCallout">
            <a:avLst>
              <a:gd name="adj1" fmla="val -60119"/>
              <a:gd name="adj2" fmla="val 56250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~1 Switch / 306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Loss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738897"/>
              </p:ext>
            </p:extLst>
          </p:nvPr>
        </p:nvGraphicFramePr>
        <p:xfrm>
          <a:off x="228600" y="1600200"/>
          <a:ext cx="8686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ular Callout 3"/>
          <p:cNvSpPr/>
          <p:nvPr/>
        </p:nvSpPr>
        <p:spPr bwMode="auto">
          <a:xfrm>
            <a:off x="3200400" y="1219200"/>
            <a:ext cx="2819400" cy="1249362"/>
          </a:xfrm>
          <a:prstGeom prst="wedgeRectCallout">
            <a:avLst>
              <a:gd name="adj1" fmla="val -72870"/>
              <a:gd name="adj2" fmla="val 66312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Composite Cores</a:t>
            </a:r>
          </a:p>
          <a:p>
            <a:pPr algn="ctr"/>
            <a:r>
              <a:rPr lang="en-US" sz="2000" dirty="0" smtClean="0"/>
              <a:t>( Quantum Length = 1000 )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457200" y="4953000"/>
            <a:ext cx="8229600" cy="1173163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Switching overheads negligible until ~1000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770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1978552" y="2491687"/>
            <a:ext cx="5389250" cy="611778"/>
          </a:xfrm>
          <a:custGeom>
            <a:avLst/>
            <a:gdLst>
              <a:gd name="connsiteX0" fmla="*/ 0 w 3037114"/>
              <a:gd name="connsiteY0" fmla="*/ 0 h 654179"/>
              <a:gd name="connsiteX1" fmla="*/ 108857 w 3037114"/>
              <a:gd name="connsiteY1" fmla="*/ 10885 h 654179"/>
              <a:gd name="connsiteX2" fmla="*/ 620486 w 3037114"/>
              <a:gd name="connsiteY2" fmla="*/ 32657 h 654179"/>
              <a:gd name="connsiteX3" fmla="*/ 664028 w 3037114"/>
              <a:gd name="connsiteY3" fmla="*/ 97971 h 654179"/>
              <a:gd name="connsiteX4" fmla="*/ 674914 w 3037114"/>
              <a:gd name="connsiteY4" fmla="*/ 141514 h 654179"/>
              <a:gd name="connsiteX5" fmla="*/ 685800 w 3037114"/>
              <a:gd name="connsiteY5" fmla="*/ 195942 h 654179"/>
              <a:gd name="connsiteX6" fmla="*/ 707571 w 3037114"/>
              <a:gd name="connsiteY6" fmla="*/ 261257 h 654179"/>
              <a:gd name="connsiteX7" fmla="*/ 729343 w 3037114"/>
              <a:gd name="connsiteY7" fmla="*/ 337457 h 654179"/>
              <a:gd name="connsiteX8" fmla="*/ 740228 w 3037114"/>
              <a:gd name="connsiteY8" fmla="*/ 413657 h 654179"/>
              <a:gd name="connsiteX9" fmla="*/ 751114 w 3037114"/>
              <a:gd name="connsiteY9" fmla="*/ 446314 h 654179"/>
              <a:gd name="connsiteX10" fmla="*/ 783771 w 3037114"/>
              <a:gd name="connsiteY10" fmla="*/ 457200 h 654179"/>
              <a:gd name="connsiteX11" fmla="*/ 816428 w 3037114"/>
              <a:gd name="connsiteY11" fmla="*/ 511628 h 654179"/>
              <a:gd name="connsiteX12" fmla="*/ 838200 w 3037114"/>
              <a:gd name="connsiteY12" fmla="*/ 533400 h 654179"/>
              <a:gd name="connsiteX13" fmla="*/ 859971 w 3037114"/>
              <a:gd name="connsiteY13" fmla="*/ 566057 h 654179"/>
              <a:gd name="connsiteX14" fmla="*/ 914400 w 3037114"/>
              <a:gd name="connsiteY14" fmla="*/ 609600 h 654179"/>
              <a:gd name="connsiteX15" fmla="*/ 990600 w 3037114"/>
              <a:gd name="connsiteY15" fmla="*/ 631371 h 654179"/>
              <a:gd name="connsiteX16" fmla="*/ 1458686 w 3037114"/>
              <a:gd name="connsiteY16" fmla="*/ 609600 h 654179"/>
              <a:gd name="connsiteX17" fmla="*/ 1491343 w 3037114"/>
              <a:gd name="connsiteY17" fmla="*/ 598714 h 654179"/>
              <a:gd name="connsiteX18" fmla="*/ 1534886 w 3037114"/>
              <a:gd name="connsiteY18" fmla="*/ 555171 h 654179"/>
              <a:gd name="connsiteX19" fmla="*/ 1567543 w 3037114"/>
              <a:gd name="connsiteY19" fmla="*/ 533400 h 654179"/>
              <a:gd name="connsiteX20" fmla="*/ 1611086 w 3037114"/>
              <a:gd name="connsiteY20" fmla="*/ 489857 h 654179"/>
              <a:gd name="connsiteX21" fmla="*/ 1632857 w 3037114"/>
              <a:gd name="connsiteY21" fmla="*/ 468085 h 654179"/>
              <a:gd name="connsiteX22" fmla="*/ 1654628 w 3037114"/>
              <a:gd name="connsiteY22" fmla="*/ 435428 h 654179"/>
              <a:gd name="connsiteX23" fmla="*/ 1676400 w 3037114"/>
              <a:gd name="connsiteY23" fmla="*/ 413657 h 654179"/>
              <a:gd name="connsiteX24" fmla="*/ 1698171 w 3037114"/>
              <a:gd name="connsiteY24" fmla="*/ 381000 h 654179"/>
              <a:gd name="connsiteX25" fmla="*/ 1752600 w 3037114"/>
              <a:gd name="connsiteY25" fmla="*/ 326571 h 654179"/>
              <a:gd name="connsiteX26" fmla="*/ 1774371 w 3037114"/>
              <a:gd name="connsiteY26" fmla="*/ 239485 h 654179"/>
              <a:gd name="connsiteX27" fmla="*/ 1785257 w 3037114"/>
              <a:gd name="connsiteY27" fmla="*/ 195942 h 654179"/>
              <a:gd name="connsiteX28" fmla="*/ 1828800 w 3037114"/>
              <a:gd name="connsiteY28" fmla="*/ 130628 h 654179"/>
              <a:gd name="connsiteX29" fmla="*/ 1872343 w 3037114"/>
              <a:gd name="connsiteY29" fmla="*/ 76200 h 654179"/>
              <a:gd name="connsiteX30" fmla="*/ 1883228 w 3037114"/>
              <a:gd name="connsiteY30" fmla="*/ 43542 h 654179"/>
              <a:gd name="connsiteX31" fmla="*/ 1948543 w 3037114"/>
              <a:gd name="connsiteY31" fmla="*/ 10885 h 654179"/>
              <a:gd name="connsiteX32" fmla="*/ 2645228 w 3037114"/>
              <a:gd name="connsiteY32" fmla="*/ 21771 h 654179"/>
              <a:gd name="connsiteX33" fmla="*/ 2710543 w 3037114"/>
              <a:gd name="connsiteY33" fmla="*/ 54428 h 654179"/>
              <a:gd name="connsiteX34" fmla="*/ 2775857 w 3037114"/>
              <a:gd name="connsiteY34" fmla="*/ 76200 h 654179"/>
              <a:gd name="connsiteX35" fmla="*/ 2797628 w 3037114"/>
              <a:gd name="connsiteY35" fmla="*/ 108857 h 654179"/>
              <a:gd name="connsiteX36" fmla="*/ 2830286 w 3037114"/>
              <a:gd name="connsiteY36" fmla="*/ 130628 h 654179"/>
              <a:gd name="connsiteX37" fmla="*/ 2862943 w 3037114"/>
              <a:gd name="connsiteY37" fmla="*/ 206828 h 654179"/>
              <a:gd name="connsiteX38" fmla="*/ 2884714 w 3037114"/>
              <a:gd name="connsiteY38" fmla="*/ 239485 h 654179"/>
              <a:gd name="connsiteX39" fmla="*/ 2906486 w 3037114"/>
              <a:gd name="connsiteY39" fmla="*/ 304800 h 654179"/>
              <a:gd name="connsiteX40" fmla="*/ 2939143 w 3037114"/>
              <a:gd name="connsiteY40" fmla="*/ 326571 h 654179"/>
              <a:gd name="connsiteX41" fmla="*/ 2993571 w 3037114"/>
              <a:gd name="connsiteY41" fmla="*/ 402771 h 654179"/>
              <a:gd name="connsiteX42" fmla="*/ 3015343 w 3037114"/>
              <a:gd name="connsiteY42" fmla="*/ 424542 h 654179"/>
              <a:gd name="connsiteX43" fmla="*/ 3037114 w 3037114"/>
              <a:gd name="connsiteY43" fmla="*/ 435428 h 65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037114" h="654179">
                <a:moveTo>
                  <a:pt x="0" y="0"/>
                </a:moveTo>
                <a:cubicBezTo>
                  <a:pt x="36286" y="3628"/>
                  <a:pt x="72461" y="8610"/>
                  <a:pt x="108857" y="10885"/>
                </a:cubicBezTo>
                <a:cubicBezTo>
                  <a:pt x="188910" y="15888"/>
                  <a:pt x="552664" y="29944"/>
                  <a:pt x="620486" y="32657"/>
                </a:cubicBezTo>
                <a:cubicBezTo>
                  <a:pt x="635000" y="54428"/>
                  <a:pt x="657682" y="72587"/>
                  <a:pt x="664028" y="97971"/>
                </a:cubicBezTo>
                <a:cubicBezTo>
                  <a:pt x="667657" y="112485"/>
                  <a:pt x="671668" y="126909"/>
                  <a:pt x="674914" y="141514"/>
                </a:cubicBezTo>
                <a:cubicBezTo>
                  <a:pt x="678928" y="159575"/>
                  <a:pt x="680932" y="178092"/>
                  <a:pt x="685800" y="195942"/>
                </a:cubicBezTo>
                <a:cubicBezTo>
                  <a:pt x="691838" y="218083"/>
                  <a:pt x="702005" y="238993"/>
                  <a:pt x="707571" y="261257"/>
                </a:cubicBezTo>
                <a:cubicBezTo>
                  <a:pt x="721240" y="315932"/>
                  <a:pt x="713726" y="290607"/>
                  <a:pt x="729343" y="337457"/>
                </a:cubicBezTo>
                <a:cubicBezTo>
                  <a:pt x="732971" y="362857"/>
                  <a:pt x="735196" y="388497"/>
                  <a:pt x="740228" y="413657"/>
                </a:cubicBezTo>
                <a:cubicBezTo>
                  <a:pt x="742478" y="424909"/>
                  <a:pt x="743000" y="438200"/>
                  <a:pt x="751114" y="446314"/>
                </a:cubicBezTo>
                <a:cubicBezTo>
                  <a:pt x="759228" y="454428"/>
                  <a:pt x="772885" y="453571"/>
                  <a:pt x="783771" y="457200"/>
                </a:cubicBezTo>
                <a:cubicBezTo>
                  <a:pt x="838935" y="512361"/>
                  <a:pt x="774036" y="440974"/>
                  <a:pt x="816428" y="511628"/>
                </a:cubicBezTo>
                <a:cubicBezTo>
                  <a:pt x="821708" y="520429"/>
                  <a:pt x="831789" y="525386"/>
                  <a:pt x="838200" y="533400"/>
                </a:cubicBezTo>
                <a:cubicBezTo>
                  <a:pt x="846373" y="543616"/>
                  <a:pt x="851798" y="555841"/>
                  <a:pt x="859971" y="566057"/>
                </a:cubicBezTo>
                <a:cubicBezTo>
                  <a:pt x="873469" y="582930"/>
                  <a:pt x="895544" y="600172"/>
                  <a:pt x="914400" y="609600"/>
                </a:cubicBezTo>
                <a:cubicBezTo>
                  <a:pt x="930012" y="617406"/>
                  <a:pt x="976655" y="627885"/>
                  <a:pt x="990600" y="631371"/>
                </a:cubicBezTo>
                <a:cubicBezTo>
                  <a:pt x="1194992" y="626130"/>
                  <a:pt x="1302656" y="654179"/>
                  <a:pt x="1458686" y="609600"/>
                </a:cubicBezTo>
                <a:cubicBezTo>
                  <a:pt x="1469719" y="606448"/>
                  <a:pt x="1480457" y="602343"/>
                  <a:pt x="1491343" y="598714"/>
                </a:cubicBezTo>
                <a:cubicBezTo>
                  <a:pt x="1505857" y="584200"/>
                  <a:pt x="1517807" y="566557"/>
                  <a:pt x="1534886" y="555171"/>
                </a:cubicBezTo>
                <a:cubicBezTo>
                  <a:pt x="1545772" y="547914"/>
                  <a:pt x="1557610" y="541914"/>
                  <a:pt x="1567543" y="533400"/>
                </a:cubicBezTo>
                <a:cubicBezTo>
                  <a:pt x="1583128" y="520042"/>
                  <a:pt x="1596572" y="504371"/>
                  <a:pt x="1611086" y="489857"/>
                </a:cubicBezTo>
                <a:cubicBezTo>
                  <a:pt x="1618343" y="482600"/>
                  <a:pt x="1627164" y="476625"/>
                  <a:pt x="1632857" y="468085"/>
                </a:cubicBezTo>
                <a:cubicBezTo>
                  <a:pt x="1640114" y="457199"/>
                  <a:pt x="1646455" y="445644"/>
                  <a:pt x="1654628" y="435428"/>
                </a:cubicBezTo>
                <a:cubicBezTo>
                  <a:pt x="1661039" y="427414"/>
                  <a:pt x="1669989" y="421671"/>
                  <a:pt x="1676400" y="413657"/>
                </a:cubicBezTo>
                <a:cubicBezTo>
                  <a:pt x="1684573" y="403441"/>
                  <a:pt x="1689556" y="390846"/>
                  <a:pt x="1698171" y="381000"/>
                </a:cubicBezTo>
                <a:cubicBezTo>
                  <a:pt x="1715067" y="361690"/>
                  <a:pt x="1752600" y="326571"/>
                  <a:pt x="1752600" y="326571"/>
                </a:cubicBezTo>
                <a:cubicBezTo>
                  <a:pt x="1774731" y="215920"/>
                  <a:pt x="1752058" y="317584"/>
                  <a:pt x="1774371" y="239485"/>
                </a:cubicBezTo>
                <a:cubicBezTo>
                  <a:pt x="1778481" y="225100"/>
                  <a:pt x="1778566" y="209324"/>
                  <a:pt x="1785257" y="195942"/>
                </a:cubicBezTo>
                <a:cubicBezTo>
                  <a:pt x="1796959" y="172539"/>
                  <a:pt x="1820525" y="155451"/>
                  <a:pt x="1828800" y="130628"/>
                </a:cubicBezTo>
                <a:cubicBezTo>
                  <a:pt x="1843823" y="85560"/>
                  <a:pt x="1830139" y="104336"/>
                  <a:pt x="1872343" y="76200"/>
                </a:cubicBezTo>
                <a:cubicBezTo>
                  <a:pt x="1875971" y="65314"/>
                  <a:pt x="1877324" y="53382"/>
                  <a:pt x="1883228" y="43542"/>
                </a:cubicBezTo>
                <a:cubicBezTo>
                  <a:pt x="1900354" y="14999"/>
                  <a:pt x="1917238" y="18711"/>
                  <a:pt x="1948543" y="10885"/>
                </a:cubicBezTo>
                <a:lnTo>
                  <a:pt x="2645228" y="21771"/>
                </a:lnTo>
                <a:cubicBezTo>
                  <a:pt x="2677147" y="22724"/>
                  <a:pt x="2683332" y="42334"/>
                  <a:pt x="2710543" y="54428"/>
                </a:cubicBezTo>
                <a:cubicBezTo>
                  <a:pt x="2731514" y="63749"/>
                  <a:pt x="2775857" y="76200"/>
                  <a:pt x="2775857" y="76200"/>
                </a:cubicBezTo>
                <a:cubicBezTo>
                  <a:pt x="2783114" y="87086"/>
                  <a:pt x="2788377" y="99606"/>
                  <a:pt x="2797628" y="108857"/>
                </a:cubicBezTo>
                <a:cubicBezTo>
                  <a:pt x="2806879" y="118108"/>
                  <a:pt x="2821910" y="120577"/>
                  <a:pt x="2830286" y="130628"/>
                </a:cubicBezTo>
                <a:cubicBezTo>
                  <a:pt x="2858597" y="164601"/>
                  <a:pt x="2845929" y="172801"/>
                  <a:pt x="2862943" y="206828"/>
                </a:cubicBezTo>
                <a:cubicBezTo>
                  <a:pt x="2868794" y="218530"/>
                  <a:pt x="2879401" y="227530"/>
                  <a:pt x="2884714" y="239485"/>
                </a:cubicBezTo>
                <a:cubicBezTo>
                  <a:pt x="2894035" y="260456"/>
                  <a:pt x="2887391" y="292070"/>
                  <a:pt x="2906486" y="304800"/>
                </a:cubicBezTo>
                <a:lnTo>
                  <a:pt x="2939143" y="326571"/>
                </a:lnTo>
                <a:cubicBezTo>
                  <a:pt x="2957995" y="354849"/>
                  <a:pt x="2971068" y="375768"/>
                  <a:pt x="2993571" y="402771"/>
                </a:cubicBezTo>
                <a:cubicBezTo>
                  <a:pt x="3000141" y="410655"/>
                  <a:pt x="3007132" y="418384"/>
                  <a:pt x="3015343" y="424542"/>
                </a:cubicBezTo>
                <a:cubicBezTo>
                  <a:pt x="3021834" y="429410"/>
                  <a:pt x="3029857" y="431799"/>
                  <a:pt x="3037114" y="435428"/>
                </a:cubicBezTo>
              </a:path>
            </a:pathLst>
          </a:cu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192"/>
            <a:ext cx="8229600" cy="1143000"/>
          </a:xfrm>
        </p:spPr>
        <p:txBody>
          <a:bodyPr/>
          <a:lstStyle/>
          <a:p>
            <a:r>
              <a:rPr lang="en-US" dirty="0" smtClean="0"/>
              <a:t>High Performance Cores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13675" y="5181600"/>
            <a:ext cx="8382000" cy="10287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tx2"/>
                </a:solidFill>
              </a:rPr>
              <a:t>High performance cores waste energy on low performance phases</a:t>
            </a:r>
            <a:endParaRPr lang="en-US" sz="3500" dirty="0">
              <a:solidFill>
                <a:schemeClr val="tx2"/>
              </a:solidFill>
            </a:endParaRPr>
          </a:p>
        </p:txBody>
      </p:sp>
      <p:sp>
        <p:nvSpPr>
          <p:cNvPr id="17" name="Content Placeholder 2" hidden="1"/>
          <p:cNvSpPr txBox="1">
            <a:spLocks/>
          </p:cNvSpPr>
          <p:nvPr/>
        </p:nvSpPr>
        <p:spPr bwMode="auto">
          <a:xfrm>
            <a:off x="304800" y="1212447"/>
            <a:ext cx="5105400" cy="38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Different phases can have very different performance on the same hardware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13625" y="1360087"/>
            <a:ext cx="7477685" cy="3537845"/>
            <a:chOff x="1758127" y="1360087"/>
            <a:chExt cx="4913007" cy="353784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680506" y="1360087"/>
              <a:ext cx="0" cy="3205828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84003" y="1360087"/>
              <a:ext cx="0" cy="3205828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58127" y="1970455"/>
              <a:ext cx="1148867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3"/>
                  </a:solidFill>
                </a:rPr>
                <a:t>Performance</a:t>
              </a:r>
            </a:p>
            <a:p>
              <a:pPr algn="ctr"/>
              <a:endParaRPr lang="en-US" sz="300" b="1" dirty="0">
                <a:solidFill>
                  <a:schemeClr val="accent3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accent4"/>
                  </a:solidFill>
                </a:rPr>
                <a:t>Energy</a:t>
              </a:r>
              <a:endParaRPr lang="en-US" sz="2000" b="1" dirty="0">
                <a:solidFill>
                  <a:schemeClr val="accent4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25667" y="4565918"/>
              <a:ext cx="1899380" cy="332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Time</a:t>
              </a:r>
              <a:endParaRPr lang="en-US" sz="14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848648" y="2198287"/>
              <a:ext cx="3822486" cy="1845193"/>
              <a:chOff x="2848648" y="2198287"/>
              <a:chExt cx="3822486" cy="1845193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848648" y="2198287"/>
                <a:ext cx="3540858" cy="1845193"/>
              </a:xfrm>
              <a:custGeom>
                <a:avLst/>
                <a:gdLst>
                  <a:gd name="connsiteX0" fmla="*/ 0 w 3037114"/>
                  <a:gd name="connsiteY0" fmla="*/ 0 h 654179"/>
                  <a:gd name="connsiteX1" fmla="*/ 108857 w 3037114"/>
                  <a:gd name="connsiteY1" fmla="*/ 10885 h 654179"/>
                  <a:gd name="connsiteX2" fmla="*/ 620486 w 3037114"/>
                  <a:gd name="connsiteY2" fmla="*/ 32657 h 654179"/>
                  <a:gd name="connsiteX3" fmla="*/ 664028 w 3037114"/>
                  <a:gd name="connsiteY3" fmla="*/ 97971 h 654179"/>
                  <a:gd name="connsiteX4" fmla="*/ 674914 w 3037114"/>
                  <a:gd name="connsiteY4" fmla="*/ 141514 h 654179"/>
                  <a:gd name="connsiteX5" fmla="*/ 685800 w 3037114"/>
                  <a:gd name="connsiteY5" fmla="*/ 195942 h 654179"/>
                  <a:gd name="connsiteX6" fmla="*/ 707571 w 3037114"/>
                  <a:gd name="connsiteY6" fmla="*/ 261257 h 654179"/>
                  <a:gd name="connsiteX7" fmla="*/ 729343 w 3037114"/>
                  <a:gd name="connsiteY7" fmla="*/ 337457 h 654179"/>
                  <a:gd name="connsiteX8" fmla="*/ 740228 w 3037114"/>
                  <a:gd name="connsiteY8" fmla="*/ 413657 h 654179"/>
                  <a:gd name="connsiteX9" fmla="*/ 751114 w 3037114"/>
                  <a:gd name="connsiteY9" fmla="*/ 446314 h 654179"/>
                  <a:gd name="connsiteX10" fmla="*/ 783771 w 3037114"/>
                  <a:gd name="connsiteY10" fmla="*/ 457200 h 654179"/>
                  <a:gd name="connsiteX11" fmla="*/ 816428 w 3037114"/>
                  <a:gd name="connsiteY11" fmla="*/ 511628 h 654179"/>
                  <a:gd name="connsiteX12" fmla="*/ 838200 w 3037114"/>
                  <a:gd name="connsiteY12" fmla="*/ 533400 h 654179"/>
                  <a:gd name="connsiteX13" fmla="*/ 859971 w 3037114"/>
                  <a:gd name="connsiteY13" fmla="*/ 566057 h 654179"/>
                  <a:gd name="connsiteX14" fmla="*/ 914400 w 3037114"/>
                  <a:gd name="connsiteY14" fmla="*/ 609600 h 654179"/>
                  <a:gd name="connsiteX15" fmla="*/ 990600 w 3037114"/>
                  <a:gd name="connsiteY15" fmla="*/ 631371 h 654179"/>
                  <a:gd name="connsiteX16" fmla="*/ 1458686 w 3037114"/>
                  <a:gd name="connsiteY16" fmla="*/ 609600 h 654179"/>
                  <a:gd name="connsiteX17" fmla="*/ 1491343 w 3037114"/>
                  <a:gd name="connsiteY17" fmla="*/ 598714 h 654179"/>
                  <a:gd name="connsiteX18" fmla="*/ 1534886 w 3037114"/>
                  <a:gd name="connsiteY18" fmla="*/ 555171 h 654179"/>
                  <a:gd name="connsiteX19" fmla="*/ 1567543 w 3037114"/>
                  <a:gd name="connsiteY19" fmla="*/ 533400 h 654179"/>
                  <a:gd name="connsiteX20" fmla="*/ 1611086 w 3037114"/>
                  <a:gd name="connsiteY20" fmla="*/ 489857 h 654179"/>
                  <a:gd name="connsiteX21" fmla="*/ 1632857 w 3037114"/>
                  <a:gd name="connsiteY21" fmla="*/ 468085 h 654179"/>
                  <a:gd name="connsiteX22" fmla="*/ 1654628 w 3037114"/>
                  <a:gd name="connsiteY22" fmla="*/ 435428 h 654179"/>
                  <a:gd name="connsiteX23" fmla="*/ 1676400 w 3037114"/>
                  <a:gd name="connsiteY23" fmla="*/ 413657 h 654179"/>
                  <a:gd name="connsiteX24" fmla="*/ 1698171 w 3037114"/>
                  <a:gd name="connsiteY24" fmla="*/ 381000 h 654179"/>
                  <a:gd name="connsiteX25" fmla="*/ 1752600 w 3037114"/>
                  <a:gd name="connsiteY25" fmla="*/ 326571 h 654179"/>
                  <a:gd name="connsiteX26" fmla="*/ 1774371 w 3037114"/>
                  <a:gd name="connsiteY26" fmla="*/ 239485 h 654179"/>
                  <a:gd name="connsiteX27" fmla="*/ 1785257 w 3037114"/>
                  <a:gd name="connsiteY27" fmla="*/ 195942 h 654179"/>
                  <a:gd name="connsiteX28" fmla="*/ 1828800 w 3037114"/>
                  <a:gd name="connsiteY28" fmla="*/ 130628 h 654179"/>
                  <a:gd name="connsiteX29" fmla="*/ 1872343 w 3037114"/>
                  <a:gd name="connsiteY29" fmla="*/ 76200 h 654179"/>
                  <a:gd name="connsiteX30" fmla="*/ 1883228 w 3037114"/>
                  <a:gd name="connsiteY30" fmla="*/ 43542 h 654179"/>
                  <a:gd name="connsiteX31" fmla="*/ 1948543 w 3037114"/>
                  <a:gd name="connsiteY31" fmla="*/ 10885 h 654179"/>
                  <a:gd name="connsiteX32" fmla="*/ 2645228 w 3037114"/>
                  <a:gd name="connsiteY32" fmla="*/ 21771 h 654179"/>
                  <a:gd name="connsiteX33" fmla="*/ 2710543 w 3037114"/>
                  <a:gd name="connsiteY33" fmla="*/ 54428 h 654179"/>
                  <a:gd name="connsiteX34" fmla="*/ 2775857 w 3037114"/>
                  <a:gd name="connsiteY34" fmla="*/ 76200 h 654179"/>
                  <a:gd name="connsiteX35" fmla="*/ 2797628 w 3037114"/>
                  <a:gd name="connsiteY35" fmla="*/ 108857 h 654179"/>
                  <a:gd name="connsiteX36" fmla="*/ 2830286 w 3037114"/>
                  <a:gd name="connsiteY36" fmla="*/ 130628 h 654179"/>
                  <a:gd name="connsiteX37" fmla="*/ 2862943 w 3037114"/>
                  <a:gd name="connsiteY37" fmla="*/ 206828 h 654179"/>
                  <a:gd name="connsiteX38" fmla="*/ 2884714 w 3037114"/>
                  <a:gd name="connsiteY38" fmla="*/ 239485 h 654179"/>
                  <a:gd name="connsiteX39" fmla="*/ 2906486 w 3037114"/>
                  <a:gd name="connsiteY39" fmla="*/ 304800 h 654179"/>
                  <a:gd name="connsiteX40" fmla="*/ 2939143 w 3037114"/>
                  <a:gd name="connsiteY40" fmla="*/ 326571 h 654179"/>
                  <a:gd name="connsiteX41" fmla="*/ 2993571 w 3037114"/>
                  <a:gd name="connsiteY41" fmla="*/ 402771 h 654179"/>
                  <a:gd name="connsiteX42" fmla="*/ 3015343 w 3037114"/>
                  <a:gd name="connsiteY42" fmla="*/ 424542 h 654179"/>
                  <a:gd name="connsiteX43" fmla="*/ 3037114 w 3037114"/>
                  <a:gd name="connsiteY43" fmla="*/ 435428 h 65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037114" h="654179">
                    <a:moveTo>
                      <a:pt x="0" y="0"/>
                    </a:moveTo>
                    <a:cubicBezTo>
                      <a:pt x="36286" y="3628"/>
                      <a:pt x="72461" y="8610"/>
                      <a:pt x="108857" y="10885"/>
                    </a:cubicBezTo>
                    <a:cubicBezTo>
                      <a:pt x="188910" y="15888"/>
                      <a:pt x="552664" y="29944"/>
                      <a:pt x="620486" y="32657"/>
                    </a:cubicBezTo>
                    <a:cubicBezTo>
                      <a:pt x="635000" y="54428"/>
                      <a:pt x="657682" y="72587"/>
                      <a:pt x="664028" y="97971"/>
                    </a:cubicBezTo>
                    <a:cubicBezTo>
                      <a:pt x="667657" y="112485"/>
                      <a:pt x="671668" y="126909"/>
                      <a:pt x="674914" y="141514"/>
                    </a:cubicBezTo>
                    <a:cubicBezTo>
                      <a:pt x="678928" y="159575"/>
                      <a:pt x="680932" y="178092"/>
                      <a:pt x="685800" y="195942"/>
                    </a:cubicBezTo>
                    <a:cubicBezTo>
                      <a:pt x="691838" y="218083"/>
                      <a:pt x="702005" y="238993"/>
                      <a:pt x="707571" y="261257"/>
                    </a:cubicBezTo>
                    <a:cubicBezTo>
                      <a:pt x="721240" y="315932"/>
                      <a:pt x="713726" y="290607"/>
                      <a:pt x="729343" y="337457"/>
                    </a:cubicBezTo>
                    <a:cubicBezTo>
                      <a:pt x="732971" y="362857"/>
                      <a:pt x="735196" y="388497"/>
                      <a:pt x="740228" y="413657"/>
                    </a:cubicBezTo>
                    <a:cubicBezTo>
                      <a:pt x="742478" y="424909"/>
                      <a:pt x="743000" y="438200"/>
                      <a:pt x="751114" y="446314"/>
                    </a:cubicBezTo>
                    <a:cubicBezTo>
                      <a:pt x="759228" y="454428"/>
                      <a:pt x="772885" y="453571"/>
                      <a:pt x="783771" y="457200"/>
                    </a:cubicBezTo>
                    <a:cubicBezTo>
                      <a:pt x="838935" y="512361"/>
                      <a:pt x="774036" y="440974"/>
                      <a:pt x="816428" y="511628"/>
                    </a:cubicBezTo>
                    <a:cubicBezTo>
                      <a:pt x="821708" y="520429"/>
                      <a:pt x="831789" y="525386"/>
                      <a:pt x="838200" y="533400"/>
                    </a:cubicBezTo>
                    <a:cubicBezTo>
                      <a:pt x="846373" y="543616"/>
                      <a:pt x="851798" y="555841"/>
                      <a:pt x="859971" y="566057"/>
                    </a:cubicBezTo>
                    <a:cubicBezTo>
                      <a:pt x="873469" y="582930"/>
                      <a:pt x="895544" y="600172"/>
                      <a:pt x="914400" y="609600"/>
                    </a:cubicBezTo>
                    <a:cubicBezTo>
                      <a:pt x="930012" y="617406"/>
                      <a:pt x="976655" y="627885"/>
                      <a:pt x="990600" y="631371"/>
                    </a:cubicBezTo>
                    <a:cubicBezTo>
                      <a:pt x="1194992" y="626130"/>
                      <a:pt x="1302656" y="654179"/>
                      <a:pt x="1458686" y="609600"/>
                    </a:cubicBezTo>
                    <a:cubicBezTo>
                      <a:pt x="1469719" y="606448"/>
                      <a:pt x="1480457" y="602343"/>
                      <a:pt x="1491343" y="598714"/>
                    </a:cubicBezTo>
                    <a:cubicBezTo>
                      <a:pt x="1505857" y="584200"/>
                      <a:pt x="1517807" y="566557"/>
                      <a:pt x="1534886" y="555171"/>
                    </a:cubicBezTo>
                    <a:cubicBezTo>
                      <a:pt x="1545772" y="547914"/>
                      <a:pt x="1557610" y="541914"/>
                      <a:pt x="1567543" y="533400"/>
                    </a:cubicBezTo>
                    <a:cubicBezTo>
                      <a:pt x="1583128" y="520042"/>
                      <a:pt x="1596572" y="504371"/>
                      <a:pt x="1611086" y="489857"/>
                    </a:cubicBezTo>
                    <a:cubicBezTo>
                      <a:pt x="1618343" y="482600"/>
                      <a:pt x="1627164" y="476625"/>
                      <a:pt x="1632857" y="468085"/>
                    </a:cubicBezTo>
                    <a:cubicBezTo>
                      <a:pt x="1640114" y="457199"/>
                      <a:pt x="1646455" y="445644"/>
                      <a:pt x="1654628" y="435428"/>
                    </a:cubicBezTo>
                    <a:cubicBezTo>
                      <a:pt x="1661039" y="427414"/>
                      <a:pt x="1669989" y="421671"/>
                      <a:pt x="1676400" y="413657"/>
                    </a:cubicBezTo>
                    <a:cubicBezTo>
                      <a:pt x="1684573" y="403441"/>
                      <a:pt x="1689556" y="390846"/>
                      <a:pt x="1698171" y="381000"/>
                    </a:cubicBezTo>
                    <a:cubicBezTo>
                      <a:pt x="1715067" y="361690"/>
                      <a:pt x="1752600" y="326571"/>
                      <a:pt x="1752600" y="326571"/>
                    </a:cubicBezTo>
                    <a:cubicBezTo>
                      <a:pt x="1774731" y="215920"/>
                      <a:pt x="1752058" y="317584"/>
                      <a:pt x="1774371" y="239485"/>
                    </a:cubicBezTo>
                    <a:cubicBezTo>
                      <a:pt x="1778481" y="225100"/>
                      <a:pt x="1778566" y="209324"/>
                      <a:pt x="1785257" y="195942"/>
                    </a:cubicBezTo>
                    <a:cubicBezTo>
                      <a:pt x="1796959" y="172539"/>
                      <a:pt x="1820525" y="155451"/>
                      <a:pt x="1828800" y="130628"/>
                    </a:cubicBezTo>
                    <a:cubicBezTo>
                      <a:pt x="1843823" y="85560"/>
                      <a:pt x="1830139" y="104336"/>
                      <a:pt x="1872343" y="76200"/>
                    </a:cubicBezTo>
                    <a:cubicBezTo>
                      <a:pt x="1875971" y="65314"/>
                      <a:pt x="1877324" y="53382"/>
                      <a:pt x="1883228" y="43542"/>
                    </a:cubicBezTo>
                    <a:cubicBezTo>
                      <a:pt x="1900354" y="14999"/>
                      <a:pt x="1917238" y="18711"/>
                      <a:pt x="1948543" y="10885"/>
                    </a:cubicBezTo>
                    <a:lnTo>
                      <a:pt x="2645228" y="21771"/>
                    </a:lnTo>
                    <a:cubicBezTo>
                      <a:pt x="2677147" y="22724"/>
                      <a:pt x="2683332" y="42334"/>
                      <a:pt x="2710543" y="54428"/>
                    </a:cubicBezTo>
                    <a:cubicBezTo>
                      <a:pt x="2731514" y="63749"/>
                      <a:pt x="2775857" y="76200"/>
                      <a:pt x="2775857" y="76200"/>
                    </a:cubicBezTo>
                    <a:cubicBezTo>
                      <a:pt x="2783114" y="87086"/>
                      <a:pt x="2788377" y="99606"/>
                      <a:pt x="2797628" y="108857"/>
                    </a:cubicBezTo>
                    <a:cubicBezTo>
                      <a:pt x="2806879" y="118108"/>
                      <a:pt x="2821910" y="120577"/>
                      <a:pt x="2830286" y="130628"/>
                    </a:cubicBezTo>
                    <a:cubicBezTo>
                      <a:pt x="2858597" y="164601"/>
                      <a:pt x="2845929" y="172801"/>
                      <a:pt x="2862943" y="206828"/>
                    </a:cubicBezTo>
                    <a:cubicBezTo>
                      <a:pt x="2868794" y="218530"/>
                      <a:pt x="2879401" y="227530"/>
                      <a:pt x="2884714" y="239485"/>
                    </a:cubicBezTo>
                    <a:cubicBezTo>
                      <a:pt x="2894035" y="260456"/>
                      <a:pt x="2887391" y="292070"/>
                      <a:pt x="2906486" y="304800"/>
                    </a:cubicBezTo>
                    <a:lnTo>
                      <a:pt x="2939143" y="326571"/>
                    </a:lnTo>
                    <a:cubicBezTo>
                      <a:pt x="2957995" y="354849"/>
                      <a:pt x="2971068" y="375768"/>
                      <a:pt x="2993571" y="402771"/>
                    </a:cubicBezTo>
                    <a:cubicBezTo>
                      <a:pt x="3000141" y="410655"/>
                      <a:pt x="3007132" y="418384"/>
                      <a:pt x="3015343" y="424542"/>
                    </a:cubicBezTo>
                    <a:cubicBezTo>
                      <a:pt x="3021834" y="429410"/>
                      <a:pt x="3029857" y="431799"/>
                      <a:pt x="3037114" y="435428"/>
                    </a:cubicBezTo>
                  </a:path>
                </a:pathLst>
              </a:cu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6120418" y="2333786"/>
                <a:ext cx="550716" cy="117202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848648" y="1360089"/>
              <a:ext cx="3268343" cy="32058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17235" y="1146700"/>
            <a:ext cx="5978440" cy="1693001"/>
            <a:chOff x="2817235" y="1146700"/>
            <a:chExt cx="5978440" cy="1693001"/>
          </a:xfrm>
        </p:grpSpPr>
        <p:sp>
          <p:nvSpPr>
            <p:cNvPr id="12" name="Oval 11"/>
            <p:cNvSpPr/>
            <p:nvPr/>
          </p:nvSpPr>
          <p:spPr bwMode="auto">
            <a:xfrm>
              <a:off x="5214665" y="2035205"/>
              <a:ext cx="1664559" cy="804496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ular Callout 24"/>
            <p:cNvSpPr/>
            <p:nvPr/>
          </p:nvSpPr>
          <p:spPr bwMode="auto">
            <a:xfrm>
              <a:off x="2817235" y="1146700"/>
              <a:ext cx="5978440" cy="674831"/>
            </a:xfrm>
            <a:prstGeom prst="wedgeRectCallout">
              <a:avLst>
                <a:gd name="adj1" fmla="val 3998"/>
                <a:gd name="adj2" fmla="val 76654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High energy yields high performance</a:t>
              </a:r>
              <a:endParaRPr lang="en-US" sz="2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65362" y="2696324"/>
            <a:ext cx="5978440" cy="2373016"/>
            <a:chOff x="1965362" y="2696324"/>
            <a:chExt cx="5978440" cy="2373016"/>
          </a:xfrm>
        </p:grpSpPr>
        <p:sp>
          <p:nvSpPr>
            <p:cNvPr id="27" name="Oval 26"/>
            <p:cNvSpPr/>
            <p:nvPr/>
          </p:nvSpPr>
          <p:spPr bwMode="auto">
            <a:xfrm>
              <a:off x="3156054" y="2696324"/>
              <a:ext cx="1915210" cy="150077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ular Callout 27"/>
            <p:cNvSpPr/>
            <p:nvPr/>
          </p:nvSpPr>
          <p:spPr bwMode="auto">
            <a:xfrm>
              <a:off x="1965362" y="4394509"/>
              <a:ext cx="5978440" cy="674831"/>
            </a:xfrm>
            <a:prstGeom prst="wedgeRectCallout">
              <a:avLst>
                <a:gd name="adj1" fmla="val 379"/>
                <a:gd name="adj2" fmla="val -111298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Low performance </a:t>
              </a:r>
              <a:r>
                <a:rPr lang="en-US" sz="2000" u="sng" dirty="0" smtClean="0"/>
                <a:t>DOES NOT</a:t>
              </a:r>
              <a:r>
                <a:rPr lang="en-US" sz="2000" dirty="0" smtClean="0"/>
                <a:t> yield low energy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8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vs. Coarse-Grained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</a:t>
            </a:r>
            <a:r>
              <a:rPr lang="en-US" dirty="0" err="1" smtClean="0"/>
              <a:t>uEngine’s</a:t>
            </a:r>
            <a:r>
              <a:rPr lang="en-US" dirty="0" smtClean="0"/>
              <a:t> average power 8% higher </a:t>
            </a:r>
          </a:p>
          <a:p>
            <a:pPr lvl="1"/>
            <a:r>
              <a:rPr lang="en-US" dirty="0" smtClean="0"/>
              <a:t>Due to shared hardware structures</a:t>
            </a:r>
          </a:p>
          <a:p>
            <a:r>
              <a:rPr lang="en-US" dirty="0" smtClean="0"/>
              <a:t>Fine-Grained can map </a:t>
            </a:r>
            <a:r>
              <a:rPr lang="en-US" u="sng" dirty="0" smtClean="0"/>
              <a:t>41% more instructions</a:t>
            </a:r>
            <a:r>
              <a:rPr lang="en-US" dirty="0" smtClean="0"/>
              <a:t> to the Little </a:t>
            </a:r>
            <a:r>
              <a:rPr lang="en-US" dirty="0" err="1" smtClean="0"/>
              <a:t>uEngine</a:t>
            </a:r>
            <a:r>
              <a:rPr lang="en-US" dirty="0" smtClean="0"/>
              <a:t> over Coarse-Grained. </a:t>
            </a:r>
          </a:p>
          <a:p>
            <a:r>
              <a:rPr lang="en-US" dirty="0" smtClean="0"/>
              <a:t>Results in overall </a:t>
            </a:r>
            <a:r>
              <a:rPr lang="en-US" u="sng" dirty="0" smtClean="0"/>
              <a:t>27% decrease in average power </a:t>
            </a:r>
            <a:r>
              <a:rPr lang="en-US" dirty="0" smtClean="0"/>
              <a:t>over Coarse-Grained</a:t>
            </a:r>
          </a:p>
        </p:txBody>
      </p:sp>
    </p:spTree>
    <p:extLst>
      <p:ext uri="{BB962C8B-B14F-4D97-AF65-F5344CB8AC3E}">
        <p14:creationId xmlns:p14="http://schemas.microsoft.com/office/powerpoint/2010/main" val="25857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Oracle</a:t>
            </a:r>
          </a:p>
          <a:p>
            <a:pPr marL="457200" lvl="1" indent="0">
              <a:buNone/>
            </a:pPr>
            <a:r>
              <a:rPr lang="en-US" dirty="0" smtClean="0"/>
              <a:t>Knows both </a:t>
            </a:r>
            <a:r>
              <a:rPr lang="en-US" dirty="0" err="1" smtClean="0"/>
              <a:t>uEngine’s</a:t>
            </a:r>
            <a:r>
              <a:rPr lang="en-US" dirty="0" smtClean="0"/>
              <a:t> performance for all </a:t>
            </a:r>
            <a:r>
              <a:rPr lang="en-US" dirty="0" err="1" smtClean="0"/>
              <a:t>quantums</a:t>
            </a:r>
            <a:endParaRPr lang="en-US" dirty="0"/>
          </a:p>
          <a:p>
            <a:pPr marL="571500" indent="-514350">
              <a:buFont typeface="+mj-lt"/>
              <a:buAutoNum type="arabicPeriod"/>
            </a:pPr>
            <a:r>
              <a:rPr lang="en-US" b="1" dirty="0" smtClean="0"/>
              <a:t>Perfect Past</a:t>
            </a:r>
          </a:p>
          <a:p>
            <a:pPr marL="457200" lvl="1" indent="0">
              <a:buNone/>
            </a:pPr>
            <a:r>
              <a:rPr lang="en-US" dirty="0" smtClean="0"/>
              <a:t>Knows both </a:t>
            </a:r>
            <a:r>
              <a:rPr lang="en-US" dirty="0" err="1" smtClean="0"/>
              <a:t>uEngine’s</a:t>
            </a:r>
            <a:r>
              <a:rPr lang="en-US" dirty="0" smtClean="0"/>
              <a:t> past performance perfectly</a:t>
            </a:r>
          </a:p>
          <a:p>
            <a:pPr marL="571500" indent="-514350">
              <a:buFont typeface="+mj-lt"/>
              <a:buAutoNum type="arabicPeriod"/>
            </a:pPr>
            <a:r>
              <a:rPr lang="en-US" b="1" dirty="0" smtClean="0"/>
              <a:t>Model</a:t>
            </a:r>
          </a:p>
          <a:p>
            <a:pPr marL="457200" lvl="1" indent="0">
              <a:buNone/>
            </a:pPr>
            <a:r>
              <a:rPr lang="en-US" dirty="0" smtClean="0"/>
              <a:t>Knows only active </a:t>
            </a:r>
            <a:r>
              <a:rPr lang="en-US" dirty="0" err="1" smtClean="0"/>
              <a:t>uEngine’s</a:t>
            </a:r>
            <a:r>
              <a:rPr lang="en-US" dirty="0" smtClean="0"/>
              <a:t> past, models inactive </a:t>
            </a:r>
            <a:r>
              <a:rPr lang="en-US" dirty="0" err="1" smtClean="0"/>
              <a:t>uEngine</a:t>
            </a:r>
            <a:r>
              <a:rPr lang="en-US" dirty="0"/>
              <a:t> </a:t>
            </a:r>
            <a:r>
              <a:rPr lang="en-US" dirty="0" smtClean="0"/>
              <a:t>using default weights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 smtClean="0"/>
              <a:t>All models target 95% of the all Big </a:t>
            </a:r>
            <a:r>
              <a:rPr lang="en-US" dirty="0" err="1" smtClean="0"/>
              <a:t>uEngine’s</a:t>
            </a:r>
            <a:r>
              <a:rPr lang="en-US" dirty="0" smtClean="0"/>
              <a:t> performance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Techniques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23875" y="1676400"/>
            <a:ext cx="381000" cy="381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3875" y="2828925"/>
            <a:ext cx="3810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3875" y="3886200"/>
            <a:ext cx="381000" cy="3810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Engine Utilization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235690"/>
              </p:ext>
            </p:extLst>
          </p:nvPr>
        </p:nvGraphicFramePr>
        <p:xfrm>
          <a:off x="347450" y="1239915"/>
          <a:ext cx="8449100" cy="356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Up Arrow 3"/>
          <p:cNvSpPr/>
          <p:nvPr/>
        </p:nvSpPr>
        <p:spPr bwMode="auto">
          <a:xfrm>
            <a:off x="5762555" y="4312315"/>
            <a:ext cx="384050" cy="488285"/>
          </a:xfrm>
          <a:prstGeom prst="upArrow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 bwMode="auto">
          <a:xfrm>
            <a:off x="4187950" y="4312315"/>
            <a:ext cx="384050" cy="488285"/>
          </a:xfrm>
          <a:prstGeom prst="upArrow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 bwMode="auto">
          <a:xfrm>
            <a:off x="4956050" y="4311520"/>
            <a:ext cx="384050" cy="488285"/>
          </a:xfrm>
          <a:prstGeom prst="upArrow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mory_bound"/>
          <p:cNvSpPr txBox="1">
            <a:spLocks/>
          </p:cNvSpPr>
          <p:nvPr/>
        </p:nvSpPr>
        <p:spPr bwMode="auto">
          <a:xfrm>
            <a:off x="449270" y="4953000"/>
            <a:ext cx="8229600" cy="1173163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High utilization for memory bound application</a:t>
            </a:r>
          </a:p>
        </p:txBody>
      </p:sp>
      <p:sp>
        <p:nvSpPr>
          <p:cNvPr id="12" name="computation_bound"/>
          <p:cNvSpPr txBox="1">
            <a:spLocks/>
          </p:cNvSpPr>
          <p:nvPr/>
        </p:nvSpPr>
        <p:spPr bwMode="auto">
          <a:xfrm>
            <a:off x="449270" y="4953000"/>
            <a:ext cx="8229600" cy="1173163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Issue width dominates computation bound</a:t>
            </a:r>
          </a:p>
        </p:txBody>
      </p:sp>
      <p:sp>
        <p:nvSpPr>
          <p:cNvPr id="9" name="overall_util"/>
          <p:cNvSpPr>
            <a:spLocks noGrp="1"/>
          </p:cNvSpPr>
          <p:nvPr>
            <p:ph idx="1"/>
          </p:nvPr>
        </p:nvSpPr>
        <p:spPr bwMode="auto">
          <a:xfrm>
            <a:off x="457200" y="4953000"/>
            <a:ext cx="8229600" cy="1173163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Maps 25% of the dynamic instructions </a:t>
            </a:r>
          </a:p>
          <a:p>
            <a:pPr marL="0" indent="0" algn="ctr"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onto the  Little </a:t>
            </a:r>
            <a:r>
              <a:rPr lang="en-US" sz="3500" dirty="0" err="1" smtClean="0">
                <a:solidFill>
                  <a:schemeClr val="tx2"/>
                </a:solidFill>
              </a:rPr>
              <a:t>uEngine</a:t>
            </a:r>
            <a:endParaRPr lang="en-US" sz="3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8" grpId="1" build="allAtOnce" animBg="1"/>
      <p:bldP spid="8" grpId="2" build="allAtOnce" animBg="1"/>
      <p:bldP spid="12" grpId="0" animBg="1"/>
      <p:bldP spid="12" grpId="1" animBg="1"/>
      <p:bldP spid="9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Savings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8310" y="5234035"/>
            <a:ext cx="710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Includes the overhead of shared hardware structures</a:t>
            </a:r>
            <a:endParaRPr lang="en-US" sz="2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788079"/>
              </p:ext>
            </p:extLst>
          </p:nvPr>
        </p:nvGraphicFramePr>
        <p:xfrm>
          <a:off x="347450" y="1201510"/>
          <a:ext cx="8487503" cy="364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457199" y="4940378"/>
            <a:ext cx="8229600" cy="1173163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18% reduction in energy consumption</a:t>
            </a:r>
            <a:endParaRPr lang="en-US" sz="3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User-Configured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234035"/>
            <a:ext cx="8229600" cy="89212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400948"/>
              </p:ext>
            </p:extLst>
          </p:nvPr>
        </p:nvGraphicFramePr>
        <p:xfrm>
          <a:off x="990600" y="1371600"/>
          <a:ext cx="6781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5608935" y="3774645"/>
            <a:ext cx="499265" cy="998530"/>
          </a:xfrm>
          <a:prstGeom prst="ellipse">
            <a:avLst/>
          </a:prstGeom>
          <a:noFill/>
          <a:ln w="5715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7145135" y="2513380"/>
            <a:ext cx="499265" cy="252253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1_percent"/>
          <p:cNvSpPr txBox="1">
            <a:spLocks/>
          </p:cNvSpPr>
          <p:nvPr/>
        </p:nvSpPr>
        <p:spPr bwMode="auto">
          <a:xfrm>
            <a:off x="457200" y="5118820"/>
            <a:ext cx="8229600" cy="1007343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1% performance loss yields 4% energy savings</a:t>
            </a:r>
            <a:endParaRPr lang="en-US" sz="3500" dirty="0">
              <a:solidFill>
                <a:schemeClr val="tx2"/>
              </a:solidFill>
            </a:endParaRPr>
          </a:p>
        </p:txBody>
      </p:sp>
      <p:sp>
        <p:nvSpPr>
          <p:cNvPr id="11" name="20_percent"/>
          <p:cNvSpPr txBox="1">
            <a:spLocks/>
          </p:cNvSpPr>
          <p:nvPr/>
        </p:nvSpPr>
        <p:spPr bwMode="auto">
          <a:xfrm>
            <a:off x="457200" y="5118819"/>
            <a:ext cx="8229600" cy="1007343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20% performance loss yields 44% energy savings</a:t>
            </a:r>
            <a:endParaRPr lang="en-US" sz="3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4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build="p" animBg="1"/>
      <p:bldP spid="10" grpId="1" build="allAtOnce" animBg="1"/>
      <p:bldP spid="11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</a:t>
            </a:r>
            <a:r>
              <a:rPr lang="en-US" dirty="0" err="1" smtClean="0"/>
              <a:t>uEngine</a:t>
            </a:r>
            <a:r>
              <a:rPr lang="en-US" dirty="0" smtClean="0"/>
              <a:t> area overheads</a:t>
            </a:r>
          </a:p>
          <a:p>
            <a:r>
              <a:rPr lang="en-US" dirty="0" err="1" smtClean="0"/>
              <a:t>uEngine</a:t>
            </a:r>
            <a:r>
              <a:rPr lang="en-US" dirty="0" smtClean="0"/>
              <a:t> model accuracy</a:t>
            </a:r>
          </a:p>
          <a:p>
            <a:r>
              <a:rPr lang="en-US" dirty="0" smtClean="0"/>
              <a:t>Switching timing diagram</a:t>
            </a:r>
          </a:p>
          <a:p>
            <a:r>
              <a:rPr lang="en-US" dirty="0" smtClean="0"/>
              <a:t>Hardware sharing overheads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Even high performance applications experience </a:t>
            </a:r>
            <a:r>
              <a:rPr lang="en-US" dirty="0" smtClean="0">
                <a:solidFill>
                  <a:srgbClr val="FF0000"/>
                </a:solidFill>
              </a:rPr>
              <a:t>fine-grained phases of low throughput</a:t>
            </a:r>
          </a:p>
          <a:p>
            <a:pPr lvl="1"/>
            <a:r>
              <a:rPr lang="en-US" dirty="0" smtClean="0"/>
              <a:t>Map those to a more efficient core</a:t>
            </a:r>
          </a:p>
          <a:p>
            <a:r>
              <a:rPr lang="en-US" dirty="0" smtClean="0"/>
              <a:t>Composite Cores allows</a:t>
            </a:r>
          </a:p>
          <a:p>
            <a:pPr lvl="1"/>
            <a:r>
              <a:rPr lang="en-US" dirty="0"/>
              <a:t>Fine-grained migration between cores</a:t>
            </a:r>
          </a:p>
          <a:p>
            <a:pPr lvl="1"/>
            <a:r>
              <a:rPr lang="en-US" dirty="0" smtClean="0"/>
              <a:t>Low </a:t>
            </a:r>
            <a:r>
              <a:rPr lang="en-US" dirty="0"/>
              <a:t>overhead </a:t>
            </a:r>
            <a:r>
              <a:rPr lang="en-US" dirty="0" smtClean="0"/>
              <a:t>switching</a:t>
            </a:r>
          </a:p>
          <a:p>
            <a:r>
              <a:rPr lang="en-US" b="1" dirty="0" smtClean="0"/>
              <a:t>18% </a:t>
            </a:r>
            <a:r>
              <a:rPr lang="en-US" dirty="0" smtClean="0"/>
              <a:t>energy savings by mapping </a:t>
            </a:r>
            <a:r>
              <a:rPr lang="en-US" b="1" dirty="0" smtClean="0"/>
              <a:t>25%</a:t>
            </a:r>
            <a:r>
              <a:rPr lang="en-US" dirty="0" smtClean="0"/>
              <a:t> of the instructions to Little </a:t>
            </a:r>
            <a:r>
              <a:rPr lang="en-US" dirty="0" err="1" smtClean="0"/>
              <a:t>uEngine</a:t>
            </a:r>
            <a:r>
              <a:rPr lang="en-US" dirty="0" smtClean="0"/>
              <a:t> with a </a:t>
            </a:r>
            <a:r>
              <a:rPr lang="en-US" b="1" dirty="0" smtClean="0"/>
              <a:t>5% </a:t>
            </a:r>
            <a:r>
              <a:rPr lang="en-US" dirty="0" smtClean="0"/>
              <a:t>performance loss</a:t>
            </a:r>
          </a:p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81000" y="381000"/>
            <a:ext cx="8382000" cy="9906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Questions?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Composite Cores:</a:t>
            </a:r>
            <a:br>
              <a:rPr lang="en-US" dirty="0" smtClean="0"/>
            </a:br>
            <a:r>
              <a:rPr lang="en-US" dirty="0" smtClean="0"/>
              <a:t>Pushing Heterogeneity into a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19400"/>
            <a:ext cx="6858000" cy="3352800"/>
          </a:xfrm>
        </p:spPr>
        <p:txBody>
          <a:bodyPr/>
          <a:lstStyle/>
          <a:p>
            <a:r>
              <a:rPr lang="en-US" sz="2400" b="1" dirty="0" smtClean="0"/>
              <a:t>Andrew </a:t>
            </a:r>
            <a:r>
              <a:rPr lang="en-US" sz="2400" b="1" dirty="0" err="1" smtClean="0"/>
              <a:t>Lukefahr</a:t>
            </a:r>
            <a:r>
              <a:rPr lang="en-US" sz="2400" dirty="0" smtClean="0"/>
              <a:t>, </a:t>
            </a:r>
            <a:r>
              <a:rPr lang="en-US" sz="2400" dirty="0" err="1" smtClean="0"/>
              <a:t>Shruti</a:t>
            </a:r>
            <a:r>
              <a:rPr lang="en-US" sz="2400" dirty="0" smtClean="0"/>
              <a:t> </a:t>
            </a:r>
            <a:r>
              <a:rPr lang="en-US" sz="2400" dirty="0" err="1" smtClean="0"/>
              <a:t>Padmanabha</a:t>
            </a:r>
            <a:r>
              <a:rPr lang="en-US" sz="2400" dirty="0" smtClean="0"/>
              <a:t>, </a:t>
            </a:r>
            <a:r>
              <a:rPr lang="en-US" sz="2400" dirty="0" err="1" smtClean="0"/>
              <a:t>Reetuparna</a:t>
            </a:r>
            <a:r>
              <a:rPr lang="en-US" sz="2400" dirty="0" smtClean="0"/>
              <a:t> Das, </a:t>
            </a:r>
            <a:r>
              <a:rPr lang="en-US" sz="2400" dirty="0" err="1" smtClean="0"/>
              <a:t>Faissal</a:t>
            </a:r>
            <a:r>
              <a:rPr lang="en-US" sz="2400" dirty="0" smtClean="0"/>
              <a:t> M. </a:t>
            </a:r>
            <a:r>
              <a:rPr lang="en-US" sz="2400" dirty="0" err="1" smtClean="0"/>
              <a:t>Sleiman</a:t>
            </a:r>
            <a:r>
              <a:rPr lang="en-US" sz="2400" dirty="0" smtClean="0"/>
              <a:t>, Ronald </a:t>
            </a:r>
            <a:r>
              <a:rPr lang="en-US" sz="2400" dirty="0" err="1" smtClean="0"/>
              <a:t>Dreslinski</a:t>
            </a:r>
            <a:r>
              <a:rPr lang="en-US" sz="2400" dirty="0" smtClean="0"/>
              <a:t>, Thomas F. </a:t>
            </a:r>
            <a:r>
              <a:rPr lang="en-US" sz="2400" dirty="0" err="1" smtClean="0"/>
              <a:t>Wenisch</a:t>
            </a:r>
            <a:r>
              <a:rPr lang="en-US" sz="2400" dirty="0" smtClean="0"/>
              <a:t>, and Scott </a:t>
            </a:r>
            <a:r>
              <a:rPr lang="en-US" sz="2400" dirty="0" err="1" smtClean="0"/>
              <a:t>Mahlke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000" dirty="0" smtClean="0"/>
              <a:t>University of Michigan</a:t>
            </a:r>
          </a:p>
          <a:p>
            <a:r>
              <a:rPr lang="en-US" sz="1800" dirty="0" smtClean="0"/>
              <a:t> </a:t>
            </a:r>
          </a:p>
          <a:p>
            <a:r>
              <a:rPr lang="en-US" dirty="0" smtClean="0"/>
              <a:t>Micro 45</a:t>
            </a:r>
          </a:p>
          <a:p>
            <a:r>
              <a:rPr lang="en-US" dirty="0" smtClean="0"/>
              <a:t>May 8</a:t>
            </a:r>
            <a:r>
              <a:rPr lang="en-US" baseline="30000" dirty="0" smtClean="0"/>
              <a:t>th</a:t>
            </a:r>
            <a:r>
              <a:rPr lang="en-US" dirty="0" smtClean="0"/>
              <a:t>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DVFS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Lower voltage is useful when:</a:t>
            </a:r>
          </a:p>
          <a:p>
            <a:pPr lvl="1"/>
            <a:r>
              <a:rPr lang="en-US" dirty="0" smtClean="0"/>
              <a:t>L2 Miss (stalled on commit)</a:t>
            </a:r>
          </a:p>
          <a:p>
            <a:r>
              <a:rPr lang="en-US" dirty="0" smtClean="0"/>
              <a:t>Little </a:t>
            </a:r>
            <a:r>
              <a:rPr lang="en-US" dirty="0" err="1" smtClean="0"/>
              <a:t>uArch</a:t>
            </a:r>
            <a:r>
              <a:rPr lang="en-US" dirty="0" smtClean="0"/>
              <a:t> is useful when:</a:t>
            </a:r>
          </a:p>
          <a:p>
            <a:pPr lvl="1"/>
            <a:r>
              <a:rPr lang="en-US" dirty="0" smtClean="0"/>
              <a:t>Stalled on L2 Miss (stalled at issue)</a:t>
            </a:r>
          </a:p>
          <a:p>
            <a:pPr lvl="1"/>
            <a:r>
              <a:rPr lang="en-US" dirty="0" smtClean="0"/>
              <a:t>Frequent branch mispredicts (shorter pipeline)</a:t>
            </a:r>
          </a:p>
          <a:p>
            <a:pPr lvl="1"/>
            <a:r>
              <a:rPr lang="en-US" dirty="0" smtClean="0"/>
              <a:t>Dependent Computation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5" y="1278321"/>
            <a:ext cx="8385440" cy="4416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310" y="5848515"/>
            <a:ext cx="572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http://www.arm.com/files/downloads/big_LITTLE_Final_Final.pdf</a:t>
            </a:r>
          </a:p>
        </p:txBody>
      </p:sp>
    </p:spTree>
    <p:extLst>
      <p:ext uri="{BB962C8B-B14F-4D97-AF65-F5344CB8AC3E}">
        <p14:creationId xmlns:p14="http://schemas.microsoft.com/office/powerpoint/2010/main" val="798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/>
          <a:stretch/>
        </p:blipFill>
        <p:spPr>
          <a:xfrm>
            <a:off x="304800" y="1676400"/>
            <a:ext cx="5438887" cy="35052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1" r="19939"/>
          <a:stretch/>
        </p:blipFill>
        <p:spPr>
          <a:xfrm>
            <a:off x="5867400" y="1981200"/>
            <a:ext cx="2514600" cy="254997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Energy Comparison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9046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Brooks, ISCA’00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648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Dally, IEEE Computer’08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1229809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Out-of-Order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1229809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In-Order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409426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Out-Of-Order contains performance enhancing hardware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Not necessary for correctness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23850" y="5211723"/>
            <a:ext cx="8382000" cy="10287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bg1"/>
                </a:solidFill>
              </a:rPr>
              <a:t>Do we always need the extra hardware?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933967" y="3048000"/>
            <a:ext cx="1447800" cy="762000"/>
          </a:xfrm>
          <a:prstGeom prst="ellipse">
            <a:avLst/>
          </a:prstGeom>
          <a:noFill/>
          <a:ln w="76200">
            <a:solidFill>
              <a:schemeClr val="tx2">
                <a:lumMod val="75000"/>
              </a:schemeClr>
            </a:solidFill>
            <a:headEnd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3790950" y="3886200"/>
            <a:ext cx="1390650" cy="762000"/>
          </a:xfrm>
          <a:prstGeom prst="ellipse">
            <a:avLst/>
          </a:prstGeom>
          <a:noFill/>
          <a:ln w="76200">
            <a:solidFill>
              <a:schemeClr val="tx2">
                <a:lumMod val="75000"/>
              </a:schemeClr>
            </a:solidFill>
            <a:headEnd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3124200" y="4572000"/>
            <a:ext cx="1447800" cy="609600"/>
          </a:xfrm>
          <a:prstGeom prst="ellipse">
            <a:avLst/>
          </a:prstGeom>
          <a:noFill/>
          <a:ln w="76200">
            <a:solidFill>
              <a:schemeClr val="tx2">
                <a:lumMod val="75000"/>
              </a:schemeClr>
            </a:solidFill>
            <a:headEnd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255327" y="2895600"/>
            <a:ext cx="1447800" cy="838200"/>
          </a:xfrm>
          <a:prstGeom prst="ellipse">
            <a:avLst/>
          </a:prstGeom>
          <a:noFill/>
          <a:ln w="76200">
            <a:solidFill>
              <a:schemeClr val="tx2">
                <a:lumMod val="75000"/>
              </a:schemeClr>
            </a:solidFill>
            <a:headEnd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3072168" y="1671851"/>
            <a:ext cx="1447800" cy="766549"/>
          </a:xfrm>
          <a:prstGeom prst="ellipse">
            <a:avLst/>
          </a:prstGeom>
          <a:noFill/>
          <a:ln w="76200">
            <a:solidFill>
              <a:schemeClr val="tx2">
                <a:lumMod val="75000"/>
              </a:schemeClr>
            </a:solidFill>
            <a:headEnd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3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6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3" grpId="0"/>
      <p:bldP spid="10" grpId="0" animBg="1"/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742941"/>
              </p:ext>
            </p:extLst>
          </p:nvPr>
        </p:nvGraphicFramePr>
        <p:xfrm>
          <a:off x="457200" y="1600200"/>
          <a:ext cx="82296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77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 bwMode="auto">
          <a:xfrm>
            <a:off x="457200" y="4953000"/>
            <a:ext cx="8229600" cy="1173163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500" dirty="0" smtClean="0">
                <a:solidFill>
                  <a:schemeClr val="tx2"/>
                </a:solidFill>
              </a:rPr>
              <a:t>5% performance loss</a:t>
            </a:r>
            <a:endParaRPr lang="en-US" sz="3500" dirty="0">
              <a:solidFill>
                <a:schemeClr val="tx2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412909"/>
              </p:ext>
            </p:extLst>
          </p:nvPr>
        </p:nvGraphicFramePr>
        <p:xfrm>
          <a:off x="457199" y="1316725"/>
          <a:ext cx="8147325" cy="372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8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881050"/>
              </p:ext>
            </p:extLst>
          </p:nvPr>
        </p:nvGraphicFramePr>
        <p:xfrm>
          <a:off x="232236" y="1600199"/>
          <a:ext cx="4278324" cy="3096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534840"/>
              </p:ext>
            </p:extLst>
          </p:nvPr>
        </p:nvGraphicFramePr>
        <p:xfrm>
          <a:off x="4602089" y="1618257"/>
          <a:ext cx="4283940" cy="3096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315261" y="5003605"/>
            <a:ext cx="2112275" cy="546483"/>
          </a:xfrm>
          <a:prstGeom prst="roundRect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Little -&gt; Big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687922" y="5003605"/>
            <a:ext cx="2112275" cy="546483"/>
          </a:xfrm>
          <a:prstGeom prst="roundRect">
            <a:avLst/>
          </a:prstGeom>
          <a:ln>
            <a:headEnd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Big -&gt; Little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03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10845"/>
            <a:ext cx="8229600" cy="81531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437899"/>
              </p:ext>
            </p:extLst>
          </p:nvPr>
        </p:nvGraphicFramePr>
        <p:xfrm>
          <a:off x="1614815" y="1278321"/>
          <a:ext cx="5991180" cy="4032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57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40" y="274638"/>
            <a:ext cx="8416160" cy="1234112"/>
          </a:xfrm>
        </p:spPr>
        <p:txBody>
          <a:bodyPr/>
          <a:lstStyle/>
          <a:p>
            <a:r>
              <a:rPr lang="en-US" dirty="0" smtClean="0"/>
              <a:t>Previous Solution: </a:t>
            </a:r>
            <a:br>
              <a:rPr lang="en-US" dirty="0" smtClean="0"/>
            </a:br>
            <a:r>
              <a:rPr lang="en-US" dirty="0" smtClean="0"/>
              <a:t>Heterogeneous 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08750"/>
            <a:ext cx="6096000" cy="4587250"/>
          </a:xfrm>
        </p:spPr>
        <p:txBody>
          <a:bodyPr>
            <a:noAutofit/>
          </a:bodyPr>
          <a:lstStyle/>
          <a:p>
            <a:r>
              <a:rPr lang="en-US" sz="2400" dirty="0" smtClean="0"/>
              <a:t>2+ Cores</a:t>
            </a:r>
          </a:p>
          <a:p>
            <a:r>
              <a:rPr lang="en-US" sz="2400" dirty="0" smtClean="0"/>
              <a:t>Same ISA, different </a:t>
            </a:r>
            <a:r>
              <a:rPr lang="en-US" sz="2400" dirty="0"/>
              <a:t>implementations</a:t>
            </a:r>
            <a:endParaRPr lang="en-US" sz="2000" dirty="0"/>
          </a:p>
          <a:p>
            <a:pPr lvl="1"/>
            <a:r>
              <a:rPr lang="en-US" sz="2000" dirty="0"/>
              <a:t>High performance, but more energy</a:t>
            </a:r>
          </a:p>
          <a:p>
            <a:pPr lvl="1"/>
            <a:r>
              <a:rPr lang="en-US" sz="2000" dirty="0"/>
              <a:t>Energy efficient, but less </a:t>
            </a:r>
            <a:r>
              <a:rPr lang="en-US" sz="2000" dirty="0" smtClean="0"/>
              <a:t>performance</a:t>
            </a:r>
          </a:p>
          <a:p>
            <a:r>
              <a:rPr lang="en-US" sz="2400" dirty="0" smtClean="0"/>
              <a:t>Share memory at high level</a:t>
            </a:r>
          </a:p>
          <a:p>
            <a:pPr lvl="1"/>
            <a:r>
              <a:rPr lang="en-US" sz="2000" dirty="0" smtClean="0"/>
              <a:t>Share L2 cache ( Kumar ‘04) </a:t>
            </a:r>
          </a:p>
          <a:p>
            <a:pPr lvl="1"/>
            <a:r>
              <a:rPr lang="en-US" sz="2000" dirty="0" smtClean="0"/>
              <a:t>Coherent L2 caches (ARM’s </a:t>
            </a:r>
            <a:r>
              <a:rPr lang="en-US" sz="2000" dirty="0" err="1" smtClean="0"/>
              <a:t>big.LITTLE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Operating System (or programmer) </a:t>
            </a:r>
            <a:r>
              <a:rPr lang="en-US" sz="2400" dirty="0"/>
              <a:t>maps application to smallest core that provides needed </a:t>
            </a:r>
            <a:r>
              <a:rPr lang="en-US" sz="2400" dirty="0" smtClean="0"/>
              <a:t>performance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58" y="1219200"/>
            <a:ext cx="264617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Migration </a:t>
            </a:r>
            <a:r>
              <a:rPr lang="en-US" sz="2800" dirty="0" smtClean="0"/>
              <a:t>between cores incurs high overheads</a:t>
            </a:r>
          </a:p>
          <a:p>
            <a:pPr lvl="1"/>
            <a:r>
              <a:rPr lang="en-US" sz="2400" dirty="0" smtClean="0"/>
              <a:t>20K </a:t>
            </a:r>
            <a:r>
              <a:rPr lang="en-US" sz="2400" dirty="0"/>
              <a:t>cycles (ARM’s </a:t>
            </a:r>
            <a:r>
              <a:rPr lang="en-US" sz="2400" dirty="0" err="1" smtClean="0"/>
              <a:t>big.LITTLE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Sample-based schedulers</a:t>
            </a:r>
            <a:endParaRPr lang="en-US" sz="2800" dirty="0"/>
          </a:p>
          <a:p>
            <a:pPr lvl="1"/>
            <a:r>
              <a:rPr lang="en-US" sz="2400" dirty="0" smtClean="0"/>
              <a:t>Sample different cores performances and then decide whether to reassign the application</a:t>
            </a:r>
          </a:p>
          <a:p>
            <a:pPr lvl="1"/>
            <a:r>
              <a:rPr lang="en-US" sz="2400" dirty="0" smtClean="0"/>
              <a:t>Assume </a:t>
            </a:r>
            <a:r>
              <a:rPr lang="en-US" sz="2400" dirty="0"/>
              <a:t>stable performance with a phase</a:t>
            </a:r>
          </a:p>
          <a:p>
            <a:r>
              <a:rPr lang="en-US" sz="2800" dirty="0" smtClean="0"/>
              <a:t>Phase must be long to be recognized and exploited</a:t>
            </a:r>
          </a:p>
          <a:p>
            <a:pPr lvl="1"/>
            <a:r>
              <a:rPr lang="en-US" sz="2400" u="sng" dirty="0" smtClean="0"/>
              <a:t>100M-500M</a:t>
            </a:r>
            <a:r>
              <a:rPr lang="en-US" sz="2400" dirty="0" smtClean="0"/>
              <a:t> instructions in length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38196" y="4235505"/>
            <a:ext cx="8382000" cy="1788674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bg1"/>
                </a:solidFill>
              </a:rPr>
              <a:t>Do finer grained phases exist?</a:t>
            </a:r>
          </a:p>
          <a:p>
            <a:pPr algn="ctr"/>
            <a:r>
              <a:rPr lang="en-US" sz="3500" dirty="0" smtClean="0">
                <a:solidFill>
                  <a:schemeClr val="bg1"/>
                </a:solidFill>
              </a:rPr>
              <a:t>Can we exploit them?</a:t>
            </a:r>
          </a:p>
        </p:txBody>
      </p:sp>
    </p:spTree>
    <p:extLst>
      <p:ext uri="{BB962C8B-B14F-4D97-AF65-F5344CB8AC3E}">
        <p14:creationId xmlns:p14="http://schemas.microsoft.com/office/powerpoint/2010/main" val="19288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Change in GCC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1500" y="5105400"/>
            <a:ext cx="7955300" cy="102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Average IPC over a 1M instruction window (</a:t>
            </a:r>
            <a:r>
              <a:rPr lang="en-US" sz="3800" b="1" u="sng" dirty="0" smtClean="0"/>
              <a:t>Quantum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Average IPC over 2K Quanta</a:t>
            </a:r>
            <a:endParaRPr lang="en-US" dirty="0"/>
          </a:p>
        </p:txBody>
      </p:sp>
      <p:sp>
        <p:nvSpPr>
          <p:cNvPr id="7" name="Rounded Rectangular Callout 6" hidden="1"/>
          <p:cNvSpPr/>
          <p:nvPr/>
        </p:nvSpPr>
        <p:spPr bwMode="auto">
          <a:xfrm>
            <a:off x="428625" y="5097463"/>
            <a:ext cx="8382000" cy="10287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tx2"/>
                </a:solidFill>
              </a:rPr>
              <a:t>Huge performance changes within a quantum!</a:t>
            </a:r>
            <a:endParaRPr lang="en-US" sz="3500" dirty="0">
              <a:solidFill>
                <a:schemeClr val="tx2"/>
              </a:solidFill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10179"/>
              </p:ext>
            </p:extLst>
          </p:nvPr>
        </p:nvGraphicFramePr>
        <p:xfrm>
          <a:off x="228600" y="1219200"/>
          <a:ext cx="86868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111202"/>
              </p:ext>
            </p:extLst>
          </p:nvPr>
        </p:nvGraphicFramePr>
        <p:xfrm>
          <a:off x="228599" y="1219200"/>
          <a:ext cx="8680413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2286000" y="1676400"/>
            <a:ext cx="381000" cy="2458064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2" grpId="0">
        <p:bldAsOne/>
      </p:bldGraphic>
      <p:bldGraphic spid="13" grpId="0">
        <p:bldAsOne/>
      </p:bldGraphic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Finer Quantum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20K instruction window from GCC</a:t>
            </a:r>
          </a:p>
          <a:p>
            <a:r>
              <a:rPr lang="en-US" dirty="0" smtClean="0"/>
              <a:t>Average IPC over 100 instruction quanta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8710" y="5105400"/>
            <a:ext cx="8382000" cy="10287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chemeClr val="tx2"/>
                </a:solidFill>
              </a:rPr>
              <a:t>What if we could map these to a Little Core?</a:t>
            </a:r>
            <a:endParaRPr lang="en-US" sz="3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532902"/>
              </p:ext>
            </p:extLst>
          </p:nvPr>
        </p:nvGraphicFramePr>
        <p:xfrm>
          <a:off x="609600" y="1219200"/>
          <a:ext cx="7924800" cy="365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2190889" y="3442510"/>
            <a:ext cx="729695" cy="652886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4572000" y="3116067"/>
            <a:ext cx="729695" cy="652886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Composite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Hypothesis</a:t>
            </a:r>
            <a:r>
              <a:rPr lang="en-US" dirty="0" smtClean="0"/>
              <a:t>: Exploiting fine-grained phases allows more opportunities to run on a Little core</a:t>
            </a:r>
          </a:p>
          <a:p>
            <a:r>
              <a:rPr lang="en-US" dirty="0" smtClean="0"/>
              <a:t>Problems</a:t>
            </a:r>
          </a:p>
          <a:p>
            <a:pPr marL="1028700" lvl="1" indent="-571500">
              <a:buAutoNum type="romanUcPeriod"/>
            </a:pPr>
            <a:r>
              <a:rPr lang="en-US" dirty="0" smtClean="0"/>
              <a:t>How to minimize switching overheads?</a:t>
            </a:r>
          </a:p>
          <a:p>
            <a:pPr marL="1028700" lvl="1" indent="-571500">
              <a:buAutoNum type="romanUcPeriod"/>
            </a:pPr>
            <a:r>
              <a:rPr lang="en-US" dirty="0" smtClean="0"/>
              <a:t>When to switch cores?</a:t>
            </a:r>
          </a:p>
          <a:p>
            <a:r>
              <a:rPr lang="en-US" dirty="0" smtClean="0"/>
              <a:t>Questions</a:t>
            </a:r>
          </a:p>
          <a:p>
            <a:pPr marL="1028700" lvl="1" indent="-571500">
              <a:buAutoNum type="romanUcPeriod"/>
            </a:pPr>
            <a:r>
              <a:rPr lang="en-US" dirty="0" smtClean="0"/>
              <a:t>How fine-grained should we go?</a:t>
            </a:r>
            <a:endParaRPr lang="en-US" dirty="0"/>
          </a:p>
          <a:p>
            <a:pPr marL="1028700" lvl="1" indent="-571500">
              <a:buAutoNum type="romanUcPeriod"/>
            </a:pPr>
            <a:r>
              <a:rPr lang="en-US" dirty="0"/>
              <a:t>How much energy can we save?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0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I: State Transfer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41311" y="2054570"/>
            <a:ext cx="1130488" cy="4041431"/>
            <a:chOff x="1841311" y="2054570"/>
            <a:chExt cx="1130488" cy="4041431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841311" y="2054570"/>
              <a:ext cx="1130488" cy="120129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Fetch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841311" y="3255861"/>
              <a:ext cx="1130488" cy="402164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Decode</a:t>
              </a:r>
              <a:endParaRPr lang="en-US" sz="2000" dirty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41311" y="3658025"/>
              <a:ext cx="1130488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Rename</a:t>
              </a:r>
              <a:endParaRPr lang="en-US" sz="2000" dirty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41311" y="4060189"/>
              <a:ext cx="1130488" cy="2035812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O3</a:t>
              </a:r>
            </a:p>
            <a:p>
              <a:pPr algn="ctr"/>
              <a:r>
                <a:rPr lang="en-US" sz="2000" dirty="0" smtClean="0"/>
                <a:t>Execute</a:t>
              </a:r>
              <a:endParaRPr lang="en-US" sz="2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71832" y="2054569"/>
            <a:ext cx="1501544" cy="3358211"/>
            <a:chOff x="7171832" y="2054569"/>
            <a:chExt cx="1501544" cy="335821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7171832" y="4608454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171832" y="5010617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171832" y="3891440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Reg</a:t>
              </a:r>
              <a:r>
                <a:rPr lang="en-US" sz="2000" dirty="0" smtClean="0"/>
                <a:t> File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171832" y="2054569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171832" y="2853697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171832" y="2456732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38167" y="2054569"/>
            <a:ext cx="1130488" cy="3484478"/>
            <a:chOff x="6038167" y="2054569"/>
            <a:chExt cx="1130488" cy="348447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038167" y="3275697"/>
              <a:ext cx="1130488" cy="402164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Decode</a:t>
              </a:r>
              <a:endParaRPr lang="en-US" sz="2000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038167" y="3677861"/>
              <a:ext cx="1130488" cy="1861186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InO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Execute</a:t>
              </a:r>
              <a:endParaRPr lang="en-US" sz="20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038167" y="2054569"/>
              <a:ext cx="1130488" cy="1201291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Fetch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9767" y="2054570"/>
            <a:ext cx="1501544" cy="3484477"/>
            <a:chOff x="339767" y="2054570"/>
            <a:chExt cx="1501544" cy="3484477"/>
          </a:xfrm>
        </p:grpSpPr>
        <p:sp>
          <p:nvSpPr>
            <p:cNvPr id="7" name="Rectangle 6"/>
            <p:cNvSpPr/>
            <p:nvPr/>
          </p:nvSpPr>
          <p:spPr bwMode="auto">
            <a:xfrm>
              <a:off x="339767" y="2054570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iCache</a:t>
              </a:r>
              <a:endParaRPr lang="en-US" sz="2000" dirty="0" smtClean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39767" y="2853698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Branch </a:t>
              </a:r>
              <a:r>
                <a:rPr lang="en-US" sz="2000" dirty="0" err="1" smtClean="0"/>
                <a:t>Pred</a:t>
              </a:r>
              <a:endParaRPr lang="en-US" sz="2000" dirty="0" smtClean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39767" y="2456733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iTLB</a:t>
              </a:r>
              <a:endParaRPr lang="en-US" sz="2000" dirty="0" smtClean="0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39767" y="4734721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dTLB</a:t>
              </a:r>
              <a:endParaRPr lang="en-US" sz="2000" dirty="0" smtClean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39767" y="5136884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dCache</a:t>
              </a:r>
              <a:endParaRPr lang="en-US" sz="2000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9767" y="3658025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RAT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39767" y="4060189"/>
              <a:ext cx="1501544" cy="402163"/>
            </a:xfrm>
            <a:prstGeom prst="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Reg</a:t>
              </a:r>
              <a:r>
                <a:rPr lang="en-US" sz="2000" dirty="0" smtClean="0"/>
                <a:t> File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5943600" y="1981200"/>
            <a:ext cx="1228232" cy="3733800"/>
          </a:xfrm>
          <a:prstGeom prst="rect">
            <a:avLst/>
          </a:prstGeom>
          <a:solidFill>
            <a:sysClr val="window" lastClr="FFFFFF">
              <a:alpha val="75000"/>
            </a:sys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7171832" y="1981200"/>
            <a:ext cx="1591168" cy="3733800"/>
          </a:xfrm>
          <a:prstGeom prst="rect">
            <a:avLst/>
          </a:prstGeom>
          <a:solidFill>
            <a:sysClr val="window" lastClr="FFFFFF">
              <a:alpha val="75000"/>
            </a:sys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aarows"/>
          <p:cNvGrpSpPr/>
          <p:nvPr/>
        </p:nvGrpSpPr>
        <p:grpSpPr>
          <a:xfrm>
            <a:off x="1524000" y="1584235"/>
            <a:ext cx="6207760" cy="3552649"/>
            <a:chOff x="1524000" y="1584235"/>
            <a:chExt cx="6207760" cy="3552649"/>
          </a:xfrm>
        </p:grpSpPr>
        <p:sp>
          <p:nvSpPr>
            <p:cNvPr id="51" name="Curved Down Arrow 50"/>
            <p:cNvSpPr/>
            <p:nvPr/>
          </p:nvSpPr>
          <p:spPr bwMode="auto">
            <a:xfrm>
              <a:off x="1524000" y="4063305"/>
              <a:ext cx="6172200" cy="1073579"/>
            </a:xfrm>
            <a:prstGeom prst="curved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10s of KB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Curved Down Arrow 52"/>
            <p:cNvSpPr/>
            <p:nvPr/>
          </p:nvSpPr>
          <p:spPr bwMode="auto">
            <a:xfrm>
              <a:off x="1524000" y="2982532"/>
              <a:ext cx="6172200" cy="1073579"/>
            </a:xfrm>
            <a:prstGeom prst="curved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&lt;1 KB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4" name="Curved Down Arrow 53"/>
            <p:cNvSpPr/>
            <p:nvPr/>
          </p:nvSpPr>
          <p:spPr bwMode="auto">
            <a:xfrm>
              <a:off x="1559560" y="1584235"/>
              <a:ext cx="6172200" cy="1073579"/>
            </a:xfrm>
            <a:prstGeom prst="curved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4">
                      <a:lumMod val="75000"/>
                    </a:schemeClr>
                  </a:solidFill>
                </a:rPr>
                <a:t>10s of KB</a:t>
              </a:r>
              <a:endParaRPr lang="en-US" sz="28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55" name="callout 1"/>
          <p:cNvSpPr/>
          <p:nvPr/>
        </p:nvSpPr>
        <p:spPr bwMode="auto">
          <a:xfrm>
            <a:off x="242985" y="2108448"/>
            <a:ext cx="8382000" cy="17145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State </a:t>
            </a:r>
            <a:r>
              <a:rPr lang="en-US" sz="3200" dirty="0">
                <a:solidFill>
                  <a:schemeClr val="tx2"/>
                </a:solidFill>
              </a:rPr>
              <a:t>transfer </a:t>
            </a:r>
            <a:r>
              <a:rPr lang="en-US" sz="3200" dirty="0" smtClean="0">
                <a:solidFill>
                  <a:schemeClr val="tx2"/>
                </a:solidFill>
              </a:rPr>
              <a:t>costs can be very high:</a:t>
            </a:r>
            <a:endParaRPr lang="en-US" sz="3200" dirty="0">
              <a:solidFill>
                <a:schemeClr val="tx2"/>
              </a:solidFill>
            </a:endParaRPr>
          </a:p>
          <a:p>
            <a:pPr lvl="1" algn="ctr"/>
            <a:r>
              <a:rPr lang="en-US" sz="3000" b="1" dirty="0">
                <a:solidFill>
                  <a:schemeClr val="tx2"/>
                </a:solidFill>
              </a:rPr>
              <a:t>~20K cycles </a:t>
            </a:r>
            <a:r>
              <a:rPr lang="en-US" sz="3000" dirty="0">
                <a:solidFill>
                  <a:schemeClr val="tx2"/>
                </a:solidFill>
              </a:rPr>
              <a:t>(ARM’s </a:t>
            </a:r>
            <a:r>
              <a:rPr lang="en-US" sz="3000" dirty="0" err="1">
                <a:solidFill>
                  <a:schemeClr val="tx2"/>
                </a:solidFill>
              </a:rPr>
              <a:t>big.LITTLE</a:t>
            </a:r>
            <a:r>
              <a:rPr lang="en-US" sz="3000" dirty="0" smtClean="0">
                <a:solidFill>
                  <a:schemeClr val="tx2"/>
                </a:solidFill>
              </a:rPr>
              <a:t>)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56" name="callout 2"/>
          <p:cNvSpPr/>
          <p:nvPr/>
        </p:nvSpPr>
        <p:spPr bwMode="auto">
          <a:xfrm>
            <a:off x="291376" y="4172189"/>
            <a:ext cx="8382000" cy="1714500"/>
          </a:xfrm>
          <a:prstGeom prst="wedgeRoundRectCallout">
            <a:avLst>
              <a:gd name="adj1" fmla="val 21770"/>
              <a:gd name="adj2" fmla="val 49395"/>
              <a:gd name="adj3" fmla="val 16667"/>
            </a:avLst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Limits switching to coarse granularity: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100M Instructions ( Kumar’04)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ccc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lim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/>
      <a:lstStyle>
        <a:defPPr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Prel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li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li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cccp</Template>
  <TotalTime>33513</TotalTime>
  <Words>1359</Words>
  <Application>Microsoft Office PowerPoint</Application>
  <PresentationFormat>On-screen Show (4:3)</PresentationFormat>
  <Paragraphs>320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cccp</vt:lpstr>
      <vt:lpstr>Composite Cores: Pushing Heterogeneity into a Core</vt:lpstr>
      <vt:lpstr>High Performance Cores</vt:lpstr>
      <vt:lpstr>Core Energy Comparison</vt:lpstr>
      <vt:lpstr>Previous Solution:  Heterogeneous Multicore</vt:lpstr>
      <vt:lpstr>Current System Limitations</vt:lpstr>
      <vt:lpstr>Performance Change in GCC</vt:lpstr>
      <vt:lpstr>Finer Quantum</vt:lpstr>
      <vt:lpstr>Our Approach: Composite Cores</vt:lpstr>
      <vt:lpstr>Problem I: State Transfer</vt:lpstr>
      <vt:lpstr>Creating a Composite Core</vt:lpstr>
      <vt:lpstr>Hardware Sharing Overheads</vt:lpstr>
      <vt:lpstr>Problem II:  When to Switch</vt:lpstr>
      <vt:lpstr>What uEngine to Pick</vt:lpstr>
      <vt:lpstr>Reactive Online Controller</vt:lpstr>
      <vt:lpstr>uEngine Modeling</vt:lpstr>
      <vt:lpstr>Evaluation</vt:lpstr>
      <vt:lpstr>Little Engine Utilization</vt:lpstr>
      <vt:lpstr>Engine Switches</vt:lpstr>
      <vt:lpstr>Performance Loss</vt:lpstr>
      <vt:lpstr>Fine-Grained vs. Coarse-Grained</vt:lpstr>
      <vt:lpstr>Decision Techniques</vt:lpstr>
      <vt:lpstr>Little Engine Utilization</vt:lpstr>
      <vt:lpstr>Energy Savings</vt:lpstr>
      <vt:lpstr>User-Configured Performance</vt:lpstr>
      <vt:lpstr>More Details in the Paper</vt:lpstr>
      <vt:lpstr>Conclusions</vt:lpstr>
      <vt:lpstr>Composite Cores: Pushing Heterogeneity into a Core</vt:lpstr>
      <vt:lpstr>Back Up</vt:lpstr>
      <vt:lpstr>The DVFS Question</vt:lpstr>
      <vt:lpstr>Sharing Overheads</vt:lpstr>
      <vt:lpstr>Performance</vt:lpstr>
      <vt:lpstr>Model Accuracy</vt:lpstr>
      <vt:lpstr>Regression Coefficients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Cores: Fast Switching on Tightly Coupled Heterogeneous Cores</dc:title>
  <dc:creator>lukefahr</dc:creator>
  <cp:lastModifiedBy>lukefahr</cp:lastModifiedBy>
  <cp:revision>283</cp:revision>
  <dcterms:created xsi:type="dcterms:W3CDTF">2012-04-28T00:39:08Z</dcterms:created>
  <dcterms:modified xsi:type="dcterms:W3CDTF">2012-12-10T13:54:20Z</dcterms:modified>
</cp:coreProperties>
</file>