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004" y="-12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9706-D82D-4726-81E7-3551A307F576}" type="datetimeFigureOut">
              <a:rPr lang="fi-FI" smtClean="0"/>
              <a:t>4.5.2017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CAC4-1455-4219-A7C3-2136956F1C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8890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9706-D82D-4726-81E7-3551A307F576}" type="datetimeFigureOut">
              <a:rPr lang="fi-FI" smtClean="0"/>
              <a:t>4.5.2017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CAC4-1455-4219-A7C3-2136956F1C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3043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9706-D82D-4726-81E7-3551A307F576}" type="datetimeFigureOut">
              <a:rPr lang="fi-FI" smtClean="0"/>
              <a:t>4.5.2017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CAC4-1455-4219-A7C3-2136956F1C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4987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9706-D82D-4726-81E7-3551A307F576}" type="datetimeFigureOut">
              <a:rPr lang="fi-FI" smtClean="0"/>
              <a:t>4.5.2017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CAC4-1455-4219-A7C3-2136956F1C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7976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9706-D82D-4726-81E7-3551A307F576}" type="datetimeFigureOut">
              <a:rPr lang="fi-FI" smtClean="0"/>
              <a:t>4.5.2017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CAC4-1455-4219-A7C3-2136956F1C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7749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9706-D82D-4726-81E7-3551A307F576}" type="datetimeFigureOut">
              <a:rPr lang="fi-FI" smtClean="0"/>
              <a:t>4.5.2017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CAC4-1455-4219-A7C3-2136956F1C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4837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9706-D82D-4726-81E7-3551A307F576}" type="datetimeFigureOut">
              <a:rPr lang="fi-FI" smtClean="0"/>
              <a:t>4.5.2017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CAC4-1455-4219-A7C3-2136956F1C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677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9706-D82D-4726-81E7-3551A307F576}" type="datetimeFigureOut">
              <a:rPr lang="fi-FI" smtClean="0"/>
              <a:t>4.5.2017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CAC4-1455-4219-A7C3-2136956F1C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281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9706-D82D-4726-81E7-3551A307F576}" type="datetimeFigureOut">
              <a:rPr lang="fi-FI" smtClean="0"/>
              <a:t>4.5.2017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CAC4-1455-4219-A7C3-2136956F1C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1902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9706-D82D-4726-81E7-3551A307F576}" type="datetimeFigureOut">
              <a:rPr lang="fi-FI" smtClean="0"/>
              <a:t>4.5.2017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CAC4-1455-4219-A7C3-2136956F1C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0257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9706-D82D-4726-81E7-3551A307F576}" type="datetimeFigureOut">
              <a:rPr lang="fi-FI" smtClean="0"/>
              <a:t>4.5.2017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CAC4-1455-4219-A7C3-2136956F1C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801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F9706-D82D-4726-81E7-3551A307F576}" type="datetimeFigureOut">
              <a:rPr lang="fi-FI" smtClean="0"/>
              <a:t>4.5.2017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ACAC4-1455-4219-A7C3-2136956F1C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097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envihack2017\esitys\mustikkavarpu.jpg"/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7" t="3986" r="4106" b="9121"/>
          <a:stretch/>
        </p:blipFill>
        <p:spPr bwMode="auto">
          <a:xfrm>
            <a:off x="0" y="0"/>
            <a:ext cx="9144000" cy="6876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orakulmio 7"/>
          <p:cNvSpPr/>
          <p:nvPr/>
        </p:nvSpPr>
        <p:spPr>
          <a:xfrm>
            <a:off x="0" y="2852936"/>
            <a:ext cx="9144000" cy="400506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79512" y="5373216"/>
            <a:ext cx="4392488" cy="1080120"/>
          </a:xfrm>
        </p:spPr>
        <p:txBody>
          <a:bodyPr/>
          <a:lstStyle/>
          <a:p>
            <a:r>
              <a:rPr lang="fi-FI" dirty="0" smtClean="0"/>
              <a:t>Missä mustikka?</a:t>
            </a:r>
            <a:endParaRPr lang="fi-FI" dirty="0"/>
          </a:p>
        </p:txBody>
      </p:sp>
      <p:sp>
        <p:nvSpPr>
          <p:cNvPr id="5" name="Alaotsikko 2"/>
          <p:cNvSpPr txBox="1">
            <a:spLocks/>
          </p:cNvSpPr>
          <p:nvPr/>
        </p:nvSpPr>
        <p:spPr>
          <a:xfrm>
            <a:off x="5580112" y="3933056"/>
            <a:ext cx="3240360" cy="2448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i-FI" dirty="0" err="1" smtClean="0"/>
              <a:t>Envihack</a:t>
            </a:r>
            <a:r>
              <a:rPr lang="fi-FI" dirty="0" smtClean="0"/>
              <a:t> 2017</a:t>
            </a:r>
          </a:p>
          <a:p>
            <a:pPr algn="r"/>
            <a:endParaRPr lang="fi-FI" dirty="0" smtClean="0"/>
          </a:p>
          <a:p>
            <a:pPr algn="r"/>
            <a:r>
              <a:rPr lang="fi-FI" dirty="0" smtClean="0"/>
              <a:t>Harri Pitkänen (LUKE)</a:t>
            </a:r>
          </a:p>
          <a:p>
            <a:pPr algn="r"/>
            <a:r>
              <a:rPr lang="fi-FI" dirty="0" smtClean="0"/>
              <a:t>Petri </a:t>
            </a:r>
            <a:r>
              <a:rPr lang="fi-FI" dirty="0" err="1" smtClean="0"/>
              <a:t>Sarvamaa</a:t>
            </a:r>
            <a:r>
              <a:rPr lang="fi-FI" dirty="0"/>
              <a:t> (LUKE)</a:t>
            </a:r>
            <a:endParaRPr lang="fi-FI" dirty="0" smtClean="0"/>
          </a:p>
          <a:p>
            <a:pPr algn="r"/>
            <a:r>
              <a:rPr lang="fi-FI" dirty="0" smtClean="0"/>
              <a:t>Henri </a:t>
            </a:r>
            <a:r>
              <a:rPr lang="fi-FI" dirty="0" err="1" smtClean="0"/>
              <a:t>Näpärä</a:t>
            </a:r>
            <a:r>
              <a:rPr lang="fi-FI" dirty="0"/>
              <a:t> (LUKE)</a:t>
            </a:r>
            <a:endParaRPr lang="fi-FI" dirty="0" smtClean="0"/>
          </a:p>
          <a:p>
            <a:pPr algn="r"/>
            <a:r>
              <a:rPr lang="fi-FI" dirty="0" smtClean="0"/>
              <a:t>Samuli Lehto (SYKE)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5208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envihack2017\esitys\cowberry-317074_1920.jpg"/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1" t="17350" r="32420" b="32516"/>
          <a:stretch/>
        </p:blipFill>
        <p:spPr bwMode="auto">
          <a:xfrm>
            <a:off x="0" y="0"/>
            <a:ext cx="9144000" cy="68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0" y="0"/>
            <a:ext cx="9144000" cy="400506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Mitä jos kuljinkin marjojen ohi?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Ihan vaan metsässä kulkemalla saattaa löytää marjoja, mutta mistä tietää onko 100 metrin päässä </a:t>
            </a:r>
            <a:r>
              <a:rPr lang="fi-FI" dirty="0" smtClean="0"/>
              <a:t>vielä parempi</a:t>
            </a:r>
            <a:r>
              <a:rPr lang="fi-FI" dirty="0" smtClean="0"/>
              <a:t> </a:t>
            </a:r>
            <a:r>
              <a:rPr lang="fi-FI" dirty="0" smtClean="0"/>
              <a:t>marjapaikka?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3425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Z:\envihack2017\esitys\mustikat_kartall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63" r="-1"/>
          <a:stretch/>
        </p:blipFill>
        <p:spPr bwMode="auto">
          <a:xfrm>
            <a:off x="4572000" y="-241176"/>
            <a:ext cx="9706249" cy="979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Z:\envihack2017\esitys\corin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09"/>
          <a:stretch/>
        </p:blipFill>
        <p:spPr bwMode="auto">
          <a:xfrm>
            <a:off x="-3759968" y="-817240"/>
            <a:ext cx="8331968" cy="77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0" y="0"/>
            <a:ext cx="9144000" cy="5445224"/>
          </a:xfrm>
          <a:prstGeom prst="rect">
            <a:avLst/>
          </a:prstGeom>
          <a:gradFill flip="none" rotWithShape="1">
            <a:gsLst>
              <a:gs pos="42000">
                <a:srgbClr val="FFFFFF"/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Potentiaaliset marjapaikat kartalla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Sovellus näyttää valitun marjan </a:t>
            </a:r>
            <a:r>
              <a:rPr lang="fi-FI" dirty="0" err="1" smtClean="0"/>
              <a:t>esiintymistodennäköisyyden</a:t>
            </a:r>
            <a:r>
              <a:rPr lang="fi-FI" dirty="0" smtClean="0"/>
              <a:t> </a:t>
            </a:r>
            <a:r>
              <a:rPr lang="fi-FI" dirty="0" smtClean="0"/>
              <a:t>kartalla</a:t>
            </a:r>
          </a:p>
          <a:p>
            <a:r>
              <a:rPr lang="fi-FI" dirty="0" smtClean="0"/>
              <a:t>Toimii myös </a:t>
            </a:r>
            <a:r>
              <a:rPr lang="fi-FI" dirty="0" err="1" smtClean="0"/>
              <a:t>mobiililaitteilla</a:t>
            </a:r>
            <a:endParaRPr lang="fi-FI" dirty="0" smtClean="0"/>
          </a:p>
          <a:p>
            <a:r>
              <a:rPr lang="fi-FI" dirty="0" smtClean="0"/>
              <a:t>Perustuu </a:t>
            </a:r>
            <a:r>
              <a:rPr lang="fi-FI" dirty="0" err="1" smtClean="0"/>
              <a:t>SYKEn</a:t>
            </a:r>
            <a:r>
              <a:rPr lang="fi-FI" dirty="0" smtClean="0"/>
              <a:t> </a:t>
            </a:r>
            <a:r>
              <a:rPr lang="fi-FI" dirty="0" err="1" smtClean="0"/>
              <a:t>CORINE-aineistoon</a:t>
            </a:r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634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:\envihack2017\esitys\mustikkavadelmakarhunvatukka.jpg"/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1020"/>
          <a:stretch/>
        </p:blipFill>
        <p:spPr bwMode="auto">
          <a:xfrm>
            <a:off x="0" y="6896"/>
            <a:ext cx="9144000" cy="685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0" y="-18256"/>
            <a:ext cx="8100392" cy="68762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Marjat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Mustikka</a:t>
            </a:r>
          </a:p>
          <a:p>
            <a:r>
              <a:rPr lang="fi-FI" dirty="0" smtClean="0"/>
              <a:t>Puolukka</a:t>
            </a:r>
          </a:p>
          <a:p>
            <a:r>
              <a:rPr lang="fi-FI" dirty="0" smtClean="0"/>
              <a:t>Karpalo</a:t>
            </a:r>
          </a:p>
          <a:p>
            <a:r>
              <a:rPr lang="fi-FI" dirty="0" smtClean="0"/>
              <a:t>Vadelma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9390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Z:\envihack2017\esitys\cowberry-kukat.jpg"/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" t="1" r="32642" b="23972"/>
          <a:stretch/>
        </p:blipFill>
        <p:spPr bwMode="auto">
          <a:xfrm>
            <a:off x="0" y="1536"/>
            <a:ext cx="9144000" cy="6876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0"/>
          </a:gradFill>
        </p:spPr>
      </p:pic>
      <p:sp>
        <p:nvSpPr>
          <p:cNvPr id="5" name="Suorakulmio 4"/>
          <p:cNvSpPr/>
          <p:nvPr/>
        </p:nvSpPr>
        <p:spPr>
          <a:xfrm>
            <a:off x="0" y="-18256"/>
            <a:ext cx="8100392" cy="687625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Jatkossa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Datan tarkkuuden ja luotettavuuden parantaminen</a:t>
            </a:r>
          </a:p>
          <a:p>
            <a:pPr lvl="1"/>
            <a:r>
              <a:rPr lang="fi-FI" dirty="0" smtClean="0"/>
              <a:t>Sääaineiston käyttö</a:t>
            </a:r>
          </a:p>
          <a:p>
            <a:pPr lvl="1"/>
            <a:r>
              <a:rPr lang="fi-FI" dirty="0" smtClean="0"/>
              <a:t>Maankosteusaineiston käyttö</a:t>
            </a:r>
          </a:p>
          <a:p>
            <a:pPr lvl="1"/>
            <a:r>
              <a:rPr lang="fi-FI" dirty="0" smtClean="0"/>
              <a:t>Korkeusaineiston käyttö</a:t>
            </a:r>
          </a:p>
          <a:p>
            <a:pPr lvl="1"/>
            <a:r>
              <a:rPr lang="fi-FI" dirty="0" smtClean="0"/>
              <a:t>Väestötiheys-aineiston käyttö</a:t>
            </a:r>
            <a:endParaRPr lang="fi-FI" dirty="0" smtClean="0"/>
          </a:p>
          <a:p>
            <a:pPr lvl="1"/>
            <a:r>
              <a:rPr lang="fi-FI" dirty="0" smtClean="0"/>
              <a:t>Datan verifiointi maastohavaintojen </a:t>
            </a:r>
            <a:r>
              <a:rPr lang="fi-FI" dirty="0" smtClean="0"/>
              <a:t>(kansalaishavaintojen) avulla</a:t>
            </a:r>
            <a:endParaRPr lang="fi-FI" dirty="0" smtClean="0"/>
          </a:p>
        </p:txBody>
      </p:sp>
      <p:sp>
        <p:nvSpPr>
          <p:cNvPr id="4" name="Tekstiruutu 3"/>
          <p:cNvSpPr txBox="1"/>
          <p:nvPr/>
        </p:nvSpPr>
        <p:spPr>
          <a:xfrm>
            <a:off x="1039981" y="6309320"/>
            <a:ext cx="3607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Esityksen kuvat: https://pixabay.com</a:t>
            </a:r>
          </a:p>
        </p:txBody>
      </p:sp>
    </p:spTree>
    <p:extLst>
      <p:ext uri="{BB962C8B-B14F-4D97-AF65-F5344CB8AC3E}">
        <p14:creationId xmlns:p14="http://schemas.microsoft.com/office/powerpoint/2010/main" val="69438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97</Words>
  <Application>Microsoft Office PowerPoint</Application>
  <PresentationFormat>Näytössä katseltava diaesitys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6" baseType="lpstr">
      <vt:lpstr>Office-teema</vt:lpstr>
      <vt:lpstr>Missä mustikka?</vt:lpstr>
      <vt:lpstr>Mitä jos kuljinkin marjojen ohi?</vt:lpstr>
      <vt:lpstr>Potentiaaliset marjapaikat kartalla</vt:lpstr>
      <vt:lpstr>Marjat</vt:lpstr>
      <vt:lpstr>Jatkossa</vt:lpstr>
    </vt:vector>
  </TitlesOfParts>
  <Company>Ympäristöhallinto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Missä mustikka?</dc:title>
  <dc:creator>Lehto Samuli</dc:creator>
  <cp:lastModifiedBy>Lehto Samuli</cp:lastModifiedBy>
  <cp:revision>24</cp:revision>
  <dcterms:created xsi:type="dcterms:W3CDTF">2017-05-04T08:16:58Z</dcterms:created>
  <dcterms:modified xsi:type="dcterms:W3CDTF">2017-05-04T10:43:03Z</dcterms:modified>
</cp:coreProperties>
</file>