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A2A-6953-EA40-BE48-D9CB53C5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CAB7-013B-DE4E-9D8E-6D1DBE4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EE47-F628-2D43-9ED0-CA574E45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8101-AAFA-2344-9CE6-98B0C38E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D0DE-8575-8148-9919-A9A6C622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74D6-F29A-AD4C-9FBF-1A1D32EF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E643-622F-0E4D-A655-59D081C7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74B2-7086-134B-8589-39CA8FAF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9332-2782-3642-B9F9-30D5105B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8A42-6914-7D40-8B58-5B0D246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05EBE-29FD-C14C-BCDE-0243AC1C9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908E3-FFDE-024C-818A-88C3A03C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5227-C482-FF47-82E9-B68DDB6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BA2E-35E4-0545-91DD-C69E723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98A0-8CCE-E345-B43A-AD5A430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6FAD-6B43-F04F-A061-7D3746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FDC0-3DE2-674A-A21F-4E0CAC80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0428-86CB-C64F-9F54-537660D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AF5F-E7D5-F94C-99BD-5D1D1BEA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20B5-B6BC-E64C-A6BB-7F460D1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F006-33D0-054C-A6B4-4880AC2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1FA2-8281-B942-918D-8F398AF0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7CC5-68E4-D34A-8300-40B3DF2E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B301-0848-4842-8437-99A0D0B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FDDA-5361-8148-9507-65CC961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F7AF-166D-2346-8128-99EAF90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6D31-3769-D645-8126-025A1ADD9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39BEC-23F0-024E-BE17-60A7F268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C1C4-6986-5C46-8521-7FD7F604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49B4A-77EB-5F43-8B44-FA9CCDE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A785-B59E-A846-BB23-59C00F3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85B-7836-E043-B0DF-E0D0EEE9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E522-849E-784A-A330-D414F6DA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61F31-71C6-FE47-8C2B-CCC92145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9FD24-7AE5-8045-B49E-3E9AED06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06589-73D3-6044-BC3C-60F8F34E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E9AF-3546-2D44-8E7D-9C006D6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1E05A-3189-354D-92C5-A2F80104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10F96-F8BB-3440-A5C5-5D950987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015-7DE7-804C-8CD4-86A984C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5491E-BFC1-0642-A0FE-CA0C0CB7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9728-0BAA-6143-BB1A-CD46442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9465-D31B-F04C-B730-BAC286E7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88B5B-7A33-6C40-84E0-8B4A5098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33E1-1839-0B4F-BB12-EF11550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36AC-F872-B041-9214-C5500C86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A38-641E-0244-8D11-5A7058B7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5DCE-E468-3245-A564-097AAF71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5E979-F785-1A4D-85AA-7BA41FEE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D097-DFA9-D444-8E57-3D7D6408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F677-CDCE-8040-A21D-D8136011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9E8C-13D7-1C49-8EFB-47D37F09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030B-C992-A140-B870-F2CF1104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C02A3-0C04-E34A-A81A-AACEA217B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4762-793A-6A4C-B668-71C0270C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1393-E48C-834F-A391-F8D82A3A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398F-DD84-B34D-AFC6-A0DA8128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EBF4-572B-744A-869B-3B80CC6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ED22-D8D1-244E-B3A7-6016DF38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D41C-6013-E44E-AD2E-9EBCFCF6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334-C5F9-B44B-8CC4-950991680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B48E-27A8-BF4C-84E1-57F6C72EF454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577D-9A8D-AF4F-8ADB-917C3670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1DA0-A8BF-B645-BDAA-CAC23FB8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75A0-9833-DC45-8DD6-52B95165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640-B3F9-E042-B43D-6834E18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(1/2)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6278C-16FB-5E45-802F-DBA2E83B36CD}"/>
              </a:ext>
            </a:extLst>
          </p:cNvPr>
          <p:cNvSpPr/>
          <p:nvPr/>
        </p:nvSpPr>
        <p:spPr>
          <a:xfrm>
            <a:off x="838200" y="1749432"/>
            <a:ext cx="1272743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50978-38A4-AB48-8B61-66453BB400F6}"/>
              </a:ext>
            </a:extLst>
          </p:cNvPr>
          <p:cNvSpPr/>
          <p:nvPr/>
        </p:nvSpPr>
        <p:spPr>
          <a:xfrm>
            <a:off x="2448653" y="1749432"/>
            <a:ext cx="1272743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Labels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169925-BA63-5A44-A654-BF033154FD2D}"/>
              </a:ext>
            </a:extLst>
          </p:cNvPr>
          <p:cNvSpPr/>
          <p:nvPr/>
        </p:nvSpPr>
        <p:spPr>
          <a:xfrm>
            <a:off x="1155216" y="2577284"/>
            <a:ext cx="2452956" cy="662782"/>
          </a:xfrm>
          <a:prstGeom prst="downArrow">
            <a:avLst>
              <a:gd name="adj1" fmla="val 718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Merge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16A03-35DD-9B4C-AEF8-F56DF29B1E14}"/>
              </a:ext>
            </a:extLst>
          </p:cNvPr>
          <p:cNvSpPr/>
          <p:nvPr/>
        </p:nvSpPr>
        <p:spPr>
          <a:xfrm>
            <a:off x="1261541" y="3405136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593 columns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14D7901-1420-D64A-98DA-558EDB50392C}"/>
              </a:ext>
            </a:extLst>
          </p:cNvPr>
          <p:cNvSpPr/>
          <p:nvPr/>
        </p:nvSpPr>
        <p:spPr>
          <a:xfrm>
            <a:off x="1155215" y="4232988"/>
            <a:ext cx="2452956" cy="1083291"/>
          </a:xfrm>
          <a:prstGeom prst="downArrow">
            <a:avLst>
              <a:gd name="adj1" fmla="val 71875"/>
              <a:gd name="adj2" fmla="val 37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Remove Duplicate Columns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73BF-8A82-0845-A7AB-E9F2592914B8}"/>
              </a:ext>
            </a:extLst>
          </p:cNvPr>
          <p:cNvSpPr/>
          <p:nvPr/>
        </p:nvSpPr>
        <p:spPr>
          <a:xfrm>
            <a:off x="1600990" y="5145900"/>
            <a:ext cx="1561405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- 104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98BEB-D649-1547-8546-03E75DBAFE43}"/>
              </a:ext>
            </a:extLst>
          </p:cNvPr>
          <p:cNvSpPr/>
          <p:nvPr/>
        </p:nvSpPr>
        <p:spPr>
          <a:xfrm>
            <a:off x="1276699" y="5793732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489 columns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DBE29B6-19E5-D04F-963E-99BF3323B81B}"/>
              </a:ext>
            </a:extLst>
          </p:cNvPr>
          <p:cNvSpPr/>
          <p:nvPr/>
        </p:nvSpPr>
        <p:spPr>
          <a:xfrm rot="12210990">
            <a:off x="3899683" y="2247382"/>
            <a:ext cx="1015302" cy="3845695"/>
          </a:xfrm>
          <a:prstGeom prst="downArrow">
            <a:avLst>
              <a:gd name="adj1" fmla="val 50905"/>
              <a:gd name="adj2" fmla="val 37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Remove Redundant Columns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2584F-2821-DD48-858A-90905DC014F9}"/>
              </a:ext>
            </a:extLst>
          </p:cNvPr>
          <p:cNvSpPr/>
          <p:nvPr/>
        </p:nvSpPr>
        <p:spPr>
          <a:xfrm>
            <a:off x="3943771" y="2658681"/>
            <a:ext cx="780703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C95E4-DA9D-CF49-8C9D-473779C90137}"/>
              </a:ext>
            </a:extLst>
          </p:cNvPr>
          <p:cNvSpPr/>
          <p:nvPr/>
        </p:nvSpPr>
        <p:spPr>
          <a:xfrm>
            <a:off x="5163405" y="1749432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477 columns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3B3C6E7-6373-FF40-939B-FFD312223732}"/>
              </a:ext>
            </a:extLst>
          </p:cNvPr>
          <p:cNvSpPr/>
          <p:nvPr/>
        </p:nvSpPr>
        <p:spPr>
          <a:xfrm>
            <a:off x="5294981" y="2577285"/>
            <a:ext cx="2142068" cy="851716"/>
          </a:xfrm>
          <a:prstGeom prst="downArrow">
            <a:avLst>
              <a:gd name="adj1" fmla="val 65073"/>
              <a:gd name="adj2" fmla="val 37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Remove High Null Columns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4BD35-D3CD-7341-89ED-90F3DD1B2F3D}"/>
              </a:ext>
            </a:extLst>
          </p:cNvPr>
          <p:cNvSpPr/>
          <p:nvPr/>
        </p:nvSpPr>
        <p:spPr>
          <a:xfrm>
            <a:off x="5410881" y="3256422"/>
            <a:ext cx="780703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EC2DCA-020C-5A42-A144-7D8DCB178069}"/>
              </a:ext>
            </a:extLst>
          </p:cNvPr>
          <p:cNvSpPr/>
          <p:nvPr/>
        </p:nvSpPr>
        <p:spPr>
          <a:xfrm>
            <a:off x="5163404" y="3838838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469 columns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6E27F7F-4E3F-044A-840C-F36D3564C1AC}"/>
              </a:ext>
            </a:extLst>
          </p:cNvPr>
          <p:cNvSpPr/>
          <p:nvPr/>
        </p:nvSpPr>
        <p:spPr>
          <a:xfrm>
            <a:off x="5078344" y="4627490"/>
            <a:ext cx="2142068" cy="1083291"/>
          </a:xfrm>
          <a:prstGeom prst="downArrow">
            <a:avLst>
              <a:gd name="adj1" fmla="val 65073"/>
              <a:gd name="adj2" fmla="val 47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Remove Timestamps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9D715-A72F-034F-AD8E-51DBD77E130D}"/>
              </a:ext>
            </a:extLst>
          </p:cNvPr>
          <p:cNvSpPr/>
          <p:nvPr/>
        </p:nvSpPr>
        <p:spPr>
          <a:xfrm>
            <a:off x="5087886" y="5354005"/>
            <a:ext cx="780703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BFF370-02F4-AC45-B7D6-254FB98499DC}"/>
              </a:ext>
            </a:extLst>
          </p:cNvPr>
          <p:cNvSpPr/>
          <p:nvPr/>
        </p:nvSpPr>
        <p:spPr>
          <a:xfrm>
            <a:off x="5166291" y="5892674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467 columns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5B1752C2-ADEF-E944-8637-CC76045BA59F}"/>
              </a:ext>
            </a:extLst>
          </p:cNvPr>
          <p:cNvSpPr/>
          <p:nvPr/>
        </p:nvSpPr>
        <p:spPr>
          <a:xfrm rot="14167108">
            <a:off x="7821304" y="4223682"/>
            <a:ext cx="1325564" cy="2344423"/>
          </a:xfrm>
          <a:prstGeom prst="downArrow">
            <a:avLst>
              <a:gd name="adj1" fmla="val 70276"/>
              <a:gd name="adj2" fmla="val 2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 Feature Selection Methods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CA7599-68BD-5A46-B270-82FFE06F1443}"/>
              </a:ext>
            </a:extLst>
          </p:cNvPr>
          <p:cNvSpPr/>
          <p:nvPr/>
        </p:nvSpPr>
        <p:spPr>
          <a:xfrm>
            <a:off x="8944112" y="1252287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Mutual Information (124)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FD288D-8D8B-724B-BC85-3EDE2835201A}"/>
              </a:ext>
            </a:extLst>
          </p:cNvPr>
          <p:cNvSpPr/>
          <p:nvPr/>
        </p:nvSpPr>
        <p:spPr>
          <a:xfrm>
            <a:off x="9675671" y="2547490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Lasso Regression (106)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3EE3C1-B20F-7E4A-8E81-1EDD442BD93D}"/>
              </a:ext>
            </a:extLst>
          </p:cNvPr>
          <p:cNvSpPr/>
          <p:nvPr/>
        </p:nvSpPr>
        <p:spPr>
          <a:xfrm>
            <a:off x="8007556" y="2368164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 Selection (117)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D9ED6-71D6-9640-AA0B-741DB66FF3C4}"/>
              </a:ext>
            </a:extLst>
          </p:cNvPr>
          <p:cNvSpPr/>
          <p:nvPr/>
        </p:nvSpPr>
        <p:spPr>
          <a:xfrm>
            <a:off x="9671050" y="4467130"/>
            <a:ext cx="2240305" cy="923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256 columns</a:t>
            </a:r>
          </a:p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(union of methods)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F81F7-7A2A-D94E-B4CC-45952A2EBBE6}"/>
              </a:ext>
            </a:extLst>
          </p:cNvPr>
          <p:cNvSpPr/>
          <p:nvPr/>
        </p:nvSpPr>
        <p:spPr>
          <a:xfrm>
            <a:off x="8991392" y="5390664"/>
            <a:ext cx="780703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- 211</a:t>
            </a:r>
          </a:p>
        </p:txBody>
      </p:sp>
    </p:spTree>
    <p:extLst>
      <p:ext uri="{BB962C8B-B14F-4D97-AF65-F5344CB8AC3E}">
        <p14:creationId xmlns:p14="http://schemas.microsoft.com/office/powerpoint/2010/main" val="78860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640-B3F9-E042-B43D-6834E18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(2/2)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5B1752C2-ADEF-E944-8637-CC76045BA59F}"/>
              </a:ext>
            </a:extLst>
          </p:cNvPr>
          <p:cNvSpPr/>
          <p:nvPr/>
        </p:nvSpPr>
        <p:spPr>
          <a:xfrm rot="16200000">
            <a:off x="1623811" y="708492"/>
            <a:ext cx="961265" cy="2479050"/>
          </a:xfrm>
          <a:prstGeom prst="down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Selection Methods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CA7599-68BD-5A46-B270-82FFE06F1443}"/>
              </a:ext>
            </a:extLst>
          </p:cNvPr>
          <p:cNvSpPr/>
          <p:nvPr/>
        </p:nvSpPr>
        <p:spPr>
          <a:xfrm>
            <a:off x="1263969" y="2490909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Mutual Information (124)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FD288D-8D8B-724B-BC85-3EDE2835201A}"/>
              </a:ext>
            </a:extLst>
          </p:cNvPr>
          <p:cNvSpPr/>
          <p:nvPr/>
        </p:nvSpPr>
        <p:spPr>
          <a:xfrm>
            <a:off x="1995528" y="3786112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Lasso Regression (104)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3EE3C1-B20F-7E4A-8E81-1EDD442BD93D}"/>
              </a:ext>
            </a:extLst>
          </p:cNvPr>
          <p:cNvSpPr/>
          <p:nvPr/>
        </p:nvSpPr>
        <p:spPr>
          <a:xfrm>
            <a:off x="327413" y="3606786"/>
            <a:ext cx="2080000" cy="2080000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 Selection (117)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D9ED6-71D6-9640-AA0B-741DB66FF3C4}"/>
              </a:ext>
            </a:extLst>
          </p:cNvPr>
          <p:cNvSpPr/>
          <p:nvPr/>
        </p:nvSpPr>
        <p:spPr>
          <a:xfrm>
            <a:off x="1103664" y="5928371"/>
            <a:ext cx="2240305" cy="662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256 columns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1E2D3DF-37AF-1642-ABAC-2B44B3AC0F38}"/>
              </a:ext>
            </a:extLst>
          </p:cNvPr>
          <p:cNvSpPr/>
          <p:nvPr/>
        </p:nvSpPr>
        <p:spPr>
          <a:xfrm rot="16200000">
            <a:off x="4251603" y="2653576"/>
            <a:ext cx="2669756" cy="2344423"/>
          </a:xfrm>
          <a:prstGeom prst="downArrow">
            <a:avLst>
              <a:gd name="adj1" fmla="val 70276"/>
              <a:gd name="adj2" fmla="val 2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Keep only features in 2+ methods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D250B-1855-8743-B776-8A3F8DB110A0}"/>
              </a:ext>
            </a:extLst>
          </p:cNvPr>
          <p:cNvSpPr/>
          <p:nvPr/>
        </p:nvSpPr>
        <p:spPr>
          <a:xfrm>
            <a:off x="6316731" y="4070921"/>
            <a:ext cx="780703" cy="4999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- 173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8F223-2506-8F45-9447-21B255E201AB}"/>
              </a:ext>
            </a:extLst>
          </p:cNvPr>
          <p:cNvSpPr/>
          <p:nvPr/>
        </p:nvSpPr>
        <p:spPr>
          <a:xfrm>
            <a:off x="7411759" y="2831354"/>
            <a:ext cx="2240305" cy="1739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79 columns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78 features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 target</a:t>
            </a:r>
          </a:p>
        </p:txBody>
      </p:sp>
    </p:spTree>
    <p:extLst>
      <p:ext uri="{BB962C8B-B14F-4D97-AF65-F5344CB8AC3E}">
        <p14:creationId xmlns:p14="http://schemas.microsoft.com/office/powerpoint/2010/main" val="181136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Flow Diagram (1/2)</vt:lpstr>
      <vt:lpstr>Data Flow Diagram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Luke Fiorio</dc:creator>
  <cp:lastModifiedBy>Luke Fiorio</cp:lastModifiedBy>
  <cp:revision>4</cp:revision>
  <dcterms:created xsi:type="dcterms:W3CDTF">2020-10-16T06:19:46Z</dcterms:created>
  <dcterms:modified xsi:type="dcterms:W3CDTF">2020-10-16T06:53:56Z</dcterms:modified>
</cp:coreProperties>
</file>