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/>
    <p:restoredTop sz="94643"/>
  </p:normalViewPr>
  <p:slideViewPr>
    <p:cSldViewPr snapToGrid="0" snapToObjects="1">
      <p:cViewPr>
        <p:scale>
          <a:sx n="100" d="100"/>
          <a:sy n="100" d="100"/>
        </p:scale>
        <p:origin x="96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F6536-6EB1-C449-93BE-3E242A852F7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69B10-8BD3-C044-BFD9-9C89EDBF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7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9B10-8BD3-C044-BFD9-9C89EDBF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8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8A2A-6953-EA40-BE48-D9CB53C5B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CAB7-013B-DE4E-9D8E-6D1DBE4E6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EE47-F628-2D43-9ED0-CA574E45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28101-AAFA-2344-9CE6-98B0C38E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D0DE-8575-8148-9919-A9A6C622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74D6-F29A-AD4C-9FBF-1A1D32EF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3E643-622F-0E4D-A655-59D081C7E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74B2-7086-134B-8589-39CA8FAF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9332-2782-3642-B9F9-30D5105B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68A42-6914-7D40-8B58-5B0D2464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3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05EBE-29FD-C14C-BCDE-0243AC1C9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908E3-FFDE-024C-818A-88C3A03C3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A5227-C482-FF47-82E9-B68DDB64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CBA2E-35E4-0545-91DD-C69E723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98A0-8CCE-E345-B43A-AD5A430B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6FAD-6B43-F04F-A061-7D37463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FDC0-3DE2-674A-A21F-4E0CAC80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20428-86CB-C64F-9F54-537660DE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AF5F-E7D5-F94C-99BD-5D1D1BEA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420B5-B6BC-E64C-A6BB-7F460D1F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3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F006-33D0-054C-A6B4-4880AC2D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B1FA2-8281-B942-918D-8F398AF0D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7CC5-68E4-D34A-8300-40B3DF2E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1B301-0848-4842-8437-99A0D0B1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FDDA-5361-8148-9507-65CC9615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6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F7AF-166D-2346-8128-99EAF901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6D31-3769-D645-8126-025A1ADD9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39BEC-23F0-024E-BE17-60A7F268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C1C4-6986-5C46-8521-7FD7F604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49B4A-77EB-5F43-8B44-FA9CCDE9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3A785-B59E-A846-BB23-59C00F31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085B-7836-E043-B0DF-E0D0EEE9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1E522-849E-784A-A330-D414F6DA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61F31-71C6-FE47-8C2B-CCC92145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9FD24-7AE5-8045-B49E-3E9AED065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06589-73D3-6044-BC3C-60F8F34EE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CE9AF-3546-2D44-8E7D-9C006D68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1E05A-3189-354D-92C5-A2F80104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10F96-F8BB-3440-A5C5-5D950987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F015-7DE7-804C-8CD4-86A984C3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5491E-BFC1-0642-A0FE-CA0C0CB7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19728-0BAA-6143-BB1A-CD46442F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D9465-D31B-F04C-B730-BAC286E7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5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88B5B-7A33-6C40-84E0-8B4A5098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633E1-1839-0B4F-BB12-EF115508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136AC-F872-B041-9214-C5500C86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5A38-641E-0244-8D11-5A7058B7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5DCE-E468-3245-A564-097AAF716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5E979-F785-1A4D-85AA-7BA41FEEC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2D097-DFA9-D444-8E57-3D7D6408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BF677-CDCE-8040-A21D-D8136011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9E8C-13D7-1C49-8EFB-47D37F09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5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030B-C992-A140-B870-F2CF1104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C02A3-0C04-E34A-A81A-AACEA217B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24762-793A-6A4C-B668-71C0270C3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D1393-E48C-834F-A391-F8D82A3A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6398F-DD84-B34D-AFC6-A0DA8128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EBF4-572B-744A-869B-3B80CC6D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9ED22-D8D1-244E-B3A7-6016DF38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D41C-6013-E44E-AD2E-9EBCFCF65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2334-C5F9-B44B-8CC4-950991680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FB48E-27A8-BF4C-84E1-57F6C72EF454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1577D-9A8D-AF4F-8ADB-917C36705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1DA0-A8BF-B645-BDAA-CAC23FB81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3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2640-B3F9-E042-B43D-6834E181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Flow Diagram (1/2)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6278C-16FB-5E45-802F-DBA2E83B36CD}"/>
              </a:ext>
            </a:extLst>
          </p:cNvPr>
          <p:cNvSpPr/>
          <p:nvPr/>
        </p:nvSpPr>
        <p:spPr>
          <a:xfrm>
            <a:off x="721597" y="1653794"/>
            <a:ext cx="945662" cy="662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Features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590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50978-38A4-AB48-8B61-66453BB400F6}"/>
              </a:ext>
            </a:extLst>
          </p:cNvPr>
          <p:cNvSpPr/>
          <p:nvPr/>
        </p:nvSpPr>
        <p:spPr>
          <a:xfrm>
            <a:off x="721597" y="2380469"/>
            <a:ext cx="945662" cy="662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Labels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A16A03-35DD-9B4C-AEF8-F56DF29B1E14}"/>
              </a:ext>
            </a:extLst>
          </p:cNvPr>
          <p:cNvSpPr/>
          <p:nvPr/>
        </p:nvSpPr>
        <p:spPr>
          <a:xfrm>
            <a:off x="2797751" y="1944834"/>
            <a:ext cx="1540403" cy="86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Dataset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593 columns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CCD656B-72A9-D641-8B9C-CE9D118A0EB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667259" y="1985185"/>
            <a:ext cx="1130492" cy="393989"/>
          </a:xfrm>
          <a:prstGeom prst="bentConnector3">
            <a:avLst>
              <a:gd name="adj1" fmla="val 1334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C455943-BB6D-6F40-A83A-AF7A2044295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667259" y="2379174"/>
            <a:ext cx="1130492" cy="332686"/>
          </a:xfrm>
          <a:prstGeom prst="bentConnector3">
            <a:avLst>
              <a:gd name="adj1" fmla="val 1334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CA6A87-8318-E846-B21C-EAD38CA9A351}"/>
              </a:ext>
            </a:extLst>
          </p:cNvPr>
          <p:cNvSpPr txBox="1"/>
          <p:nvPr/>
        </p:nvSpPr>
        <p:spPr>
          <a:xfrm>
            <a:off x="1829379" y="1802890"/>
            <a:ext cx="945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Merge Data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5C4BF2-F9BE-C942-8DF6-1300489E84B8}"/>
              </a:ext>
            </a:extLst>
          </p:cNvPr>
          <p:cNvCxnSpPr>
            <a:cxnSpLocks/>
            <a:stCxn id="13" idx="3"/>
            <a:endCxn id="72" idx="1"/>
          </p:cNvCxnSpPr>
          <p:nvPr/>
        </p:nvCxnSpPr>
        <p:spPr>
          <a:xfrm flipV="1">
            <a:off x="4338154" y="2377420"/>
            <a:ext cx="1283869" cy="17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5D91F0A-E5A9-F844-93E0-BD81BAF5521B}"/>
              </a:ext>
            </a:extLst>
          </p:cNvPr>
          <p:cNvSpPr txBox="1"/>
          <p:nvPr/>
        </p:nvSpPr>
        <p:spPr>
          <a:xfrm>
            <a:off x="4360864" y="1556668"/>
            <a:ext cx="109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Drop Duplicate Columns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892B88-D1B6-E245-B79F-0612C10985E2}"/>
              </a:ext>
            </a:extLst>
          </p:cNvPr>
          <p:cNvSpPr/>
          <p:nvPr/>
        </p:nvSpPr>
        <p:spPr>
          <a:xfrm>
            <a:off x="5622023" y="1943080"/>
            <a:ext cx="1540403" cy="86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Dataset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489 columns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0F218AB-B76B-3B41-B22E-9AEE58FC4C26}"/>
              </a:ext>
            </a:extLst>
          </p:cNvPr>
          <p:cNvSpPr/>
          <p:nvPr/>
        </p:nvSpPr>
        <p:spPr>
          <a:xfrm>
            <a:off x="4465866" y="2358578"/>
            <a:ext cx="843285" cy="530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C00000"/>
                </a:solidFill>
              </a:rPr>
              <a:t>- 104 features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2FFEEA-0380-DC48-AC2A-11FB89C7F0FD}"/>
              </a:ext>
            </a:extLst>
          </p:cNvPr>
          <p:cNvCxnSpPr>
            <a:cxnSpLocks/>
            <a:stCxn id="72" idx="3"/>
            <a:endCxn id="80" idx="1"/>
          </p:cNvCxnSpPr>
          <p:nvPr/>
        </p:nvCxnSpPr>
        <p:spPr>
          <a:xfrm flipV="1">
            <a:off x="7162426" y="2375596"/>
            <a:ext cx="1361570" cy="18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47A8C8D-EA14-2940-B4BC-28D253EEF6D1}"/>
              </a:ext>
            </a:extLst>
          </p:cNvPr>
          <p:cNvSpPr/>
          <p:nvPr/>
        </p:nvSpPr>
        <p:spPr>
          <a:xfrm>
            <a:off x="8523996" y="1941256"/>
            <a:ext cx="1540403" cy="86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Dataset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477 columns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4F129D-B82E-8D42-8076-6F184101FAE0}"/>
              </a:ext>
            </a:extLst>
          </p:cNvPr>
          <p:cNvSpPr txBox="1"/>
          <p:nvPr/>
        </p:nvSpPr>
        <p:spPr>
          <a:xfrm>
            <a:off x="7162426" y="1556668"/>
            <a:ext cx="1256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Drop </a:t>
            </a:r>
          </a:p>
          <a:p>
            <a:pPr algn="ctr"/>
            <a:r>
              <a:rPr lang="en-US" sz="1600" i="1" dirty="0"/>
              <a:t>single-value Columns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6787ED3-9C9B-904C-B282-6E4A6016344F}"/>
              </a:ext>
            </a:extLst>
          </p:cNvPr>
          <p:cNvSpPr/>
          <p:nvPr/>
        </p:nvSpPr>
        <p:spPr>
          <a:xfrm>
            <a:off x="7366292" y="2381158"/>
            <a:ext cx="843285" cy="530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C00000"/>
                </a:solidFill>
              </a:rPr>
              <a:t>- 12 features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4461409D-6590-D841-897D-8E3200807BD9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10037187" y="2375596"/>
            <a:ext cx="27212" cy="1794338"/>
          </a:xfrm>
          <a:prstGeom prst="bentConnector4">
            <a:avLst>
              <a:gd name="adj1" fmla="val -840071"/>
              <a:gd name="adj2" fmla="val 99527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C72BFAE0-1F93-5940-9D2D-0EC9CD4C831D}"/>
              </a:ext>
            </a:extLst>
          </p:cNvPr>
          <p:cNvSpPr/>
          <p:nvPr/>
        </p:nvSpPr>
        <p:spPr>
          <a:xfrm>
            <a:off x="8519345" y="3733291"/>
            <a:ext cx="1540403" cy="86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Dataset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469 columns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7893A75-0C2F-E543-BB26-9DC69D8DDE4B}"/>
              </a:ext>
            </a:extLst>
          </p:cNvPr>
          <p:cNvCxnSpPr>
            <a:cxnSpLocks/>
            <a:stCxn id="95" idx="1"/>
            <a:endCxn id="103" idx="3"/>
          </p:cNvCxnSpPr>
          <p:nvPr/>
        </p:nvCxnSpPr>
        <p:spPr>
          <a:xfrm flipH="1">
            <a:off x="7157445" y="4167631"/>
            <a:ext cx="1361900" cy="843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1670D82-C215-4244-8C82-FCE9BC8133E2}"/>
              </a:ext>
            </a:extLst>
          </p:cNvPr>
          <p:cNvSpPr/>
          <p:nvPr/>
        </p:nvSpPr>
        <p:spPr>
          <a:xfrm>
            <a:off x="9410626" y="3057298"/>
            <a:ext cx="843285" cy="530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C00000"/>
                </a:solidFill>
              </a:rPr>
              <a:t>- 8 features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63D15C7-66B8-1241-81CA-9457E4458C90}"/>
              </a:ext>
            </a:extLst>
          </p:cNvPr>
          <p:cNvSpPr txBox="1"/>
          <p:nvPr/>
        </p:nvSpPr>
        <p:spPr>
          <a:xfrm>
            <a:off x="10377032" y="2888981"/>
            <a:ext cx="109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Drop highly null columns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8036589-9A61-E443-8D6E-2199318C74A4}"/>
              </a:ext>
            </a:extLst>
          </p:cNvPr>
          <p:cNvSpPr txBox="1"/>
          <p:nvPr/>
        </p:nvSpPr>
        <p:spPr>
          <a:xfrm>
            <a:off x="7294200" y="3324843"/>
            <a:ext cx="109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Drop timestamp columns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7A2A524-1E38-354F-8275-3DCBA905E26A}"/>
              </a:ext>
            </a:extLst>
          </p:cNvPr>
          <p:cNvSpPr/>
          <p:nvPr/>
        </p:nvSpPr>
        <p:spPr>
          <a:xfrm>
            <a:off x="7434792" y="4206452"/>
            <a:ext cx="686227" cy="530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C00000"/>
                </a:solidFill>
              </a:rPr>
              <a:t>- 2 labels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BDB170F-9C29-4B47-BB52-3B557671F69F}"/>
              </a:ext>
            </a:extLst>
          </p:cNvPr>
          <p:cNvSpPr/>
          <p:nvPr/>
        </p:nvSpPr>
        <p:spPr>
          <a:xfrm>
            <a:off x="5617042" y="3741725"/>
            <a:ext cx="1540403" cy="86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Dataset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466 features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 label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10928EEF-EF6B-5F4A-BF30-D3587FF91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27924" y="4174311"/>
            <a:ext cx="4389120" cy="731520"/>
          </a:xfrm>
          <a:prstGeom prst="bentConnector3">
            <a:avLst>
              <a:gd name="adj1" fmla="val 9989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688AAE82-413C-DD45-B641-B78FF017F2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69191" y="4167631"/>
            <a:ext cx="2743200" cy="731520"/>
          </a:xfrm>
          <a:prstGeom prst="bentConnector3">
            <a:avLst>
              <a:gd name="adj1" fmla="val 9989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DCA780D9-29D9-0046-9954-AB79DD4B7C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24414" y="4173916"/>
            <a:ext cx="1097280" cy="731520"/>
          </a:xfrm>
          <a:prstGeom prst="bentConnector3">
            <a:avLst>
              <a:gd name="adj1" fmla="val 9989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4103841-AFA6-A946-A1DC-9021872E324A}"/>
              </a:ext>
            </a:extLst>
          </p:cNvPr>
          <p:cNvSpPr txBox="1"/>
          <p:nvPr/>
        </p:nvSpPr>
        <p:spPr>
          <a:xfrm>
            <a:off x="1747371" y="3756848"/>
            <a:ext cx="30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Apply Feature Selection Methods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1923A2-80FA-4748-A128-A79E008EA724}"/>
              </a:ext>
            </a:extLst>
          </p:cNvPr>
          <p:cNvSpPr/>
          <p:nvPr/>
        </p:nvSpPr>
        <p:spPr>
          <a:xfrm>
            <a:off x="3838612" y="4945337"/>
            <a:ext cx="1371601" cy="1274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Mutual Information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120 features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5D83326-D5B9-E14A-99A0-643A4351D86B}"/>
              </a:ext>
            </a:extLst>
          </p:cNvPr>
          <p:cNvSpPr/>
          <p:nvPr/>
        </p:nvSpPr>
        <p:spPr>
          <a:xfrm>
            <a:off x="2194648" y="4945337"/>
            <a:ext cx="1371601" cy="1274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Forward Selection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135 features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3B8F615-2A57-EC4A-A3A0-33AAF3FAF9F0}"/>
              </a:ext>
            </a:extLst>
          </p:cNvPr>
          <p:cNvSpPr/>
          <p:nvPr/>
        </p:nvSpPr>
        <p:spPr>
          <a:xfrm>
            <a:off x="550684" y="4950413"/>
            <a:ext cx="1371601" cy="1274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Lasso Regression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132 features</a:t>
            </a:r>
          </a:p>
        </p:txBody>
      </p:sp>
    </p:spTree>
    <p:extLst>
      <p:ext uri="{BB962C8B-B14F-4D97-AF65-F5344CB8AC3E}">
        <p14:creationId xmlns:p14="http://schemas.microsoft.com/office/powerpoint/2010/main" val="12338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2640-B3F9-E042-B43D-6834E181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Flow Diagram (2/2)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C455943-BB6D-6F40-A83A-AF7A2044295D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2929537" y="3789008"/>
            <a:ext cx="2434333" cy="1461306"/>
          </a:xfrm>
          <a:prstGeom prst="bentConnector3">
            <a:avLst>
              <a:gd name="adj1" fmla="val 2078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1923A2-80FA-4748-A128-A79E008EA724}"/>
              </a:ext>
            </a:extLst>
          </p:cNvPr>
          <p:cNvSpPr/>
          <p:nvPr/>
        </p:nvSpPr>
        <p:spPr>
          <a:xfrm>
            <a:off x="1557936" y="4613300"/>
            <a:ext cx="1371601" cy="1274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Mutual Information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120 features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5D83326-D5B9-E14A-99A0-643A4351D86B}"/>
              </a:ext>
            </a:extLst>
          </p:cNvPr>
          <p:cNvSpPr/>
          <p:nvPr/>
        </p:nvSpPr>
        <p:spPr>
          <a:xfrm>
            <a:off x="1551391" y="3151994"/>
            <a:ext cx="1371601" cy="1274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Forward Selection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135 features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3B8F615-2A57-EC4A-A3A0-33AAF3FAF9F0}"/>
              </a:ext>
            </a:extLst>
          </p:cNvPr>
          <p:cNvSpPr/>
          <p:nvPr/>
        </p:nvSpPr>
        <p:spPr>
          <a:xfrm>
            <a:off x="1557936" y="1690688"/>
            <a:ext cx="1371601" cy="1274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Lasso Regression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132 features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5F05F7-8213-8941-A34F-2EB0BD5B7057}"/>
              </a:ext>
            </a:extLst>
          </p:cNvPr>
          <p:cNvCxnSpPr>
            <a:cxnSpLocks/>
            <a:endCxn id="153" idx="1"/>
          </p:cNvCxnSpPr>
          <p:nvPr/>
        </p:nvCxnSpPr>
        <p:spPr>
          <a:xfrm>
            <a:off x="2929537" y="2327702"/>
            <a:ext cx="2434333" cy="1461306"/>
          </a:xfrm>
          <a:prstGeom prst="bentConnector3">
            <a:avLst>
              <a:gd name="adj1" fmla="val 2078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FA48BA0-10D1-2746-8B6A-8BC0A4C251A7}"/>
              </a:ext>
            </a:extLst>
          </p:cNvPr>
          <p:cNvCxnSpPr>
            <a:cxnSpLocks/>
          </p:cNvCxnSpPr>
          <p:nvPr/>
        </p:nvCxnSpPr>
        <p:spPr>
          <a:xfrm>
            <a:off x="2922992" y="3789008"/>
            <a:ext cx="44250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6C5BBFD-5AE6-634B-8E06-58B3C7B342F4}"/>
              </a:ext>
            </a:extLst>
          </p:cNvPr>
          <p:cNvCxnSpPr>
            <a:cxnSpLocks/>
          </p:cNvCxnSpPr>
          <p:nvPr/>
        </p:nvCxnSpPr>
        <p:spPr>
          <a:xfrm>
            <a:off x="3440633" y="2496364"/>
            <a:ext cx="0" cy="6095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A2D6682-42BF-774D-921F-E427B01CCFDD}"/>
              </a:ext>
            </a:extLst>
          </p:cNvPr>
          <p:cNvCxnSpPr>
            <a:cxnSpLocks/>
          </p:cNvCxnSpPr>
          <p:nvPr/>
        </p:nvCxnSpPr>
        <p:spPr>
          <a:xfrm flipV="1">
            <a:off x="3440633" y="4519661"/>
            <a:ext cx="0" cy="6297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021171F-0375-AA49-85AA-EC228F9D290F}"/>
              </a:ext>
            </a:extLst>
          </p:cNvPr>
          <p:cNvCxnSpPr>
            <a:cxnSpLocks/>
          </p:cNvCxnSpPr>
          <p:nvPr/>
        </p:nvCxnSpPr>
        <p:spPr>
          <a:xfrm>
            <a:off x="3144246" y="3789008"/>
            <a:ext cx="442508" cy="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F0D3EF8-5568-244B-A128-B6A5530557F0}"/>
              </a:ext>
            </a:extLst>
          </p:cNvPr>
          <p:cNvSpPr txBox="1"/>
          <p:nvPr/>
        </p:nvSpPr>
        <p:spPr>
          <a:xfrm>
            <a:off x="3716051" y="2677982"/>
            <a:ext cx="1426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Drop features that were selected in </a:t>
            </a:r>
          </a:p>
          <a:p>
            <a:r>
              <a:rPr lang="en-US" sz="1600" b="1" i="1" dirty="0"/>
              <a:t>&lt; 2 methods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7E79198-E0B4-4E44-802E-1AB474B1ACE7}"/>
              </a:ext>
            </a:extLst>
          </p:cNvPr>
          <p:cNvSpPr/>
          <p:nvPr/>
        </p:nvSpPr>
        <p:spPr>
          <a:xfrm>
            <a:off x="3856823" y="3856624"/>
            <a:ext cx="843285" cy="530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C00000"/>
                </a:solidFill>
              </a:rPr>
              <a:t>- 371 features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8B6C9C3-C398-4A46-A2F0-A5E548252246}"/>
              </a:ext>
            </a:extLst>
          </p:cNvPr>
          <p:cNvSpPr/>
          <p:nvPr/>
        </p:nvSpPr>
        <p:spPr>
          <a:xfrm>
            <a:off x="5363870" y="2876527"/>
            <a:ext cx="2466414" cy="1824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Fully Reduced Dataset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95 features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 label</a:t>
            </a:r>
          </a:p>
        </p:txBody>
      </p:sp>
    </p:spTree>
    <p:extLst>
      <p:ext uri="{BB962C8B-B14F-4D97-AF65-F5344CB8AC3E}">
        <p14:creationId xmlns:p14="http://schemas.microsoft.com/office/powerpoint/2010/main" val="66455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108</Words>
  <Application>Microsoft Macintosh PowerPoint</Application>
  <PresentationFormat>Widescreen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Flow Diagram (1/2)</vt:lpstr>
      <vt:lpstr>Data Flow Diagram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</dc:title>
  <dc:creator>Luke Fiorio</dc:creator>
  <cp:lastModifiedBy>Luke Fiorio</cp:lastModifiedBy>
  <cp:revision>10</cp:revision>
  <dcterms:created xsi:type="dcterms:W3CDTF">2020-10-16T06:19:46Z</dcterms:created>
  <dcterms:modified xsi:type="dcterms:W3CDTF">2020-12-06T04:50:36Z</dcterms:modified>
</cp:coreProperties>
</file>